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9.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10.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11.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23.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32.jpg" ContentType="image/jpg"/>
  <Override PartName="/ppt/media/image133.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notesSlides/notesSlide34.xml" ContentType="application/vnd.openxmlformats-officedocument.presentationml.notesSlide+xml"/>
  <Override PartName="/ppt/charts/chart4.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5248" r:id="rId1"/>
    <p:sldMasterId id="2147483816" r:id="rId2"/>
    <p:sldMasterId id="2147483817" r:id="rId3"/>
    <p:sldMasterId id="2147483818" r:id="rId4"/>
    <p:sldMasterId id="2147483819" r:id="rId5"/>
    <p:sldMasterId id="2147483820" r:id="rId6"/>
    <p:sldMasterId id="2147483695" r:id="rId7"/>
    <p:sldMasterId id="2147483840" r:id="rId8"/>
    <p:sldMasterId id="2147485244" r:id="rId9"/>
    <p:sldMasterId id="2147485215" r:id="rId10"/>
    <p:sldMasterId id="2147483650" r:id="rId11"/>
    <p:sldMasterId id="2147483660" r:id="rId12"/>
  </p:sldMasterIdLst>
  <p:notesMasterIdLst>
    <p:notesMasterId r:id="rId83"/>
  </p:notesMasterIdLst>
  <p:sldIdLst>
    <p:sldId id="256" r:id="rId13"/>
    <p:sldId id="257" r:id="rId14"/>
    <p:sldId id="258" r:id="rId15"/>
    <p:sldId id="259" r:id="rId16"/>
    <p:sldId id="260" r:id="rId17"/>
    <p:sldId id="261" r:id="rId18"/>
    <p:sldId id="388" r:id="rId19"/>
    <p:sldId id="387" r:id="rId20"/>
    <p:sldId id="386" r:id="rId21"/>
    <p:sldId id="385" r:id="rId22"/>
    <p:sldId id="384" r:id="rId23"/>
    <p:sldId id="383" r:id="rId24"/>
    <p:sldId id="382" r:id="rId25"/>
    <p:sldId id="381" r:id="rId26"/>
    <p:sldId id="380" r:id="rId27"/>
    <p:sldId id="379" r:id="rId28"/>
    <p:sldId id="378" r:id="rId29"/>
    <p:sldId id="377" r:id="rId30"/>
    <p:sldId id="376" r:id="rId31"/>
    <p:sldId id="375" r:id="rId32"/>
    <p:sldId id="374" r:id="rId33"/>
    <p:sldId id="373" r:id="rId34"/>
    <p:sldId id="372" r:id="rId35"/>
    <p:sldId id="371" r:id="rId36"/>
    <p:sldId id="370" r:id="rId37"/>
    <p:sldId id="369" r:id="rId38"/>
    <p:sldId id="368" r:id="rId39"/>
    <p:sldId id="367" r:id="rId40"/>
    <p:sldId id="366" r:id="rId41"/>
    <p:sldId id="365" r:id="rId42"/>
    <p:sldId id="364" r:id="rId43"/>
    <p:sldId id="363" r:id="rId44"/>
    <p:sldId id="362" r:id="rId45"/>
    <p:sldId id="361" r:id="rId46"/>
    <p:sldId id="360" r:id="rId47"/>
    <p:sldId id="359" r:id="rId48"/>
    <p:sldId id="358" r:id="rId49"/>
    <p:sldId id="357" r:id="rId50"/>
    <p:sldId id="356" r:id="rId51"/>
    <p:sldId id="355" r:id="rId52"/>
    <p:sldId id="354" r:id="rId53"/>
    <p:sldId id="353" r:id="rId54"/>
    <p:sldId id="352" r:id="rId55"/>
    <p:sldId id="351" r:id="rId56"/>
    <p:sldId id="350" r:id="rId57"/>
    <p:sldId id="349" r:id="rId58"/>
    <p:sldId id="348" r:id="rId59"/>
    <p:sldId id="347" r:id="rId60"/>
    <p:sldId id="346" r:id="rId61"/>
    <p:sldId id="345" r:id="rId62"/>
    <p:sldId id="344" r:id="rId63"/>
    <p:sldId id="343" r:id="rId64"/>
    <p:sldId id="342" r:id="rId65"/>
    <p:sldId id="341" r:id="rId66"/>
    <p:sldId id="340" r:id="rId67"/>
    <p:sldId id="339" r:id="rId68"/>
    <p:sldId id="338" r:id="rId69"/>
    <p:sldId id="337" r:id="rId70"/>
    <p:sldId id="336" r:id="rId71"/>
    <p:sldId id="335" r:id="rId72"/>
    <p:sldId id="334" r:id="rId73"/>
    <p:sldId id="333" r:id="rId74"/>
    <p:sldId id="332" r:id="rId75"/>
    <p:sldId id="331" r:id="rId76"/>
    <p:sldId id="330" r:id="rId77"/>
    <p:sldId id="329" r:id="rId78"/>
    <p:sldId id="328" r:id="rId79"/>
    <p:sldId id="327" r:id="rId80"/>
    <p:sldId id="326" r:id="rId81"/>
    <p:sldId id="325" r:id="rId82"/>
  </p:sldIdLst>
  <p:sldSz cx="12192000" cy="6858000"/>
  <p:notesSz cx="6858000" cy="9144000"/>
  <p:embeddedFontLst>
    <p:embeddedFont>
      <p:font typeface="Arial Black" panose="020B0A04020102020204" pitchFamily="34" charset="0"/>
      <p:regular r:id="rId84"/>
      <p:bold r:id="rId85"/>
    </p:embeddedFont>
    <p:embeddedFont>
      <p:font typeface="Bahnschrift" panose="020B0502040204020203" pitchFamily="34" charset="0"/>
      <p:regular r:id="rId86"/>
      <p:bold r:id="rId87"/>
    </p:embeddedFont>
    <p:embeddedFont>
      <p:font typeface="Calibri" panose="020F0502020204030204" pitchFamily="34" charset="0"/>
      <p:regular r:id="rId88"/>
      <p:bold r:id="rId89"/>
      <p:italic r:id="rId90"/>
      <p:boldItalic r:id="rId91"/>
    </p:embeddedFont>
    <p:embeddedFont>
      <p:font typeface="Cambria" panose="02040503050406030204" pitchFamily="18" charset="0"/>
      <p:regular r:id="rId92"/>
      <p:bold r:id="rId93"/>
      <p:italic r:id="rId94"/>
      <p:boldItalic r:id="rId95"/>
    </p:embeddedFont>
    <p:embeddedFont>
      <p:font typeface="Corbel" panose="020B0503020204020204" pitchFamily="34" charset="0"/>
      <p:regular r:id="rId96"/>
      <p:bold r:id="rId97"/>
      <p:italic r:id="rId98"/>
      <p:boldItalic r:id="rId99"/>
    </p:embeddedFont>
    <p:embeddedFont>
      <p:font typeface="Helvetica Neue" panose="020B0604020202020204" charset="0"/>
      <p:regular r:id="rId100"/>
      <p:bold r:id="rId101"/>
      <p:italic r:id="rId102"/>
      <p:boldItalic r:id="rId103"/>
    </p:embeddedFont>
    <p:embeddedFont>
      <p:font typeface="Wingdings 2" panose="05020102010507070707" pitchFamily="18" charset="2"/>
      <p:regular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FBE01E-7B92-B9C0-0995-5C3FE74E91A1}" name="Alana Rivera" initials="AR" userId="S::arg3669@ads.northwestern.edu::fc8b707a-b7e9-4f2a-8d71-2d76819b7881" providerId="AD"/>
  <p188:author id="{0B48CC40-4357-5959-C41E-8F630855A478}" name="Aleena Lida Surenian" initials="AS" userId="S::als0813@ads.northwestern.edu::e2fd0e4e-6417-49b0-ab16-0ba26a1719f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D1FAED-9A71-1A68-409E-0EDFB7033564}" v="1" dt="2023-06-12T17:51:18.151"/>
    <p1510:client id="{A5F91201-F45D-D568-39E2-86D8CE3CA564}" v="161" dt="2023-05-22T16:31:22.762"/>
    <p1510:client id="{D8626571-A538-1A5C-22D3-1B13B8A3C264}" v="110" dt="2023-05-22T16:22:52.7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4.xml"/><Relationship Id="rId107"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font" Target="fonts/font19.fntdata"/><Relationship Id="rId5" Type="http://schemas.openxmlformats.org/officeDocument/2006/relationships/slideMaster" Target="slideMasters/slideMaster5.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font" Target="fonts/font2.fntdata"/><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font" Target="fonts/font20.fntdata"/><Relationship Id="rId108" Type="http://schemas.openxmlformats.org/officeDocument/2006/relationships/tableStyles" Target="tableStyles.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microsoft.com/office/2016/11/relationships/changesInfo" Target="changesInfos/changesInfo1.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font" Target="fonts/font14.fntdata"/><Relationship Id="rId104" Type="http://schemas.openxmlformats.org/officeDocument/2006/relationships/font" Target="fonts/font21.fntdata"/><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font" Target="fonts/font4.fntdata"/><Relationship Id="rId110" Type="http://schemas.microsoft.com/office/2015/10/relationships/revisionInfo" Target="revisionInfo.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font" Target="fonts/font17.fntdata"/><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notesMaster" Target="notesMasters/notesMaster1.xml"/><Relationship Id="rId88" Type="http://schemas.openxmlformats.org/officeDocument/2006/relationships/font" Target="fonts/font5.fntdata"/><Relationship Id="rId111"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a Rivera" userId="S::arg3669@ads.northwestern.edu::fc8b707a-b7e9-4f2a-8d71-2d76819b7881" providerId="AD" clId="Web-{12D1FAED-9A71-1A68-409E-0EDFB7033564}"/>
    <pc:docChg chg="">
      <pc:chgData name="Alana Rivera" userId="S::arg3669@ads.northwestern.edu::fc8b707a-b7e9-4f2a-8d71-2d76819b7881" providerId="AD" clId="Web-{12D1FAED-9A71-1A68-409E-0EDFB7033564}" dt="2023-06-12T17:51:18.151" v="0"/>
      <pc:docMkLst>
        <pc:docMk/>
      </pc:docMkLst>
      <pc:sldChg chg="delCm">
        <pc:chgData name="Alana Rivera" userId="S::arg3669@ads.northwestern.edu::fc8b707a-b7e9-4f2a-8d71-2d76819b7881" providerId="AD" clId="Web-{12D1FAED-9A71-1A68-409E-0EDFB7033564}" dt="2023-06-12T17:51:18.151" v="0"/>
        <pc:sldMkLst>
          <pc:docMk/>
          <pc:sldMk cId="997978400" sldId="362"/>
        </pc:sldMkLst>
        <pc:extLst>
          <p:ext xmlns:p="http://schemas.openxmlformats.org/presentationml/2006/main" uri="{D6D511B9-2390-475A-947B-AFAB55BFBCF1}">
            <pc226:cmChg xmlns:pc226="http://schemas.microsoft.com/office/powerpoint/2022/06/main/command" chg="del">
              <pc226:chgData name="Alana Rivera" userId="S::arg3669@ads.northwestern.edu::fc8b707a-b7e9-4f2a-8d71-2d76819b7881" providerId="AD" clId="Web-{12D1FAED-9A71-1A68-409E-0EDFB7033564}" dt="2023-06-12T17:51:18.151" v="0"/>
              <pc2:cmMkLst xmlns:pc2="http://schemas.microsoft.com/office/powerpoint/2019/9/main/command">
                <pc:docMk/>
                <pc:sldMk cId="997978400" sldId="362"/>
                <pc2:cmMk id="{82EA59D7-DA82-487E-81BF-2B5E170E2647}"/>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041457885946074"/>
          <c:y val="0.20271507498026836"/>
          <c:w val="0.86928239083750891"/>
          <c:h val="0.58484161855458683"/>
        </c:manualLayout>
      </c:layout>
      <c:lineChart>
        <c:grouping val="standard"/>
        <c:varyColors val="0"/>
        <c:ser>
          <c:idx val="0"/>
          <c:order val="0"/>
          <c:tx>
            <c:strRef>
              <c:f>Sheet1!$B$1</c:f>
              <c:strCache>
                <c:ptCount val="1"/>
                <c:pt idx="0">
                  <c:v>Percent of Total Deliveries with Completed PREM Survey</c:v>
                </c:pt>
              </c:strCache>
            </c:strRef>
          </c:tx>
          <c:spPr>
            <a:ln w="38100" cap="rnd">
              <a:solidFill>
                <a:schemeClr val="accent1"/>
              </a:solidFill>
              <a:round/>
            </a:ln>
            <a:effectLst/>
          </c:spPr>
          <c:marker>
            <c:symbol val="circle"/>
            <c:size val="5"/>
            <c:spPr>
              <a:solidFill>
                <a:schemeClr val="accent1"/>
              </a:solidFill>
              <a:ln w="38100">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mmm\-yy</c:formatCode>
                <c:ptCount val="4"/>
                <c:pt idx="0">
                  <c:v>44896</c:v>
                </c:pt>
                <c:pt idx="1">
                  <c:v>44927</c:v>
                </c:pt>
                <c:pt idx="2">
                  <c:v>44958</c:v>
                </c:pt>
                <c:pt idx="3">
                  <c:v>44986</c:v>
                </c:pt>
              </c:numCache>
            </c:numRef>
          </c:cat>
          <c:val>
            <c:numRef>
              <c:f>Sheet1!$B$2:$B$5</c:f>
              <c:numCache>
                <c:formatCode>General</c:formatCode>
                <c:ptCount val="4"/>
                <c:pt idx="0">
                  <c:v>39</c:v>
                </c:pt>
                <c:pt idx="1">
                  <c:v>65</c:v>
                </c:pt>
                <c:pt idx="2">
                  <c:v>46</c:v>
                </c:pt>
                <c:pt idx="3">
                  <c:v>41</c:v>
                </c:pt>
              </c:numCache>
            </c:numRef>
          </c:val>
          <c:smooth val="0"/>
          <c:extLst>
            <c:ext xmlns:c16="http://schemas.microsoft.com/office/drawing/2014/chart" uri="{C3380CC4-5D6E-409C-BE32-E72D297353CC}">
              <c16:uniqueId val="{00000000-5A1B-49BC-9899-D6AB43B4C58C}"/>
            </c:ext>
          </c:extLst>
        </c:ser>
        <c:dLbls>
          <c:showLegendKey val="0"/>
          <c:showVal val="0"/>
          <c:showCatName val="0"/>
          <c:showSerName val="0"/>
          <c:showPercent val="0"/>
          <c:showBubbleSize val="0"/>
        </c:dLbls>
        <c:marker val="1"/>
        <c:smooth val="0"/>
        <c:axId val="1252611264"/>
        <c:axId val="1265186320"/>
      </c:lineChart>
      <c:dateAx>
        <c:axId val="1252611264"/>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65186320"/>
        <c:crosses val="autoZero"/>
        <c:auto val="1"/>
        <c:lblOffset val="100"/>
        <c:baseTimeUnit val="months"/>
      </c:dateAx>
      <c:valAx>
        <c:axId val="126518632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52611264"/>
        <c:crosses val="autoZero"/>
        <c:crossBetween val="between"/>
        <c:majorUnit val="20"/>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accent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a:solidFill>
                  <a:sysClr val="windowText" lastClr="000000"/>
                </a:solidFill>
                <a:effectLst/>
              </a:rPr>
              <a:t>Family Birth Center NTSV C-section Rate</a:t>
            </a:r>
            <a:endParaRPr lang="en-US" sz="2400">
              <a:solidFill>
                <a:sysClr val="windowText" lastClr="000000"/>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Sheet1!$G$2</c:f>
              <c:strCache>
                <c:ptCount val="1"/>
                <c:pt idx="0">
                  <c:v>NTSV CS Rate</c:v>
                </c:pt>
              </c:strCache>
            </c:strRef>
          </c:tx>
          <c:spPr>
            <a:ln w="539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Sheet1!$A$3:$A$33</c:f>
              <c:numCache>
                <c:formatCode>mmm\-yy</c:formatCode>
                <c:ptCount val="31"/>
                <c:pt idx="0">
                  <c:v>44105</c:v>
                </c:pt>
                <c:pt idx="1">
                  <c:v>44136</c:v>
                </c:pt>
                <c:pt idx="2">
                  <c:v>44166</c:v>
                </c:pt>
                <c:pt idx="3">
                  <c:v>44197</c:v>
                </c:pt>
                <c:pt idx="4">
                  <c:v>44228</c:v>
                </c:pt>
                <c:pt idx="5">
                  <c:v>44256</c:v>
                </c:pt>
                <c:pt idx="6">
                  <c:v>44287</c:v>
                </c:pt>
                <c:pt idx="7">
                  <c:v>44317</c:v>
                </c:pt>
                <c:pt idx="8">
                  <c:v>44348</c:v>
                </c:pt>
                <c:pt idx="9">
                  <c:v>44378</c:v>
                </c:pt>
                <c:pt idx="10">
                  <c:v>44409</c:v>
                </c:pt>
                <c:pt idx="11">
                  <c:v>44440</c:v>
                </c:pt>
                <c:pt idx="12">
                  <c:v>44470</c:v>
                </c:pt>
                <c:pt idx="13">
                  <c:v>44501</c:v>
                </c:pt>
                <c:pt idx="14">
                  <c:v>44531</c:v>
                </c:pt>
                <c:pt idx="15">
                  <c:v>44562</c:v>
                </c:pt>
                <c:pt idx="16">
                  <c:v>44593</c:v>
                </c:pt>
                <c:pt idx="17">
                  <c:v>44621</c:v>
                </c:pt>
                <c:pt idx="18">
                  <c:v>44652</c:v>
                </c:pt>
                <c:pt idx="19">
                  <c:v>44682</c:v>
                </c:pt>
                <c:pt idx="20">
                  <c:v>44713</c:v>
                </c:pt>
                <c:pt idx="21">
                  <c:v>44743</c:v>
                </c:pt>
                <c:pt idx="22">
                  <c:v>44774</c:v>
                </c:pt>
                <c:pt idx="23">
                  <c:v>44805</c:v>
                </c:pt>
                <c:pt idx="24">
                  <c:v>44835</c:v>
                </c:pt>
                <c:pt idx="25">
                  <c:v>44866</c:v>
                </c:pt>
                <c:pt idx="26">
                  <c:v>44896</c:v>
                </c:pt>
                <c:pt idx="27">
                  <c:v>44927</c:v>
                </c:pt>
                <c:pt idx="28">
                  <c:v>44958</c:v>
                </c:pt>
                <c:pt idx="29">
                  <c:v>44986</c:v>
                </c:pt>
                <c:pt idx="30">
                  <c:v>45017</c:v>
                </c:pt>
              </c:numCache>
            </c:numRef>
          </c:cat>
          <c:val>
            <c:numRef>
              <c:f>Sheet1!$G$3:$G$33</c:f>
              <c:numCache>
                <c:formatCode>0%</c:formatCode>
                <c:ptCount val="31"/>
                <c:pt idx="0">
                  <c:v>0.30555555555555558</c:v>
                </c:pt>
                <c:pt idx="1">
                  <c:v>0.21649484536082475</c:v>
                </c:pt>
                <c:pt idx="2">
                  <c:v>0.18571428571428572</c:v>
                </c:pt>
                <c:pt idx="3">
                  <c:v>0.3235294117647059</c:v>
                </c:pt>
                <c:pt idx="4">
                  <c:v>0.32758620689655171</c:v>
                </c:pt>
                <c:pt idx="5">
                  <c:v>0.31168831168831168</c:v>
                </c:pt>
                <c:pt idx="6">
                  <c:v>0.22988505747126436</c:v>
                </c:pt>
                <c:pt idx="7">
                  <c:v>0.21794871794871795</c:v>
                </c:pt>
                <c:pt idx="8">
                  <c:v>0.22549019607843138</c:v>
                </c:pt>
                <c:pt idx="9" formatCode="0.0%">
                  <c:v>0.22619047619047619</c:v>
                </c:pt>
                <c:pt idx="10" formatCode="0.0%">
                  <c:v>0.23863636363636365</c:v>
                </c:pt>
                <c:pt idx="11" formatCode="0.0%">
                  <c:v>0.13043478260869565</c:v>
                </c:pt>
                <c:pt idx="12" formatCode="0.0%">
                  <c:v>0.19354838709677419</c:v>
                </c:pt>
                <c:pt idx="13" formatCode="0.0%">
                  <c:v>0.26785714285714285</c:v>
                </c:pt>
                <c:pt idx="14" formatCode="0.0%">
                  <c:v>0.18181818181818182</c:v>
                </c:pt>
                <c:pt idx="15" formatCode="0.0%">
                  <c:v>0.21875</c:v>
                </c:pt>
                <c:pt idx="16" formatCode="0.0%">
                  <c:v>0.28947368421052633</c:v>
                </c:pt>
                <c:pt idx="17" formatCode="0.0%">
                  <c:v>0.30882352941176472</c:v>
                </c:pt>
                <c:pt idx="18" formatCode="0.0%">
                  <c:v>0.31578947368421051</c:v>
                </c:pt>
                <c:pt idx="19" formatCode="0.0%">
                  <c:v>0.24285714285714285</c:v>
                </c:pt>
                <c:pt idx="20" formatCode="0.0%">
                  <c:v>0.2153846153846154</c:v>
                </c:pt>
                <c:pt idx="21" formatCode="0.0%">
                  <c:v>0.17333333333333334</c:v>
                </c:pt>
                <c:pt idx="22" formatCode="0.0%">
                  <c:v>0.25806451612903225</c:v>
                </c:pt>
                <c:pt idx="23" formatCode="0.0%">
                  <c:v>0.27536231884057971</c:v>
                </c:pt>
                <c:pt idx="24" formatCode="0.0%">
                  <c:v>0.23076923076923078</c:v>
                </c:pt>
                <c:pt idx="25" formatCode="0.0%">
                  <c:v>0.22058823529411764</c:v>
                </c:pt>
                <c:pt idx="26" formatCode="0.0%">
                  <c:v>0.28000000000000003</c:v>
                </c:pt>
                <c:pt idx="27" formatCode="0.0%">
                  <c:v>0.25</c:v>
                </c:pt>
                <c:pt idx="28" formatCode="0.0%">
                  <c:v>0.17307692307692307</c:v>
                </c:pt>
                <c:pt idx="29" formatCode="0.0%">
                  <c:v>0.31944444444444442</c:v>
                </c:pt>
                <c:pt idx="30" formatCode="0.0%">
                  <c:v>0.26984126984126983</c:v>
                </c:pt>
              </c:numCache>
            </c:numRef>
          </c:val>
          <c:smooth val="0"/>
          <c:extLst>
            <c:ext xmlns:c16="http://schemas.microsoft.com/office/drawing/2014/chart" uri="{C3380CC4-5D6E-409C-BE32-E72D297353CC}">
              <c16:uniqueId val="{00000000-F53C-46D5-8F89-8C0009BBFC46}"/>
            </c:ext>
          </c:extLst>
        </c:ser>
        <c:ser>
          <c:idx val="1"/>
          <c:order val="1"/>
          <c:tx>
            <c:strRef>
              <c:f>Sheet1!$K$2</c:f>
              <c:strCache>
                <c:ptCount val="1"/>
                <c:pt idx="0">
                  <c:v>Goal (23.6%)</c:v>
                </c:pt>
              </c:strCache>
            </c:strRef>
          </c:tx>
          <c:spPr>
            <a:ln w="19050" cap="rnd">
              <a:solidFill>
                <a:schemeClr val="accent2"/>
              </a:solidFill>
              <a:round/>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3C-46D5-8F89-8C0009BBFC46}"/>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53C-46D5-8F89-8C0009BBFC4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Sheet1!$A$3:$A$33</c:f>
              <c:numCache>
                <c:formatCode>mmm\-yy</c:formatCode>
                <c:ptCount val="31"/>
                <c:pt idx="0">
                  <c:v>44105</c:v>
                </c:pt>
                <c:pt idx="1">
                  <c:v>44136</c:v>
                </c:pt>
                <c:pt idx="2">
                  <c:v>44166</c:v>
                </c:pt>
                <c:pt idx="3">
                  <c:v>44197</c:v>
                </c:pt>
                <c:pt idx="4">
                  <c:v>44228</c:v>
                </c:pt>
                <c:pt idx="5">
                  <c:v>44256</c:v>
                </c:pt>
                <c:pt idx="6">
                  <c:v>44287</c:v>
                </c:pt>
                <c:pt idx="7">
                  <c:v>44317</c:v>
                </c:pt>
                <c:pt idx="8">
                  <c:v>44348</c:v>
                </c:pt>
                <c:pt idx="9">
                  <c:v>44378</c:v>
                </c:pt>
                <c:pt idx="10">
                  <c:v>44409</c:v>
                </c:pt>
                <c:pt idx="11">
                  <c:v>44440</c:v>
                </c:pt>
                <c:pt idx="12">
                  <c:v>44470</c:v>
                </c:pt>
                <c:pt idx="13">
                  <c:v>44501</c:v>
                </c:pt>
                <c:pt idx="14">
                  <c:v>44531</c:v>
                </c:pt>
                <c:pt idx="15">
                  <c:v>44562</c:v>
                </c:pt>
                <c:pt idx="16">
                  <c:v>44593</c:v>
                </c:pt>
                <c:pt idx="17">
                  <c:v>44621</c:v>
                </c:pt>
                <c:pt idx="18">
                  <c:v>44652</c:v>
                </c:pt>
                <c:pt idx="19">
                  <c:v>44682</c:v>
                </c:pt>
                <c:pt idx="20">
                  <c:v>44713</c:v>
                </c:pt>
                <c:pt idx="21">
                  <c:v>44743</c:v>
                </c:pt>
                <c:pt idx="22">
                  <c:v>44774</c:v>
                </c:pt>
                <c:pt idx="23">
                  <c:v>44805</c:v>
                </c:pt>
                <c:pt idx="24">
                  <c:v>44835</c:v>
                </c:pt>
                <c:pt idx="25">
                  <c:v>44866</c:v>
                </c:pt>
                <c:pt idx="26">
                  <c:v>44896</c:v>
                </c:pt>
                <c:pt idx="27">
                  <c:v>44927</c:v>
                </c:pt>
                <c:pt idx="28">
                  <c:v>44958</c:v>
                </c:pt>
                <c:pt idx="29">
                  <c:v>44986</c:v>
                </c:pt>
                <c:pt idx="30">
                  <c:v>45017</c:v>
                </c:pt>
              </c:numCache>
            </c:numRef>
          </c:cat>
          <c:val>
            <c:numRef>
              <c:f>Sheet1!$K$3:$K$33</c:f>
              <c:numCache>
                <c:formatCode>0.0%</c:formatCode>
                <c:ptCount val="31"/>
                <c:pt idx="0">
                  <c:v>0.247</c:v>
                </c:pt>
                <c:pt idx="1">
                  <c:v>0.247</c:v>
                </c:pt>
                <c:pt idx="2">
                  <c:v>0.247</c:v>
                </c:pt>
                <c:pt idx="3">
                  <c:v>0.247</c:v>
                </c:pt>
                <c:pt idx="4">
                  <c:v>0.247</c:v>
                </c:pt>
                <c:pt idx="5">
                  <c:v>0.247</c:v>
                </c:pt>
                <c:pt idx="6">
                  <c:v>0.247</c:v>
                </c:pt>
                <c:pt idx="7">
                  <c:v>0.247</c:v>
                </c:pt>
                <c:pt idx="8">
                  <c:v>0.247</c:v>
                </c:pt>
                <c:pt idx="9">
                  <c:v>0.247</c:v>
                </c:pt>
                <c:pt idx="10">
                  <c:v>0.247</c:v>
                </c:pt>
                <c:pt idx="11">
                  <c:v>0.247</c:v>
                </c:pt>
                <c:pt idx="12">
                  <c:v>0.23599999999999999</c:v>
                </c:pt>
                <c:pt idx="13">
                  <c:v>0.23599999999999999</c:v>
                </c:pt>
                <c:pt idx="14">
                  <c:v>0.23599999999999999</c:v>
                </c:pt>
                <c:pt idx="15">
                  <c:v>0.23599999999999999</c:v>
                </c:pt>
                <c:pt idx="16">
                  <c:v>0.23599999999999999</c:v>
                </c:pt>
                <c:pt idx="17">
                  <c:v>0.23599999999999999</c:v>
                </c:pt>
                <c:pt idx="18">
                  <c:v>0.23599999999999999</c:v>
                </c:pt>
                <c:pt idx="19">
                  <c:v>0.23599999999999999</c:v>
                </c:pt>
                <c:pt idx="20">
                  <c:v>0.23599999999999999</c:v>
                </c:pt>
                <c:pt idx="21">
                  <c:v>0.23599999999999999</c:v>
                </c:pt>
                <c:pt idx="22">
                  <c:v>0.23599999999999999</c:v>
                </c:pt>
                <c:pt idx="23">
                  <c:v>0.23599999999999999</c:v>
                </c:pt>
                <c:pt idx="24">
                  <c:v>0.23599999999999999</c:v>
                </c:pt>
                <c:pt idx="25">
                  <c:v>0.23599999999999999</c:v>
                </c:pt>
                <c:pt idx="26">
                  <c:v>0.23599999999999999</c:v>
                </c:pt>
                <c:pt idx="27">
                  <c:v>0.23599999999999999</c:v>
                </c:pt>
                <c:pt idx="28">
                  <c:v>0.23599999999999999</c:v>
                </c:pt>
                <c:pt idx="29">
                  <c:v>0.23599999999999999</c:v>
                </c:pt>
                <c:pt idx="30">
                  <c:v>0.23599999999999999</c:v>
                </c:pt>
              </c:numCache>
            </c:numRef>
          </c:val>
          <c:smooth val="0"/>
          <c:extLst>
            <c:ext xmlns:c16="http://schemas.microsoft.com/office/drawing/2014/chart" uri="{C3380CC4-5D6E-409C-BE32-E72D297353CC}">
              <c16:uniqueId val="{00000003-F53C-46D5-8F89-8C0009BBFC46}"/>
            </c:ext>
          </c:extLst>
        </c:ser>
        <c:ser>
          <c:idx val="2"/>
          <c:order val="2"/>
          <c:tx>
            <c:strRef>
              <c:f>Sheet1!$L$2</c:f>
              <c:strCache>
                <c:ptCount val="1"/>
                <c:pt idx="0">
                  <c:v>Interventions</c:v>
                </c:pt>
              </c:strCache>
            </c:strRef>
          </c:tx>
          <c:spPr>
            <a:ln w="9525" cap="rnd">
              <a:solidFill>
                <a:schemeClr val="bg2"/>
              </a:solidFill>
              <a:round/>
            </a:ln>
            <a:effectLst/>
          </c:spPr>
          <c:marker>
            <c:symbol val="circle"/>
            <c:size val="5"/>
            <c:spPr>
              <a:solidFill>
                <a:srgbClr val="FF0000"/>
              </a:solidFill>
              <a:ln w="9525">
                <a:solidFill>
                  <a:srgbClr val="FF0000"/>
                </a:solidFill>
              </a:ln>
              <a:effectLst/>
            </c:spPr>
          </c:marker>
          <c:cat>
            <c:numRef>
              <c:f>Sheet1!$A$3:$A$33</c:f>
              <c:numCache>
                <c:formatCode>mmm\-yy</c:formatCode>
                <c:ptCount val="31"/>
                <c:pt idx="0">
                  <c:v>44105</c:v>
                </c:pt>
                <c:pt idx="1">
                  <c:v>44136</c:v>
                </c:pt>
                <c:pt idx="2">
                  <c:v>44166</c:v>
                </c:pt>
                <c:pt idx="3">
                  <c:v>44197</c:v>
                </c:pt>
                <c:pt idx="4">
                  <c:v>44228</c:v>
                </c:pt>
                <c:pt idx="5">
                  <c:v>44256</c:v>
                </c:pt>
                <c:pt idx="6">
                  <c:v>44287</c:v>
                </c:pt>
                <c:pt idx="7">
                  <c:v>44317</c:v>
                </c:pt>
                <c:pt idx="8">
                  <c:v>44348</c:v>
                </c:pt>
                <c:pt idx="9">
                  <c:v>44378</c:v>
                </c:pt>
                <c:pt idx="10">
                  <c:v>44409</c:v>
                </c:pt>
                <c:pt idx="11">
                  <c:v>44440</c:v>
                </c:pt>
                <c:pt idx="12">
                  <c:v>44470</c:v>
                </c:pt>
                <c:pt idx="13">
                  <c:v>44501</c:v>
                </c:pt>
                <c:pt idx="14">
                  <c:v>44531</c:v>
                </c:pt>
                <c:pt idx="15">
                  <c:v>44562</c:v>
                </c:pt>
                <c:pt idx="16">
                  <c:v>44593</c:v>
                </c:pt>
                <c:pt idx="17">
                  <c:v>44621</c:v>
                </c:pt>
                <c:pt idx="18">
                  <c:v>44652</c:v>
                </c:pt>
                <c:pt idx="19">
                  <c:v>44682</c:v>
                </c:pt>
                <c:pt idx="20">
                  <c:v>44713</c:v>
                </c:pt>
                <c:pt idx="21">
                  <c:v>44743</c:v>
                </c:pt>
                <c:pt idx="22">
                  <c:v>44774</c:v>
                </c:pt>
                <c:pt idx="23">
                  <c:v>44805</c:v>
                </c:pt>
                <c:pt idx="24">
                  <c:v>44835</c:v>
                </c:pt>
                <c:pt idx="25">
                  <c:v>44866</c:v>
                </c:pt>
                <c:pt idx="26">
                  <c:v>44896</c:v>
                </c:pt>
                <c:pt idx="27">
                  <c:v>44927</c:v>
                </c:pt>
                <c:pt idx="28">
                  <c:v>44958</c:v>
                </c:pt>
                <c:pt idx="29">
                  <c:v>44986</c:v>
                </c:pt>
                <c:pt idx="30">
                  <c:v>45017</c:v>
                </c:pt>
              </c:numCache>
            </c:numRef>
          </c:cat>
          <c:val>
            <c:numRef>
              <c:f>Sheet1!$L$3:$L$41</c:f>
              <c:numCache>
                <c:formatCode>General</c:formatCode>
                <c:ptCount val="39"/>
                <c:pt idx="2" formatCode="0.0%">
                  <c:v>0.1</c:v>
                </c:pt>
                <c:pt idx="5" formatCode="0.0%">
                  <c:v>0.1</c:v>
                </c:pt>
                <c:pt idx="6" formatCode="0.0%">
                  <c:v>0.1</c:v>
                </c:pt>
                <c:pt idx="7" formatCode="0.0%">
                  <c:v>0.1</c:v>
                </c:pt>
                <c:pt idx="8" formatCode="0.0%">
                  <c:v>0.1</c:v>
                </c:pt>
                <c:pt idx="9" formatCode="0.0%">
                  <c:v>0.1</c:v>
                </c:pt>
                <c:pt idx="10" formatCode="0.0%">
                  <c:v>0.1</c:v>
                </c:pt>
                <c:pt idx="11" formatCode="0.0%">
                  <c:v>0.1</c:v>
                </c:pt>
                <c:pt idx="18" formatCode="0.0%">
                  <c:v>0.1</c:v>
                </c:pt>
                <c:pt idx="19" formatCode="0.0%">
                  <c:v>0.1</c:v>
                </c:pt>
                <c:pt idx="20" formatCode="0.0%">
                  <c:v>0.1</c:v>
                </c:pt>
                <c:pt idx="21" formatCode="0.0%">
                  <c:v>0.1</c:v>
                </c:pt>
                <c:pt idx="23" formatCode="0.0%">
                  <c:v>0.1</c:v>
                </c:pt>
                <c:pt idx="24" formatCode="0.0%">
                  <c:v>0.1</c:v>
                </c:pt>
                <c:pt idx="25" formatCode="0.0%">
                  <c:v>0.1</c:v>
                </c:pt>
                <c:pt idx="27" formatCode="0.0%">
                  <c:v>0.1</c:v>
                </c:pt>
                <c:pt idx="31" formatCode="0.0%">
                  <c:v>0.1</c:v>
                </c:pt>
              </c:numCache>
            </c:numRef>
          </c:val>
          <c:smooth val="0"/>
          <c:extLst>
            <c:ext xmlns:c16="http://schemas.microsoft.com/office/drawing/2014/chart" uri="{C3380CC4-5D6E-409C-BE32-E72D297353CC}">
              <c16:uniqueId val="{00000004-F53C-46D5-8F89-8C0009BBFC46}"/>
            </c:ext>
          </c:extLst>
        </c:ser>
        <c:dLbls>
          <c:showLegendKey val="0"/>
          <c:showVal val="0"/>
          <c:showCatName val="0"/>
          <c:showSerName val="0"/>
          <c:showPercent val="0"/>
          <c:showBubbleSize val="0"/>
        </c:dLbls>
        <c:smooth val="0"/>
        <c:axId val="77403648"/>
        <c:axId val="77405184"/>
      </c:lineChart>
      <c:dateAx>
        <c:axId val="7740364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405184"/>
        <c:crosses val="autoZero"/>
        <c:auto val="1"/>
        <c:lblOffset val="100"/>
        <c:baseTimeUnit val="months"/>
      </c:dateAx>
      <c:valAx>
        <c:axId val="77405184"/>
        <c:scaling>
          <c:orientation val="minMax"/>
          <c:min val="0.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403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w="2857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defRPr lang="en-US" sz="1600" b="1" strike="noStrike" spc="97">
                <a:solidFill>
                  <a:srgbClr val="F2F2F2"/>
                </a:solidFill>
                <a:latin typeface="Calibri"/>
              </a:defRPr>
            </a:pPr>
            <a:r>
              <a:rPr lang="en-US" sz="1600" b="1" strike="noStrike" spc="97">
                <a:solidFill>
                  <a:srgbClr val="F2F2F2"/>
                </a:solidFill>
                <a:latin typeface="Calibri"/>
              </a:rPr>
              <a:t>2023 NTSV C-Section Rate</a:t>
            </a:r>
          </a:p>
        </c:rich>
      </c:tx>
      <c:overlay val="0"/>
      <c:spPr>
        <a:noFill/>
        <a:ln w="0">
          <a:noFill/>
        </a:ln>
      </c:spPr>
    </c:title>
    <c:autoTitleDeleted val="0"/>
    <c:plotArea>
      <c:layout/>
      <c:barChart>
        <c:barDir val="col"/>
        <c:grouping val="clustered"/>
        <c:varyColors val="0"/>
        <c:ser>
          <c:idx val="0"/>
          <c:order val="0"/>
          <c:spPr>
            <a:solidFill>
              <a:srgbClr val="FF0000"/>
            </a:solidFill>
            <a:ln w="0">
              <a:noFill/>
            </a:ln>
          </c:spPr>
          <c:invertIfNegative val="0"/>
          <c:dPt>
            <c:idx val="0"/>
            <c:invertIfNegative val="0"/>
            <c:bubble3D val="0"/>
            <c:extLst>
              <c:ext xmlns:c16="http://schemas.microsoft.com/office/drawing/2014/chart" uri="{C3380CC4-5D6E-409C-BE32-E72D297353CC}">
                <c16:uniqueId val="{00000000-384A-446B-856D-167F2D032B9B}"/>
              </c:ext>
            </c:extLst>
          </c:dPt>
          <c:dPt>
            <c:idx val="1"/>
            <c:invertIfNegative val="0"/>
            <c:bubble3D val="0"/>
            <c:spPr>
              <a:solidFill>
                <a:srgbClr val="C00000"/>
              </a:solidFill>
              <a:ln w="0">
                <a:noFill/>
              </a:ln>
            </c:spPr>
            <c:extLst>
              <c:ext xmlns:c16="http://schemas.microsoft.com/office/drawing/2014/chart" uri="{C3380CC4-5D6E-409C-BE32-E72D297353CC}">
                <c16:uniqueId val="{00000002-384A-446B-856D-167F2D032B9B}"/>
              </c:ext>
            </c:extLst>
          </c:dPt>
          <c:dLbls>
            <c:dLbl>
              <c:idx val="0"/>
              <c:spPr/>
              <c:txPr>
                <a:bodyPr wrap="square"/>
                <a:lstStyle/>
                <a:p>
                  <a:pPr>
                    <a:defRPr sz="900" b="0" strike="noStrike" spc="-1">
                      <a:solidFill>
                        <a:srgbClr val="D9D9D9"/>
                      </a:solidFill>
                      <a:latin typeface="Calibri"/>
                    </a:defRPr>
                  </a:pPr>
                  <a:endParaRPr lang="en-US"/>
                </a:p>
              </c:txPr>
              <c:dLblPos val="outEnd"/>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0-384A-446B-856D-167F2D032B9B}"/>
                </c:ext>
              </c:extLst>
            </c:dLbl>
            <c:dLbl>
              <c:idx val="1"/>
              <c:spPr/>
              <c:txPr>
                <a:bodyPr wrap="square"/>
                <a:lstStyle/>
                <a:p>
                  <a:pPr>
                    <a:defRPr sz="900" b="0" strike="noStrike" spc="-1">
                      <a:solidFill>
                        <a:srgbClr val="D9D9D9"/>
                      </a:solidFill>
                      <a:latin typeface="Calibri"/>
                    </a:defRPr>
                  </a:pPr>
                  <a:endParaRPr lang="en-US"/>
                </a:p>
              </c:txPr>
              <c:dLblPos val="outEnd"/>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2-384A-446B-856D-167F2D032B9B}"/>
                </c:ext>
              </c:extLst>
            </c:dLbl>
            <c:spPr>
              <a:noFill/>
              <a:ln>
                <a:noFill/>
              </a:ln>
              <a:effectLst/>
            </c:spPr>
            <c:txPr>
              <a:bodyPr wrap="square"/>
              <a:lstStyle/>
              <a:p>
                <a:pPr>
                  <a:defRPr sz="900" b="0" strike="noStrike" spc="-1">
                    <a:solidFill>
                      <a:srgbClr val="D9D9D9"/>
                    </a:solidFill>
                    <a:latin typeface="Calibri"/>
                  </a:defRPr>
                </a:pPr>
                <a:endParaRPr lang="en-US"/>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('PVB Provider Data'!$L$23,'PVB Provider Data'!$K$26)</c:f>
              <c:strCache>
                <c:ptCount val="2"/>
                <c:pt idx="0">
                  <c:v>2023</c:v>
                </c:pt>
                <c:pt idx="1">
                  <c:v>Rolling Year</c:v>
                </c:pt>
              </c:strCache>
            </c:strRef>
          </c:cat>
          <c:val>
            <c:numRef>
              <c:f>'PVB Provider Data'!$L$25:$M$25</c:f>
              <c:numCache>
                <c:formatCode>0.00%</c:formatCode>
                <c:ptCount val="2"/>
                <c:pt idx="0">
                  <c:v>0.27589999999999998</c:v>
                </c:pt>
                <c:pt idx="1">
                  <c:v>0.25</c:v>
                </c:pt>
              </c:numCache>
            </c:numRef>
          </c:val>
          <c:extLst>
            <c:ext xmlns:c16="http://schemas.microsoft.com/office/drawing/2014/chart" uri="{C3380CC4-5D6E-409C-BE32-E72D297353CC}">
              <c16:uniqueId val="{00000003-384A-446B-856D-167F2D032B9B}"/>
            </c:ext>
          </c:extLst>
        </c:ser>
        <c:dLbls>
          <c:showLegendKey val="0"/>
          <c:showVal val="0"/>
          <c:showCatName val="0"/>
          <c:showSerName val="0"/>
          <c:showPercent val="0"/>
          <c:showBubbleSize val="0"/>
        </c:dLbls>
        <c:gapWidth val="100"/>
        <c:overlap val="100"/>
        <c:axId val="341421592"/>
        <c:axId val="341425512"/>
      </c:barChart>
      <c:catAx>
        <c:axId val="341421592"/>
        <c:scaling>
          <c:orientation val="minMax"/>
        </c:scaling>
        <c:delete val="0"/>
        <c:axPos val="b"/>
        <c:numFmt formatCode="General" sourceLinked="0"/>
        <c:majorTickMark val="none"/>
        <c:minorTickMark val="none"/>
        <c:tickLblPos val="nextTo"/>
        <c:spPr>
          <a:ln w="12600">
            <a:solidFill>
              <a:srgbClr val="F2F2F2">
                <a:alpha val="54000"/>
              </a:srgbClr>
            </a:solidFill>
            <a:round/>
          </a:ln>
        </c:spPr>
        <c:txPr>
          <a:bodyPr/>
          <a:lstStyle/>
          <a:p>
            <a:pPr>
              <a:defRPr sz="900" b="0" strike="noStrike" spc="-1">
                <a:solidFill>
                  <a:srgbClr val="D9D9D9"/>
                </a:solidFill>
                <a:latin typeface="Calibri"/>
              </a:defRPr>
            </a:pPr>
            <a:endParaRPr lang="en-US"/>
          </a:p>
        </c:txPr>
        <c:crossAx val="341425512"/>
        <c:crosses val="autoZero"/>
        <c:auto val="1"/>
        <c:lblAlgn val="ctr"/>
        <c:lblOffset val="100"/>
        <c:noMultiLvlLbl val="0"/>
      </c:catAx>
      <c:valAx>
        <c:axId val="341425512"/>
        <c:scaling>
          <c:orientation val="minMax"/>
        </c:scaling>
        <c:delete val="0"/>
        <c:axPos val="l"/>
        <c:majorGridlines>
          <c:spPr>
            <a:ln w="9360">
              <a:solidFill>
                <a:srgbClr val="F2F2F2">
                  <a:alpha val="10000"/>
                </a:srgbClr>
              </a:solidFill>
              <a:round/>
            </a:ln>
          </c:spPr>
        </c:majorGridlines>
        <c:numFmt formatCode="0%" sourceLinked="0"/>
        <c:majorTickMark val="none"/>
        <c:minorTickMark val="none"/>
        <c:tickLblPos val="nextTo"/>
        <c:spPr>
          <a:ln w="6480">
            <a:noFill/>
          </a:ln>
        </c:spPr>
        <c:txPr>
          <a:bodyPr/>
          <a:lstStyle/>
          <a:p>
            <a:pPr>
              <a:defRPr sz="900" b="0" strike="noStrike" spc="-1">
                <a:solidFill>
                  <a:srgbClr val="D9D9D9"/>
                </a:solidFill>
                <a:latin typeface="Calibri"/>
              </a:defRPr>
            </a:pPr>
            <a:endParaRPr lang="en-US"/>
          </a:p>
        </c:txPr>
        <c:crossAx val="341421592"/>
        <c:crosses val="autoZero"/>
        <c:crossBetween val="between"/>
      </c:valAx>
      <c:spPr>
        <a:noFill/>
        <a:ln w="0">
          <a:noFill/>
        </a:ln>
      </c:spPr>
    </c:plotArea>
    <c:plotVisOnly val="1"/>
    <c:dispBlanksAs val="gap"/>
    <c:showDLblsOverMax val="1"/>
  </c:chart>
  <c:spPr>
    <a:gradFill>
      <a:gsLst>
        <a:gs pos="0">
          <a:srgbClr val="595959"/>
        </a:gs>
        <a:gs pos="100000">
          <a:srgbClr val="262626"/>
        </a:gs>
      </a:gsLst>
      <a:path path="circle">
        <a:fillToRect l="50000" t="50000" r="50000" b="50000"/>
      </a:path>
    </a:gradFill>
    <a:ln w="9360">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defRPr lang="en-US" sz="1800" b="1" strike="noStrike" spc="-1">
                <a:solidFill>
                  <a:srgbClr val="404040"/>
                </a:solidFill>
                <a:latin typeface="Calibri"/>
              </a:defRPr>
            </a:pPr>
            <a:r>
              <a:rPr lang="en-US" sz="1800" b="1" strike="noStrike" spc="-1">
                <a:solidFill>
                  <a:srgbClr val="404040"/>
                </a:solidFill>
                <a:latin typeface="Calibri"/>
              </a:rPr>
              <a:t>2023 NTSV C-Section Indication</a:t>
            </a:r>
          </a:p>
        </c:rich>
      </c:tx>
      <c:overlay val="0"/>
      <c:spPr>
        <a:noFill/>
        <a:ln w="0">
          <a:noFill/>
        </a:ln>
      </c:spPr>
    </c:title>
    <c:autoTitleDeleted val="0"/>
    <c:plotArea>
      <c:layout/>
      <c:pieChart>
        <c:varyColors val="1"/>
        <c:ser>
          <c:idx val="0"/>
          <c:order val="0"/>
          <c:tx>
            <c:strRef>
              <c:f>'PVB Provider Data'!$S$2:$W$2</c:f>
              <c:strCache>
                <c:ptCount val="5"/>
                <c:pt idx="0">
                  <c:v>Failed Induction</c:v>
                </c:pt>
                <c:pt idx="1">
                  <c:v>Labor Dystocia</c:v>
                </c:pt>
                <c:pt idx="2">
                  <c:v>FHR Concerns</c:v>
                </c:pt>
                <c:pt idx="3">
                  <c:v>Second Stage Arrest</c:v>
                </c:pt>
                <c:pt idx="4">
                  <c:v>N/A</c:v>
                </c:pt>
              </c:strCache>
            </c:strRef>
          </c:tx>
          <c:spPr>
            <a:solidFill>
              <a:srgbClr val="5B9BD5"/>
            </a:solidFill>
            <a:ln w="0">
              <a:noFill/>
            </a:ln>
          </c:spPr>
          <c:dPt>
            <c:idx val="0"/>
            <c:bubble3D val="0"/>
            <c:extLst>
              <c:ext xmlns:c16="http://schemas.microsoft.com/office/drawing/2014/chart" uri="{C3380CC4-5D6E-409C-BE32-E72D297353CC}">
                <c16:uniqueId val="{00000000-33BC-4F54-96F5-5B1BAF959CAB}"/>
              </c:ext>
            </c:extLst>
          </c:dPt>
          <c:dPt>
            <c:idx val="1"/>
            <c:bubble3D val="0"/>
            <c:spPr>
              <a:solidFill>
                <a:srgbClr val="ED7D31"/>
              </a:solidFill>
              <a:ln w="0">
                <a:noFill/>
              </a:ln>
            </c:spPr>
            <c:extLst>
              <c:ext xmlns:c16="http://schemas.microsoft.com/office/drawing/2014/chart" uri="{C3380CC4-5D6E-409C-BE32-E72D297353CC}">
                <c16:uniqueId val="{00000002-33BC-4F54-96F5-5B1BAF959CAB}"/>
              </c:ext>
            </c:extLst>
          </c:dPt>
          <c:dPt>
            <c:idx val="2"/>
            <c:bubble3D val="0"/>
            <c:spPr>
              <a:solidFill>
                <a:srgbClr val="A5A5A5"/>
              </a:solidFill>
              <a:ln w="0">
                <a:noFill/>
              </a:ln>
            </c:spPr>
            <c:extLst>
              <c:ext xmlns:c16="http://schemas.microsoft.com/office/drawing/2014/chart" uri="{C3380CC4-5D6E-409C-BE32-E72D297353CC}">
                <c16:uniqueId val="{00000004-33BC-4F54-96F5-5B1BAF959CAB}"/>
              </c:ext>
            </c:extLst>
          </c:dPt>
          <c:dPt>
            <c:idx val="3"/>
            <c:bubble3D val="0"/>
            <c:spPr>
              <a:solidFill>
                <a:srgbClr val="FFC000"/>
              </a:solidFill>
              <a:ln w="0">
                <a:noFill/>
              </a:ln>
            </c:spPr>
            <c:extLst>
              <c:ext xmlns:c16="http://schemas.microsoft.com/office/drawing/2014/chart" uri="{C3380CC4-5D6E-409C-BE32-E72D297353CC}">
                <c16:uniqueId val="{00000006-33BC-4F54-96F5-5B1BAF959CAB}"/>
              </c:ext>
            </c:extLst>
          </c:dPt>
          <c:dPt>
            <c:idx val="4"/>
            <c:bubble3D val="0"/>
            <c:spPr>
              <a:solidFill>
                <a:srgbClr val="4472C4"/>
              </a:solidFill>
              <a:ln w="0">
                <a:noFill/>
              </a:ln>
            </c:spPr>
            <c:extLst>
              <c:ext xmlns:c16="http://schemas.microsoft.com/office/drawing/2014/chart" uri="{C3380CC4-5D6E-409C-BE32-E72D297353CC}">
                <c16:uniqueId val="{00000008-33BC-4F54-96F5-5B1BAF959CAB}"/>
              </c:ext>
            </c:extLst>
          </c:dPt>
          <c:dLbls>
            <c:spPr>
              <a:solidFill>
                <a:srgbClr val="595959"/>
              </a:solidFill>
            </c:spPr>
            <c:txPr>
              <a:bodyPr wrap="square"/>
              <a:lstStyle/>
              <a:p>
                <a:pPr>
                  <a:defRPr sz="1000" b="1" strike="noStrike" spc="-1">
                    <a:solidFill>
                      <a:srgbClr val="FFFFFF"/>
                    </a:solidFill>
                    <a:latin typeface="Calibri"/>
                  </a:defRPr>
                </a:pPr>
                <a:endParaRPr lang="en-US"/>
              </a:p>
            </c:txPr>
            <c:dLblPos val="ctr"/>
            <c:showLegendKey val="0"/>
            <c:showVal val="0"/>
            <c:showCatName val="0"/>
            <c:showSerName val="0"/>
            <c:showPercent val="1"/>
            <c:showBubbleSize val="1"/>
            <c:separator>
</c:separator>
            <c:showLeaderLines val="1"/>
            <c:extLst>
              <c:ext xmlns:c15="http://schemas.microsoft.com/office/drawing/2012/chart" uri="{CE6537A1-D6FC-4f65-9D91-7224C49458BB}"/>
            </c:extLst>
          </c:dLbls>
          <c:cat>
            <c:strRef>
              <c:f>'PVB Provider Data'!$S$2:$W$2</c:f>
              <c:strCache>
                <c:ptCount val="5"/>
                <c:pt idx="0">
                  <c:v>Failed Induction</c:v>
                </c:pt>
                <c:pt idx="1">
                  <c:v>Labor Dystocia</c:v>
                </c:pt>
                <c:pt idx="2">
                  <c:v>FHR Concerns</c:v>
                </c:pt>
                <c:pt idx="3">
                  <c:v>Second Stage Arrest</c:v>
                </c:pt>
                <c:pt idx="4">
                  <c:v>N/A</c:v>
                </c:pt>
              </c:strCache>
            </c:strRef>
          </c:cat>
          <c:val>
            <c:numRef>
              <c:f>'PVB Provider Data'!$S$4:$W$4</c:f>
              <c:numCache>
                <c:formatCode>0.00%</c:formatCode>
                <c:ptCount val="5"/>
                <c:pt idx="0">
                  <c:v>0.25</c:v>
                </c:pt>
                <c:pt idx="1">
                  <c:v>0.25</c:v>
                </c:pt>
                <c:pt idx="2">
                  <c:v>0.125</c:v>
                </c:pt>
                <c:pt idx="3">
                  <c:v>0.125</c:v>
                </c:pt>
                <c:pt idx="4">
                  <c:v>0.25</c:v>
                </c:pt>
              </c:numCache>
            </c:numRef>
          </c:val>
          <c:extLst>
            <c:ext xmlns:c16="http://schemas.microsoft.com/office/drawing/2014/chart" uri="{C3380CC4-5D6E-409C-BE32-E72D297353CC}">
              <c16:uniqueId val="{00000009-33BC-4F54-96F5-5B1BAF959CAB}"/>
            </c:ext>
          </c:extLst>
        </c:ser>
        <c:dLbls>
          <c:showLegendKey val="0"/>
          <c:showVal val="0"/>
          <c:showCatName val="0"/>
          <c:showSerName val="0"/>
          <c:showPercent val="0"/>
          <c:showBubbleSize val="0"/>
          <c:showLeaderLines val="1"/>
        </c:dLbls>
        <c:firstSliceAng val="0"/>
      </c:pieChart>
      <c:spPr>
        <a:noFill/>
        <a:ln w="0">
          <a:noFill/>
        </a:ln>
      </c:spPr>
    </c:plotArea>
    <c:legend>
      <c:legendPos val="r"/>
      <c:layout>
        <c:manualLayout>
          <c:xMode val="edge"/>
          <c:yMode val="edge"/>
          <c:x val="0.65817782435053884"/>
          <c:y val="0.27916517601263896"/>
          <c:w val="0.29239413823272098"/>
          <c:h val="0.552664771070283"/>
        </c:manualLayout>
      </c:layout>
      <c:overlay val="0"/>
      <c:spPr>
        <a:solidFill>
          <a:srgbClr val="F2F2F2">
            <a:alpha val="39000"/>
          </a:srgbClr>
        </a:solidFill>
        <a:ln w="0">
          <a:noFill/>
        </a:ln>
      </c:spPr>
      <c:txPr>
        <a:bodyPr/>
        <a:lstStyle/>
        <a:p>
          <a:pPr>
            <a:defRPr sz="1050" b="0" strike="noStrike" spc="-1">
              <a:solidFill>
                <a:srgbClr val="404040"/>
              </a:solidFill>
              <a:latin typeface="Calibri"/>
            </a:defRPr>
          </a:pPr>
          <a:endParaRPr lang="en-US"/>
        </a:p>
      </c:txPr>
    </c:legend>
    <c:plotVisOnly val="1"/>
    <c:dispBlanksAs val="gap"/>
    <c:showDLblsOverMax val="1"/>
  </c:chart>
  <c:spPr>
    <a:gradFill>
      <a:gsLst>
        <a:gs pos="0">
          <a:srgbClr val="FFFFFF"/>
        </a:gs>
        <a:gs pos="100000">
          <a:srgbClr val="BFBFBF"/>
        </a:gs>
      </a:gsLst>
      <a:path path="circle">
        <a:fillToRect l="50000" r="50000" b="100000"/>
      </a:path>
    </a:gradFill>
    <a:ln w="9360">
      <a:solidFill>
        <a:srgbClr val="BFBFBF"/>
      </a:solidFill>
      <a:round/>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A88066-6CE6-40DE-8546-7C4BEB9D64F3}" type="doc">
      <dgm:prSet loTypeId="urn:microsoft.com/office/officeart/2005/8/layout/hProcess11" loCatId="process" qsTypeId="urn:microsoft.com/office/officeart/2005/8/quickstyle/simple1" qsCatId="simple" csTypeId="urn:microsoft.com/office/officeart/2005/8/colors/accent1_2" csCatId="accent1" phldr="1"/>
      <dgm:spPr/>
    </dgm:pt>
    <dgm:pt modelId="{1F4DBA1D-DDC1-482E-8B18-F9493D11DCCD}">
      <dgm:prSet phldrT="[Text]" custT="1"/>
      <dgm:spPr/>
      <dgm:t>
        <a:bodyPr/>
        <a:lstStyle/>
        <a:p>
          <a:r>
            <a:rPr lang="en-US" sz="900" b="1"/>
            <a:t>April</a:t>
          </a:r>
          <a:r>
            <a:rPr lang="en-US" sz="900"/>
            <a:t> 2022 BE Project Launch </a:t>
          </a:r>
        </a:p>
      </dgm:t>
    </dgm:pt>
    <dgm:pt modelId="{E224AE57-1FBA-4786-B82C-DBB85D3A81A3}" type="parTrans" cxnId="{DD86A07E-1141-49DE-9ED0-CE4541D69FA5}">
      <dgm:prSet/>
      <dgm:spPr/>
      <dgm:t>
        <a:bodyPr/>
        <a:lstStyle/>
        <a:p>
          <a:endParaRPr lang="en-US"/>
        </a:p>
      </dgm:t>
    </dgm:pt>
    <dgm:pt modelId="{EF018362-FA25-4147-ABD8-40C4464D9F4F}" type="sibTrans" cxnId="{DD86A07E-1141-49DE-9ED0-CE4541D69FA5}">
      <dgm:prSet/>
      <dgm:spPr/>
      <dgm:t>
        <a:bodyPr/>
        <a:lstStyle/>
        <a:p>
          <a:endParaRPr lang="en-US"/>
        </a:p>
      </dgm:t>
    </dgm:pt>
    <dgm:pt modelId="{2F0B7D71-D9D9-4724-BF61-1DDC67FABD34}">
      <dgm:prSet phldrT="[Text]" custT="1"/>
      <dgm:spPr/>
      <dgm:t>
        <a:bodyPr/>
        <a:lstStyle/>
        <a:p>
          <a:r>
            <a:rPr lang="en-US" sz="900" b="1"/>
            <a:t>May</a:t>
          </a:r>
          <a:r>
            <a:rPr lang="en-US" sz="900"/>
            <a:t> 2022 Key Stakeholders Goal Planning</a:t>
          </a:r>
        </a:p>
      </dgm:t>
    </dgm:pt>
    <dgm:pt modelId="{EB4917CB-3904-4F73-A29C-8176D3AACEC4}" type="parTrans" cxnId="{7A8E466B-FE6C-4ADC-A60A-3AE3FC7C0B9A}">
      <dgm:prSet/>
      <dgm:spPr/>
      <dgm:t>
        <a:bodyPr/>
        <a:lstStyle/>
        <a:p>
          <a:endParaRPr lang="en-US"/>
        </a:p>
      </dgm:t>
    </dgm:pt>
    <dgm:pt modelId="{611F99D0-0888-4A6D-B026-D65620E4A0F7}" type="sibTrans" cxnId="{7A8E466B-FE6C-4ADC-A60A-3AE3FC7C0B9A}">
      <dgm:prSet/>
      <dgm:spPr/>
      <dgm:t>
        <a:bodyPr/>
        <a:lstStyle/>
        <a:p>
          <a:endParaRPr lang="en-US"/>
        </a:p>
      </dgm:t>
    </dgm:pt>
    <dgm:pt modelId="{CDACB86F-3103-4013-88B1-AF18D02D379E}">
      <dgm:prSet phldrT="[Text]" custT="1"/>
      <dgm:spPr/>
      <dgm:t>
        <a:bodyPr/>
        <a:lstStyle/>
        <a:p>
          <a:r>
            <a:rPr lang="en-US" sz="900" b="1"/>
            <a:t>July</a:t>
          </a:r>
          <a:r>
            <a:rPr lang="en-US" sz="900"/>
            <a:t> 2022</a:t>
          </a:r>
        </a:p>
        <a:p>
          <a:r>
            <a:rPr lang="en-US" sz="900"/>
            <a:t>Goal </a:t>
          </a:r>
          <a:r>
            <a:rPr lang="en-US" sz="1000"/>
            <a:t>Achieved</a:t>
          </a:r>
          <a:r>
            <a:rPr lang="en-US" sz="900"/>
            <a:t> – 100% Discharge education: Post-Birth Warning Signs</a:t>
          </a:r>
        </a:p>
      </dgm:t>
    </dgm:pt>
    <dgm:pt modelId="{A7E58243-20F0-4357-B7D4-60251B34A8C7}" type="parTrans" cxnId="{960DC911-FEC4-49CB-AA96-A1CEEFF66282}">
      <dgm:prSet/>
      <dgm:spPr/>
      <dgm:t>
        <a:bodyPr/>
        <a:lstStyle/>
        <a:p>
          <a:endParaRPr lang="en-US"/>
        </a:p>
      </dgm:t>
    </dgm:pt>
    <dgm:pt modelId="{E6D373E8-E444-4B35-BCC3-55205BD5F164}" type="sibTrans" cxnId="{960DC911-FEC4-49CB-AA96-A1CEEFF66282}">
      <dgm:prSet/>
      <dgm:spPr/>
      <dgm:t>
        <a:bodyPr/>
        <a:lstStyle/>
        <a:p>
          <a:endParaRPr lang="en-US"/>
        </a:p>
      </dgm:t>
    </dgm:pt>
    <dgm:pt modelId="{4F6E3311-917F-4140-B850-9AE46A58AC03}">
      <dgm:prSet phldrT="[Text]" custT="1"/>
      <dgm:spPr/>
      <dgm:t>
        <a:bodyPr/>
        <a:lstStyle/>
        <a:p>
          <a:r>
            <a:rPr lang="en-US" sz="900" b="1"/>
            <a:t>July</a:t>
          </a:r>
          <a:r>
            <a:rPr lang="en-US" sz="900"/>
            <a:t> 2022 Launch Diversity Education</a:t>
          </a:r>
        </a:p>
      </dgm:t>
    </dgm:pt>
    <dgm:pt modelId="{043E82F1-9D81-40A3-AE26-BDCB52CF3668}" type="parTrans" cxnId="{F7E28720-81C0-4BD4-B7A7-5E283B3A7915}">
      <dgm:prSet/>
      <dgm:spPr/>
      <dgm:t>
        <a:bodyPr/>
        <a:lstStyle/>
        <a:p>
          <a:endParaRPr lang="en-US"/>
        </a:p>
      </dgm:t>
    </dgm:pt>
    <dgm:pt modelId="{FF84ABC6-019E-42D2-9C9B-0E0E388B59E3}" type="sibTrans" cxnId="{F7E28720-81C0-4BD4-B7A7-5E283B3A7915}">
      <dgm:prSet/>
      <dgm:spPr/>
      <dgm:t>
        <a:bodyPr/>
        <a:lstStyle/>
        <a:p>
          <a:endParaRPr lang="en-US"/>
        </a:p>
      </dgm:t>
    </dgm:pt>
    <dgm:pt modelId="{84716C9E-0ED6-4B1B-A83D-CB192B6A4111}">
      <dgm:prSet phldrT="[Text]" custT="1"/>
      <dgm:spPr/>
      <dgm:t>
        <a:bodyPr/>
        <a:lstStyle/>
        <a:p>
          <a:r>
            <a:rPr lang="en-US" sz="900" b="1"/>
            <a:t>December</a:t>
          </a:r>
          <a:r>
            <a:rPr lang="en-US" sz="900"/>
            <a:t> 2022 SDOH screening and PREM survey Go Live</a:t>
          </a:r>
        </a:p>
      </dgm:t>
    </dgm:pt>
    <dgm:pt modelId="{D0A688F6-FD97-4813-967C-5A0BF5876A2B}" type="parTrans" cxnId="{FA001FFC-EF80-44A9-B64B-607C70119830}">
      <dgm:prSet/>
      <dgm:spPr/>
      <dgm:t>
        <a:bodyPr/>
        <a:lstStyle/>
        <a:p>
          <a:endParaRPr lang="en-US"/>
        </a:p>
      </dgm:t>
    </dgm:pt>
    <dgm:pt modelId="{9E4A2A58-79EA-462B-8D97-FC268CA865D1}" type="sibTrans" cxnId="{FA001FFC-EF80-44A9-B64B-607C70119830}">
      <dgm:prSet/>
      <dgm:spPr/>
      <dgm:t>
        <a:bodyPr/>
        <a:lstStyle/>
        <a:p>
          <a:endParaRPr lang="en-US"/>
        </a:p>
      </dgm:t>
    </dgm:pt>
    <dgm:pt modelId="{FD8647B5-47DE-46BB-9DC1-C2DE8A0A50BB}">
      <dgm:prSet phldrT="[Text]" custT="1"/>
      <dgm:spPr/>
      <dgm:t>
        <a:bodyPr/>
        <a:lstStyle/>
        <a:p>
          <a:r>
            <a:rPr lang="en-US" sz="900" b="1"/>
            <a:t>June</a:t>
          </a:r>
          <a:r>
            <a:rPr lang="en-US" sz="900"/>
            <a:t> 2022 Resource mapping tool complete</a:t>
          </a:r>
        </a:p>
      </dgm:t>
    </dgm:pt>
    <dgm:pt modelId="{047B49F7-9E3E-4DD5-91C0-707B374A56EE}" type="parTrans" cxnId="{317A2CD3-FD46-4961-9E16-C274C01FE585}">
      <dgm:prSet/>
      <dgm:spPr/>
      <dgm:t>
        <a:bodyPr/>
        <a:lstStyle/>
        <a:p>
          <a:endParaRPr lang="en-US"/>
        </a:p>
      </dgm:t>
    </dgm:pt>
    <dgm:pt modelId="{4D4BBBDA-08FF-4DC5-8D5C-1B14F41A4E12}" type="sibTrans" cxnId="{317A2CD3-FD46-4961-9E16-C274C01FE585}">
      <dgm:prSet/>
      <dgm:spPr/>
      <dgm:t>
        <a:bodyPr/>
        <a:lstStyle/>
        <a:p>
          <a:endParaRPr lang="en-US"/>
        </a:p>
      </dgm:t>
    </dgm:pt>
    <dgm:pt modelId="{82385BF9-A2F2-463F-9379-47CAA7962C1F}">
      <dgm:prSet phldrT="[Text]" custT="1"/>
      <dgm:spPr/>
      <dgm:t>
        <a:bodyPr/>
        <a:lstStyle/>
        <a:p>
          <a:r>
            <a:rPr lang="en-US" sz="900" b="1"/>
            <a:t>November</a:t>
          </a:r>
          <a:r>
            <a:rPr lang="en-US" sz="900"/>
            <a:t> 2022 Staff education on SDOH screening &amp; Linkage to Resources</a:t>
          </a:r>
        </a:p>
      </dgm:t>
    </dgm:pt>
    <dgm:pt modelId="{9650047A-D51C-4010-96E7-F095CE9B32F5}" type="parTrans" cxnId="{1D606261-10B6-484A-8440-A686C5773B20}">
      <dgm:prSet/>
      <dgm:spPr/>
      <dgm:t>
        <a:bodyPr/>
        <a:lstStyle/>
        <a:p>
          <a:endParaRPr lang="en-US"/>
        </a:p>
      </dgm:t>
    </dgm:pt>
    <dgm:pt modelId="{3922857E-F024-40E9-8CC2-8952C535557E}" type="sibTrans" cxnId="{1D606261-10B6-484A-8440-A686C5773B20}">
      <dgm:prSet/>
      <dgm:spPr/>
      <dgm:t>
        <a:bodyPr/>
        <a:lstStyle/>
        <a:p>
          <a:endParaRPr lang="en-US"/>
        </a:p>
      </dgm:t>
    </dgm:pt>
    <dgm:pt modelId="{03CA95E1-CBD6-481E-A66A-2729128740F0}">
      <dgm:prSet phldrT="[Text]" custT="1"/>
      <dgm:spPr/>
      <dgm:t>
        <a:bodyPr/>
        <a:lstStyle/>
        <a:p>
          <a:r>
            <a:rPr lang="en-US" sz="900" b="1"/>
            <a:t>January</a:t>
          </a:r>
          <a:r>
            <a:rPr lang="en-US" sz="900"/>
            <a:t> 2023 Regional Aftershock Viewing Event</a:t>
          </a:r>
        </a:p>
      </dgm:t>
    </dgm:pt>
    <dgm:pt modelId="{3216BD1B-6B7C-459E-91F9-B998953FE1ED}" type="parTrans" cxnId="{12DB52F8-7D0E-4667-B5B8-D21344A81345}">
      <dgm:prSet/>
      <dgm:spPr/>
      <dgm:t>
        <a:bodyPr/>
        <a:lstStyle/>
        <a:p>
          <a:endParaRPr lang="en-US"/>
        </a:p>
      </dgm:t>
    </dgm:pt>
    <dgm:pt modelId="{934C78A1-3C7D-47F8-B7F3-EC74C7461711}" type="sibTrans" cxnId="{12DB52F8-7D0E-4667-B5B8-D21344A81345}">
      <dgm:prSet/>
      <dgm:spPr/>
      <dgm:t>
        <a:bodyPr/>
        <a:lstStyle/>
        <a:p>
          <a:endParaRPr lang="en-US"/>
        </a:p>
      </dgm:t>
    </dgm:pt>
    <dgm:pt modelId="{A35CD4E3-D311-414B-A801-1287CF8DCC5B}">
      <dgm:prSet phldrT="[Text]" custT="1"/>
      <dgm:spPr/>
      <dgm:t>
        <a:bodyPr/>
        <a:lstStyle/>
        <a:p>
          <a:r>
            <a:rPr lang="en-US" sz="900" b="1"/>
            <a:t>January</a:t>
          </a:r>
          <a:r>
            <a:rPr lang="en-US" sz="900"/>
            <a:t> 2023 100% staff &amp; physician completed diversity training</a:t>
          </a:r>
        </a:p>
      </dgm:t>
    </dgm:pt>
    <dgm:pt modelId="{12A79AFE-EA03-4A2C-8370-0637FD6415B1}" type="parTrans" cxnId="{9BB67C13-1D40-475C-B825-8B1A2B9364D6}">
      <dgm:prSet/>
      <dgm:spPr/>
      <dgm:t>
        <a:bodyPr/>
        <a:lstStyle/>
        <a:p>
          <a:endParaRPr lang="en-US"/>
        </a:p>
      </dgm:t>
    </dgm:pt>
    <dgm:pt modelId="{B886D21A-BAAD-491A-961D-488EE061BB17}" type="sibTrans" cxnId="{9BB67C13-1D40-475C-B825-8B1A2B9364D6}">
      <dgm:prSet/>
      <dgm:spPr/>
      <dgm:t>
        <a:bodyPr/>
        <a:lstStyle/>
        <a:p>
          <a:endParaRPr lang="en-US"/>
        </a:p>
      </dgm:t>
    </dgm:pt>
    <dgm:pt modelId="{B5C62344-B78F-47D0-8398-28288252077E}">
      <dgm:prSet phldrT="[Text]" custT="1"/>
      <dgm:spPr/>
      <dgm:t>
        <a:bodyPr/>
        <a:lstStyle/>
        <a:p>
          <a:r>
            <a:rPr lang="en-US" sz="900" b="1"/>
            <a:t>April</a:t>
          </a:r>
          <a:r>
            <a:rPr lang="en-US" sz="900"/>
            <a:t> 2023 Aftershock viewing event with medical students</a:t>
          </a:r>
        </a:p>
      </dgm:t>
    </dgm:pt>
    <dgm:pt modelId="{30FC0BB8-CAC0-41A2-8BED-3E0D3FF96580}" type="parTrans" cxnId="{7CBA6048-9517-47DD-B530-F0D75461AFF3}">
      <dgm:prSet/>
      <dgm:spPr/>
      <dgm:t>
        <a:bodyPr/>
        <a:lstStyle/>
        <a:p>
          <a:endParaRPr lang="en-US"/>
        </a:p>
      </dgm:t>
    </dgm:pt>
    <dgm:pt modelId="{132FE06F-B345-48C6-B50F-367AC45FBF4A}" type="sibTrans" cxnId="{7CBA6048-9517-47DD-B530-F0D75461AFF3}">
      <dgm:prSet/>
      <dgm:spPr/>
      <dgm:t>
        <a:bodyPr/>
        <a:lstStyle/>
        <a:p>
          <a:endParaRPr lang="en-US"/>
        </a:p>
      </dgm:t>
    </dgm:pt>
    <dgm:pt modelId="{0F823DF8-79E9-431F-8D8C-C1BD183BB4D1}">
      <dgm:prSet phldrT="[Text]" custT="1"/>
      <dgm:spPr/>
      <dgm:t>
        <a:bodyPr/>
        <a:lstStyle/>
        <a:p>
          <a:r>
            <a:rPr lang="en-US" sz="900" b="1"/>
            <a:t>May</a:t>
          </a:r>
          <a:r>
            <a:rPr lang="en-US" sz="900"/>
            <a:t> 2023 Community outreach- Rockford against Racism </a:t>
          </a:r>
        </a:p>
      </dgm:t>
    </dgm:pt>
    <dgm:pt modelId="{8F9BED66-0AB6-472A-BAF6-A49984485B3E}" type="parTrans" cxnId="{EC1B553E-6947-4685-A1FD-421D3C7ABDE5}">
      <dgm:prSet/>
      <dgm:spPr/>
      <dgm:t>
        <a:bodyPr/>
        <a:lstStyle/>
        <a:p>
          <a:endParaRPr lang="en-US"/>
        </a:p>
      </dgm:t>
    </dgm:pt>
    <dgm:pt modelId="{EF17A12B-F36F-42C3-9651-250739A00C19}" type="sibTrans" cxnId="{EC1B553E-6947-4685-A1FD-421D3C7ABDE5}">
      <dgm:prSet/>
      <dgm:spPr/>
      <dgm:t>
        <a:bodyPr/>
        <a:lstStyle/>
        <a:p>
          <a:endParaRPr lang="en-US"/>
        </a:p>
      </dgm:t>
    </dgm:pt>
    <dgm:pt modelId="{FC5E72A9-D61F-4B54-B553-573B9B0BDCB9}" type="pres">
      <dgm:prSet presAssocID="{23A88066-6CE6-40DE-8546-7C4BEB9D64F3}" presName="Name0" presStyleCnt="0">
        <dgm:presLayoutVars>
          <dgm:dir/>
          <dgm:resizeHandles val="exact"/>
        </dgm:presLayoutVars>
      </dgm:prSet>
      <dgm:spPr/>
    </dgm:pt>
    <dgm:pt modelId="{1FA22E77-C377-478B-A7B5-776D86648199}" type="pres">
      <dgm:prSet presAssocID="{23A88066-6CE6-40DE-8546-7C4BEB9D64F3}" presName="arrow" presStyleLbl="bgShp" presStyleIdx="0" presStyleCnt="1"/>
      <dgm:spPr/>
    </dgm:pt>
    <dgm:pt modelId="{C848186E-1FDF-4B6C-962C-5CB6A0F18B6E}" type="pres">
      <dgm:prSet presAssocID="{23A88066-6CE6-40DE-8546-7C4BEB9D64F3}" presName="points" presStyleCnt="0"/>
      <dgm:spPr/>
    </dgm:pt>
    <dgm:pt modelId="{A98D0C77-44A1-4065-BCF2-7BB4FCC75BB1}" type="pres">
      <dgm:prSet presAssocID="{1F4DBA1D-DDC1-482E-8B18-F9493D11DCCD}" presName="compositeA" presStyleCnt="0"/>
      <dgm:spPr/>
    </dgm:pt>
    <dgm:pt modelId="{D39EA2E5-54CB-4534-818B-7B4EC76D000D}" type="pres">
      <dgm:prSet presAssocID="{1F4DBA1D-DDC1-482E-8B18-F9493D11DCCD}" presName="textA" presStyleLbl="revTx" presStyleIdx="0" presStyleCnt="11" custScaleX="128697">
        <dgm:presLayoutVars>
          <dgm:bulletEnabled val="1"/>
        </dgm:presLayoutVars>
      </dgm:prSet>
      <dgm:spPr/>
    </dgm:pt>
    <dgm:pt modelId="{292C2831-47F9-408F-BBDF-25A2F1BA728C}" type="pres">
      <dgm:prSet presAssocID="{1F4DBA1D-DDC1-482E-8B18-F9493D11DCCD}" presName="circleA" presStyleLbl="node1" presStyleIdx="0" presStyleCnt="11"/>
      <dgm:spPr>
        <a:solidFill>
          <a:schemeClr val="accent4">
            <a:lumMod val="20000"/>
            <a:lumOff val="80000"/>
          </a:schemeClr>
        </a:solidFill>
      </dgm:spPr>
    </dgm:pt>
    <dgm:pt modelId="{1B43D001-DCA4-4ADB-AD64-ACAB720D01E1}" type="pres">
      <dgm:prSet presAssocID="{1F4DBA1D-DDC1-482E-8B18-F9493D11DCCD}" presName="spaceA" presStyleCnt="0"/>
      <dgm:spPr/>
    </dgm:pt>
    <dgm:pt modelId="{02EE39B8-2587-400F-BE3A-DE4998EDAC33}" type="pres">
      <dgm:prSet presAssocID="{EF018362-FA25-4147-ABD8-40C4464D9F4F}" presName="space" presStyleCnt="0"/>
      <dgm:spPr/>
    </dgm:pt>
    <dgm:pt modelId="{57D98F63-FC27-4120-A405-5AF6C05D57C8}" type="pres">
      <dgm:prSet presAssocID="{2F0B7D71-D9D9-4724-BF61-1DDC67FABD34}" presName="compositeB" presStyleCnt="0"/>
      <dgm:spPr/>
    </dgm:pt>
    <dgm:pt modelId="{6A21BC5B-5A53-445A-8A8F-2BBA9E9E8990}" type="pres">
      <dgm:prSet presAssocID="{2F0B7D71-D9D9-4724-BF61-1DDC67FABD34}" presName="textB" presStyleLbl="revTx" presStyleIdx="1" presStyleCnt="11">
        <dgm:presLayoutVars>
          <dgm:bulletEnabled val="1"/>
        </dgm:presLayoutVars>
      </dgm:prSet>
      <dgm:spPr/>
    </dgm:pt>
    <dgm:pt modelId="{E8A362F5-7FCC-4A66-A114-65F89CD35088}" type="pres">
      <dgm:prSet presAssocID="{2F0B7D71-D9D9-4724-BF61-1DDC67FABD34}" presName="circleB" presStyleLbl="node1" presStyleIdx="1" presStyleCnt="11"/>
      <dgm:spPr/>
    </dgm:pt>
    <dgm:pt modelId="{AD49FBEF-6A18-4269-80A8-7C895BBD778A}" type="pres">
      <dgm:prSet presAssocID="{2F0B7D71-D9D9-4724-BF61-1DDC67FABD34}" presName="spaceB" presStyleCnt="0"/>
      <dgm:spPr/>
    </dgm:pt>
    <dgm:pt modelId="{B0039E6B-A412-4B23-A894-3F903023CB09}" type="pres">
      <dgm:prSet presAssocID="{611F99D0-0888-4A6D-B026-D65620E4A0F7}" presName="space" presStyleCnt="0"/>
      <dgm:spPr/>
    </dgm:pt>
    <dgm:pt modelId="{9A18EB5B-FA17-4C43-935A-F6952A6C96A6}" type="pres">
      <dgm:prSet presAssocID="{FD8647B5-47DE-46BB-9DC1-C2DE8A0A50BB}" presName="compositeA" presStyleCnt="0"/>
      <dgm:spPr/>
    </dgm:pt>
    <dgm:pt modelId="{C12CA892-7876-475D-96D5-FA6B859E9001}" type="pres">
      <dgm:prSet presAssocID="{FD8647B5-47DE-46BB-9DC1-C2DE8A0A50BB}" presName="textA" presStyleLbl="revTx" presStyleIdx="2" presStyleCnt="11">
        <dgm:presLayoutVars>
          <dgm:bulletEnabled val="1"/>
        </dgm:presLayoutVars>
      </dgm:prSet>
      <dgm:spPr/>
    </dgm:pt>
    <dgm:pt modelId="{1604605C-225D-49DA-823B-5593F07BE922}" type="pres">
      <dgm:prSet presAssocID="{FD8647B5-47DE-46BB-9DC1-C2DE8A0A50BB}" presName="circleA" presStyleLbl="node1" presStyleIdx="2" presStyleCnt="11"/>
      <dgm:spPr>
        <a:solidFill>
          <a:srgbClr val="CC99FF"/>
        </a:solidFill>
      </dgm:spPr>
    </dgm:pt>
    <dgm:pt modelId="{C5014BE1-6EAA-4A31-AA23-7D36124C3981}" type="pres">
      <dgm:prSet presAssocID="{FD8647B5-47DE-46BB-9DC1-C2DE8A0A50BB}" presName="spaceA" presStyleCnt="0"/>
      <dgm:spPr/>
    </dgm:pt>
    <dgm:pt modelId="{838ED884-A39D-4CD8-BBB2-9DA18B4A5911}" type="pres">
      <dgm:prSet presAssocID="{4D4BBBDA-08FF-4DC5-8D5C-1B14F41A4E12}" presName="space" presStyleCnt="0"/>
      <dgm:spPr/>
    </dgm:pt>
    <dgm:pt modelId="{B7873B2A-ED8A-41D4-B91F-FF9AF5022C84}" type="pres">
      <dgm:prSet presAssocID="{CDACB86F-3103-4013-88B1-AF18D02D379E}" presName="compositeB" presStyleCnt="0"/>
      <dgm:spPr/>
    </dgm:pt>
    <dgm:pt modelId="{9BB8871D-F655-496A-B280-090B62AD25BA}" type="pres">
      <dgm:prSet presAssocID="{CDACB86F-3103-4013-88B1-AF18D02D379E}" presName="textB" presStyleLbl="revTx" presStyleIdx="3" presStyleCnt="11">
        <dgm:presLayoutVars>
          <dgm:bulletEnabled val="1"/>
        </dgm:presLayoutVars>
      </dgm:prSet>
      <dgm:spPr/>
    </dgm:pt>
    <dgm:pt modelId="{74AAD66D-B104-41B2-BC50-E374C1A0C1C2}" type="pres">
      <dgm:prSet presAssocID="{CDACB86F-3103-4013-88B1-AF18D02D379E}" presName="circleB" presStyleLbl="node1" presStyleIdx="3" presStyleCnt="11"/>
      <dgm:spPr/>
    </dgm:pt>
    <dgm:pt modelId="{52BFCF0A-FF66-4817-BA4F-6A3C28FFA934}" type="pres">
      <dgm:prSet presAssocID="{CDACB86F-3103-4013-88B1-AF18D02D379E}" presName="spaceB" presStyleCnt="0"/>
      <dgm:spPr/>
    </dgm:pt>
    <dgm:pt modelId="{6563EE2D-11C0-46BE-B11C-0D27101B2DE3}" type="pres">
      <dgm:prSet presAssocID="{E6D373E8-E444-4B35-BCC3-55205BD5F164}" presName="space" presStyleCnt="0"/>
      <dgm:spPr/>
    </dgm:pt>
    <dgm:pt modelId="{907F17B6-7490-4CA6-81AE-D49946BD13B0}" type="pres">
      <dgm:prSet presAssocID="{4F6E3311-917F-4140-B850-9AE46A58AC03}" presName="compositeA" presStyleCnt="0"/>
      <dgm:spPr/>
    </dgm:pt>
    <dgm:pt modelId="{073ACACF-37E5-4836-88A0-BD82D8D2205C}" type="pres">
      <dgm:prSet presAssocID="{4F6E3311-917F-4140-B850-9AE46A58AC03}" presName="textA" presStyleLbl="revTx" presStyleIdx="4" presStyleCnt="11">
        <dgm:presLayoutVars>
          <dgm:bulletEnabled val="1"/>
        </dgm:presLayoutVars>
      </dgm:prSet>
      <dgm:spPr/>
    </dgm:pt>
    <dgm:pt modelId="{27FF2EB5-3880-4C95-A48D-41B94BE7224B}" type="pres">
      <dgm:prSet presAssocID="{4F6E3311-917F-4140-B850-9AE46A58AC03}" presName="circleA" presStyleLbl="node1" presStyleIdx="4" presStyleCnt="11"/>
      <dgm:spPr>
        <a:solidFill>
          <a:schemeClr val="accent6">
            <a:lumMod val="20000"/>
            <a:lumOff val="80000"/>
          </a:schemeClr>
        </a:solidFill>
      </dgm:spPr>
    </dgm:pt>
    <dgm:pt modelId="{B2F96889-F52A-42A3-B8F9-A704F3D80CD7}" type="pres">
      <dgm:prSet presAssocID="{4F6E3311-917F-4140-B850-9AE46A58AC03}" presName="spaceA" presStyleCnt="0"/>
      <dgm:spPr/>
    </dgm:pt>
    <dgm:pt modelId="{070E84CD-67E7-46FC-9A7F-56C9A98AD82B}" type="pres">
      <dgm:prSet presAssocID="{FF84ABC6-019E-42D2-9C9B-0E0E388B59E3}" presName="space" presStyleCnt="0"/>
      <dgm:spPr/>
    </dgm:pt>
    <dgm:pt modelId="{DEB96E08-0578-434C-BA9F-05859D06433D}" type="pres">
      <dgm:prSet presAssocID="{82385BF9-A2F2-463F-9379-47CAA7962C1F}" presName="compositeB" presStyleCnt="0"/>
      <dgm:spPr/>
    </dgm:pt>
    <dgm:pt modelId="{4C940A3C-E213-4206-887A-C3CDE29C24D5}" type="pres">
      <dgm:prSet presAssocID="{82385BF9-A2F2-463F-9379-47CAA7962C1F}" presName="textB" presStyleLbl="revTx" presStyleIdx="5" presStyleCnt="11">
        <dgm:presLayoutVars>
          <dgm:bulletEnabled val="1"/>
        </dgm:presLayoutVars>
      </dgm:prSet>
      <dgm:spPr/>
    </dgm:pt>
    <dgm:pt modelId="{9B6F4B9A-609F-4513-BFBC-A346D615F752}" type="pres">
      <dgm:prSet presAssocID="{82385BF9-A2F2-463F-9379-47CAA7962C1F}" presName="circleB" presStyleLbl="node1" presStyleIdx="5" presStyleCnt="11"/>
      <dgm:spPr/>
    </dgm:pt>
    <dgm:pt modelId="{87CA866D-A2CF-4333-A702-511D734756ED}" type="pres">
      <dgm:prSet presAssocID="{82385BF9-A2F2-463F-9379-47CAA7962C1F}" presName="spaceB" presStyleCnt="0"/>
      <dgm:spPr/>
    </dgm:pt>
    <dgm:pt modelId="{2E5B97DC-7276-4506-A369-17DB35AEBC40}" type="pres">
      <dgm:prSet presAssocID="{3922857E-F024-40E9-8CC2-8952C535557E}" presName="space" presStyleCnt="0"/>
      <dgm:spPr/>
    </dgm:pt>
    <dgm:pt modelId="{22B68A46-07AE-41C0-882F-27C75CBBFFC3}" type="pres">
      <dgm:prSet presAssocID="{84716C9E-0ED6-4B1B-A83D-CB192B6A4111}" presName="compositeA" presStyleCnt="0"/>
      <dgm:spPr/>
    </dgm:pt>
    <dgm:pt modelId="{B07291D1-0A58-4E31-9760-52528662E471}" type="pres">
      <dgm:prSet presAssocID="{84716C9E-0ED6-4B1B-A83D-CB192B6A4111}" presName="textA" presStyleLbl="revTx" presStyleIdx="6" presStyleCnt="11">
        <dgm:presLayoutVars>
          <dgm:bulletEnabled val="1"/>
        </dgm:presLayoutVars>
      </dgm:prSet>
      <dgm:spPr/>
    </dgm:pt>
    <dgm:pt modelId="{233D15C0-590A-438E-B8AF-426D450FF544}" type="pres">
      <dgm:prSet presAssocID="{84716C9E-0ED6-4B1B-A83D-CB192B6A4111}" presName="circleA" presStyleLbl="node1" presStyleIdx="6" presStyleCnt="11"/>
      <dgm:spPr/>
    </dgm:pt>
    <dgm:pt modelId="{1DA41F7C-58A5-4B66-9220-919C92A591E8}" type="pres">
      <dgm:prSet presAssocID="{84716C9E-0ED6-4B1B-A83D-CB192B6A4111}" presName="spaceA" presStyleCnt="0"/>
      <dgm:spPr/>
    </dgm:pt>
    <dgm:pt modelId="{84DD1807-F5AA-4755-B2F8-F1861DB683FA}" type="pres">
      <dgm:prSet presAssocID="{9E4A2A58-79EA-462B-8D97-FC268CA865D1}" presName="space" presStyleCnt="0"/>
      <dgm:spPr/>
    </dgm:pt>
    <dgm:pt modelId="{40E8B593-7304-4956-8EC0-E3B844D04B7B}" type="pres">
      <dgm:prSet presAssocID="{03CA95E1-CBD6-481E-A66A-2729128740F0}" presName="compositeB" presStyleCnt="0"/>
      <dgm:spPr/>
    </dgm:pt>
    <dgm:pt modelId="{BE4CF50E-428C-4AC6-9D6E-8B886A72C183}" type="pres">
      <dgm:prSet presAssocID="{03CA95E1-CBD6-481E-A66A-2729128740F0}" presName="textB" presStyleLbl="revTx" presStyleIdx="7" presStyleCnt="11">
        <dgm:presLayoutVars>
          <dgm:bulletEnabled val="1"/>
        </dgm:presLayoutVars>
      </dgm:prSet>
      <dgm:spPr/>
    </dgm:pt>
    <dgm:pt modelId="{F1461F8B-21E8-4A58-9E6E-857AFB125D05}" type="pres">
      <dgm:prSet presAssocID="{03CA95E1-CBD6-481E-A66A-2729128740F0}" presName="circleB" presStyleLbl="node1" presStyleIdx="7" presStyleCnt="11"/>
      <dgm:spPr>
        <a:solidFill>
          <a:schemeClr val="accent4">
            <a:lumMod val="20000"/>
            <a:lumOff val="80000"/>
          </a:schemeClr>
        </a:solidFill>
      </dgm:spPr>
    </dgm:pt>
    <dgm:pt modelId="{13803698-0D85-421C-AF7C-62140BE1FA03}" type="pres">
      <dgm:prSet presAssocID="{03CA95E1-CBD6-481E-A66A-2729128740F0}" presName="spaceB" presStyleCnt="0"/>
      <dgm:spPr/>
    </dgm:pt>
    <dgm:pt modelId="{EB50A711-0FCB-4F41-A6BA-F53C843F36EC}" type="pres">
      <dgm:prSet presAssocID="{934C78A1-3C7D-47F8-B7F3-EC74C7461711}" presName="space" presStyleCnt="0"/>
      <dgm:spPr/>
    </dgm:pt>
    <dgm:pt modelId="{2D489768-F72A-4843-BED9-DEA1196A5237}" type="pres">
      <dgm:prSet presAssocID="{A35CD4E3-D311-414B-A801-1287CF8DCC5B}" presName="compositeA" presStyleCnt="0"/>
      <dgm:spPr/>
    </dgm:pt>
    <dgm:pt modelId="{46F54B0A-5A09-4314-8D69-4CEFE338E83D}" type="pres">
      <dgm:prSet presAssocID="{A35CD4E3-D311-414B-A801-1287CF8DCC5B}" presName="textA" presStyleLbl="revTx" presStyleIdx="8" presStyleCnt="11">
        <dgm:presLayoutVars>
          <dgm:bulletEnabled val="1"/>
        </dgm:presLayoutVars>
      </dgm:prSet>
      <dgm:spPr/>
    </dgm:pt>
    <dgm:pt modelId="{9A55EC49-D3AA-4567-ABBD-B5DF7B42C071}" type="pres">
      <dgm:prSet presAssocID="{A35CD4E3-D311-414B-A801-1287CF8DCC5B}" presName="circleA" presStyleLbl="node1" presStyleIdx="8" presStyleCnt="11"/>
      <dgm:spPr>
        <a:solidFill>
          <a:srgbClr val="CC99FF"/>
        </a:solidFill>
      </dgm:spPr>
    </dgm:pt>
    <dgm:pt modelId="{D78D8255-AA76-44E7-9FA5-8628C1EAB901}" type="pres">
      <dgm:prSet presAssocID="{A35CD4E3-D311-414B-A801-1287CF8DCC5B}" presName="spaceA" presStyleCnt="0"/>
      <dgm:spPr/>
    </dgm:pt>
    <dgm:pt modelId="{8F7A60C0-6DB8-426C-9DDA-CBE8912DE872}" type="pres">
      <dgm:prSet presAssocID="{B886D21A-BAAD-491A-961D-488EE061BB17}" presName="space" presStyleCnt="0"/>
      <dgm:spPr/>
    </dgm:pt>
    <dgm:pt modelId="{983FBD69-4B86-4D7A-9B27-F91F1E40AE78}" type="pres">
      <dgm:prSet presAssocID="{B5C62344-B78F-47D0-8398-28288252077E}" presName="compositeB" presStyleCnt="0"/>
      <dgm:spPr/>
    </dgm:pt>
    <dgm:pt modelId="{0C4F5FBB-CD74-4AAD-AAEC-68278F3DE630}" type="pres">
      <dgm:prSet presAssocID="{B5C62344-B78F-47D0-8398-28288252077E}" presName="textB" presStyleLbl="revTx" presStyleIdx="9" presStyleCnt="11">
        <dgm:presLayoutVars>
          <dgm:bulletEnabled val="1"/>
        </dgm:presLayoutVars>
      </dgm:prSet>
      <dgm:spPr/>
    </dgm:pt>
    <dgm:pt modelId="{C12FF52B-633E-4F8A-971C-8262F66FA643}" type="pres">
      <dgm:prSet presAssocID="{B5C62344-B78F-47D0-8398-28288252077E}" presName="circleB" presStyleLbl="node1" presStyleIdx="9" presStyleCnt="11"/>
      <dgm:spPr/>
    </dgm:pt>
    <dgm:pt modelId="{BEF770D9-FB95-4676-95A9-0A56F2DFD1FD}" type="pres">
      <dgm:prSet presAssocID="{B5C62344-B78F-47D0-8398-28288252077E}" presName="spaceB" presStyleCnt="0"/>
      <dgm:spPr/>
    </dgm:pt>
    <dgm:pt modelId="{AB93A6F3-897A-4166-95B8-7379C1AE1672}" type="pres">
      <dgm:prSet presAssocID="{132FE06F-B345-48C6-B50F-367AC45FBF4A}" presName="space" presStyleCnt="0"/>
      <dgm:spPr/>
    </dgm:pt>
    <dgm:pt modelId="{40A6E939-A76E-48CC-9F03-CA4C950A0B60}" type="pres">
      <dgm:prSet presAssocID="{0F823DF8-79E9-431F-8D8C-C1BD183BB4D1}" presName="compositeA" presStyleCnt="0"/>
      <dgm:spPr/>
    </dgm:pt>
    <dgm:pt modelId="{064F07FD-3924-4077-AB12-9B34ADCFE4CF}" type="pres">
      <dgm:prSet presAssocID="{0F823DF8-79E9-431F-8D8C-C1BD183BB4D1}" presName="textA" presStyleLbl="revTx" presStyleIdx="10" presStyleCnt="11">
        <dgm:presLayoutVars>
          <dgm:bulletEnabled val="1"/>
        </dgm:presLayoutVars>
      </dgm:prSet>
      <dgm:spPr/>
    </dgm:pt>
    <dgm:pt modelId="{39B43638-7624-486B-921D-E89E849DAF4F}" type="pres">
      <dgm:prSet presAssocID="{0F823DF8-79E9-431F-8D8C-C1BD183BB4D1}" presName="circleA" presStyleLbl="node1" presStyleIdx="10" presStyleCnt="11"/>
      <dgm:spPr>
        <a:solidFill>
          <a:schemeClr val="accent6">
            <a:lumMod val="20000"/>
            <a:lumOff val="80000"/>
          </a:schemeClr>
        </a:solidFill>
      </dgm:spPr>
    </dgm:pt>
    <dgm:pt modelId="{53A9EA29-8A64-43C2-9A7E-5219FCE4579C}" type="pres">
      <dgm:prSet presAssocID="{0F823DF8-79E9-431F-8D8C-C1BD183BB4D1}" presName="spaceA" presStyleCnt="0"/>
      <dgm:spPr/>
    </dgm:pt>
  </dgm:ptLst>
  <dgm:cxnLst>
    <dgm:cxn modelId="{D9828906-AE28-4BBD-823E-FA513EDD61BB}" type="presOf" srcId="{B5C62344-B78F-47D0-8398-28288252077E}" destId="{0C4F5FBB-CD74-4AAD-AAEC-68278F3DE630}" srcOrd="0" destOrd="0" presId="urn:microsoft.com/office/officeart/2005/8/layout/hProcess11"/>
    <dgm:cxn modelId="{960DC911-FEC4-49CB-AA96-A1CEEFF66282}" srcId="{23A88066-6CE6-40DE-8546-7C4BEB9D64F3}" destId="{CDACB86F-3103-4013-88B1-AF18D02D379E}" srcOrd="3" destOrd="0" parTransId="{A7E58243-20F0-4357-B7D4-60251B34A8C7}" sibTransId="{E6D373E8-E444-4B35-BCC3-55205BD5F164}"/>
    <dgm:cxn modelId="{9BB67C13-1D40-475C-B825-8B1A2B9364D6}" srcId="{23A88066-6CE6-40DE-8546-7C4BEB9D64F3}" destId="{A35CD4E3-D311-414B-A801-1287CF8DCC5B}" srcOrd="8" destOrd="0" parTransId="{12A79AFE-EA03-4A2C-8370-0637FD6415B1}" sibTransId="{B886D21A-BAAD-491A-961D-488EE061BB17}"/>
    <dgm:cxn modelId="{F7E28720-81C0-4BD4-B7A7-5E283B3A7915}" srcId="{23A88066-6CE6-40DE-8546-7C4BEB9D64F3}" destId="{4F6E3311-917F-4140-B850-9AE46A58AC03}" srcOrd="4" destOrd="0" parTransId="{043E82F1-9D81-40A3-AE26-BDCB52CF3668}" sibTransId="{FF84ABC6-019E-42D2-9C9B-0E0E388B59E3}"/>
    <dgm:cxn modelId="{E2E73628-F1F5-473A-8C37-B3E92BDE818E}" type="presOf" srcId="{CDACB86F-3103-4013-88B1-AF18D02D379E}" destId="{9BB8871D-F655-496A-B280-090B62AD25BA}" srcOrd="0" destOrd="0" presId="urn:microsoft.com/office/officeart/2005/8/layout/hProcess11"/>
    <dgm:cxn modelId="{470F9A36-04EE-4CEB-A52B-65FCFA55F26C}" type="presOf" srcId="{03CA95E1-CBD6-481E-A66A-2729128740F0}" destId="{BE4CF50E-428C-4AC6-9D6E-8B886A72C183}" srcOrd="0" destOrd="0" presId="urn:microsoft.com/office/officeart/2005/8/layout/hProcess11"/>
    <dgm:cxn modelId="{EC1B553E-6947-4685-A1FD-421D3C7ABDE5}" srcId="{23A88066-6CE6-40DE-8546-7C4BEB9D64F3}" destId="{0F823DF8-79E9-431F-8D8C-C1BD183BB4D1}" srcOrd="10" destOrd="0" parTransId="{8F9BED66-0AB6-472A-BAF6-A49984485B3E}" sibTransId="{EF17A12B-F36F-42C3-9651-250739A00C19}"/>
    <dgm:cxn modelId="{1D606261-10B6-484A-8440-A686C5773B20}" srcId="{23A88066-6CE6-40DE-8546-7C4BEB9D64F3}" destId="{82385BF9-A2F2-463F-9379-47CAA7962C1F}" srcOrd="5" destOrd="0" parTransId="{9650047A-D51C-4010-96E7-F095CE9B32F5}" sibTransId="{3922857E-F024-40E9-8CC2-8952C535557E}"/>
    <dgm:cxn modelId="{3D814564-5D0E-4517-BAC8-DEE384C3D1CE}" type="presOf" srcId="{4F6E3311-917F-4140-B850-9AE46A58AC03}" destId="{073ACACF-37E5-4836-88A0-BD82D8D2205C}" srcOrd="0" destOrd="0" presId="urn:microsoft.com/office/officeart/2005/8/layout/hProcess11"/>
    <dgm:cxn modelId="{EBE4B464-E7C2-4165-A930-3A3EE3F7DDE0}" type="presOf" srcId="{82385BF9-A2F2-463F-9379-47CAA7962C1F}" destId="{4C940A3C-E213-4206-887A-C3CDE29C24D5}" srcOrd="0" destOrd="0" presId="urn:microsoft.com/office/officeart/2005/8/layout/hProcess11"/>
    <dgm:cxn modelId="{7CBA6048-9517-47DD-B530-F0D75461AFF3}" srcId="{23A88066-6CE6-40DE-8546-7C4BEB9D64F3}" destId="{B5C62344-B78F-47D0-8398-28288252077E}" srcOrd="9" destOrd="0" parTransId="{30FC0BB8-CAC0-41A2-8BED-3E0D3FF96580}" sibTransId="{132FE06F-B345-48C6-B50F-367AC45FBF4A}"/>
    <dgm:cxn modelId="{BA4AEE48-1452-4AC9-BEA5-85CD4C59AE8C}" type="presOf" srcId="{2F0B7D71-D9D9-4724-BF61-1DDC67FABD34}" destId="{6A21BC5B-5A53-445A-8A8F-2BBA9E9E8990}" srcOrd="0" destOrd="0" presId="urn:microsoft.com/office/officeart/2005/8/layout/hProcess11"/>
    <dgm:cxn modelId="{7A8E466B-FE6C-4ADC-A60A-3AE3FC7C0B9A}" srcId="{23A88066-6CE6-40DE-8546-7C4BEB9D64F3}" destId="{2F0B7D71-D9D9-4724-BF61-1DDC67FABD34}" srcOrd="1" destOrd="0" parTransId="{EB4917CB-3904-4F73-A29C-8176D3AACEC4}" sibTransId="{611F99D0-0888-4A6D-B026-D65620E4A0F7}"/>
    <dgm:cxn modelId="{DD86A07E-1141-49DE-9ED0-CE4541D69FA5}" srcId="{23A88066-6CE6-40DE-8546-7C4BEB9D64F3}" destId="{1F4DBA1D-DDC1-482E-8B18-F9493D11DCCD}" srcOrd="0" destOrd="0" parTransId="{E224AE57-1FBA-4786-B82C-DBB85D3A81A3}" sibTransId="{EF018362-FA25-4147-ABD8-40C4464D9F4F}"/>
    <dgm:cxn modelId="{0847FA84-DC83-4F0C-9BC8-9ADA9BFC0666}" type="presOf" srcId="{0F823DF8-79E9-431F-8D8C-C1BD183BB4D1}" destId="{064F07FD-3924-4077-AB12-9B34ADCFE4CF}" srcOrd="0" destOrd="0" presId="urn:microsoft.com/office/officeart/2005/8/layout/hProcess11"/>
    <dgm:cxn modelId="{CC9B6898-C097-4483-BEFB-3510EFCD0724}" type="presOf" srcId="{84716C9E-0ED6-4B1B-A83D-CB192B6A4111}" destId="{B07291D1-0A58-4E31-9760-52528662E471}" srcOrd="0" destOrd="0" presId="urn:microsoft.com/office/officeart/2005/8/layout/hProcess11"/>
    <dgm:cxn modelId="{B4972AAA-DDBA-400B-9E8B-2049A454F0EC}" type="presOf" srcId="{1F4DBA1D-DDC1-482E-8B18-F9493D11DCCD}" destId="{D39EA2E5-54CB-4534-818B-7B4EC76D000D}" srcOrd="0" destOrd="0" presId="urn:microsoft.com/office/officeart/2005/8/layout/hProcess11"/>
    <dgm:cxn modelId="{1A2705BF-DFC1-452D-8C55-4956CCBA1492}" type="presOf" srcId="{23A88066-6CE6-40DE-8546-7C4BEB9D64F3}" destId="{FC5E72A9-D61F-4B54-B553-573B9B0BDCB9}" srcOrd="0" destOrd="0" presId="urn:microsoft.com/office/officeart/2005/8/layout/hProcess11"/>
    <dgm:cxn modelId="{A2351CD2-7FD3-4CCF-BED7-76F61C284929}" type="presOf" srcId="{A35CD4E3-D311-414B-A801-1287CF8DCC5B}" destId="{46F54B0A-5A09-4314-8D69-4CEFE338E83D}" srcOrd="0" destOrd="0" presId="urn:microsoft.com/office/officeart/2005/8/layout/hProcess11"/>
    <dgm:cxn modelId="{317A2CD3-FD46-4961-9E16-C274C01FE585}" srcId="{23A88066-6CE6-40DE-8546-7C4BEB9D64F3}" destId="{FD8647B5-47DE-46BB-9DC1-C2DE8A0A50BB}" srcOrd="2" destOrd="0" parTransId="{047B49F7-9E3E-4DD5-91C0-707B374A56EE}" sibTransId="{4D4BBBDA-08FF-4DC5-8D5C-1B14F41A4E12}"/>
    <dgm:cxn modelId="{1C418DF0-BFF2-491B-AE3D-14488D189D35}" type="presOf" srcId="{FD8647B5-47DE-46BB-9DC1-C2DE8A0A50BB}" destId="{C12CA892-7876-475D-96D5-FA6B859E9001}" srcOrd="0" destOrd="0" presId="urn:microsoft.com/office/officeart/2005/8/layout/hProcess11"/>
    <dgm:cxn modelId="{12DB52F8-7D0E-4667-B5B8-D21344A81345}" srcId="{23A88066-6CE6-40DE-8546-7C4BEB9D64F3}" destId="{03CA95E1-CBD6-481E-A66A-2729128740F0}" srcOrd="7" destOrd="0" parTransId="{3216BD1B-6B7C-459E-91F9-B998953FE1ED}" sibTransId="{934C78A1-3C7D-47F8-B7F3-EC74C7461711}"/>
    <dgm:cxn modelId="{FA001FFC-EF80-44A9-B64B-607C70119830}" srcId="{23A88066-6CE6-40DE-8546-7C4BEB9D64F3}" destId="{84716C9E-0ED6-4B1B-A83D-CB192B6A4111}" srcOrd="6" destOrd="0" parTransId="{D0A688F6-FD97-4813-967C-5A0BF5876A2B}" sibTransId="{9E4A2A58-79EA-462B-8D97-FC268CA865D1}"/>
    <dgm:cxn modelId="{5E454667-1BDF-4376-9832-E9DD292EEB6D}" type="presParOf" srcId="{FC5E72A9-D61F-4B54-B553-573B9B0BDCB9}" destId="{1FA22E77-C377-478B-A7B5-776D86648199}" srcOrd="0" destOrd="0" presId="urn:microsoft.com/office/officeart/2005/8/layout/hProcess11"/>
    <dgm:cxn modelId="{A58CA0AF-03DD-4A94-B318-64EB9BF86AFC}" type="presParOf" srcId="{FC5E72A9-D61F-4B54-B553-573B9B0BDCB9}" destId="{C848186E-1FDF-4B6C-962C-5CB6A0F18B6E}" srcOrd="1" destOrd="0" presId="urn:microsoft.com/office/officeart/2005/8/layout/hProcess11"/>
    <dgm:cxn modelId="{691B7211-7C56-4258-9844-B98377D7EE8E}" type="presParOf" srcId="{C848186E-1FDF-4B6C-962C-5CB6A0F18B6E}" destId="{A98D0C77-44A1-4065-BCF2-7BB4FCC75BB1}" srcOrd="0" destOrd="0" presId="urn:microsoft.com/office/officeart/2005/8/layout/hProcess11"/>
    <dgm:cxn modelId="{3A064EAD-7EC1-42BF-91D6-39D928AF8726}" type="presParOf" srcId="{A98D0C77-44A1-4065-BCF2-7BB4FCC75BB1}" destId="{D39EA2E5-54CB-4534-818B-7B4EC76D000D}" srcOrd="0" destOrd="0" presId="urn:microsoft.com/office/officeart/2005/8/layout/hProcess11"/>
    <dgm:cxn modelId="{79076671-A0F9-44B6-B4E2-C269D76AF788}" type="presParOf" srcId="{A98D0C77-44A1-4065-BCF2-7BB4FCC75BB1}" destId="{292C2831-47F9-408F-BBDF-25A2F1BA728C}" srcOrd="1" destOrd="0" presId="urn:microsoft.com/office/officeart/2005/8/layout/hProcess11"/>
    <dgm:cxn modelId="{2C3FD5AA-AD42-4B94-ABCE-B56972D60CDB}" type="presParOf" srcId="{A98D0C77-44A1-4065-BCF2-7BB4FCC75BB1}" destId="{1B43D001-DCA4-4ADB-AD64-ACAB720D01E1}" srcOrd="2" destOrd="0" presId="urn:microsoft.com/office/officeart/2005/8/layout/hProcess11"/>
    <dgm:cxn modelId="{F92EC678-479D-465B-B692-344983061449}" type="presParOf" srcId="{C848186E-1FDF-4B6C-962C-5CB6A0F18B6E}" destId="{02EE39B8-2587-400F-BE3A-DE4998EDAC33}" srcOrd="1" destOrd="0" presId="urn:microsoft.com/office/officeart/2005/8/layout/hProcess11"/>
    <dgm:cxn modelId="{FCF1D0D8-32CE-479A-A8C2-C45CC88A260A}" type="presParOf" srcId="{C848186E-1FDF-4B6C-962C-5CB6A0F18B6E}" destId="{57D98F63-FC27-4120-A405-5AF6C05D57C8}" srcOrd="2" destOrd="0" presId="urn:microsoft.com/office/officeart/2005/8/layout/hProcess11"/>
    <dgm:cxn modelId="{FED5D270-B721-4739-9A3C-C455404F68CC}" type="presParOf" srcId="{57D98F63-FC27-4120-A405-5AF6C05D57C8}" destId="{6A21BC5B-5A53-445A-8A8F-2BBA9E9E8990}" srcOrd="0" destOrd="0" presId="urn:microsoft.com/office/officeart/2005/8/layout/hProcess11"/>
    <dgm:cxn modelId="{E63A791C-68B0-44A0-A95E-BD1AF606B8C5}" type="presParOf" srcId="{57D98F63-FC27-4120-A405-5AF6C05D57C8}" destId="{E8A362F5-7FCC-4A66-A114-65F89CD35088}" srcOrd="1" destOrd="0" presId="urn:microsoft.com/office/officeart/2005/8/layout/hProcess11"/>
    <dgm:cxn modelId="{7036FD9F-139E-464D-A850-0A6397A0D19F}" type="presParOf" srcId="{57D98F63-FC27-4120-A405-5AF6C05D57C8}" destId="{AD49FBEF-6A18-4269-80A8-7C895BBD778A}" srcOrd="2" destOrd="0" presId="urn:microsoft.com/office/officeart/2005/8/layout/hProcess11"/>
    <dgm:cxn modelId="{10A6A6CE-15D5-4AB1-8C19-553B928EC109}" type="presParOf" srcId="{C848186E-1FDF-4B6C-962C-5CB6A0F18B6E}" destId="{B0039E6B-A412-4B23-A894-3F903023CB09}" srcOrd="3" destOrd="0" presId="urn:microsoft.com/office/officeart/2005/8/layout/hProcess11"/>
    <dgm:cxn modelId="{12AADD4A-F533-4062-AB94-78AE9FA41758}" type="presParOf" srcId="{C848186E-1FDF-4B6C-962C-5CB6A0F18B6E}" destId="{9A18EB5B-FA17-4C43-935A-F6952A6C96A6}" srcOrd="4" destOrd="0" presId="urn:microsoft.com/office/officeart/2005/8/layout/hProcess11"/>
    <dgm:cxn modelId="{8653B0E4-1A88-4EB3-8D63-49A0F9D7F2A5}" type="presParOf" srcId="{9A18EB5B-FA17-4C43-935A-F6952A6C96A6}" destId="{C12CA892-7876-475D-96D5-FA6B859E9001}" srcOrd="0" destOrd="0" presId="urn:microsoft.com/office/officeart/2005/8/layout/hProcess11"/>
    <dgm:cxn modelId="{2547C49E-4E46-4BF5-9B1C-75E4F7E4BBAA}" type="presParOf" srcId="{9A18EB5B-FA17-4C43-935A-F6952A6C96A6}" destId="{1604605C-225D-49DA-823B-5593F07BE922}" srcOrd="1" destOrd="0" presId="urn:microsoft.com/office/officeart/2005/8/layout/hProcess11"/>
    <dgm:cxn modelId="{0B027545-86CE-49EF-AD97-AAED05672A23}" type="presParOf" srcId="{9A18EB5B-FA17-4C43-935A-F6952A6C96A6}" destId="{C5014BE1-6EAA-4A31-AA23-7D36124C3981}" srcOrd="2" destOrd="0" presId="urn:microsoft.com/office/officeart/2005/8/layout/hProcess11"/>
    <dgm:cxn modelId="{593B53A5-36C7-49CC-97D6-40D293364952}" type="presParOf" srcId="{C848186E-1FDF-4B6C-962C-5CB6A0F18B6E}" destId="{838ED884-A39D-4CD8-BBB2-9DA18B4A5911}" srcOrd="5" destOrd="0" presId="urn:microsoft.com/office/officeart/2005/8/layout/hProcess11"/>
    <dgm:cxn modelId="{2E1BF4E7-E272-40D7-AE61-DB035995A853}" type="presParOf" srcId="{C848186E-1FDF-4B6C-962C-5CB6A0F18B6E}" destId="{B7873B2A-ED8A-41D4-B91F-FF9AF5022C84}" srcOrd="6" destOrd="0" presId="urn:microsoft.com/office/officeart/2005/8/layout/hProcess11"/>
    <dgm:cxn modelId="{A71A817C-2652-4D83-96BE-3B69530D8FD5}" type="presParOf" srcId="{B7873B2A-ED8A-41D4-B91F-FF9AF5022C84}" destId="{9BB8871D-F655-496A-B280-090B62AD25BA}" srcOrd="0" destOrd="0" presId="urn:microsoft.com/office/officeart/2005/8/layout/hProcess11"/>
    <dgm:cxn modelId="{B4426CB9-715C-4AF6-BE01-7BAD9BC2FC78}" type="presParOf" srcId="{B7873B2A-ED8A-41D4-B91F-FF9AF5022C84}" destId="{74AAD66D-B104-41B2-BC50-E374C1A0C1C2}" srcOrd="1" destOrd="0" presId="urn:microsoft.com/office/officeart/2005/8/layout/hProcess11"/>
    <dgm:cxn modelId="{EBC149AB-1D9B-4025-997A-67942D67B14B}" type="presParOf" srcId="{B7873B2A-ED8A-41D4-B91F-FF9AF5022C84}" destId="{52BFCF0A-FF66-4817-BA4F-6A3C28FFA934}" srcOrd="2" destOrd="0" presId="urn:microsoft.com/office/officeart/2005/8/layout/hProcess11"/>
    <dgm:cxn modelId="{AAE1B163-7C6B-43AB-9E3E-E9BF45F5FB78}" type="presParOf" srcId="{C848186E-1FDF-4B6C-962C-5CB6A0F18B6E}" destId="{6563EE2D-11C0-46BE-B11C-0D27101B2DE3}" srcOrd="7" destOrd="0" presId="urn:microsoft.com/office/officeart/2005/8/layout/hProcess11"/>
    <dgm:cxn modelId="{D25E0281-A72C-4AA5-A9E2-D6849342A886}" type="presParOf" srcId="{C848186E-1FDF-4B6C-962C-5CB6A0F18B6E}" destId="{907F17B6-7490-4CA6-81AE-D49946BD13B0}" srcOrd="8" destOrd="0" presId="urn:microsoft.com/office/officeart/2005/8/layout/hProcess11"/>
    <dgm:cxn modelId="{F4C61FE3-DBCC-4819-B077-C5F5C814C0CC}" type="presParOf" srcId="{907F17B6-7490-4CA6-81AE-D49946BD13B0}" destId="{073ACACF-37E5-4836-88A0-BD82D8D2205C}" srcOrd="0" destOrd="0" presId="urn:microsoft.com/office/officeart/2005/8/layout/hProcess11"/>
    <dgm:cxn modelId="{9BCFCF97-2EB5-4589-85EE-C8A0E8FDEA74}" type="presParOf" srcId="{907F17B6-7490-4CA6-81AE-D49946BD13B0}" destId="{27FF2EB5-3880-4C95-A48D-41B94BE7224B}" srcOrd="1" destOrd="0" presId="urn:microsoft.com/office/officeart/2005/8/layout/hProcess11"/>
    <dgm:cxn modelId="{8268D868-2266-4A6C-B28E-208BDCA91B67}" type="presParOf" srcId="{907F17B6-7490-4CA6-81AE-D49946BD13B0}" destId="{B2F96889-F52A-42A3-B8F9-A704F3D80CD7}" srcOrd="2" destOrd="0" presId="urn:microsoft.com/office/officeart/2005/8/layout/hProcess11"/>
    <dgm:cxn modelId="{533612C9-6974-4E8E-B00C-35041C8F1600}" type="presParOf" srcId="{C848186E-1FDF-4B6C-962C-5CB6A0F18B6E}" destId="{070E84CD-67E7-46FC-9A7F-56C9A98AD82B}" srcOrd="9" destOrd="0" presId="urn:microsoft.com/office/officeart/2005/8/layout/hProcess11"/>
    <dgm:cxn modelId="{C547D6AA-37AD-42FB-A211-C21F35C249A2}" type="presParOf" srcId="{C848186E-1FDF-4B6C-962C-5CB6A0F18B6E}" destId="{DEB96E08-0578-434C-BA9F-05859D06433D}" srcOrd="10" destOrd="0" presId="urn:microsoft.com/office/officeart/2005/8/layout/hProcess11"/>
    <dgm:cxn modelId="{112455F8-3B1E-4807-A989-7735A7A38171}" type="presParOf" srcId="{DEB96E08-0578-434C-BA9F-05859D06433D}" destId="{4C940A3C-E213-4206-887A-C3CDE29C24D5}" srcOrd="0" destOrd="0" presId="urn:microsoft.com/office/officeart/2005/8/layout/hProcess11"/>
    <dgm:cxn modelId="{321EE43F-C5F6-451F-AA3A-8D0F8ABBFA73}" type="presParOf" srcId="{DEB96E08-0578-434C-BA9F-05859D06433D}" destId="{9B6F4B9A-609F-4513-BFBC-A346D615F752}" srcOrd="1" destOrd="0" presId="urn:microsoft.com/office/officeart/2005/8/layout/hProcess11"/>
    <dgm:cxn modelId="{0A1F7F44-0E94-484F-8ED9-C0B282777C19}" type="presParOf" srcId="{DEB96E08-0578-434C-BA9F-05859D06433D}" destId="{87CA866D-A2CF-4333-A702-511D734756ED}" srcOrd="2" destOrd="0" presId="urn:microsoft.com/office/officeart/2005/8/layout/hProcess11"/>
    <dgm:cxn modelId="{69E5D9BD-7174-4BEF-8A08-4FBE16FFC546}" type="presParOf" srcId="{C848186E-1FDF-4B6C-962C-5CB6A0F18B6E}" destId="{2E5B97DC-7276-4506-A369-17DB35AEBC40}" srcOrd="11" destOrd="0" presId="urn:microsoft.com/office/officeart/2005/8/layout/hProcess11"/>
    <dgm:cxn modelId="{1680783A-0AB1-4A5F-961A-2E5383055620}" type="presParOf" srcId="{C848186E-1FDF-4B6C-962C-5CB6A0F18B6E}" destId="{22B68A46-07AE-41C0-882F-27C75CBBFFC3}" srcOrd="12" destOrd="0" presId="urn:microsoft.com/office/officeart/2005/8/layout/hProcess11"/>
    <dgm:cxn modelId="{2D3C0305-573B-4A1D-8BBA-BA1E1F4E2965}" type="presParOf" srcId="{22B68A46-07AE-41C0-882F-27C75CBBFFC3}" destId="{B07291D1-0A58-4E31-9760-52528662E471}" srcOrd="0" destOrd="0" presId="urn:microsoft.com/office/officeart/2005/8/layout/hProcess11"/>
    <dgm:cxn modelId="{F24FAC36-C0F1-4923-BD4F-D940426279C9}" type="presParOf" srcId="{22B68A46-07AE-41C0-882F-27C75CBBFFC3}" destId="{233D15C0-590A-438E-B8AF-426D450FF544}" srcOrd="1" destOrd="0" presId="urn:microsoft.com/office/officeart/2005/8/layout/hProcess11"/>
    <dgm:cxn modelId="{F21BB3C0-AEE3-4879-832A-93DD747836A1}" type="presParOf" srcId="{22B68A46-07AE-41C0-882F-27C75CBBFFC3}" destId="{1DA41F7C-58A5-4B66-9220-919C92A591E8}" srcOrd="2" destOrd="0" presId="urn:microsoft.com/office/officeart/2005/8/layout/hProcess11"/>
    <dgm:cxn modelId="{1DFE5084-C29B-4434-9260-B9FC471FAA4A}" type="presParOf" srcId="{C848186E-1FDF-4B6C-962C-5CB6A0F18B6E}" destId="{84DD1807-F5AA-4755-B2F8-F1861DB683FA}" srcOrd="13" destOrd="0" presId="urn:microsoft.com/office/officeart/2005/8/layout/hProcess11"/>
    <dgm:cxn modelId="{FAA2A67E-ECC9-4FB8-984B-3DBF8562C59D}" type="presParOf" srcId="{C848186E-1FDF-4B6C-962C-5CB6A0F18B6E}" destId="{40E8B593-7304-4956-8EC0-E3B844D04B7B}" srcOrd="14" destOrd="0" presId="urn:microsoft.com/office/officeart/2005/8/layout/hProcess11"/>
    <dgm:cxn modelId="{24A4FE41-4E9D-45CD-9B6C-67D9522F717F}" type="presParOf" srcId="{40E8B593-7304-4956-8EC0-E3B844D04B7B}" destId="{BE4CF50E-428C-4AC6-9D6E-8B886A72C183}" srcOrd="0" destOrd="0" presId="urn:microsoft.com/office/officeart/2005/8/layout/hProcess11"/>
    <dgm:cxn modelId="{39CBC20F-1F39-4561-87FE-B35736EE3BC8}" type="presParOf" srcId="{40E8B593-7304-4956-8EC0-E3B844D04B7B}" destId="{F1461F8B-21E8-4A58-9E6E-857AFB125D05}" srcOrd="1" destOrd="0" presId="urn:microsoft.com/office/officeart/2005/8/layout/hProcess11"/>
    <dgm:cxn modelId="{2AA966BB-E8F7-46D0-B418-585067EBD491}" type="presParOf" srcId="{40E8B593-7304-4956-8EC0-E3B844D04B7B}" destId="{13803698-0D85-421C-AF7C-62140BE1FA03}" srcOrd="2" destOrd="0" presId="urn:microsoft.com/office/officeart/2005/8/layout/hProcess11"/>
    <dgm:cxn modelId="{25798222-174A-45B0-A659-5DE5D3A3A94F}" type="presParOf" srcId="{C848186E-1FDF-4B6C-962C-5CB6A0F18B6E}" destId="{EB50A711-0FCB-4F41-A6BA-F53C843F36EC}" srcOrd="15" destOrd="0" presId="urn:microsoft.com/office/officeart/2005/8/layout/hProcess11"/>
    <dgm:cxn modelId="{44401873-B57C-4E59-88E9-9238A1B751CE}" type="presParOf" srcId="{C848186E-1FDF-4B6C-962C-5CB6A0F18B6E}" destId="{2D489768-F72A-4843-BED9-DEA1196A5237}" srcOrd="16" destOrd="0" presId="urn:microsoft.com/office/officeart/2005/8/layout/hProcess11"/>
    <dgm:cxn modelId="{374BD55B-6CAD-4976-96A2-84245EF9684F}" type="presParOf" srcId="{2D489768-F72A-4843-BED9-DEA1196A5237}" destId="{46F54B0A-5A09-4314-8D69-4CEFE338E83D}" srcOrd="0" destOrd="0" presId="urn:microsoft.com/office/officeart/2005/8/layout/hProcess11"/>
    <dgm:cxn modelId="{094ABC25-845E-4B50-A043-9B716701712F}" type="presParOf" srcId="{2D489768-F72A-4843-BED9-DEA1196A5237}" destId="{9A55EC49-D3AA-4567-ABBD-B5DF7B42C071}" srcOrd="1" destOrd="0" presId="urn:microsoft.com/office/officeart/2005/8/layout/hProcess11"/>
    <dgm:cxn modelId="{38432932-C83A-44FC-806C-6192AF513884}" type="presParOf" srcId="{2D489768-F72A-4843-BED9-DEA1196A5237}" destId="{D78D8255-AA76-44E7-9FA5-8628C1EAB901}" srcOrd="2" destOrd="0" presId="urn:microsoft.com/office/officeart/2005/8/layout/hProcess11"/>
    <dgm:cxn modelId="{65C0E0C8-6E67-450B-BCB8-EFA9E6FB8B36}" type="presParOf" srcId="{C848186E-1FDF-4B6C-962C-5CB6A0F18B6E}" destId="{8F7A60C0-6DB8-426C-9DDA-CBE8912DE872}" srcOrd="17" destOrd="0" presId="urn:microsoft.com/office/officeart/2005/8/layout/hProcess11"/>
    <dgm:cxn modelId="{A60F5FF9-41D6-4DDD-97DA-7E6670E34546}" type="presParOf" srcId="{C848186E-1FDF-4B6C-962C-5CB6A0F18B6E}" destId="{983FBD69-4B86-4D7A-9B27-F91F1E40AE78}" srcOrd="18" destOrd="0" presId="urn:microsoft.com/office/officeart/2005/8/layout/hProcess11"/>
    <dgm:cxn modelId="{87A313A0-63F2-4724-A4F8-FD0131D84AD7}" type="presParOf" srcId="{983FBD69-4B86-4D7A-9B27-F91F1E40AE78}" destId="{0C4F5FBB-CD74-4AAD-AAEC-68278F3DE630}" srcOrd="0" destOrd="0" presId="urn:microsoft.com/office/officeart/2005/8/layout/hProcess11"/>
    <dgm:cxn modelId="{8BEE4BCD-7591-48F8-B9B4-955602797BFF}" type="presParOf" srcId="{983FBD69-4B86-4D7A-9B27-F91F1E40AE78}" destId="{C12FF52B-633E-4F8A-971C-8262F66FA643}" srcOrd="1" destOrd="0" presId="urn:microsoft.com/office/officeart/2005/8/layout/hProcess11"/>
    <dgm:cxn modelId="{ECAAEC67-1381-4BD9-907F-8169A611392C}" type="presParOf" srcId="{983FBD69-4B86-4D7A-9B27-F91F1E40AE78}" destId="{BEF770D9-FB95-4676-95A9-0A56F2DFD1FD}" srcOrd="2" destOrd="0" presId="urn:microsoft.com/office/officeart/2005/8/layout/hProcess11"/>
    <dgm:cxn modelId="{3E0AAC09-1F70-46C6-977A-0BF9B47B0B6F}" type="presParOf" srcId="{C848186E-1FDF-4B6C-962C-5CB6A0F18B6E}" destId="{AB93A6F3-897A-4166-95B8-7379C1AE1672}" srcOrd="19" destOrd="0" presId="urn:microsoft.com/office/officeart/2005/8/layout/hProcess11"/>
    <dgm:cxn modelId="{A404E834-05FC-4625-A00E-A3C5455D47B4}" type="presParOf" srcId="{C848186E-1FDF-4B6C-962C-5CB6A0F18B6E}" destId="{40A6E939-A76E-48CC-9F03-CA4C950A0B60}" srcOrd="20" destOrd="0" presId="urn:microsoft.com/office/officeart/2005/8/layout/hProcess11"/>
    <dgm:cxn modelId="{46E27F5F-04EB-40F5-B7D2-4DCDFC73B6F1}" type="presParOf" srcId="{40A6E939-A76E-48CC-9F03-CA4C950A0B60}" destId="{064F07FD-3924-4077-AB12-9B34ADCFE4CF}" srcOrd="0" destOrd="0" presId="urn:microsoft.com/office/officeart/2005/8/layout/hProcess11"/>
    <dgm:cxn modelId="{53C1B9DC-0B26-4A72-8E38-EE87887B460D}" type="presParOf" srcId="{40A6E939-A76E-48CC-9F03-CA4C950A0B60}" destId="{39B43638-7624-486B-921D-E89E849DAF4F}" srcOrd="1" destOrd="0" presId="urn:microsoft.com/office/officeart/2005/8/layout/hProcess11"/>
    <dgm:cxn modelId="{CB24BF99-F9FD-4C5F-BE75-8031AD9641FB}" type="presParOf" srcId="{40A6E939-A76E-48CC-9F03-CA4C950A0B60}" destId="{53A9EA29-8A64-43C2-9A7E-5219FCE4579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22E77-C377-478B-A7B5-776D86648199}">
      <dsp:nvSpPr>
        <dsp:cNvPr id="0" name=""/>
        <dsp:cNvSpPr/>
      </dsp:nvSpPr>
      <dsp:spPr>
        <a:xfrm>
          <a:off x="0" y="767745"/>
          <a:ext cx="8939814" cy="102366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9EA2E5-54CB-4534-818B-7B4EC76D000D}">
      <dsp:nvSpPr>
        <dsp:cNvPr id="0" name=""/>
        <dsp:cNvSpPr/>
      </dsp:nvSpPr>
      <dsp:spPr>
        <a:xfrm>
          <a:off x="27" y="0"/>
          <a:ext cx="878484" cy="1023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b="1" kern="1200"/>
            <a:t>April</a:t>
          </a:r>
          <a:r>
            <a:rPr lang="en-US" sz="900" kern="1200"/>
            <a:t> 2022 BE Project Launch </a:t>
          </a:r>
        </a:p>
      </dsp:txBody>
      <dsp:txXfrm>
        <a:off x="27" y="0"/>
        <a:ext cx="878484" cy="1023660"/>
      </dsp:txXfrm>
    </dsp:sp>
    <dsp:sp modelId="{292C2831-47F9-408F-BBDF-25A2F1BA728C}">
      <dsp:nvSpPr>
        <dsp:cNvPr id="0" name=""/>
        <dsp:cNvSpPr/>
      </dsp:nvSpPr>
      <dsp:spPr>
        <a:xfrm>
          <a:off x="311312" y="1151618"/>
          <a:ext cx="255915" cy="255915"/>
        </a:xfrm>
        <a:prstGeom prst="ellipse">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21BC5B-5A53-445A-8A8F-2BBA9E9E8990}">
      <dsp:nvSpPr>
        <dsp:cNvPr id="0" name=""/>
        <dsp:cNvSpPr/>
      </dsp:nvSpPr>
      <dsp:spPr>
        <a:xfrm>
          <a:off x="912642" y="1535491"/>
          <a:ext cx="682599" cy="1023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b="1" kern="1200"/>
            <a:t>May</a:t>
          </a:r>
          <a:r>
            <a:rPr lang="en-US" sz="900" kern="1200"/>
            <a:t> 2022 Key Stakeholders Goal Planning</a:t>
          </a:r>
        </a:p>
      </dsp:txBody>
      <dsp:txXfrm>
        <a:off x="912642" y="1535491"/>
        <a:ext cx="682599" cy="1023660"/>
      </dsp:txXfrm>
    </dsp:sp>
    <dsp:sp modelId="{E8A362F5-7FCC-4A66-A114-65F89CD35088}">
      <dsp:nvSpPr>
        <dsp:cNvPr id="0" name=""/>
        <dsp:cNvSpPr/>
      </dsp:nvSpPr>
      <dsp:spPr>
        <a:xfrm>
          <a:off x="1125984" y="1151618"/>
          <a:ext cx="255915" cy="2559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2CA892-7876-475D-96D5-FA6B859E9001}">
      <dsp:nvSpPr>
        <dsp:cNvPr id="0" name=""/>
        <dsp:cNvSpPr/>
      </dsp:nvSpPr>
      <dsp:spPr>
        <a:xfrm>
          <a:off x="1629371" y="0"/>
          <a:ext cx="682599" cy="1023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b="1" kern="1200"/>
            <a:t>June</a:t>
          </a:r>
          <a:r>
            <a:rPr lang="en-US" sz="900" kern="1200"/>
            <a:t> 2022 Resource mapping tool complete</a:t>
          </a:r>
        </a:p>
      </dsp:txBody>
      <dsp:txXfrm>
        <a:off x="1629371" y="0"/>
        <a:ext cx="682599" cy="1023660"/>
      </dsp:txXfrm>
    </dsp:sp>
    <dsp:sp modelId="{1604605C-225D-49DA-823B-5593F07BE922}">
      <dsp:nvSpPr>
        <dsp:cNvPr id="0" name=""/>
        <dsp:cNvSpPr/>
      </dsp:nvSpPr>
      <dsp:spPr>
        <a:xfrm>
          <a:off x="1842713" y="1151618"/>
          <a:ext cx="255915" cy="255915"/>
        </a:xfrm>
        <a:prstGeom prst="ellipse">
          <a:avLst/>
        </a:prstGeom>
        <a:solidFill>
          <a:srgbClr val="CC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B8871D-F655-496A-B280-090B62AD25BA}">
      <dsp:nvSpPr>
        <dsp:cNvPr id="0" name=""/>
        <dsp:cNvSpPr/>
      </dsp:nvSpPr>
      <dsp:spPr>
        <a:xfrm>
          <a:off x="2346100" y="1535491"/>
          <a:ext cx="682599" cy="1023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b="1" kern="1200"/>
            <a:t>July</a:t>
          </a:r>
          <a:r>
            <a:rPr lang="en-US" sz="900" kern="1200"/>
            <a:t> 2022</a:t>
          </a:r>
        </a:p>
        <a:p>
          <a:pPr marL="0" lvl="0" indent="0" algn="ctr" defTabSz="400050">
            <a:lnSpc>
              <a:spcPct val="90000"/>
            </a:lnSpc>
            <a:spcBef>
              <a:spcPct val="0"/>
            </a:spcBef>
            <a:spcAft>
              <a:spcPct val="35000"/>
            </a:spcAft>
            <a:buNone/>
          </a:pPr>
          <a:r>
            <a:rPr lang="en-US" sz="900" kern="1200"/>
            <a:t>Goal </a:t>
          </a:r>
          <a:r>
            <a:rPr lang="en-US" sz="1000" kern="1200"/>
            <a:t>Achieved</a:t>
          </a:r>
          <a:r>
            <a:rPr lang="en-US" sz="900" kern="1200"/>
            <a:t> – 100% Discharge education: Post-Birth Warning Signs</a:t>
          </a:r>
        </a:p>
      </dsp:txBody>
      <dsp:txXfrm>
        <a:off x="2346100" y="1535491"/>
        <a:ext cx="682599" cy="1023660"/>
      </dsp:txXfrm>
    </dsp:sp>
    <dsp:sp modelId="{74AAD66D-B104-41B2-BC50-E374C1A0C1C2}">
      <dsp:nvSpPr>
        <dsp:cNvPr id="0" name=""/>
        <dsp:cNvSpPr/>
      </dsp:nvSpPr>
      <dsp:spPr>
        <a:xfrm>
          <a:off x="2559442" y="1151618"/>
          <a:ext cx="255915" cy="2559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3ACACF-37E5-4836-88A0-BD82D8D2205C}">
      <dsp:nvSpPr>
        <dsp:cNvPr id="0" name=""/>
        <dsp:cNvSpPr/>
      </dsp:nvSpPr>
      <dsp:spPr>
        <a:xfrm>
          <a:off x="3062830" y="0"/>
          <a:ext cx="682599" cy="1023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b="1" kern="1200"/>
            <a:t>July</a:t>
          </a:r>
          <a:r>
            <a:rPr lang="en-US" sz="900" kern="1200"/>
            <a:t> 2022 Launch Diversity Education</a:t>
          </a:r>
        </a:p>
      </dsp:txBody>
      <dsp:txXfrm>
        <a:off x="3062830" y="0"/>
        <a:ext cx="682599" cy="1023660"/>
      </dsp:txXfrm>
    </dsp:sp>
    <dsp:sp modelId="{27FF2EB5-3880-4C95-A48D-41B94BE7224B}">
      <dsp:nvSpPr>
        <dsp:cNvPr id="0" name=""/>
        <dsp:cNvSpPr/>
      </dsp:nvSpPr>
      <dsp:spPr>
        <a:xfrm>
          <a:off x="3276172" y="1151618"/>
          <a:ext cx="255915" cy="255915"/>
        </a:xfrm>
        <a:prstGeom prst="ellipse">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940A3C-E213-4206-887A-C3CDE29C24D5}">
      <dsp:nvSpPr>
        <dsp:cNvPr id="0" name=""/>
        <dsp:cNvSpPr/>
      </dsp:nvSpPr>
      <dsp:spPr>
        <a:xfrm>
          <a:off x="3779559" y="1535491"/>
          <a:ext cx="682599" cy="1023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b="1" kern="1200"/>
            <a:t>November</a:t>
          </a:r>
          <a:r>
            <a:rPr lang="en-US" sz="900" kern="1200"/>
            <a:t> 2022 Staff education on SDOH screening &amp; Linkage to Resources</a:t>
          </a:r>
        </a:p>
      </dsp:txBody>
      <dsp:txXfrm>
        <a:off x="3779559" y="1535491"/>
        <a:ext cx="682599" cy="1023660"/>
      </dsp:txXfrm>
    </dsp:sp>
    <dsp:sp modelId="{9B6F4B9A-609F-4513-BFBC-A346D615F752}">
      <dsp:nvSpPr>
        <dsp:cNvPr id="0" name=""/>
        <dsp:cNvSpPr/>
      </dsp:nvSpPr>
      <dsp:spPr>
        <a:xfrm>
          <a:off x="3992901" y="1151618"/>
          <a:ext cx="255915" cy="2559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7291D1-0A58-4E31-9760-52528662E471}">
      <dsp:nvSpPr>
        <dsp:cNvPr id="0" name=""/>
        <dsp:cNvSpPr/>
      </dsp:nvSpPr>
      <dsp:spPr>
        <a:xfrm>
          <a:off x="4496288" y="0"/>
          <a:ext cx="682599" cy="1023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b="1" kern="1200"/>
            <a:t>December</a:t>
          </a:r>
          <a:r>
            <a:rPr lang="en-US" sz="900" kern="1200"/>
            <a:t> 2022 SDOH screening and PREM survey Go Live</a:t>
          </a:r>
        </a:p>
      </dsp:txBody>
      <dsp:txXfrm>
        <a:off x="4496288" y="0"/>
        <a:ext cx="682599" cy="1023660"/>
      </dsp:txXfrm>
    </dsp:sp>
    <dsp:sp modelId="{233D15C0-590A-438E-B8AF-426D450FF544}">
      <dsp:nvSpPr>
        <dsp:cNvPr id="0" name=""/>
        <dsp:cNvSpPr/>
      </dsp:nvSpPr>
      <dsp:spPr>
        <a:xfrm>
          <a:off x="4709630" y="1151618"/>
          <a:ext cx="255915" cy="2559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4CF50E-428C-4AC6-9D6E-8B886A72C183}">
      <dsp:nvSpPr>
        <dsp:cNvPr id="0" name=""/>
        <dsp:cNvSpPr/>
      </dsp:nvSpPr>
      <dsp:spPr>
        <a:xfrm>
          <a:off x="5213017" y="1535491"/>
          <a:ext cx="682599" cy="1023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b="1" kern="1200"/>
            <a:t>January</a:t>
          </a:r>
          <a:r>
            <a:rPr lang="en-US" sz="900" kern="1200"/>
            <a:t> 2023 Regional Aftershock Viewing Event</a:t>
          </a:r>
        </a:p>
      </dsp:txBody>
      <dsp:txXfrm>
        <a:off x="5213017" y="1535491"/>
        <a:ext cx="682599" cy="1023660"/>
      </dsp:txXfrm>
    </dsp:sp>
    <dsp:sp modelId="{F1461F8B-21E8-4A58-9E6E-857AFB125D05}">
      <dsp:nvSpPr>
        <dsp:cNvPr id="0" name=""/>
        <dsp:cNvSpPr/>
      </dsp:nvSpPr>
      <dsp:spPr>
        <a:xfrm>
          <a:off x="5426360" y="1151618"/>
          <a:ext cx="255915" cy="255915"/>
        </a:xfrm>
        <a:prstGeom prst="ellipse">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F54B0A-5A09-4314-8D69-4CEFE338E83D}">
      <dsp:nvSpPr>
        <dsp:cNvPr id="0" name=""/>
        <dsp:cNvSpPr/>
      </dsp:nvSpPr>
      <dsp:spPr>
        <a:xfrm>
          <a:off x="5929747" y="0"/>
          <a:ext cx="682599" cy="1023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b="1" kern="1200"/>
            <a:t>January</a:t>
          </a:r>
          <a:r>
            <a:rPr lang="en-US" sz="900" kern="1200"/>
            <a:t> 2023 100% staff &amp; physician completed diversity training</a:t>
          </a:r>
        </a:p>
      </dsp:txBody>
      <dsp:txXfrm>
        <a:off x="5929747" y="0"/>
        <a:ext cx="682599" cy="1023660"/>
      </dsp:txXfrm>
    </dsp:sp>
    <dsp:sp modelId="{9A55EC49-D3AA-4567-ABBD-B5DF7B42C071}">
      <dsp:nvSpPr>
        <dsp:cNvPr id="0" name=""/>
        <dsp:cNvSpPr/>
      </dsp:nvSpPr>
      <dsp:spPr>
        <a:xfrm>
          <a:off x="6143089" y="1151618"/>
          <a:ext cx="255915" cy="255915"/>
        </a:xfrm>
        <a:prstGeom prst="ellipse">
          <a:avLst/>
        </a:prstGeom>
        <a:solidFill>
          <a:srgbClr val="CC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4F5FBB-CD74-4AAD-AAEC-68278F3DE630}">
      <dsp:nvSpPr>
        <dsp:cNvPr id="0" name=""/>
        <dsp:cNvSpPr/>
      </dsp:nvSpPr>
      <dsp:spPr>
        <a:xfrm>
          <a:off x="6646476" y="1535491"/>
          <a:ext cx="682599" cy="1023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b="1" kern="1200"/>
            <a:t>April</a:t>
          </a:r>
          <a:r>
            <a:rPr lang="en-US" sz="900" kern="1200"/>
            <a:t> 2023 Aftershock viewing event with medical students</a:t>
          </a:r>
        </a:p>
      </dsp:txBody>
      <dsp:txXfrm>
        <a:off x="6646476" y="1535491"/>
        <a:ext cx="682599" cy="1023660"/>
      </dsp:txXfrm>
    </dsp:sp>
    <dsp:sp modelId="{C12FF52B-633E-4F8A-971C-8262F66FA643}">
      <dsp:nvSpPr>
        <dsp:cNvPr id="0" name=""/>
        <dsp:cNvSpPr/>
      </dsp:nvSpPr>
      <dsp:spPr>
        <a:xfrm>
          <a:off x="6859818" y="1151618"/>
          <a:ext cx="255915" cy="2559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4F07FD-3924-4077-AB12-9B34ADCFE4CF}">
      <dsp:nvSpPr>
        <dsp:cNvPr id="0" name=""/>
        <dsp:cNvSpPr/>
      </dsp:nvSpPr>
      <dsp:spPr>
        <a:xfrm>
          <a:off x="7363205" y="0"/>
          <a:ext cx="682599" cy="1023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b="1" kern="1200"/>
            <a:t>May</a:t>
          </a:r>
          <a:r>
            <a:rPr lang="en-US" sz="900" kern="1200"/>
            <a:t> 2023 Community outreach- Rockford against Racism </a:t>
          </a:r>
        </a:p>
      </dsp:txBody>
      <dsp:txXfrm>
        <a:off x="7363205" y="0"/>
        <a:ext cx="682599" cy="1023660"/>
      </dsp:txXfrm>
    </dsp:sp>
    <dsp:sp modelId="{39B43638-7624-486B-921D-E89E849DAF4F}">
      <dsp:nvSpPr>
        <dsp:cNvPr id="0" name=""/>
        <dsp:cNvSpPr/>
      </dsp:nvSpPr>
      <dsp:spPr>
        <a:xfrm>
          <a:off x="7576547" y="1151618"/>
          <a:ext cx="255915" cy="255915"/>
        </a:xfrm>
        <a:prstGeom prst="ellipse">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9" name="Google Shape;150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FABDF60-4CD6-43E0-B427-59534C887737}" type="slidenum">
              <a:rPr lang="en-US" smtClean="0"/>
              <a:t>21</a:t>
            </a:fld>
            <a:endParaRPr lang="en-US"/>
          </a:p>
        </p:txBody>
      </p:sp>
    </p:spTree>
    <p:extLst>
      <p:ext uri="{BB962C8B-B14F-4D97-AF65-F5344CB8AC3E}">
        <p14:creationId xmlns:p14="http://schemas.microsoft.com/office/powerpoint/2010/main" val="93094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a:cs typeface="Calibri"/>
            </a:endParaRPr>
          </a:p>
        </p:txBody>
      </p:sp>
      <p:sp>
        <p:nvSpPr>
          <p:cNvPr id="4" name="Slide Number Placeholder 3"/>
          <p:cNvSpPr>
            <a:spLocks noGrp="1"/>
          </p:cNvSpPr>
          <p:nvPr>
            <p:ph type="sldNum" sz="quarter" idx="10"/>
          </p:nvPr>
        </p:nvSpPr>
        <p:spPr/>
        <p:txBody>
          <a:bodyPr/>
          <a:lstStyle/>
          <a:p>
            <a:fld id="{7A46D66A-E887-47C0-A71B-22599D27A8FE}" type="slidenum">
              <a:rPr lang="en-US" smtClean="0"/>
              <a:t>33</a:t>
            </a:fld>
            <a:endParaRPr lang="en-US"/>
          </a:p>
        </p:txBody>
      </p:sp>
    </p:spTree>
    <p:extLst>
      <p:ext uri="{BB962C8B-B14F-4D97-AF65-F5344CB8AC3E}">
        <p14:creationId xmlns:p14="http://schemas.microsoft.com/office/powerpoint/2010/main" val="215769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*note the red is all in the BIPOC group</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7A46D66A-E887-47C0-A71B-22599D27A8FE}" type="slidenum">
              <a:rPr lang="en-US" smtClean="0"/>
              <a:t>36</a:t>
            </a:fld>
            <a:endParaRPr lang="en-US"/>
          </a:p>
        </p:txBody>
      </p:sp>
    </p:spTree>
    <p:extLst>
      <p:ext uri="{BB962C8B-B14F-4D97-AF65-F5344CB8AC3E}">
        <p14:creationId xmlns:p14="http://schemas.microsoft.com/office/powerpoint/2010/main" val="1665559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Alana and Ellie to introduce PVB team panel </a:t>
            </a:r>
          </a:p>
        </p:txBody>
      </p:sp>
      <p:sp>
        <p:nvSpPr>
          <p:cNvPr id="4" name="Slide Number Placeholder 3"/>
          <p:cNvSpPr>
            <a:spLocks noGrp="1"/>
          </p:cNvSpPr>
          <p:nvPr>
            <p:ph type="sldNum" sz="quarter" idx="5"/>
          </p:nvPr>
        </p:nvSpPr>
        <p:spPr/>
        <p:txBody>
          <a:bodyPr/>
          <a:lstStyle/>
          <a:p>
            <a:fld id="{1FABDF60-4CD6-43E0-B427-59534C887737}" type="slidenum">
              <a:rPr lang="en-US" smtClean="0"/>
              <a:t>41</a:t>
            </a:fld>
            <a:endParaRPr lang="en-US"/>
          </a:p>
        </p:txBody>
      </p:sp>
    </p:spTree>
    <p:extLst>
      <p:ext uri="{BB962C8B-B14F-4D97-AF65-F5344CB8AC3E}">
        <p14:creationId xmlns:p14="http://schemas.microsoft.com/office/powerpoint/2010/main" val="671489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D0B1C258-122C-4775-B207-3DE2D949F414}" type="slidenum">
              <a:rPr lang="en-US" smtClean="0"/>
              <a:t>42</a:t>
            </a:fld>
            <a:endParaRPr lang="en-US"/>
          </a:p>
        </p:txBody>
      </p:sp>
    </p:spTree>
    <p:extLst>
      <p:ext uri="{BB962C8B-B14F-4D97-AF65-F5344CB8AC3E}">
        <p14:creationId xmlns:p14="http://schemas.microsoft.com/office/powerpoint/2010/main" val="723205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98C9C-57D0-47E2-BD68-0A8BE9AB54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749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Kordik</a:t>
            </a:r>
          </a:p>
        </p:txBody>
      </p:sp>
      <p:sp>
        <p:nvSpPr>
          <p:cNvPr id="4" name="Slide Number Placeholder 3"/>
          <p:cNvSpPr>
            <a:spLocks noGrp="1"/>
          </p:cNvSpPr>
          <p:nvPr>
            <p:ph type="sldNum" sz="quarter" idx="10"/>
          </p:nvPr>
        </p:nvSpPr>
        <p:spPr/>
        <p:txBody>
          <a:bodyPr/>
          <a:lstStyle/>
          <a:p>
            <a:fld id="{557C3B5D-9E6A-4D40-91CE-660C28C27B28}" type="slidenum">
              <a:rPr lang="en-US"/>
              <a:t>45</a:t>
            </a:fld>
            <a:endParaRPr lang="en-US"/>
          </a:p>
        </p:txBody>
      </p:sp>
    </p:spTree>
    <p:extLst>
      <p:ext uri="{BB962C8B-B14F-4D97-AF65-F5344CB8AC3E}">
        <p14:creationId xmlns:p14="http://schemas.microsoft.com/office/powerpoint/2010/main" val="3968665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Anna/Kordik</a:t>
            </a:r>
          </a:p>
        </p:txBody>
      </p:sp>
      <p:sp>
        <p:nvSpPr>
          <p:cNvPr id="4" name="Slide Number Placeholder 3"/>
          <p:cNvSpPr>
            <a:spLocks noGrp="1"/>
          </p:cNvSpPr>
          <p:nvPr>
            <p:ph type="sldNum" sz="quarter" idx="10"/>
          </p:nvPr>
        </p:nvSpPr>
        <p:spPr/>
        <p:txBody>
          <a:bodyPr/>
          <a:lstStyle/>
          <a:p>
            <a:fld id="{557C3B5D-9E6A-4D40-91CE-660C28C27B28}" type="slidenum">
              <a:rPr lang="en-US" smtClean="0"/>
              <a:t>46</a:t>
            </a:fld>
            <a:endParaRPr lang="en-US"/>
          </a:p>
        </p:txBody>
      </p:sp>
    </p:spTree>
    <p:extLst>
      <p:ext uri="{BB962C8B-B14F-4D97-AF65-F5344CB8AC3E}">
        <p14:creationId xmlns:p14="http://schemas.microsoft.com/office/powerpoint/2010/main" val="2350286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a:t>
            </a:r>
          </a:p>
        </p:txBody>
      </p:sp>
      <p:sp>
        <p:nvSpPr>
          <p:cNvPr id="4" name="Slide Number Placeholder 3"/>
          <p:cNvSpPr>
            <a:spLocks noGrp="1"/>
          </p:cNvSpPr>
          <p:nvPr>
            <p:ph type="sldNum" sz="quarter" idx="10"/>
          </p:nvPr>
        </p:nvSpPr>
        <p:spPr/>
        <p:txBody>
          <a:bodyPr/>
          <a:lstStyle/>
          <a:p>
            <a:fld id="{557C3B5D-9E6A-4D40-91CE-660C28C27B28}" type="slidenum">
              <a:rPr lang="en-US" smtClean="0"/>
              <a:t>47</a:t>
            </a:fld>
            <a:endParaRPr lang="en-US"/>
          </a:p>
        </p:txBody>
      </p:sp>
    </p:spTree>
    <p:extLst>
      <p:ext uri="{BB962C8B-B14F-4D97-AF65-F5344CB8AC3E}">
        <p14:creationId xmlns:p14="http://schemas.microsoft.com/office/powerpoint/2010/main" val="573710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a:t>
            </a:r>
          </a:p>
        </p:txBody>
      </p:sp>
      <p:sp>
        <p:nvSpPr>
          <p:cNvPr id="4" name="Slide Number Placeholder 3"/>
          <p:cNvSpPr>
            <a:spLocks noGrp="1"/>
          </p:cNvSpPr>
          <p:nvPr>
            <p:ph type="sldNum" sz="quarter" idx="10"/>
          </p:nvPr>
        </p:nvSpPr>
        <p:spPr/>
        <p:txBody>
          <a:bodyPr/>
          <a:lstStyle/>
          <a:p>
            <a:fld id="{557C3B5D-9E6A-4D40-91CE-660C28C27B28}" type="slidenum">
              <a:rPr lang="en-US" smtClean="0"/>
              <a:t>48</a:t>
            </a:fld>
            <a:endParaRPr lang="en-US"/>
          </a:p>
        </p:txBody>
      </p:sp>
    </p:spTree>
    <p:extLst>
      <p:ext uri="{BB962C8B-B14F-4D97-AF65-F5344CB8AC3E}">
        <p14:creationId xmlns:p14="http://schemas.microsoft.com/office/powerpoint/2010/main" val="2334754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5" name="Google Shape;151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love the growing picture!!  That is perfect.</a:t>
            </a:r>
            <a:endParaRPr/>
          </a:p>
          <a:p>
            <a:pPr marL="0" lvl="0" indent="0" algn="l" rtl="0">
              <a:spcBef>
                <a:spcPts val="0"/>
              </a:spcBef>
              <a:spcAft>
                <a:spcPts val="0"/>
              </a:spcAft>
              <a:buNone/>
            </a:pPr>
            <a:endParaRPr/>
          </a:p>
          <a:p>
            <a:pPr marL="0" lvl="0" indent="0" algn="l" rtl="0">
              <a:spcBef>
                <a:spcPts val="0"/>
              </a:spcBef>
              <a:spcAft>
                <a:spcPts val="0"/>
              </a:spcAft>
              <a:buNone/>
            </a:pPr>
            <a:r>
              <a:rPr lang="en-US"/>
              <a:t>I wonder if to many words and to small for the rest of it?  Maybe shorten to:</a:t>
            </a:r>
            <a:endParaRPr/>
          </a:p>
          <a:p>
            <a:pPr marL="0" lvl="0" indent="0" algn="l" rtl="0">
              <a:spcBef>
                <a:spcPts val="0"/>
              </a:spcBef>
              <a:spcAft>
                <a:spcPts val="0"/>
              </a:spcAft>
              <a:buNone/>
            </a:pPr>
            <a:endParaRPr/>
          </a:p>
          <a:p>
            <a:pPr marL="0" lvl="0" indent="0" algn="l" rtl="0">
              <a:spcBef>
                <a:spcPts val="0"/>
              </a:spcBef>
              <a:spcAft>
                <a:spcPts val="0"/>
              </a:spcAft>
              <a:buNone/>
            </a:pPr>
            <a:r>
              <a:rPr lang="en-US" b="1"/>
              <a:t>Gain innovative ideas</a:t>
            </a:r>
            <a:endParaRPr/>
          </a:p>
          <a:p>
            <a:pPr marL="0" lvl="0" indent="0" algn="l" rtl="0">
              <a:spcBef>
                <a:spcPts val="0"/>
              </a:spcBef>
              <a:spcAft>
                <a:spcPts val="0"/>
              </a:spcAft>
              <a:buNone/>
            </a:pPr>
            <a:r>
              <a:rPr lang="en-US" b="1"/>
              <a:t>Consider PDSA Cycles</a:t>
            </a:r>
            <a:endParaRPr/>
          </a:p>
          <a:p>
            <a:pPr marL="0" lvl="0" indent="0" algn="l" rtl="0">
              <a:spcBef>
                <a:spcPts val="0"/>
              </a:spcBef>
              <a:spcAft>
                <a:spcPts val="0"/>
              </a:spcAft>
              <a:buNone/>
            </a:pPr>
            <a:r>
              <a:rPr lang="en-US" b="1"/>
              <a:t>Inspire 30/60/90 plans</a:t>
            </a:r>
            <a:endParaRPr/>
          </a:p>
          <a:p>
            <a:pPr marL="0" lvl="0" indent="0" algn="l" rtl="0">
              <a:spcBef>
                <a:spcPts val="0"/>
              </a:spcBef>
              <a:spcAft>
                <a:spcPts val="0"/>
              </a:spcAft>
              <a:buNone/>
            </a:pPr>
            <a:r>
              <a:rPr lang="en-US" b="1"/>
              <a:t>Make change happen</a:t>
            </a:r>
            <a:endParaRPr/>
          </a:p>
          <a:p>
            <a:pPr marL="0" lvl="0" indent="0" algn="l" rtl="0">
              <a:spcBef>
                <a:spcPts val="0"/>
              </a:spcBef>
              <a:spcAft>
                <a:spcPts val="0"/>
              </a:spcAft>
              <a:buNone/>
            </a:pPr>
            <a:endParaRPr/>
          </a:p>
          <a:p>
            <a:pPr marL="0" lvl="0" indent="0" algn="l" rtl="0">
              <a:spcBef>
                <a:spcPts val="0"/>
              </a:spcBef>
              <a:spcAft>
                <a:spcPts val="0"/>
              </a:spcAft>
              <a:buNone/>
            </a:pPr>
            <a:r>
              <a:rPr lang="en-US" b="1"/>
              <a:t>"Plant a seed for Change" </a:t>
            </a:r>
            <a:endParaRPr/>
          </a:p>
        </p:txBody>
      </p:sp>
      <p:sp>
        <p:nvSpPr>
          <p:cNvPr id="1516" name="Google Shape;151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a:t>
            </a:r>
          </a:p>
        </p:txBody>
      </p:sp>
      <p:sp>
        <p:nvSpPr>
          <p:cNvPr id="4" name="Slide Number Placeholder 3"/>
          <p:cNvSpPr>
            <a:spLocks noGrp="1"/>
          </p:cNvSpPr>
          <p:nvPr>
            <p:ph type="sldNum" sz="quarter" idx="10"/>
          </p:nvPr>
        </p:nvSpPr>
        <p:spPr/>
        <p:txBody>
          <a:bodyPr/>
          <a:lstStyle/>
          <a:p>
            <a:fld id="{557C3B5D-9E6A-4D40-91CE-660C28C27B28}" type="slidenum">
              <a:rPr lang="en-US" smtClean="0"/>
              <a:t>49</a:t>
            </a:fld>
            <a:endParaRPr lang="en-US"/>
          </a:p>
        </p:txBody>
      </p:sp>
    </p:spTree>
    <p:extLst>
      <p:ext uri="{BB962C8B-B14F-4D97-AF65-F5344CB8AC3E}">
        <p14:creationId xmlns:p14="http://schemas.microsoft.com/office/powerpoint/2010/main" val="1779806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a:t>
            </a:r>
          </a:p>
        </p:txBody>
      </p:sp>
      <p:sp>
        <p:nvSpPr>
          <p:cNvPr id="4" name="Slide Number Placeholder 3"/>
          <p:cNvSpPr>
            <a:spLocks noGrp="1"/>
          </p:cNvSpPr>
          <p:nvPr>
            <p:ph type="sldNum" sz="quarter" idx="10"/>
          </p:nvPr>
        </p:nvSpPr>
        <p:spPr/>
        <p:txBody>
          <a:bodyPr/>
          <a:lstStyle/>
          <a:p>
            <a:fld id="{557C3B5D-9E6A-4D40-91CE-660C28C27B28}" type="slidenum">
              <a:rPr lang="en-US" smtClean="0"/>
              <a:t>50</a:t>
            </a:fld>
            <a:endParaRPr lang="en-US"/>
          </a:p>
        </p:txBody>
      </p:sp>
    </p:spTree>
    <p:extLst>
      <p:ext uri="{BB962C8B-B14F-4D97-AF65-F5344CB8AC3E}">
        <p14:creationId xmlns:p14="http://schemas.microsoft.com/office/powerpoint/2010/main" val="3138820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Kordik</a:t>
            </a:r>
          </a:p>
          <a:p>
            <a:r>
              <a:rPr lang="en-US" dirty="0"/>
              <a:t>Full rebrand – Promoting</a:t>
            </a:r>
            <a:r>
              <a:rPr lang="en-US" baseline="0" dirty="0"/>
              <a:t> Vaginal Birth Huddle – Part1: Labor Management Huddle in boardroom, Part 2: Consent/Delivery Decision Huddle at </a:t>
            </a:r>
            <a:r>
              <a:rPr lang="en-US" baseline="0" dirty="0" err="1"/>
              <a:t>bedisde</a:t>
            </a:r>
            <a:endParaRPr lang="en-US" dirty="0"/>
          </a:p>
        </p:txBody>
      </p:sp>
      <p:sp>
        <p:nvSpPr>
          <p:cNvPr id="4" name="Slide Number Placeholder 3"/>
          <p:cNvSpPr>
            <a:spLocks noGrp="1"/>
          </p:cNvSpPr>
          <p:nvPr>
            <p:ph type="sldNum" sz="quarter" idx="10"/>
          </p:nvPr>
        </p:nvSpPr>
        <p:spPr/>
        <p:txBody>
          <a:bodyPr/>
          <a:lstStyle/>
          <a:p>
            <a:fld id="{557C3B5D-9E6A-4D40-91CE-660C28C27B28}" type="slidenum">
              <a:rPr lang="en-US" smtClean="0"/>
              <a:t>51</a:t>
            </a:fld>
            <a:endParaRPr lang="en-US"/>
          </a:p>
        </p:txBody>
      </p:sp>
    </p:spTree>
    <p:extLst>
      <p:ext uri="{BB962C8B-B14F-4D97-AF65-F5344CB8AC3E}">
        <p14:creationId xmlns:p14="http://schemas.microsoft.com/office/powerpoint/2010/main" val="275212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Kordik</a:t>
            </a:r>
          </a:p>
        </p:txBody>
      </p:sp>
      <p:sp>
        <p:nvSpPr>
          <p:cNvPr id="4" name="Slide Number Placeholder 3"/>
          <p:cNvSpPr>
            <a:spLocks noGrp="1"/>
          </p:cNvSpPr>
          <p:nvPr>
            <p:ph type="sldNum" sz="quarter" idx="10"/>
          </p:nvPr>
        </p:nvSpPr>
        <p:spPr/>
        <p:txBody>
          <a:bodyPr/>
          <a:lstStyle/>
          <a:p>
            <a:fld id="{557C3B5D-9E6A-4D40-91CE-660C28C27B28}" type="slidenum">
              <a:rPr lang="en-US" smtClean="0"/>
              <a:t>52</a:t>
            </a:fld>
            <a:endParaRPr lang="en-US"/>
          </a:p>
        </p:txBody>
      </p:sp>
    </p:spTree>
    <p:extLst>
      <p:ext uri="{BB962C8B-B14F-4D97-AF65-F5344CB8AC3E}">
        <p14:creationId xmlns:p14="http://schemas.microsoft.com/office/powerpoint/2010/main" val="2246928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Kordik</a:t>
            </a:r>
          </a:p>
        </p:txBody>
      </p:sp>
      <p:sp>
        <p:nvSpPr>
          <p:cNvPr id="4" name="Slide Number Placeholder 3"/>
          <p:cNvSpPr>
            <a:spLocks noGrp="1"/>
          </p:cNvSpPr>
          <p:nvPr>
            <p:ph type="sldNum" sz="quarter" idx="10"/>
          </p:nvPr>
        </p:nvSpPr>
        <p:spPr/>
        <p:txBody>
          <a:bodyPr/>
          <a:lstStyle/>
          <a:p>
            <a:fld id="{557C3B5D-9E6A-4D40-91CE-660C28C27B28}" type="slidenum">
              <a:rPr lang="en-US" smtClean="0"/>
              <a:t>53</a:t>
            </a:fld>
            <a:endParaRPr lang="en-US"/>
          </a:p>
        </p:txBody>
      </p:sp>
    </p:spTree>
    <p:extLst>
      <p:ext uri="{BB962C8B-B14F-4D97-AF65-F5344CB8AC3E}">
        <p14:creationId xmlns:p14="http://schemas.microsoft.com/office/powerpoint/2010/main" val="1226982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a:t>
            </a:r>
          </a:p>
        </p:txBody>
      </p:sp>
      <p:sp>
        <p:nvSpPr>
          <p:cNvPr id="4" name="Slide Number Placeholder 3"/>
          <p:cNvSpPr>
            <a:spLocks noGrp="1"/>
          </p:cNvSpPr>
          <p:nvPr>
            <p:ph type="sldNum" sz="quarter" idx="10"/>
          </p:nvPr>
        </p:nvSpPr>
        <p:spPr/>
        <p:txBody>
          <a:bodyPr/>
          <a:lstStyle/>
          <a:p>
            <a:fld id="{557C3B5D-9E6A-4D40-91CE-660C28C27B28}" type="slidenum">
              <a:rPr lang="en-US" smtClean="0"/>
              <a:t>54</a:t>
            </a:fld>
            <a:endParaRPr lang="en-US"/>
          </a:p>
        </p:txBody>
      </p:sp>
    </p:spTree>
    <p:extLst>
      <p:ext uri="{BB962C8B-B14F-4D97-AF65-F5344CB8AC3E}">
        <p14:creationId xmlns:p14="http://schemas.microsoft.com/office/powerpoint/2010/main" val="1236196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a:t>
            </a:r>
          </a:p>
        </p:txBody>
      </p:sp>
      <p:sp>
        <p:nvSpPr>
          <p:cNvPr id="4" name="Slide Number Placeholder 3"/>
          <p:cNvSpPr>
            <a:spLocks noGrp="1"/>
          </p:cNvSpPr>
          <p:nvPr>
            <p:ph type="sldNum" sz="quarter" idx="10"/>
          </p:nvPr>
        </p:nvSpPr>
        <p:spPr/>
        <p:txBody>
          <a:bodyPr/>
          <a:lstStyle/>
          <a:p>
            <a:fld id="{557C3B5D-9E6A-4D40-91CE-660C28C27B28}" type="slidenum">
              <a:rPr lang="en-US" smtClean="0"/>
              <a:t>55</a:t>
            </a:fld>
            <a:endParaRPr lang="en-US"/>
          </a:p>
        </p:txBody>
      </p:sp>
    </p:spTree>
    <p:extLst>
      <p:ext uri="{BB962C8B-B14F-4D97-AF65-F5344CB8AC3E}">
        <p14:creationId xmlns:p14="http://schemas.microsoft.com/office/powerpoint/2010/main" val="2613055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Kordik</a:t>
            </a:r>
          </a:p>
        </p:txBody>
      </p:sp>
      <p:sp>
        <p:nvSpPr>
          <p:cNvPr id="4" name="Slide Number Placeholder 3"/>
          <p:cNvSpPr>
            <a:spLocks noGrp="1"/>
          </p:cNvSpPr>
          <p:nvPr>
            <p:ph type="sldNum" sz="quarter" idx="10"/>
          </p:nvPr>
        </p:nvSpPr>
        <p:spPr/>
        <p:txBody>
          <a:bodyPr/>
          <a:lstStyle/>
          <a:p>
            <a:fld id="{557C3B5D-9E6A-4D40-91CE-660C28C27B28}" type="slidenum">
              <a:rPr lang="en-US" smtClean="0"/>
              <a:t>56</a:t>
            </a:fld>
            <a:endParaRPr lang="en-US"/>
          </a:p>
        </p:txBody>
      </p:sp>
    </p:spTree>
    <p:extLst>
      <p:ext uri="{BB962C8B-B14F-4D97-AF65-F5344CB8AC3E}">
        <p14:creationId xmlns:p14="http://schemas.microsoft.com/office/powerpoint/2010/main" val="2929146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Kordik</a:t>
            </a:r>
          </a:p>
        </p:txBody>
      </p:sp>
      <p:sp>
        <p:nvSpPr>
          <p:cNvPr id="4" name="Slide Number Placeholder 3"/>
          <p:cNvSpPr>
            <a:spLocks noGrp="1"/>
          </p:cNvSpPr>
          <p:nvPr>
            <p:ph type="sldNum" sz="quarter" idx="10"/>
          </p:nvPr>
        </p:nvSpPr>
        <p:spPr/>
        <p:txBody>
          <a:bodyPr/>
          <a:lstStyle/>
          <a:p>
            <a:fld id="{557C3B5D-9E6A-4D40-91CE-660C28C27B28}" type="slidenum">
              <a:rPr lang="en-US" smtClean="0"/>
              <a:t>57</a:t>
            </a:fld>
            <a:endParaRPr lang="en-US"/>
          </a:p>
        </p:txBody>
      </p:sp>
    </p:spTree>
    <p:extLst>
      <p:ext uri="{BB962C8B-B14F-4D97-AF65-F5344CB8AC3E}">
        <p14:creationId xmlns:p14="http://schemas.microsoft.com/office/powerpoint/2010/main" val="1166295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Kordik</a:t>
            </a:r>
          </a:p>
        </p:txBody>
      </p:sp>
      <p:sp>
        <p:nvSpPr>
          <p:cNvPr id="4" name="Slide Number Placeholder 3"/>
          <p:cNvSpPr>
            <a:spLocks noGrp="1"/>
          </p:cNvSpPr>
          <p:nvPr>
            <p:ph type="sldNum" sz="quarter" idx="10"/>
          </p:nvPr>
        </p:nvSpPr>
        <p:spPr/>
        <p:txBody>
          <a:bodyPr/>
          <a:lstStyle/>
          <a:p>
            <a:fld id="{557C3B5D-9E6A-4D40-91CE-660C28C27B28}" type="slidenum">
              <a:rPr lang="en-US" smtClean="0"/>
              <a:t>58</a:t>
            </a:fld>
            <a:endParaRPr lang="en-US"/>
          </a:p>
        </p:txBody>
      </p:sp>
    </p:spTree>
    <p:extLst>
      <p:ext uri="{BB962C8B-B14F-4D97-AF65-F5344CB8AC3E}">
        <p14:creationId xmlns:p14="http://schemas.microsoft.com/office/powerpoint/2010/main" val="3279387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5" name="Google Shape;15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Titles </a:t>
            </a:r>
          </a:p>
          <a:p>
            <a:r>
              <a:rPr lang="en-US">
                <a:cs typeface="Calibri"/>
              </a:rPr>
              <a:t>Map of State, with the town with a star </a:t>
            </a:r>
          </a:p>
        </p:txBody>
      </p:sp>
      <p:sp>
        <p:nvSpPr>
          <p:cNvPr id="4" name="Slide Number Placeholder 3"/>
          <p:cNvSpPr>
            <a:spLocks noGrp="1"/>
          </p:cNvSpPr>
          <p:nvPr>
            <p:ph type="sldNum" sz="quarter" idx="5"/>
          </p:nvPr>
        </p:nvSpPr>
        <p:spPr/>
        <p:txBody>
          <a:bodyPr/>
          <a:lstStyle/>
          <a:p>
            <a:fld id="{1FABDF60-4CD6-43E0-B427-59534C887737}" type="slidenum">
              <a:rPr lang="en-US" smtClean="0"/>
              <a:t>59</a:t>
            </a:fld>
            <a:endParaRPr lang="en-US"/>
          </a:p>
        </p:txBody>
      </p:sp>
    </p:spTree>
    <p:extLst>
      <p:ext uri="{BB962C8B-B14F-4D97-AF65-F5344CB8AC3E}">
        <p14:creationId xmlns:p14="http://schemas.microsoft.com/office/powerpoint/2010/main" val="1077414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a:t>
            </a:r>
            <a:r>
              <a:rPr lang="en-US" baseline="0"/>
              <a:t> is an example of one of our beautiful LDRP rooms. We have peanut balls of numerous sizes and birthing balls for our patients. </a:t>
            </a:r>
            <a:endParaRPr lang="en-US"/>
          </a:p>
        </p:txBody>
      </p:sp>
      <p:sp>
        <p:nvSpPr>
          <p:cNvPr id="4" name="Slide Number Placeholder 3"/>
          <p:cNvSpPr>
            <a:spLocks noGrp="1"/>
          </p:cNvSpPr>
          <p:nvPr>
            <p:ph type="sldNum" sz="quarter" idx="10"/>
          </p:nvPr>
        </p:nvSpPr>
        <p:spPr/>
        <p:txBody>
          <a:bodyPr/>
          <a:lstStyle/>
          <a:p>
            <a:fld id="{018C0F11-4A70-487B-8405-732882253625}" type="slidenum">
              <a:rPr lang="en-US" smtClean="0"/>
              <a:t>62</a:t>
            </a:fld>
            <a:endParaRPr lang="en-US"/>
          </a:p>
        </p:txBody>
      </p:sp>
    </p:spTree>
    <p:extLst>
      <p:ext uri="{BB962C8B-B14F-4D97-AF65-F5344CB8AC3E}">
        <p14:creationId xmlns:p14="http://schemas.microsoft.com/office/powerpoint/2010/main" val="137035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though we are a small group, we are a mighty group and we get a lot accomplished together. </a:t>
            </a:r>
          </a:p>
        </p:txBody>
      </p:sp>
      <p:sp>
        <p:nvSpPr>
          <p:cNvPr id="4" name="Slide Number Placeholder 3"/>
          <p:cNvSpPr>
            <a:spLocks noGrp="1"/>
          </p:cNvSpPr>
          <p:nvPr>
            <p:ph type="sldNum" sz="quarter" idx="10"/>
          </p:nvPr>
        </p:nvSpPr>
        <p:spPr/>
        <p:txBody>
          <a:bodyPr/>
          <a:lstStyle/>
          <a:p>
            <a:fld id="{018C0F11-4A70-487B-8405-732882253625}" type="slidenum">
              <a:rPr lang="en-US" smtClean="0"/>
              <a:t>63</a:t>
            </a:fld>
            <a:endParaRPr lang="en-US"/>
          </a:p>
        </p:txBody>
      </p:sp>
    </p:spTree>
    <p:extLst>
      <p:ext uri="{BB962C8B-B14F-4D97-AF65-F5344CB8AC3E}">
        <p14:creationId xmlns:p14="http://schemas.microsoft.com/office/powerpoint/2010/main" val="1346658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struggle</a:t>
            </a:r>
            <a:r>
              <a:rPr lang="en-US" baseline="0"/>
              <a:t> with our small N size. One of the suggestions we have gotten from Ellie and Alana has been to look at a rolling year.  Through April 2023, FHN has had 29 NTSV patients with 8 having a primary cesarean section, so our NTSV rate is currently 27.59% which is above goal. It is very easy to get discouraged when seeing this percentage, but when we roll into an entire year, it helps to shift the focus a bit. This brings in 51 more patients so the n size is now 80 patients and brings our percentage to 25%, which is a much more achievable number and closer to the goal of 23.6%. </a:t>
            </a:r>
            <a:endParaRPr lang="en-US"/>
          </a:p>
        </p:txBody>
      </p:sp>
      <p:sp>
        <p:nvSpPr>
          <p:cNvPr id="4" name="Slide Number Placeholder 3"/>
          <p:cNvSpPr>
            <a:spLocks noGrp="1"/>
          </p:cNvSpPr>
          <p:nvPr>
            <p:ph type="sldNum" sz="quarter" idx="10"/>
          </p:nvPr>
        </p:nvSpPr>
        <p:spPr/>
        <p:txBody>
          <a:bodyPr/>
          <a:lstStyle/>
          <a:p>
            <a:fld id="{018C0F11-4A70-487B-8405-732882253625}" type="slidenum">
              <a:rPr lang="en-US" smtClean="0"/>
              <a:t>64</a:t>
            </a:fld>
            <a:endParaRPr lang="en-US"/>
          </a:p>
        </p:txBody>
      </p:sp>
    </p:spTree>
    <p:extLst>
      <p:ext uri="{BB962C8B-B14F-4D97-AF65-F5344CB8AC3E}">
        <p14:creationId xmlns:p14="http://schemas.microsoft.com/office/powerpoint/2010/main" val="1675135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you may be wondering why we are here on this panel today,</a:t>
            </a:r>
            <a:r>
              <a:rPr lang="en-US" baseline="0"/>
              <a:t> but we at FHN are probably not alone in our struggles. </a:t>
            </a:r>
            <a:r>
              <a:rPr lang="en-US"/>
              <a:t>We have implemented all the tips and tricks. We have sent out the Labor Management videos, we have implemented all the structure measures, we have most of our staff attend Spinning Babies,</a:t>
            </a:r>
            <a:r>
              <a:rPr lang="en-US" baseline="0"/>
              <a:t> we just enlisted a new nurse champion, we have met with Ellie and Alana, we attend all the webinars, we have an engaged team, but we continue to be above the target. So now we need to look beyond the initiative and do a deeper dive</a:t>
            </a:r>
          </a:p>
          <a:p>
            <a:r>
              <a:rPr lang="en-US" baseline="0"/>
              <a:t>With auditing the patients, 64% of our NTSV patients are induced. I did not stratify specifically the NTSV patients out, but 90% of our inductions are medically necessary. When we look even deeper we are able to see of those inductions, most of them are for gestational hypertension. </a:t>
            </a:r>
          </a:p>
          <a:p>
            <a:r>
              <a:rPr lang="en-US" baseline="0"/>
              <a:t>At FHN our average admission Bishop score is 3.96, so primarily these patients are started on a cervical ripening agent of some sort which is appropriate for these Bishop scores, but the patients perception of timeframe of admission to baby is a bit skewed. Our average length of stay for inductions is 3.3 days so patients get upset, they get impatient, they want to throw in the towel. As the graph shows, FHN has a 25% Failed Induction rate and ______ met ACOG/SMFM guidelines.</a:t>
            </a:r>
          </a:p>
          <a:p>
            <a:r>
              <a:rPr lang="en-US" baseline="0"/>
              <a:t>Finally, as everyone is struggling with staff turnover, reeducating new staff on initiatives, all the processes and standing up for the patient is imperative. The confidence level of the newer nurse in involving the patient in the decision and having a true huddle with the patient and the provider continues to be a struggle. </a:t>
            </a:r>
          </a:p>
          <a:p>
            <a:r>
              <a:rPr lang="en-US" baseline="0"/>
              <a:t>All these things are important, but at FHN our main focus is how can we impact our induction numbers. </a:t>
            </a:r>
            <a:endParaRPr lang="en-US"/>
          </a:p>
        </p:txBody>
      </p:sp>
      <p:sp>
        <p:nvSpPr>
          <p:cNvPr id="4" name="Slide Number Placeholder 3"/>
          <p:cNvSpPr>
            <a:spLocks noGrp="1"/>
          </p:cNvSpPr>
          <p:nvPr>
            <p:ph type="sldNum" sz="quarter" idx="10"/>
          </p:nvPr>
        </p:nvSpPr>
        <p:spPr/>
        <p:txBody>
          <a:bodyPr/>
          <a:lstStyle/>
          <a:p>
            <a:fld id="{018C0F11-4A70-487B-8405-732882253625}" type="slidenum">
              <a:rPr lang="en-US" smtClean="0"/>
              <a:t>65</a:t>
            </a:fld>
            <a:endParaRPr lang="en-US"/>
          </a:p>
        </p:txBody>
      </p:sp>
    </p:spTree>
    <p:extLst>
      <p:ext uri="{BB962C8B-B14F-4D97-AF65-F5344CB8AC3E}">
        <p14:creationId xmlns:p14="http://schemas.microsoft.com/office/powerpoint/2010/main" val="1750215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a:solidFill>
                  <a:srgbClr val="FF0000"/>
                </a:solidFill>
                <a:cs typeface="Calibri"/>
              </a:rPr>
              <a:t>At FHN we lost our provider champion at the beginning of 2022, so we did hit a lull in implementation, however, we recruited Dr. Meyer to our team and she has worked in other hospitals and has been a great help in sharing the information at the meetings and gives the team a valuable opinion. </a:t>
            </a:r>
          </a:p>
          <a:p>
            <a:pPr marL="171450" indent="-171450">
              <a:buFont typeface="Arial" panose="020B0604020202020204" pitchFamily="34" charset="0"/>
              <a:buChar char="•"/>
            </a:pPr>
            <a:r>
              <a:rPr lang="en-US" baseline="0" err="1">
                <a:solidFill>
                  <a:srgbClr val="FF0000"/>
                </a:solidFill>
                <a:cs typeface="Calibri"/>
              </a:rPr>
              <a:t>Unblinded</a:t>
            </a:r>
            <a:r>
              <a:rPr lang="en-US" baseline="0">
                <a:solidFill>
                  <a:srgbClr val="FF0000"/>
                </a:solidFill>
                <a:cs typeface="Calibri"/>
              </a:rPr>
              <a:t> provider data in a newsletter format that is shared with each provider quarterly by distributing them at their provider meeting. This data remains blinded at the provider meetings when it is shared on a screen which is the format I have shown here, however the report they each receive is </a:t>
            </a:r>
            <a:r>
              <a:rPr lang="en-US" baseline="0" err="1">
                <a:solidFill>
                  <a:srgbClr val="FF0000"/>
                </a:solidFill>
                <a:cs typeface="Calibri"/>
              </a:rPr>
              <a:t>unblinded</a:t>
            </a:r>
            <a:r>
              <a:rPr lang="en-US" baseline="0">
                <a:solidFill>
                  <a:srgbClr val="FF0000"/>
                </a:solidFill>
                <a:cs typeface="Calibri"/>
              </a:rPr>
              <a:t>. We shared this for the first time at the last meeting we had with the providers, so now we will be adding the reason the </a:t>
            </a:r>
            <a:r>
              <a:rPr lang="en-US" baseline="0" err="1">
                <a:solidFill>
                  <a:srgbClr val="FF0000"/>
                </a:solidFill>
                <a:cs typeface="Calibri"/>
              </a:rPr>
              <a:t>c-section</a:t>
            </a:r>
            <a:r>
              <a:rPr lang="en-US" baseline="0">
                <a:solidFill>
                  <a:srgbClr val="FF0000"/>
                </a:solidFill>
                <a:cs typeface="Calibri"/>
              </a:rPr>
              <a:t> was called. </a:t>
            </a:r>
          </a:p>
          <a:p>
            <a:pPr marL="171450" indent="-171450">
              <a:buFont typeface="Arial" panose="020B0604020202020204" pitchFamily="34" charset="0"/>
              <a:buChar char="•"/>
            </a:pPr>
            <a:r>
              <a:rPr lang="en-US" baseline="0">
                <a:solidFill>
                  <a:srgbClr val="FF0000"/>
                </a:solidFill>
                <a:cs typeface="Calibri"/>
              </a:rPr>
              <a:t>We were having difficulty with receiving the C-Section Huddle and the ACOG/SMFM checklist, so Keri and Danielle took some time at the staff meeting in February and were able to role play the use of the checklist/huddle forms at the bedside. The goal was to empower staff to initiate and involve the patient in shared decision making. As a result, in March, we received three of the four checklists for </a:t>
            </a:r>
            <a:r>
              <a:rPr lang="en-US" baseline="0" err="1">
                <a:solidFill>
                  <a:srgbClr val="FF0000"/>
                </a:solidFill>
                <a:cs typeface="Calibri"/>
              </a:rPr>
              <a:t>c-section</a:t>
            </a:r>
            <a:r>
              <a:rPr lang="en-US" baseline="0">
                <a:solidFill>
                  <a:srgbClr val="FF0000"/>
                </a:solidFill>
                <a:cs typeface="Calibri"/>
              </a:rPr>
              <a:t> patients. </a:t>
            </a:r>
          </a:p>
        </p:txBody>
      </p:sp>
      <p:sp>
        <p:nvSpPr>
          <p:cNvPr id="4" name="Slide Number Placeholder 3"/>
          <p:cNvSpPr>
            <a:spLocks noGrp="1"/>
          </p:cNvSpPr>
          <p:nvPr>
            <p:ph type="sldNum" sz="quarter" idx="5"/>
          </p:nvPr>
        </p:nvSpPr>
        <p:spPr/>
        <p:txBody>
          <a:bodyPr/>
          <a:lstStyle/>
          <a:p>
            <a:fld id="{1FABDF60-4CD6-43E0-B427-59534C887737}" type="slidenum">
              <a:rPr lang="en-US" smtClean="0"/>
              <a:t>66</a:t>
            </a:fld>
            <a:endParaRPr lang="en-US"/>
          </a:p>
        </p:txBody>
      </p:sp>
    </p:spTree>
    <p:extLst>
      <p:ext uri="{BB962C8B-B14F-4D97-AF65-F5344CB8AC3E}">
        <p14:creationId xmlns:p14="http://schemas.microsoft.com/office/powerpoint/2010/main" val="3972927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solidFill>
                  <a:srgbClr val="FF0000"/>
                </a:solidFill>
                <a:cs typeface="Calibri"/>
              </a:rPr>
              <a:t>Danielle was able to find new resources for utilizing the peanut ball. This was then shared with all staff, laminated and put in every labor room. To enhance their knowledge they’ve already obtained from Spinning Babies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solidFill>
                  <a:srgbClr val="FF0000"/>
                </a:solidFill>
                <a:cs typeface="Calibri"/>
              </a:rPr>
              <a:t>We met with Ellie and Alana for a 1:1 last year to discuss our questions related to our small size and difficulty keeping our rate where we want it to be. As we explained before we show our NTSV as a year to date and as a rolling number to help with our perspective. </a:t>
            </a:r>
            <a:endParaRPr lang="en-US">
              <a:solidFill>
                <a:srgbClr val="FF0000"/>
              </a:solidFill>
              <a:cs typeface="Calibri"/>
            </a:endParaRPr>
          </a:p>
          <a:p>
            <a:endParaRPr lang="en-US"/>
          </a:p>
        </p:txBody>
      </p:sp>
      <p:sp>
        <p:nvSpPr>
          <p:cNvPr id="4" name="Slide Number Placeholder 3"/>
          <p:cNvSpPr>
            <a:spLocks noGrp="1"/>
          </p:cNvSpPr>
          <p:nvPr>
            <p:ph type="sldNum" sz="quarter" idx="10"/>
          </p:nvPr>
        </p:nvSpPr>
        <p:spPr/>
        <p:txBody>
          <a:bodyPr/>
          <a:lstStyle/>
          <a:p>
            <a:fld id="{93EB52F3-42BD-4785-8EAD-0367E0CEE4B3}" type="slidenum">
              <a:rPr lang="en-US" smtClean="0"/>
              <a:t>67</a:t>
            </a:fld>
            <a:endParaRPr lang="en-US"/>
          </a:p>
        </p:txBody>
      </p:sp>
    </p:spTree>
    <p:extLst>
      <p:ext uri="{BB962C8B-B14F-4D97-AF65-F5344CB8AC3E}">
        <p14:creationId xmlns:p14="http://schemas.microsoft.com/office/powerpoint/2010/main" val="2192419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a:t>
            </a:r>
            <a:r>
              <a:rPr lang="en-US" baseline="0"/>
              <a:t> FHN, we are starting to work with the office providers to ensure patients are managed in the prenatal period with a specific focus on management of our hypertensive patients. The goal is to get patients as close to their due date with the hope to decrease prolonged induction of labor.</a:t>
            </a:r>
          </a:p>
          <a:p>
            <a:r>
              <a:rPr lang="en-US" baseline="0"/>
              <a:t>With the help of our shared governance committee, we are also working on implementing standardized education for all induction of labor patients starting in the office. This will help be more transparent with the patient on expectations when coming into the hospital.  Our prenatal class educators are educating on our promoting vaginal birth initiative as well as talking about the process of induction of labor. </a:t>
            </a:r>
          </a:p>
          <a:p>
            <a:r>
              <a:rPr lang="en-US" baseline="0"/>
              <a:t>Finally, the PVB team will continue with transparency with each </a:t>
            </a:r>
            <a:r>
              <a:rPr lang="en-US" baseline="0" err="1"/>
              <a:t>laborist</a:t>
            </a:r>
            <a:r>
              <a:rPr lang="en-US" baseline="0"/>
              <a:t> provider on their NTSV rates as well as indication for each </a:t>
            </a:r>
            <a:r>
              <a:rPr lang="en-US" baseline="0" err="1"/>
              <a:t>c-section</a:t>
            </a:r>
            <a:r>
              <a:rPr lang="en-US" baseline="0"/>
              <a:t> performed. Each provider’s rate is given to them at the provider meeting that takes place every other month.</a:t>
            </a:r>
          </a:p>
        </p:txBody>
      </p:sp>
      <p:sp>
        <p:nvSpPr>
          <p:cNvPr id="4" name="Slide Number Placeholder 3"/>
          <p:cNvSpPr>
            <a:spLocks noGrp="1"/>
          </p:cNvSpPr>
          <p:nvPr>
            <p:ph type="sldNum" sz="quarter" idx="10"/>
          </p:nvPr>
        </p:nvSpPr>
        <p:spPr/>
        <p:txBody>
          <a:bodyPr/>
          <a:lstStyle/>
          <a:p>
            <a:fld id="{018C0F11-4A70-487B-8405-732882253625}" type="slidenum">
              <a:rPr lang="en-US" smtClean="0"/>
              <a:t>68</a:t>
            </a:fld>
            <a:endParaRPr lang="en-US"/>
          </a:p>
        </p:txBody>
      </p:sp>
    </p:spTree>
    <p:extLst>
      <p:ext uri="{BB962C8B-B14F-4D97-AF65-F5344CB8AC3E}">
        <p14:creationId xmlns:p14="http://schemas.microsoft.com/office/powerpoint/2010/main" val="1956902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*Focus on 1:1 Support calls, come visit and sign up today at ILPQC QI table!      CAN YOU MAKE THE BLUE A BIT BRIGHTER&lt; SEEMS A LITTLE DULL?</a:t>
            </a:r>
          </a:p>
          <a:p>
            <a:endParaRPr lang="en-US" dirty="0">
              <a:cs typeface="Calibri"/>
            </a:endParaRPr>
          </a:p>
          <a:p>
            <a:r>
              <a:rPr lang="en-US" dirty="0">
                <a:cs typeface="Calibri"/>
              </a:rPr>
              <a:t>Promote Summer </a:t>
            </a:r>
            <a:r>
              <a:rPr lang="en-US" dirty="0" err="1">
                <a:cs typeface="Calibri"/>
              </a:rPr>
              <a:t>Servies</a:t>
            </a:r>
            <a:endParaRPr lang="en-US" dirty="0">
              <a:cs typeface="Calibri"/>
            </a:endParaRPr>
          </a:p>
          <a:p>
            <a:r>
              <a:rPr lang="en-US" dirty="0">
                <a:cs typeface="Calibri"/>
              </a:rPr>
              <a:t>Focus on </a:t>
            </a:r>
            <a:r>
              <a:rPr lang="en-US" dirty="0" err="1">
                <a:cs typeface="Calibri"/>
              </a:rPr>
              <a:t>Acheiving</a:t>
            </a:r>
            <a:r>
              <a:rPr lang="en-US" dirty="0">
                <a:cs typeface="Calibri"/>
              </a:rPr>
              <a:t> QI Excellence </a:t>
            </a:r>
          </a:p>
        </p:txBody>
      </p:sp>
      <p:sp>
        <p:nvSpPr>
          <p:cNvPr id="4" name="Slide Number Placeholder 3"/>
          <p:cNvSpPr>
            <a:spLocks noGrp="1"/>
          </p:cNvSpPr>
          <p:nvPr>
            <p:ph type="sldNum" sz="quarter" idx="10"/>
          </p:nvPr>
        </p:nvSpPr>
        <p:spPr/>
        <p:txBody>
          <a:bodyPr/>
          <a:lstStyle/>
          <a:p>
            <a:fld id="{1FABDF60-4CD6-43E0-B427-59534C887737}" type="slidenum">
              <a:rPr lang="en-US" smtClean="0"/>
              <a:t>69</a:t>
            </a:fld>
            <a:endParaRPr lang="en-US"/>
          </a:p>
        </p:txBody>
      </p:sp>
    </p:spTree>
    <p:extLst>
      <p:ext uri="{BB962C8B-B14F-4D97-AF65-F5344CB8AC3E}">
        <p14:creationId xmlns:p14="http://schemas.microsoft.com/office/powerpoint/2010/main" val="1354769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2"/>
        <p:cNvGrpSpPr/>
        <p:nvPr/>
      </p:nvGrpSpPr>
      <p:grpSpPr>
        <a:xfrm>
          <a:off x="0" y="0"/>
          <a:ext cx="0" cy="0"/>
          <a:chOff x="0" y="0"/>
          <a:chExt cx="0" cy="0"/>
        </a:xfrm>
      </p:grpSpPr>
      <p:sp>
        <p:nvSpPr>
          <p:cNvPr id="2263" name="Google Shape;2263;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4" name="Google Shape;2264;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1" name="Google Shape;15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6" name="Google Shape;155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Alana and Aleena to introduce BE team panel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57" name="Google Shape;155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8" name="Google Shape;156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Dates --&gt; event format</a:t>
            </a:r>
            <a:endParaRPr lang="en-US"/>
          </a:p>
        </p:txBody>
      </p:sp>
      <p:sp>
        <p:nvSpPr>
          <p:cNvPr id="4" name="Slide Number Placeholder 3"/>
          <p:cNvSpPr>
            <a:spLocks noGrp="1"/>
          </p:cNvSpPr>
          <p:nvPr>
            <p:ph type="sldNum" sz="quarter" idx="5"/>
          </p:nvPr>
        </p:nvSpPr>
        <p:spPr/>
        <p:txBody>
          <a:bodyPr/>
          <a:lstStyle/>
          <a:p>
            <a:fld id="{B0313C1A-18F5-AB49-9F1A-7D194673237D}" type="slidenum">
              <a:rPr lang="en-US" smtClean="0"/>
              <a:t>10</a:t>
            </a:fld>
            <a:endParaRPr lang="en-US"/>
          </a:p>
        </p:txBody>
      </p:sp>
    </p:spTree>
    <p:extLst>
      <p:ext uri="{BB962C8B-B14F-4D97-AF65-F5344CB8AC3E}">
        <p14:creationId xmlns:p14="http://schemas.microsoft.com/office/powerpoint/2010/main" val="1262904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is to make respectful care for every patient; we are giving these scripts to nurse/staff to be intentional with our RCPs.  </a:t>
            </a:r>
          </a:p>
          <a:p>
            <a:endParaRPr lang="en-US">
              <a:cs typeface="Calibri"/>
            </a:endParaRPr>
          </a:p>
          <a:p>
            <a:endParaRPr lang="en-US">
              <a:cs typeface="Calibri"/>
            </a:endParaRPr>
          </a:p>
          <a:p>
            <a:r>
              <a:rPr lang="en-US">
                <a:cs typeface="Calibri"/>
              </a:rPr>
              <a:t>Two columns, two boxes, two separate </a:t>
            </a:r>
          </a:p>
        </p:txBody>
      </p:sp>
      <p:sp>
        <p:nvSpPr>
          <p:cNvPr id="4" name="Slide Number Placeholder 3"/>
          <p:cNvSpPr>
            <a:spLocks noGrp="1"/>
          </p:cNvSpPr>
          <p:nvPr>
            <p:ph type="sldNum" sz="quarter" idx="5"/>
          </p:nvPr>
        </p:nvSpPr>
        <p:spPr/>
        <p:txBody>
          <a:bodyPr/>
          <a:lstStyle/>
          <a:p>
            <a:fld id="{1FABDF60-4CD6-43E0-B427-59534C887737}" type="slidenum">
              <a:rPr lang="en-US" smtClean="0"/>
              <a:t>16</a:t>
            </a:fld>
            <a:endParaRPr lang="en-US"/>
          </a:p>
        </p:txBody>
      </p:sp>
    </p:spTree>
    <p:extLst>
      <p:ext uri="{BB962C8B-B14F-4D97-AF65-F5344CB8AC3E}">
        <p14:creationId xmlns:p14="http://schemas.microsoft.com/office/powerpoint/2010/main" val="3088157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*decline rate, instead of refusing -note to Laura </a:t>
            </a:r>
          </a:p>
        </p:txBody>
      </p:sp>
      <p:sp>
        <p:nvSpPr>
          <p:cNvPr id="4" name="Slide Number Placeholder 3"/>
          <p:cNvSpPr>
            <a:spLocks noGrp="1"/>
          </p:cNvSpPr>
          <p:nvPr>
            <p:ph type="sldNum" sz="quarter" idx="5"/>
          </p:nvPr>
        </p:nvSpPr>
        <p:spPr/>
        <p:txBody>
          <a:bodyPr/>
          <a:lstStyle/>
          <a:p>
            <a:fld id="{1FABDF60-4CD6-43E0-B427-59534C887737}" type="slidenum">
              <a:rPr lang="en-US" smtClean="0"/>
              <a:t>20</a:t>
            </a:fld>
            <a:endParaRPr lang="en-US"/>
          </a:p>
        </p:txBody>
      </p:sp>
    </p:spTree>
    <p:extLst>
      <p:ext uri="{BB962C8B-B14F-4D97-AF65-F5344CB8AC3E}">
        <p14:creationId xmlns:p14="http://schemas.microsoft.com/office/powerpoint/2010/main" val="34814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56.svg"/></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56.svg"/></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57.svg"/></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57.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56.svg"/></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57.svg"/></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57.sv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58.sv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58.sv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56.svg"/></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5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57.svg"/></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57.svg"/></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7.xml"/><Relationship Id="rId1" Type="http://schemas.openxmlformats.org/officeDocument/2006/relationships/tags" Target="../tags/tag1.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Layouts/_rels/slideLayout264.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2.jp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3.bin"/><Relationship Id="rId5" Type="http://schemas.openxmlformats.org/officeDocument/2006/relationships/image" Target="../media/image61.emf"/><Relationship Id="rId4" Type="http://schemas.openxmlformats.org/officeDocument/2006/relationships/oleObject" Target="../embeddings/oleObject2.bin"/></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7.xml"/><Relationship Id="rId1" Type="http://schemas.openxmlformats.org/officeDocument/2006/relationships/tags" Target="../tags/tag4.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56.sv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58.sv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9.jpg"/><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g"/><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g"/><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3.jpg"/><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9.xml"/><Relationship Id="rId1" Type="http://schemas.openxmlformats.org/officeDocument/2006/relationships/tags" Target="../tags/tag6.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54.jp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oleObject" Target="../embeddings/oleObject7.bin"/><Relationship Id="rId5" Type="http://schemas.openxmlformats.org/officeDocument/2006/relationships/image" Target="../media/image61.emf"/><Relationship Id="rId4" Type="http://schemas.openxmlformats.org/officeDocument/2006/relationships/oleObject" Target="../embeddings/oleObject6.bin"/></Relationships>
</file>

<file path=ppt/slideLayouts/_rels/slideLayout301.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54.jp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oleObject" Target="../embeddings/oleObject9.bin"/><Relationship Id="rId5" Type="http://schemas.openxmlformats.org/officeDocument/2006/relationships/image" Target="../media/image61.emf"/><Relationship Id="rId4" Type="http://schemas.openxmlformats.org/officeDocument/2006/relationships/oleObject" Target="../embeddings/oleObject8.bin"/></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oleObject" Target="../embeddings/oleObject11.bin"/><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oleObject" Target="../embeddings/oleObject10.bin"/></Relationships>
</file>

<file path=ppt/slideLayouts/_rels/slideLayout30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9.xml"/><Relationship Id="rId1" Type="http://schemas.openxmlformats.org/officeDocument/2006/relationships/tags" Target="../tags/tag13.xml"/><Relationship Id="rId5" Type="http://schemas.openxmlformats.org/officeDocument/2006/relationships/image" Target="../media/image62.emf"/><Relationship Id="rId4" Type="http://schemas.openxmlformats.org/officeDocument/2006/relationships/image" Target="../media/image61.emf"/></Relationships>
</file>

<file path=ppt/slideLayouts/_rels/slideLayout30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9.xml"/><Relationship Id="rId1" Type="http://schemas.openxmlformats.org/officeDocument/2006/relationships/tags" Target="../tags/tag14.xml"/><Relationship Id="rId5" Type="http://schemas.openxmlformats.org/officeDocument/2006/relationships/image" Target="../media/image62.emf"/><Relationship Id="rId4" Type="http://schemas.openxmlformats.org/officeDocument/2006/relationships/image" Target="../media/image61.emf"/></Relationships>
</file>

<file path=ppt/slideLayouts/_rels/slideLayout307.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54.jp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61.emf"/><Relationship Id="rId5" Type="http://schemas.openxmlformats.org/officeDocument/2006/relationships/oleObject" Target="../embeddings/oleObject14.bin"/><Relationship Id="rId4"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9.xml"/><Relationship Id="rId1" Type="http://schemas.openxmlformats.org/officeDocument/2006/relationships/tags" Target="../tags/tag18.xml"/><Relationship Id="rId5" Type="http://schemas.openxmlformats.org/officeDocument/2006/relationships/image" Target="../media/image54.jpg"/><Relationship Id="rId4" Type="http://schemas.openxmlformats.org/officeDocument/2006/relationships/image" Target="../media/image61.emf"/></Relationships>
</file>

<file path=ppt/slideLayouts/_rels/slideLayout30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9.xml"/><Relationship Id="rId1" Type="http://schemas.openxmlformats.org/officeDocument/2006/relationships/tags" Target="../tags/tag19.xml"/><Relationship Id="rId5" Type="http://schemas.openxmlformats.org/officeDocument/2006/relationships/image" Target="../media/image62.emf"/><Relationship Id="rId4" Type="http://schemas.openxmlformats.org/officeDocument/2006/relationships/image" Target="../media/image61.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9.xml"/><Relationship Id="rId1" Type="http://schemas.openxmlformats.org/officeDocument/2006/relationships/tags" Target="../tags/tag20.xml"/><Relationship Id="rId5" Type="http://schemas.openxmlformats.org/officeDocument/2006/relationships/image" Target="../media/image62.emf"/><Relationship Id="rId4" Type="http://schemas.openxmlformats.org/officeDocument/2006/relationships/image" Target="../media/image61.emf"/></Relationships>
</file>

<file path=ppt/slideLayouts/_rels/slideLayout31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9.xml"/><Relationship Id="rId1" Type="http://schemas.openxmlformats.org/officeDocument/2006/relationships/tags" Target="../tags/tag21.xml"/><Relationship Id="rId5" Type="http://schemas.openxmlformats.org/officeDocument/2006/relationships/image" Target="../media/image62.emf"/><Relationship Id="rId4" Type="http://schemas.openxmlformats.org/officeDocument/2006/relationships/image" Target="../media/image61.emf"/></Relationships>
</file>

<file path=ppt/slideLayouts/_rels/slideLayout312.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tags" Target="../tags/tag24.xml"/><Relationship Id="rId7" Type="http://schemas.openxmlformats.org/officeDocument/2006/relationships/oleObject" Target="../embeddings/oleObject19.bin"/><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Master" Target="../slideMasters/slideMaster9.xml"/><Relationship Id="rId5" Type="http://schemas.openxmlformats.org/officeDocument/2006/relationships/tags" Target="../tags/tag26.xml"/><Relationship Id="rId4" Type="http://schemas.openxmlformats.org/officeDocument/2006/relationships/tags" Target="../tags/tag25.xml"/><Relationship Id="rId9" Type="http://schemas.openxmlformats.org/officeDocument/2006/relationships/image" Target="../media/image54.jpg"/></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7.png"/><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4"/>
        <p:cNvGrpSpPr/>
        <p:nvPr/>
      </p:nvGrpSpPr>
      <p:grpSpPr>
        <a:xfrm>
          <a:off x="0" y="0"/>
          <a:ext cx="0" cy="0"/>
          <a:chOff x="0" y="0"/>
          <a:chExt cx="0" cy="0"/>
        </a:xfrm>
      </p:grpSpPr>
      <p:sp>
        <p:nvSpPr>
          <p:cNvPr id="15" name="Google Shape;15;p2"/>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2"/>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a:spLocks noGrp="1"/>
          </p:cNvSpPr>
          <p:nvPr>
            <p:ph type="pic" idx="2"/>
          </p:nvPr>
        </p:nvSpPr>
        <p:spPr>
          <a:xfrm>
            <a:off x="7118684" y="233915"/>
            <a:ext cx="5073316" cy="5943600"/>
          </a:xfrm>
          <a:prstGeom prst="rect">
            <a:avLst/>
          </a:prstGeom>
          <a:noFill/>
          <a:ln>
            <a:noFill/>
          </a:ln>
        </p:spPr>
      </p:sp>
      <p:grpSp>
        <p:nvGrpSpPr>
          <p:cNvPr id="19" name="Google Shape;19;p2"/>
          <p:cNvGrpSpPr/>
          <p:nvPr/>
        </p:nvGrpSpPr>
        <p:grpSpPr>
          <a:xfrm>
            <a:off x="0" y="5020348"/>
            <a:ext cx="12192000" cy="1837653"/>
            <a:chOff x="0" y="5020348"/>
            <a:chExt cx="12192000" cy="1837653"/>
          </a:xfrm>
        </p:grpSpPr>
        <p:sp>
          <p:nvSpPr>
            <p:cNvPr id="20" name="Google Shape;20;p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2"/>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 name="Google Shape;22;p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Slide">
  <p:cSld name="Photo Slide 2">
    <p:spTree>
      <p:nvGrpSpPr>
        <p:cNvPr id="1" name="Shape 104"/>
        <p:cNvGrpSpPr/>
        <p:nvPr/>
      </p:nvGrpSpPr>
      <p:grpSpPr>
        <a:xfrm>
          <a:off x="0" y="0"/>
          <a:ext cx="0" cy="0"/>
          <a:chOff x="0" y="0"/>
          <a:chExt cx="0" cy="0"/>
        </a:xfrm>
      </p:grpSpPr>
      <p:sp>
        <p:nvSpPr>
          <p:cNvPr id="105" name="Google Shape;105;p1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6" name="Google Shape;106;p1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07" name="Google Shape;107;p11"/>
          <p:cNvGrpSpPr/>
          <p:nvPr/>
        </p:nvGrpSpPr>
        <p:grpSpPr>
          <a:xfrm>
            <a:off x="0" y="5379426"/>
            <a:ext cx="2807368" cy="753891"/>
            <a:chOff x="0" y="5379426"/>
            <a:chExt cx="2807368" cy="753891"/>
          </a:xfrm>
        </p:grpSpPr>
        <p:sp>
          <p:nvSpPr>
            <p:cNvPr id="108" name="Google Shape;108;p1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1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0" name="Google Shape;110;p11"/>
          <p:cNvSpPr>
            <a:spLocks noGrp="1"/>
          </p:cNvSpPr>
          <p:nvPr>
            <p:ph type="pic" idx="2"/>
          </p:nvPr>
        </p:nvSpPr>
        <p:spPr>
          <a:xfrm>
            <a:off x="2807368" y="457202"/>
            <a:ext cx="8915400" cy="5943598"/>
          </a:xfrm>
          <a:prstGeom prst="rect">
            <a:avLst/>
          </a:prstGeom>
          <a:noFill/>
          <a:ln>
            <a:noFill/>
          </a:ln>
        </p:spPr>
      </p:sp>
      <p:pic>
        <p:nvPicPr>
          <p:cNvPr id="111" name="Google Shape;111;p1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End">
  <p:cSld name="End 7">
    <p:spTree>
      <p:nvGrpSpPr>
        <p:cNvPr id="1" name="Shape 1001"/>
        <p:cNvGrpSpPr/>
        <p:nvPr/>
      </p:nvGrpSpPr>
      <p:grpSpPr>
        <a:xfrm>
          <a:off x="0" y="0"/>
          <a:ext cx="0" cy="0"/>
          <a:chOff x="0" y="0"/>
          <a:chExt cx="0" cy="0"/>
        </a:xfrm>
      </p:grpSpPr>
      <p:grpSp>
        <p:nvGrpSpPr>
          <p:cNvPr id="1002" name="Google Shape;1002;p101"/>
          <p:cNvGrpSpPr/>
          <p:nvPr/>
        </p:nvGrpSpPr>
        <p:grpSpPr>
          <a:xfrm>
            <a:off x="0" y="0"/>
            <a:ext cx="12192000" cy="2148830"/>
            <a:chOff x="0" y="0"/>
            <a:chExt cx="12192000" cy="2148830"/>
          </a:xfrm>
        </p:grpSpPr>
        <p:sp>
          <p:nvSpPr>
            <p:cNvPr id="1003" name="Google Shape;1003;p101"/>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4" name="Google Shape;1004;p101"/>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05" name="Google Shape;1005;p101"/>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6" name="Google Shape;1006;p101"/>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7" name="Google Shape;1007;p101"/>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08" name="Google Shape;1008;p101"/>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009" name="Google Shape;1009;p101"/>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p:cSld name="Blank 6">
    <p:spTree>
      <p:nvGrpSpPr>
        <p:cNvPr id="1" name="Shape 1010"/>
        <p:cNvGrpSpPr/>
        <p:nvPr/>
      </p:nvGrpSpPr>
      <p:grpSpPr>
        <a:xfrm>
          <a:off x="0" y="0"/>
          <a:ext cx="0" cy="0"/>
          <a:chOff x="0" y="0"/>
          <a:chExt cx="0" cy="0"/>
        </a:xfrm>
      </p:grpSpPr>
      <p:sp>
        <p:nvSpPr>
          <p:cNvPr id="1011" name="Google Shape;1011;p10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12" name="Google Shape;1012;p10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13" name="Google Shape;1013;p10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14" name="Google Shape;1014;p102"/>
          <p:cNvGrpSpPr/>
          <p:nvPr/>
        </p:nvGrpSpPr>
        <p:grpSpPr>
          <a:xfrm>
            <a:off x="7191542" y="1"/>
            <a:ext cx="5000459" cy="1425992"/>
            <a:chOff x="7191542" y="1"/>
            <a:chExt cx="5000459" cy="1425992"/>
          </a:xfrm>
        </p:grpSpPr>
        <p:pic>
          <p:nvPicPr>
            <p:cNvPr id="1015" name="Google Shape;1015;p10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16" name="Google Shape;1016;p102"/>
            <p:cNvGrpSpPr/>
            <p:nvPr/>
          </p:nvGrpSpPr>
          <p:grpSpPr>
            <a:xfrm>
              <a:off x="7191542" y="1"/>
              <a:ext cx="5000459" cy="1425992"/>
              <a:chOff x="7186272" y="0"/>
              <a:chExt cx="5005729" cy="1427495"/>
            </a:xfrm>
          </p:grpSpPr>
          <p:sp>
            <p:nvSpPr>
              <p:cNvPr id="1017" name="Google Shape;1017;p10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8" name="Google Shape;1018;p10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1019"/>
        <p:cNvGrpSpPr/>
        <p:nvPr/>
      </p:nvGrpSpPr>
      <p:grpSpPr>
        <a:xfrm>
          <a:off x="0" y="0"/>
          <a:ext cx="0" cy="0"/>
          <a:chOff x="0" y="0"/>
          <a:chExt cx="0" cy="0"/>
        </a:xfrm>
      </p:grpSpPr>
      <p:sp>
        <p:nvSpPr>
          <p:cNvPr id="1020" name="Google Shape;1020;p103"/>
          <p:cNvSpPr/>
          <p:nvPr/>
        </p:nvSpPr>
        <p:spPr>
          <a:xfrm>
            <a:off x="-21166" y="6629400"/>
            <a:ext cx="12213167" cy="228600"/>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1021" name="Google Shape;1021;p103"/>
          <p:cNvPicPr preferRelativeResize="0"/>
          <p:nvPr/>
        </p:nvPicPr>
        <p:blipFill rotWithShape="1">
          <a:blip r:embed="rId2">
            <a:alphaModFix/>
          </a:blip>
          <a:srcRect/>
          <a:stretch/>
        </p:blipFill>
        <p:spPr>
          <a:xfrm>
            <a:off x="7945967" y="408518"/>
            <a:ext cx="3706284" cy="1813983"/>
          </a:xfrm>
          <a:prstGeom prst="rect">
            <a:avLst/>
          </a:prstGeom>
          <a:noFill/>
          <a:ln>
            <a:noFill/>
          </a:ln>
        </p:spPr>
      </p:pic>
      <p:grpSp>
        <p:nvGrpSpPr>
          <p:cNvPr id="1022" name="Google Shape;1022;p103"/>
          <p:cNvGrpSpPr/>
          <p:nvPr/>
        </p:nvGrpSpPr>
        <p:grpSpPr>
          <a:xfrm>
            <a:off x="0" y="0"/>
            <a:ext cx="1862667" cy="6629400"/>
            <a:chOff x="-15876" y="0"/>
            <a:chExt cx="1927803" cy="6858000"/>
          </a:xfrm>
        </p:grpSpPr>
        <p:sp>
          <p:nvSpPr>
            <p:cNvPr id="1023" name="Google Shape;1023;p103"/>
            <p:cNvSpPr/>
            <p:nvPr/>
          </p:nvSpPr>
          <p:spPr>
            <a:xfrm>
              <a:off x="-15876" y="0"/>
              <a:ext cx="1844557" cy="6858000"/>
            </a:xfrm>
            <a:prstGeom prst="rect">
              <a:avLst/>
            </a:prstGeom>
            <a:solidFill>
              <a:srgbClr val="8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Calibri"/>
                <a:ea typeface="Calibri"/>
                <a:cs typeface="Calibri"/>
                <a:sym typeface="Calibri"/>
              </a:endParaRPr>
            </a:p>
          </p:txBody>
        </p:sp>
        <p:pic>
          <p:nvPicPr>
            <p:cNvPr id="1024" name="Google Shape;1024;p103"/>
            <p:cNvPicPr preferRelativeResize="0"/>
            <p:nvPr/>
          </p:nvPicPr>
          <p:blipFill rotWithShape="1">
            <a:blip r:embed="rId3">
              <a:alphaModFix/>
            </a:blip>
            <a:srcRect l="7219" t="16937" r="72250" b="20588"/>
            <a:stretch/>
          </p:blipFill>
          <p:spPr>
            <a:xfrm>
              <a:off x="-15876" y="0"/>
              <a:ext cx="1927803" cy="6858000"/>
            </a:xfrm>
            <a:prstGeom prst="rect">
              <a:avLst/>
            </a:prstGeom>
            <a:solidFill>
              <a:schemeClr val="dk2"/>
            </a:solidFill>
            <a:ln>
              <a:noFill/>
            </a:ln>
          </p:spPr>
        </p:pic>
      </p:grpSp>
      <p:sp>
        <p:nvSpPr>
          <p:cNvPr id="1025" name="Google Shape;1025;p103"/>
          <p:cNvSpPr txBox="1">
            <a:spLocks noGrp="1"/>
          </p:cNvSpPr>
          <p:nvPr>
            <p:ph type="subTitle" idx="1"/>
          </p:nvPr>
        </p:nvSpPr>
        <p:spPr>
          <a:xfrm>
            <a:off x="3147489" y="4195763"/>
            <a:ext cx="5488516" cy="36576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1867"/>
              <a:buChar char="•"/>
              <a:defRPr sz="1867"/>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026" name="Google Shape;1026;p103"/>
          <p:cNvSpPr txBox="1">
            <a:spLocks noGrp="1"/>
          </p:cNvSpPr>
          <p:nvPr>
            <p:ph type="ctrTitle"/>
          </p:nvPr>
        </p:nvSpPr>
        <p:spPr>
          <a:xfrm>
            <a:off x="1621872" y="1806429"/>
            <a:ext cx="10189827" cy="227821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5333"/>
              <a:buFont typeface="Calibri"/>
              <a:buNone/>
              <a:defRPr sz="5333">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103"/>
          <p:cNvSpPr txBox="1">
            <a:spLocks noGrp="1"/>
          </p:cNvSpPr>
          <p:nvPr>
            <p:ph type="body" idx="2"/>
          </p:nvPr>
        </p:nvSpPr>
        <p:spPr>
          <a:xfrm>
            <a:off x="3147484" y="4600575"/>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8" name="Google Shape;1028;p103"/>
          <p:cNvSpPr txBox="1">
            <a:spLocks noGrp="1"/>
          </p:cNvSpPr>
          <p:nvPr>
            <p:ph type="body" idx="3"/>
          </p:nvPr>
        </p:nvSpPr>
        <p:spPr>
          <a:xfrm>
            <a:off x="3147484" y="5005387"/>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Table of Content">
  <p:cSld name="Table of Content">
    <p:spTree>
      <p:nvGrpSpPr>
        <p:cNvPr id="1" name="Shape 1029"/>
        <p:cNvGrpSpPr/>
        <p:nvPr/>
      </p:nvGrpSpPr>
      <p:grpSpPr>
        <a:xfrm>
          <a:off x="0" y="0"/>
          <a:ext cx="0" cy="0"/>
          <a:chOff x="0" y="0"/>
          <a:chExt cx="0" cy="0"/>
        </a:xfrm>
      </p:grpSpPr>
      <p:sp>
        <p:nvSpPr>
          <p:cNvPr id="1030" name="Google Shape;1030;p104"/>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031" name="Google Shape;1031;p104"/>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933"/>
              <a:buFont typeface="Calibri"/>
              <a:buNone/>
              <a:defRPr sz="2933">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2" name="Google Shape;1032;p104"/>
          <p:cNvSpPr txBox="1">
            <a:spLocks noGrp="1"/>
          </p:cNvSpPr>
          <p:nvPr>
            <p:ph type="body" idx="1"/>
          </p:nvPr>
        </p:nvSpPr>
        <p:spPr>
          <a:xfrm>
            <a:off x="218114" y="917197"/>
            <a:ext cx="11715725" cy="4958671"/>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Font typeface="Noto Sans Symbols"/>
              <a:buChar char="▪"/>
              <a:defRPr sz="1867" b="1"/>
            </a:lvl1pPr>
            <a:lvl2pPr marL="914400" lvl="1" indent="-347154" algn="l">
              <a:lnSpc>
                <a:spcPct val="100000"/>
              </a:lnSpc>
              <a:spcBef>
                <a:spcPts val="1000"/>
              </a:spcBef>
              <a:spcAft>
                <a:spcPts val="0"/>
              </a:spcAft>
              <a:buSzPts val="1867"/>
              <a:buFont typeface="Arial"/>
              <a:buChar char="̶"/>
              <a:defRPr sz="1867"/>
            </a:lvl2pPr>
            <a:lvl3pPr marL="1371600" lvl="2" indent="-347154" algn="l">
              <a:lnSpc>
                <a:spcPct val="100000"/>
              </a:lnSpc>
              <a:spcBef>
                <a:spcPts val="1000"/>
              </a:spcBef>
              <a:spcAft>
                <a:spcPts val="0"/>
              </a:spcAft>
              <a:buSzPts val="1867"/>
              <a:buFont typeface="Arial"/>
              <a:buChar char="•"/>
              <a:defRPr sz="1867"/>
            </a:lvl3pPr>
            <a:lvl4pPr marL="1828800" lvl="3" indent="-347154" algn="l">
              <a:lnSpc>
                <a:spcPct val="100000"/>
              </a:lnSpc>
              <a:spcBef>
                <a:spcPts val="1000"/>
              </a:spcBef>
              <a:spcAft>
                <a:spcPts val="0"/>
              </a:spcAft>
              <a:buSzPts val="1867"/>
              <a:buFont typeface="Noto Sans Symbols"/>
              <a:buChar char="✔"/>
              <a:defRPr sz="1867"/>
            </a:lvl4pPr>
            <a:lvl5pPr marL="2286000" lvl="4" indent="-347154" algn="l">
              <a:lnSpc>
                <a:spcPct val="100000"/>
              </a:lnSpc>
              <a:spcBef>
                <a:spcPts val="1000"/>
              </a:spcBef>
              <a:spcAft>
                <a:spcPts val="0"/>
              </a:spcAft>
              <a:buSzPts val="1867"/>
              <a:buChar char="•"/>
              <a:defRPr sz="1867"/>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3" name="Google Shape;1033;p104"/>
          <p:cNvSpPr txBox="1">
            <a:spLocks noGrp="1"/>
          </p:cNvSpPr>
          <p:nvPr>
            <p:ph type="body" idx="2"/>
          </p:nvPr>
        </p:nvSpPr>
        <p:spPr>
          <a:xfrm>
            <a:off x="3858937" y="5969001"/>
            <a:ext cx="8074903" cy="649817"/>
          </a:xfrm>
          <a:prstGeom prst="rect">
            <a:avLst/>
          </a:prstGeom>
          <a:noFill/>
          <a:ln>
            <a:noFill/>
          </a:ln>
        </p:spPr>
        <p:txBody>
          <a:bodyPr spcFirstLastPara="1" wrap="square" lIns="91425" tIns="45700" rIns="91425" bIns="45700" anchor="b" anchorCtr="0">
            <a:noAutofit/>
          </a:bodyPr>
          <a:lstStyle>
            <a:lvl1pPr marL="457200" lvl="0" indent="-313245" algn="l">
              <a:lnSpc>
                <a:spcPct val="100000"/>
              </a:lnSpc>
              <a:spcBef>
                <a:spcPts val="1000"/>
              </a:spcBef>
              <a:spcAft>
                <a:spcPts val="0"/>
              </a:spcAft>
              <a:buSzPts val="1333"/>
              <a:buChar char="•"/>
              <a:defRPr sz="1333" b="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4" name="Google Shape;1034;p10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Calibri"/>
                <a:ea typeface="Calibri"/>
                <a:cs typeface="Calibri"/>
                <a:sym typeface="Calibri"/>
              </a:defRPr>
            </a:lvl1pPr>
            <a:lvl2pPr marL="0" marR="0" lvl="1" indent="0" algn="r">
              <a:spcBef>
                <a:spcPts val="0"/>
              </a:spcBef>
              <a:buNone/>
              <a:defRPr sz="1467">
                <a:solidFill>
                  <a:schemeClr val="lt1"/>
                </a:solidFill>
                <a:latin typeface="Calibri"/>
                <a:ea typeface="Calibri"/>
                <a:cs typeface="Calibri"/>
                <a:sym typeface="Calibri"/>
              </a:defRPr>
            </a:lvl2pPr>
            <a:lvl3pPr marL="0" marR="0" lvl="2" indent="0" algn="r">
              <a:spcBef>
                <a:spcPts val="0"/>
              </a:spcBef>
              <a:buNone/>
              <a:defRPr sz="1467">
                <a:solidFill>
                  <a:schemeClr val="lt1"/>
                </a:solidFill>
                <a:latin typeface="Calibri"/>
                <a:ea typeface="Calibri"/>
                <a:cs typeface="Calibri"/>
                <a:sym typeface="Calibri"/>
              </a:defRPr>
            </a:lvl3pPr>
            <a:lvl4pPr marL="0" marR="0" lvl="3" indent="0" algn="r">
              <a:spcBef>
                <a:spcPts val="0"/>
              </a:spcBef>
              <a:buNone/>
              <a:defRPr sz="1467">
                <a:solidFill>
                  <a:schemeClr val="lt1"/>
                </a:solidFill>
                <a:latin typeface="Calibri"/>
                <a:ea typeface="Calibri"/>
                <a:cs typeface="Calibri"/>
                <a:sym typeface="Calibri"/>
              </a:defRPr>
            </a:lvl4pPr>
            <a:lvl5pPr marL="0" marR="0" lvl="4" indent="0" algn="r">
              <a:spcBef>
                <a:spcPts val="0"/>
              </a:spcBef>
              <a:buNone/>
              <a:defRPr sz="1467">
                <a:solidFill>
                  <a:schemeClr val="lt1"/>
                </a:solidFill>
                <a:latin typeface="Calibri"/>
                <a:ea typeface="Calibri"/>
                <a:cs typeface="Calibri"/>
                <a:sym typeface="Calibri"/>
              </a:defRPr>
            </a:lvl5pPr>
            <a:lvl6pPr marL="0" marR="0" lvl="5" indent="0" algn="r">
              <a:spcBef>
                <a:spcPts val="0"/>
              </a:spcBef>
              <a:buNone/>
              <a:defRPr sz="1467">
                <a:solidFill>
                  <a:schemeClr val="lt1"/>
                </a:solidFill>
                <a:latin typeface="Calibri"/>
                <a:ea typeface="Calibri"/>
                <a:cs typeface="Calibri"/>
                <a:sym typeface="Calibri"/>
              </a:defRPr>
            </a:lvl6pPr>
            <a:lvl7pPr marL="0" marR="0" lvl="6" indent="0" algn="r">
              <a:spcBef>
                <a:spcPts val="0"/>
              </a:spcBef>
              <a:buNone/>
              <a:defRPr sz="1467">
                <a:solidFill>
                  <a:schemeClr val="lt1"/>
                </a:solidFill>
                <a:latin typeface="Calibri"/>
                <a:ea typeface="Calibri"/>
                <a:cs typeface="Calibri"/>
                <a:sym typeface="Calibri"/>
              </a:defRPr>
            </a:lvl7pPr>
            <a:lvl8pPr marL="0" marR="0" lvl="7" indent="0" algn="r">
              <a:spcBef>
                <a:spcPts val="0"/>
              </a:spcBef>
              <a:buNone/>
              <a:defRPr sz="1467">
                <a:solidFill>
                  <a:schemeClr val="lt1"/>
                </a:solidFill>
                <a:latin typeface="Calibri"/>
                <a:ea typeface="Calibri"/>
                <a:cs typeface="Calibri"/>
                <a:sym typeface="Calibri"/>
              </a:defRPr>
            </a:lvl8pPr>
            <a:lvl9pPr marL="0" marR="0" lvl="8" indent="0" algn="r">
              <a:spcBef>
                <a:spcPts val="0"/>
              </a:spcBef>
              <a:buNone/>
              <a:defRPr sz="1467">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35" name="Google Shape;1035;p104"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601" y="5969000"/>
            <a:ext cx="3704343" cy="651933"/>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5">
    <p:spTree>
      <p:nvGrpSpPr>
        <p:cNvPr id="1" name="Shape 1036"/>
        <p:cNvGrpSpPr/>
        <p:nvPr/>
      </p:nvGrpSpPr>
      <p:grpSpPr>
        <a:xfrm>
          <a:off x="0" y="0"/>
          <a:ext cx="0" cy="0"/>
          <a:chOff x="0" y="0"/>
          <a:chExt cx="0" cy="0"/>
        </a:xfrm>
      </p:grpSpPr>
      <p:sp>
        <p:nvSpPr>
          <p:cNvPr id="1037" name="Google Shape;1037;p105"/>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8" name="Google Shape;1038;p105"/>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9" name="Google Shape;1039;p10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40" name="Google Shape;1040;p10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10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42" name="Google Shape;1042;p105"/>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043" name="Google Shape;1043;p105"/>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044" name="Google Shape;1044;p105"/>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45" name="Google Shape;1045;p105"/>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6"/>
        <p:cNvGrpSpPr/>
        <p:nvPr/>
      </p:nvGrpSpPr>
      <p:grpSpPr>
        <a:xfrm>
          <a:off x="0" y="0"/>
          <a:ext cx="0" cy="0"/>
          <a:chOff x="0" y="0"/>
          <a:chExt cx="0" cy="0"/>
        </a:xfrm>
      </p:grpSpPr>
      <p:sp>
        <p:nvSpPr>
          <p:cNvPr id="1047" name="Google Shape;1047;p106"/>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8" name="Google Shape;1048;p106"/>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000"/>
              <a:buNone/>
              <a:defRPr sz="2000">
                <a:solidFill>
                  <a:srgbClr val="919497"/>
                </a:solidFill>
              </a:defRPr>
            </a:lvl1pPr>
            <a:lvl2pPr marL="914400" lvl="1" indent="-228600" algn="l">
              <a:lnSpc>
                <a:spcPct val="100000"/>
              </a:lnSpc>
              <a:spcBef>
                <a:spcPts val="1000"/>
              </a:spcBef>
              <a:spcAft>
                <a:spcPts val="0"/>
              </a:spcAft>
              <a:buSzPts val="1800"/>
              <a:buNone/>
              <a:defRPr sz="1800">
                <a:solidFill>
                  <a:srgbClr val="919497"/>
                </a:solidFill>
              </a:defRPr>
            </a:lvl2pPr>
            <a:lvl3pPr marL="1371600" lvl="2" indent="-228600" algn="l">
              <a:lnSpc>
                <a:spcPct val="100000"/>
              </a:lnSpc>
              <a:spcBef>
                <a:spcPts val="1000"/>
              </a:spcBef>
              <a:spcAft>
                <a:spcPts val="0"/>
              </a:spcAft>
              <a:buSzPts val="1600"/>
              <a:buNone/>
              <a:defRPr sz="1600">
                <a:solidFill>
                  <a:srgbClr val="919497"/>
                </a:solidFill>
              </a:defRPr>
            </a:lvl3pPr>
            <a:lvl4pPr marL="1828800" lvl="3" indent="-228600" algn="l">
              <a:lnSpc>
                <a:spcPct val="100000"/>
              </a:lnSpc>
              <a:spcBef>
                <a:spcPts val="1000"/>
              </a:spcBef>
              <a:spcAft>
                <a:spcPts val="0"/>
              </a:spcAft>
              <a:buSzPts val="1400"/>
              <a:buNone/>
              <a:defRPr sz="1400">
                <a:solidFill>
                  <a:srgbClr val="919497"/>
                </a:solidFill>
              </a:defRPr>
            </a:lvl4pPr>
            <a:lvl5pPr marL="2286000" lvl="4" indent="-228600" algn="l">
              <a:lnSpc>
                <a:spcPct val="100000"/>
              </a:lnSpc>
              <a:spcBef>
                <a:spcPts val="1000"/>
              </a:spcBef>
              <a:spcAft>
                <a:spcPts val="0"/>
              </a:spcAft>
              <a:buSzPts val="1400"/>
              <a:buNone/>
              <a:defRPr sz="1400">
                <a:solidFill>
                  <a:srgbClr val="919497"/>
                </a:solidFill>
              </a:defRPr>
            </a:lvl5pPr>
            <a:lvl6pPr marL="2743200" lvl="5" indent="-228600" algn="l">
              <a:lnSpc>
                <a:spcPct val="90000"/>
              </a:lnSpc>
              <a:spcBef>
                <a:spcPts val="1000"/>
              </a:spcBef>
              <a:spcAft>
                <a:spcPts val="0"/>
              </a:spcAft>
              <a:buClr>
                <a:srgbClr val="919497"/>
              </a:buClr>
              <a:buSzPts val="1400"/>
              <a:buNone/>
              <a:defRPr sz="1400">
                <a:solidFill>
                  <a:srgbClr val="919497"/>
                </a:solidFill>
              </a:defRPr>
            </a:lvl6pPr>
            <a:lvl7pPr marL="3200400" lvl="6" indent="-228600" algn="l">
              <a:lnSpc>
                <a:spcPct val="90000"/>
              </a:lnSpc>
              <a:spcBef>
                <a:spcPts val="500"/>
              </a:spcBef>
              <a:spcAft>
                <a:spcPts val="0"/>
              </a:spcAft>
              <a:buClr>
                <a:srgbClr val="919497"/>
              </a:buClr>
              <a:buSzPts val="1400"/>
              <a:buNone/>
              <a:defRPr sz="1400">
                <a:solidFill>
                  <a:srgbClr val="919497"/>
                </a:solidFill>
              </a:defRPr>
            </a:lvl7pPr>
            <a:lvl8pPr marL="3657600" lvl="7" indent="-228600" algn="l">
              <a:lnSpc>
                <a:spcPct val="90000"/>
              </a:lnSpc>
              <a:spcBef>
                <a:spcPts val="500"/>
              </a:spcBef>
              <a:spcAft>
                <a:spcPts val="0"/>
              </a:spcAft>
              <a:buClr>
                <a:srgbClr val="919497"/>
              </a:buClr>
              <a:buSzPts val="1400"/>
              <a:buNone/>
              <a:defRPr sz="1400">
                <a:solidFill>
                  <a:srgbClr val="919497"/>
                </a:solidFill>
              </a:defRPr>
            </a:lvl8pPr>
            <a:lvl9pPr marL="4114800" lvl="8" indent="-228600" algn="l">
              <a:lnSpc>
                <a:spcPct val="90000"/>
              </a:lnSpc>
              <a:spcBef>
                <a:spcPts val="500"/>
              </a:spcBef>
              <a:spcAft>
                <a:spcPts val="0"/>
              </a:spcAft>
              <a:buClr>
                <a:srgbClr val="919497"/>
              </a:buClr>
              <a:buSzPts val="1400"/>
              <a:buNone/>
              <a:defRPr sz="1400">
                <a:solidFill>
                  <a:srgbClr val="919497"/>
                </a:solidFill>
              </a:defRPr>
            </a:lvl9pPr>
          </a:lstStyle>
          <a:p>
            <a:endParaRPr/>
          </a:p>
        </p:txBody>
      </p:sp>
      <p:sp>
        <p:nvSpPr>
          <p:cNvPr id="1049" name="Google Shape;1049;p10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0" name="Google Shape;1050;p10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10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919497"/>
                </a:solidFill>
                <a:latin typeface="Calibri"/>
                <a:ea typeface="Calibri"/>
                <a:cs typeface="Calibri"/>
                <a:sym typeface="Calibri"/>
              </a:defRPr>
            </a:lvl1pPr>
            <a:lvl2pPr marL="0" marR="0" lvl="1" indent="0" algn="r">
              <a:spcBef>
                <a:spcPts val="0"/>
              </a:spcBef>
              <a:buNone/>
              <a:defRPr sz="1200">
                <a:solidFill>
                  <a:srgbClr val="919497"/>
                </a:solidFill>
                <a:latin typeface="Calibri"/>
                <a:ea typeface="Calibri"/>
                <a:cs typeface="Calibri"/>
                <a:sym typeface="Calibri"/>
              </a:defRPr>
            </a:lvl2pPr>
            <a:lvl3pPr marL="0" marR="0" lvl="2" indent="0" algn="r">
              <a:spcBef>
                <a:spcPts val="0"/>
              </a:spcBef>
              <a:buNone/>
              <a:defRPr sz="1200">
                <a:solidFill>
                  <a:srgbClr val="919497"/>
                </a:solidFill>
                <a:latin typeface="Calibri"/>
                <a:ea typeface="Calibri"/>
                <a:cs typeface="Calibri"/>
                <a:sym typeface="Calibri"/>
              </a:defRPr>
            </a:lvl3pPr>
            <a:lvl4pPr marL="0" marR="0" lvl="3" indent="0" algn="r">
              <a:spcBef>
                <a:spcPts val="0"/>
              </a:spcBef>
              <a:buNone/>
              <a:defRPr sz="1200">
                <a:solidFill>
                  <a:srgbClr val="919497"/>
                </a:solidFill>
                <a:latin typeface="Calibri"/>
                <a:ea typeface="Calibri"/>
                <a:cs typeface="Calibri"/>
                <a:sym typeface="Calibri"/>
              </a:defRPr>
            </a:lvl4pPr>
            <a:lvl5pPr marL="0" marR="0" lvl="4" indent="0" algn="r">
              <a:spcBef>
                <a:spcPts val="0"/>
              </a:spcBef>
              <a:buNone/>
              <a:defRPr sz="1200">
                <a:solidFill>
                  <a:srgbClr val="919497"/>
                </a:solidFill>
                <a:latin typeface="Calibri"/>
                <a:ea typeface="Calibri"/>
                <a:cs typeface="Calibri"/>
                <a:sym typeface="Calibri"/>
              </a:defRPr>
            </a:lvl5pPr>
            <a:lvl6pPr marL="0" marR="0" lvl="5" indent="0" algn="r">
              <a:spcBef>
                <a:spcPts val="0"/>
              </a:spcBef>
              <a:buNone/>
              <a:defRPr sz="1200">
                <a:solidFill>
                  <a:srgbClr val="919497"/>
                </a:solidFill>
                <a:latin typeface="Calibri"/>
                <a:ea typeface="Calibri"/>
                <a:cs typeface="Calibri"/>
                <a:sym typeface="Calibri"/>
              </a:defRPr>
            </a:lvl6pPr>
            <a:lvl7pPr marL="0" marR="0" lvl="6" indent="0" algn="r">
              <a:spcBef>
                <a:spcPts val="0"/>
              </a:spcBef>
              <a:buNone/>
              <a:defRPr sz="1200">
                <a:solidFill>
                  <a:srgbClr val="919497"/>
                </a:solidFill>
                <a:latin typeface="Calibri"/>
                <a:ea typeface="Calibri"/>
                <a:cs typeface="Calibri"/>
                <a:sym typeface="Calibri"/>
              </a:defRPr>
            </a:lvl7pPr>
            <a:lvl8pPr marL="0" marR="0" lvl="7" indent="0" algn="r">
              <a:spcBef>
                <a:spcPts val="0"/>
              </a:spcBef>
              <a:buNone/>
              <a:defRPr sz="1200">
                <a:solidFill>
                  <a:srgbClr val="919497"/>
                </a:solidFill>
                <a:latin typeface="Calibri"/>
                <a:ea typeface="Calibri"/>
                <a:cs typeface="Calibri"/>
                <a:sym typeface="Calibri"/>
              </a:defRPr>
            </a:lvl8pPr>
            <a:lvl9pPr marL="0" marR="0" lvl="8" indent="0" algn="r">
              <a:spcBef>
                <a:spcPts val="0"/>
              </a:spcBef>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2"/>
        <p:cNvGrpSpPr/>
        <p:nvPr/>
      </p:nvGrpSpPr>
      <p:grpSpPr>
        <a:xfrm>
          <a:off x="0" y="0"/>
          <a:ext cx="0" cy="0"/>
          <a:chOff x="0" y="0"/>
          <a:chExt cx="0" cy="0"/>
        </a:xfrm>
      </p:grpSpPr>
      <p:sp>
        <p:nvSpPr>
          <p:cNvPr id="1053" name="Google Shape;1053;p107"/>
          <p:cNvSpPr txBox="1">
            <a:spLocks noGrp="1"/>
          </p:cNvSpPr>
          <p:nvPr>
            <p:ph type="title"/>
          </p:nvPr>
        </p:nvSpPr>
        <p:spPr>
          <a:xfrm>
            <a:off x="609605" y="273051"/>
            <a:ext cx="4011084" cy="116205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4" name="Google Shape;1054;p107"/>
          <p:cNvSpPr txBox="1">
            <a:spLocks noGrp="1"/>
          </p:cNvSpPr>
          <p:nvPr>
            <p:ph type="body" idx="1"/>
          </p:nvPr>
        </p:nvSpPr>
        <p:spPr>
          <a:xfrm>
            <a:off x="4766733" y="273054"/>
            <a:ext cx="6815667"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1000"/>
              </a:spcBef>
              <a:spcAft>
                <a:spcPts val="0"/>
              </a:spcAft>
              <a:buSzPts val="3200"/>
              <a:buChar char="•"/>
              <a:defRPr sz="3200"/>
            </a:lvl1pPr>
            <a:lvl2pPr marL="914400" lvl="1" indent="-406400" algn="l">
              <a:lnSpc>
                <a:spcPct val="100000"/>
              </a:lnSpc>
              <a:spcBef>
                <a:spcPts val="1000"/>
              </a:spcBef>
              <a:spcAft>
                <a:spcPts val="0"/>
              </a:spcAft>
              <a:buSzPts val="2800"/>
              <a:buChar char="•"/>
              <a:defRPr sz="2800"/>
            </a:lvl2pPr>
            <a:lvl3pPr marL="1371600" lvl="2" indent="-381000" algn="l">
              <a:lnSpc>
                <a:spcPct val="100000"/>
              </a:lnSpc>
              <a:spcBef>
                <a:spcPts val="1000"/>
              </a:spcBef>
              <a:spcAft>
                <a:spcPts val="0"/>
              </a:spcAft>
              <a:buSzPts val="2400"/>
              <a:buChar char="•"/>
              <a:defRPr sz="2400"/>
            </a:lvl3pPr>
            <a:lvl4pPr marL="1828800" lvl="3" indent="-355600" algn="l">
              <a:lnSpc>
                <a:spcPct val="100000"/>
              </a:lnSpc>
              <a:spcBef>
                <a:spcPts val="1000"/>
              </a:spcBef>
              <a:spcAft>
                <a:spcPts val="0"/>
              </a:spcAft>
              <a:buSzPts val="2000"/>
              <a:buChar char="•"/>
              <a:defRPr sz="2000"/>
            </a:lvl4pPr>
            <a:lvl5pPr marL="2286000" lvl="4" indent="-355600" algn="l">
              <a:lnSpc>
                <a:spcPct val="100000"/>
              </a:lnSpc>
              <a:spcBef>
                <a:spcPts val="1000"/>
              </a:spcBef>
              <a:spcAft>
                <a:spcPts val="0"/>
              </a:spcAft>
              <a:buSzPts val="2000"/>
              <a:buChar char="•"/>
              <a:defRPr sz="2000"/>
            </a:lvl5pPr>
            <a:lvl6pPr marL="2743200" lvl="5" indent="-355600" algn="l">
              <a:lnSpc>
                <a:spcPct val="90000"/>
              </a:lnSpc>
              <a:spcBef>
                <a:spcPts val="10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55" name="Google Shape;1055;p107"/>
          <p:cNvSpPr txBox="1">
            <a:spLocks noGrp="1"/>
          </p:cNvSpPr>
          <p:nvPr>
            <p:ph type="body" idx="2"/>
          </p:nvPr>
        </p:nvSpPr>
        <p:spPr>
          <a:xfrm>
            <a:off x="609605" y="1435103"/>
            <a:ext cx="4011084"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400"/>
              <a:buNone/>
              <a:defRPr sz="1400"/>
            </a:lvl1pPr>
            <a:lvl2pPr marL="914400" lvl="1" indent="-228600" algn="l">
              <a:lnSpc>
                <a:spcPct val="100000"/>
              </a:lnSpc>
              <a:spcBef>
                <a:spcPts val="1000"/>
              </a:spcBef>
              <a:spcAft>
                <a:spcPts val="0"/>
              </a:spcAft>
              <a:buSzPts val="1200"/>
              <a:buNone/>
              <a:defRPr sz="1200"/>
            </a:lvl2pPr>
            <a:lvl3pPr marL="1371600" lvl="2" indent="-228600" algn="l">
              <a:lnSpc>
                <a:spcPct val="100000"/>
              </a:lnSpc>
              <a:spcBef>
                <a:spcPts val="1000"/>
              </a:spcBef>
              <a:spcAft>
                <a:spcPts val="0"/>
              </a:spcAft>
              <a:buSzPts val="1000"/>
              <a:buNone/>
              <a:defRPr sz="1000"/>
            </a:lvl3pPr>
            <a:lvl4pPr marL="1828800" lvl="3" indent="-228600" algn="l">
              <a:lnSpc>
                <a:spcPct val="100000"/>
              </a:lnSpc>
              <a:spcBef>
                <a:spcPts val="1000"/>
              </a:spcBef>
              <a:spcAft>
                <a:spcPts val="0"/>
              </a:spcAft>
              <a:buSzPts val="900"/>
              <a:buNone/>
              <a:defRPr sz="900"/>
            </a:lvl4pPr>
            <a:lvl5pPr marL="2286000" lvl="4" indent="-228600" algn="l">
              <a:lnSpc>
                <a:spcPct val="100000"/>
              </a:lnSpc>
              <a:spcBef>
                <a:spcPts val="1000"/>
              </a:spcBef>
              <a:spcAft>
                <a:spcPts val="0"/>
              </a:spcAft>
              <a:buSzPts val="900"/>
              <a:buNone/>
              <a:defRPr sz="900"/>
            </a:lvl5pPr>
            <a:lvl6pPr marL="2743200" lvl="5" indent="-228600" algn="l">
              <a:lnSpc>
                <a:spcPct val="90000"/>
              </a:lnSpc>
              <a:spcBef>
                <a:spcPts val="10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056" name="Google Shape;1056;p10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7" name="Google Shape;1057;p10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8" name="Google Shape;1058;p10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919497"/>
                </a:solidFill>
                <a:latin typeface="Calibri"/>
                <a:ea typeface="Calibri"/>
                <a:cs typeface="Calibri"/>
                <a:sym typeface="Calibri"/>
              </a:defRPr>
            </a:lvl1pPr>
            <a:lvl2pPr marL="0" marR="0" lvl="1" indent="0" algn="r">
              <a:spcBef>
                <a:spcPts val="0"/>
              </a:spcBef>
              <a:buNone/>
              <a:defRPr sz="1200">
                <a:solidFill>
                  <a:srgbClr val="919497"/>
                </a:solidFill>
                <a:latin typeface="Calibri"/>
                <a:ea typeface="Calibri"/>
                <a:cs typeface="Calibri"/>
                <a:sym typeface="Calibri"/>
              </a:defRPr>
            </a:lvl2pPr>
            <a:lvl3pPr marL="0" marR="0" lvl="2" indent="0" algn="r">
              <a:spcBef>
                <a:spcPts val="0"/>
              </a:spcBef>
              <a:buNone/>
              <a:defRPr sz="1200">
                <a:solidFill>
                  <a:srgbClr val="919497"/>
                </a:solidFill>
                <a:latin typeface="Calibri"/>
                <a:ea typeface="Calibri"/>
                <a:cs typeface="Calibri"/>
                <a:sym typeface="Calibri"/>
              </a:defRPr>
            </a:lvl3pPr>
            <a:lvl4pPr marL="0" marR="0" lvl="3" indent="0" algn="r">
              <a:spcBef>
                <a:spcPts val="0"/>
              </a:spcBef>
              <a:buNone/>
              <a:defRPr sz="1200">
                <a:solidFill>
                  <a:srgbClr val="919497"/>
                </a:solidFill>
                <a:latin typeface="Calibri"/>
                <a:ea typeface="Calibri"/>
                <a:cs typeface="Calibri"/>
                <a:sym typeface="Calibri"/>
              </a:defRPr>
            </a:lvl4pPr>
            <a:lvl5pPr marL="0" marR="0" lvl="4" indent="0" algn="r">
              <a:spcBef>
                <a:spcPts val="0"/>
              </a:spcBef>
              <a:buNone/>
              <a:defRPr sz="1200">
                <a:solidFill>
                  <a:srgbClr val="919497"/>
                </a:solidFill>
                <a:latin typeface="Calibri"/>
                <a:ea typeface="Calibri"/>
                <a:cs typeface="Calibri"/>
                <a:sym typeface="Calibri"/>
              </a:defRPr>
            </a:lvl5pPr>
            <a:lvl6pPr marL="0" marR="0" lvl="5" indent="0" algn="r">
              <a:spcBef>
                <a:spcPts val="0"/>
              </a:spcBef>
              <a:buNone/>
              <a:defRPr sz="1200">
                <a:solidFill>
                  <a:srgbClr val="919497"/>
                </a:solidFill>
                <a:latin typeface="Calibri"/>
                <a:ea typeface="Calibri"/>
                <a:cs typeface="Calibri"/>
                <a:sym typeface="Calibri"/>
              </a:defRPr>
            </a:lvl6pPr>
            <a:lvl7pPr marL="0" marR="0" lvl="6" indent="0" algn="r">
              <a:spcBef>
                <a:spcPts val="0"/>
              </a:spcBef>
              <a:buNone/>
              <a:defRPr sz="1200">
                <a:solidFill>
                  <a:srgbClr val="919497"/>
                </a:solidFill>
                <a:latin typeface="Calibri"/>
                <a:ea typeface="Calibri"/>
                <a:cs typeface="Calibri"/>
                <a:sym typeface="Calibri"/>
              </a:defRPr>
            </a:lvl7pPr>
            <a:lvl8pPr marL="0" marR="0" lvl="7" indent="0" algn="r">
              <a:spcBef>
                <a:spcPts val="0"/>
              </a:spcBef>
              <a:buNone/>
              <a:defRPr sz="1200">
                <a:solidFill>
                  <a:srgbClr val="919497"/>
                </a:solidFill>
                <a:latin typeface="Calibri"/>
                <a:ea typeface="Calibri"/>
                <a:cs typeface="Calibri"/>
                <a:sym typeface="Calibri"/>
              </a:defRPr>
            </a:lvl8pPr>
            <a:lvl9pPr marL="0" marR="0" lvl="8" indent="0" algn="r">
              <a:spcBef>
                <a:spcPts val="0"/>
              </a:spcBef>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EVERYDAY - CONTENT ONLY">
  <p:cSld name="EVERYDAY - CONTENT ONLY">
    <p:spTree>
      <p:nvGrpSpPr>
        <p:cNvPr id="1" name="Shape 1059"/>
        <p:cNvGrpSpPr/>
        <p:nvPr/>
      </p:nvGrpSpPr>
      <p:grpSpPr>
        <a:xfrm>
          <a:off x="0" y="0"/>
          <a:ext cx="0" cy="0"/>
          <a:chOff x="0" y="0"/>
          <a:chExt cx="0" cy="0"/>
        </a:xfrm>
      </p:grpSpPr>
      <p:sp>
        <p:nvSpPr>
          <p:cNvPr id="1060" name="Google Shape;1060;p108"/>
          <p:cNvSpPr/>
          <p:nvPr/>
        </p:nvSpPr>
        <p:spPr>
          <a:xfrm>
            <a:off x="0" y="0"/>
            <a:ext cx="12192000" cy="1313056"/>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1" name="Google Shape;1061;p108"/>
          <p:cNvSpPr/>
          <p:nvPr/>
        </p:nvSpPr>
        <p:spPr>
          <a:xfrm>
            <a:off x="6863643" y="16267"/>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1062" name="Google Shape;1062;p108"/>
          <p:cNvSpPr txBox="1">
            <a:spLocks noGrp="1"/>
          </p:cNvSpPr>
          <p:nvPr>
            <p:ph type="body" idx="1"/>
          </p:nvPr>
        </p:nvSpPr>
        <p:spPr>
          <a:xfrm>
            <a:off x="508540" y="1707786"/>
            <a:ext cx="11203664" cy="464856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a:solidFill>
                  <a:srgbClr val="4B545E"/>
                </a:solidFill>
              </a:defRPr>
            </a:lvl1pPr>
            <a:lvl2pPr marL="914400" lvl="1" indent="-355600" algn="l">
              <a:lnSpc>
                <a:spcPct val="100000"/>
              </a:lnSpc>
              <a:spcBef>
                <a:spcPts val="1000"/>
              </a:spcBef>
              <a:spcAft>
                <a:spcPts val="0"/>
              </a:spcAft>
              <a:buSzPts val="2000"/>
              <a:buChar char="•"/>
              <a:defRPr>
                <a:solidFill>
                  <a:srgbClr val="4B545E"/>
                </a:solidFill>
              </a:defRPr>
            </a:lvl2pPr>
            <a:lvl3pPr marL="1371600" lvl="2" indent="-342900" algn="l">
              <a:lnSpc>
                <a:spcPct val="100000"/>
              </a:lnSpc>
              <a:spcBef>
                <a:spcPts val="1000"/>
              </a:spcBef>
              <a:spcAft>
                <a:spcPts val="0"/>
              </a:spcAft>
              <a:buSzPts val="1800"/>
              <a:buChar char="•"/>
              <a:defRPr>
                <a:solidFill>
                  <a:srgbClr val="4B545E"/>
                </a:solidFill>
              </a:defRPr>
            </a:lvl3pPr>
            <a:lvl4pPr marL="1828800" lvl="3" indent="-330200" algn="l">
              <a:lnSpc>
                <a:spcPct val="100000"/>
              </a:lnSpc>
              <a:spcBef>
                <a:spcPts val="1000"/>
              </a:spcBef>
              <a:spcAft>
                <a:spcPts val="0"/>
              </a:spcAft>
              <a:buSzPts val="1600"/>
              <a:buChar char="•"/>
              <a:defRPr>
                <a:solidFill>
                  <a:srgbClr val="4B545E"/>
                </a:solidFill>
              </a:defRPr>
            </a:lvl4pPr>
            <a:lvl5pPr marL="2286000" lvl="4" indent="-330200" algn="l">
              <a:lnSpc>
                <a:spcPct val="100000"/>
              </a:lnSpc>
              <a:spcBef>
                <a:spcPts val="1000"/>
              </a:spcBef>
              <a:spcAft>
                <a:spcPts val="0"/>
              </a:spcAft>
              <a:buSzPts val="1600"/>
              <a:buChar char="•"/>
              <a:defRPr>
                <a:solidFill>
                  <a:srgbClr val="4B545E"/>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3" name="Google Shape;1063;p108"/>
          <p:cNvSpPr/>
          <p:nvPr/>
        </p:nvSpPr>
        <p:spPr>
          <a:xfrm>
            <a:off x="6863643" y="519648"/>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1064" name="Google Shape;1064;p108"/>
          <p:cNvSpPr txBox="1">
            <a:spLocks noGrp="1"/>
          </p:cNvSpPr>
          <p:nvPr>
            <p:ph type="title"/>
          </p:nvPr>
        </p:nvSpPr>
        <p:spPr>
          <a:xfrm>
            <a:off x="304800" y="170056"/>
            <a:ext cx="114300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Calibri"/>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5" name="Google Shape;1065;p108"/>
          <p:cNvSpPr txBox="1">
            <a:spLocks noGrp="1"/>
          </p:cNvSpPr>
          <p:nvPr>
            <p:ph type="body" idx="2"/>
          </p:nvPr>
        </p:nvSpPr>
        <p:spPr>
          <a:xfrm>
            <a:off x="332187" y="953346"/>
            <a:ext cx="11430112" cy="4159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66" name="Google Shape;1066;p108"/>
          <p:cNvCxnSpPr/>
          <p:nvPr/>
        </p:nvCxnSpPr>
        <p:spPr>
          <a:xfrm>
            <a:off x="11311725" y="6447272"/>
            <a:ext cx="0" cy="267883"/>
          </a:xfrm>
          <a:prstGeom prst="straightConnector1">
            <a:avLst/>
          </a:prstGeom>
          <a:noFill/>
          <a:ln w="9525" cap="flat" cmpd="sng">
            <a:solidFill>
              <a:srgbClr val="7F7F7F"/>
            </a:solidFill>
            <a:prstDash val="solid"/>
            <a:miter lim="800000"/>
            <a:headEnd type="none" w="sm" len="sm"/>
            <a:tailEnd type="none" w="sm" len="sm"/>
          </a:ln>
        </p:spPr>
      </p:cxnSp>
      <p:sp>
        <p:nvSpPr>
          <p:cNvPr id="1067" name="Google Shape;1067;p108"/>
          <p:cNvSpPr txBox="1">
            <a:spLocks noGrp="1"/>
          </p:cNvSpPr>
          <p:nvPr>
            <p:ph type="sldNum" idx="12"/>
          </p:nvPr>
        </p:nvSpPr>
        <p:spPr>
          <a:xfrm>
            <a:off x="11202595" y="6454533"/>
            <a:ext cx="559704" cy="319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7F7F7F"/>
                </a:solidFill>
                <a:latin typeface="Calibri"/>
                <a:ea typeface="Calibri"/>
                <a:cs typeface="Calibri"/>
                <a:sym typeface="Calibri"/>
              </a:defRPr>
            </a:lvl1pPr>
            <a:lvl2pPr marL="0" lvl="1" indent="0" algn="r">
              <a:spcBef>
                <a:spcPts val="0"/>
              </a:spcBef>
              <a:buNone/>
              <a:defRPr sz="1000">
                <a:solidFill>
                  <a:srgbClr val="7F7F7F"/>
                </a:solidFill>
                <a:latin typeface="Calibri"/>
                <a:ea typeface="Calibri"/>
                <a:cs typeface="Calibri"/>
                <a:sym typeface="Calibri"/>
              </a:defRPr>
            </a:lvl2pPr>
            <a:lvl3pPr marL="0" lvl="2" indent="0" algn="r">
              <a:spcBef>
                <a:spcPts val="0"/>
              </a:spcBef>
              <a:buNone/>
              <a:defRPr sz="1000">
                <a:solidFill>
                  <a:srgbClr val="7F7F7F"/>
                </a:solidFill>
                <a:latin typeface="Calibri"/>
                <a:ea typeface="Calibri"/>
                <a:cs typeface="Calibri"/>
                <a:sym typeface="Calibri"/>
              </a:defRPr>
            </a:lvl3pPr>
            <a:lvl4pPr marL="0" lvl="3" indent="0" algn="r">
              <a:spcBef>
                <a:spcPts val="0"/>
              </a:spcBef>
              <a:buNone/>
              <a:defRPr sz="1000">
                <a:solidFill>
                  <a:srgbClr val="7F7F7F"/>
                </a:solidFill>
                <a:latin typeface="Calibri"/>
                <a:ea typeface="Calibri"/>
                <a:cs typeface="Calibri"/>
                <a:sym typeface="Calibri"/>
              </a:defRPr>
            </a:lvl4pPr>
            <a:lvl5pPr marL="0" lvl="4" indent="0" algn="r">
              <a:spcBef>
                <a:spcPts val="0"/>
              </a:spcBef>
              <a:buNone/>
              <a:defRPr sz="1000">
                <a:solidFill>
                  <a:srgbClr val="7F7F7F"/>
                </a:solidFill>
                <a:latin typeface="Calibri"/>
                <a:ea typeface="Calibri"/>
                <a:cs typeface="Calibri"/>
                <a:sym typeface="Calibri"/>
              </a:defRPr>
            </a:lvl5pPr>
            <a:lvl6pPr marL="0" lvl="5" indent="0" algn="r">
              <a:spcBef>
                <a:spcPts val="0"/>
              </a:spcBef>
              <a:buNone/>
              <a:defRPr sz="1000">
                <a:solidFill>
                  <a:srgbClr val="7F7F7F"/>
                </a:solidFill>
                <a:latin typeface="Calibri"/>
                <a:ea typeface="Calibri"/>
                <a:cs typeface="Calibri"/>
                <a:sym typeface="Calibri"/>
              </a:defRPr>
            </a:lvl6pPr>
            <a:lvl7pPr marL="0" lvl="6" indent="0" algn="r">
              <a:spcBef>
                <a:spcPts val="0"/>
              </a:spcBef>
              <a:buNone/>
              <a:defRPr sz="1000">
                <a:solidFill>
                  <a:srgbClr val="7F7F7F"/>
                </a:solidFill>
                <a:latin typeface="Calibri"/>
                <a:ea typeface="Calibri"/>
                <a:cs typeface="Calibri"/>
                <a:sym typeface="Calibri"/>
              </a:defRPr>
            </a:lvl7pPr>
            <a:lvl8pPr marL="0" lvl="7" indent="0" algn="r">
              <a:spcBef>
                <a:spcPts val="0"/>
              </a:spcBef>
              <a:buNone/>
              <a:defRPr sz="1000">
                <a:solidFill>
                  <a:srgbClr val="7F7F7F"/>
                </a:solidFill>
                <a:latin typeface="Calibri"/>
                <a:ea typeface="Calibri"/>
                <a:cs typeface="Calibri"/>
                <a:sym typeface="Calibri"/>
              </a:defRPr>
            </a:lvl8pPr>
            <a:lvl9pPr marL="0" lvl="8" indent="0" algn="r">
              <a:spcBef>
                <a:spcPts val="0"/>
              </a:spcBef>
              <a:buNone/>
              <a:defRPr sz="1000">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68" name="Google Shape;1068;p108"/>
          <p:cNvPicPr preferRelativeResize="0"/>
          <p:nvPr/>
        </p:nvPicPr>
        <p:blipFill rotWithShape="1">
          <a:blip r:embed="rId2">
            <a:alphaModFix/>
          </a:blip>
          <a:srcRect/>
          <a:stretch/>
        </p:blipFill>
        <p:spPr>
          <a:xfrm>
            <a:off x="9596461" y="6492240"/>
            <a:ext cx="1606135" cy="229238"/>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4_Quotation">
  <p:cSld name="4_Quotation">
    <p:spTree>
      <p:nvGrpSpPr>
        <p:cNvPr id="1" name="Shape 1069"/>
        <p:cNvGrpSpPr/>
        <p:nvPr/>
      </p:nvGrpSpPr>
      <p:grpSpPr>
        <a:xfrm>
          <a:off x="0" y="0"/>
          <a:ext cx="0" cy="0"/>
          <a:chOff x="0" y="0"/>
          <a:chExt cx="0" cy="0"/>
        </a:xfrm>
      </p:grpSpPr>
      <p:sp>
        <p:nvSpPr>
          <p:cNvPr id="1070" name="Google Shape;1070;p10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1" name="Google Shape;1071;p10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2" name="Google Shape;1072;p10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3" name="Google Shape;1073;p10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74" name="Google Shape;1074;p10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75" name="Google Shape;1075;p10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76" name="Google Shape;1076;p109"/>
          <p:cNvGrpSpPr/>
          <p:nvPr/>
        </p:nvGrpSpPr>
        <p:grpSpPr>
          <a:xfrm>
            <a:off x="7191542" y="1"/>
            <a:ext cx="5000459" cy="1425992"/>
            <a:chOff x="7191542" y="1"/>
            <a:chExt cx="5000459" cy="1425992"/>
          </a:xfrm>
        </p:grpSpPr>
        <p:pic>
          <p:nvPicPr>
            <p:cNvPr id="1077" name="Google Shape;1077;p10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78" name="Google Shape;1078;p109"/>
            <p:cNvGrpSpPr/>
            <p:nvPr/>
          </p:nvGrpSpPr>
          <p:grpSpPr>
            <a:xfrm>
              <a:off x="7191542" y="1"/>
              <a:ext cx="5000459" cy="1425992"/>
              <a:chOff x="7186272" y="0"/>
              <a:chExt cx="5005729" cy="1427495"/>
            </a:xfrm>
          </p:grpSpPr>
          <p:sp>
            <p:nvSpPr>
              <p:cNvPr id="1079" name="Google Shape;1079;p10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0" name="Google Shape;1080;p10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081" name="Google Shape;1081;p109"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Title Slide">
  <p:cSld name="Title Slide 2">
    <p:bg>
      <p:bgPr>
        <a:solidFill>
          <a:schemeClr val="lt1"/>
        </a:solidFill>
        <a:effectLst/>
      </p:bgPr>
    </p:bg>
    <p:spTree>
      <p:nvGrpSpPr>
        <p:cNvPr id="1" name="Shape 1082"/>
        <p:cNvGrpSpPr/>
        <p:nvPr/>
      </p:nvGrpSpPr>
      <p:grpSpPr>
        <a:xfrm>
          <a:off x="0" y="0"/>
          <a:ext cx="0" cy="0"/>
          <a:chOff x="0" y="0"/>
          <a:chExt cx="0" cy="0"/>
        </a:xfrm>
      </p:grpSpPr>
      <p:sp>
        <p:nvSpPr>
          <p:cNvPr id="1083" name="Google Shape;1083;p110"/>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4" name="Google Shape;1084;p110"/>
          <p:cNvSpPr/>
          <p:nvPr/>
        </p:nvSpPr>
        <p:spPr>
          <a:xfrm>
            <a:off x="2" y="5100849"/>
            <a:ext cx="7111365" cy="1757680"/>
          </a:xfrm>
          <a:custGeom>
            <a:avLst/>
            <a:gdLst/>
            <a:ahLst/>
            <a:cxnLst/>
            <a:rect l="l" t="t" r="r" b="b"/>
            <a:pathLst>
              <a:path w="7111365" h="1757679" extrusionOk="0">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85" name="Google Shape;1085;p110"/>
          <p:cNvPicPr preferRelativeResize="0"/>
          <p:nvPr/>
        </p:nvPicPr>
        <p:blipFill rotWithShape="1">
          <a:blip r:embed="rId2">
            <a:alphaModFix/>
          </a:blip>
          <a:srcRect/>
          <a:stretch/>
        </p:blipFill>
        <p:spPr>
          <a:xfrm>
            <a:off x="0" y="5041899"/>
            <a:ext cx="12192000" cy="1816100"/>
          </a:xfrm>
          <a:prstGeom prst="rect">
            <a:avLst/>
          </a:prstGeom>
          <a:noFill/>
          <a:ln>
            <a:noFill/>
          </a:ln>
        </p:spPr>
      </p:pic>
      <p:sp>
        <p:nvSpPr>
          <p:cNvPr id="1086" name="Google Shape;1086;p110"/>
          <p:cNvSpPr/>
          <p:nvPr/>
        </p:nvSpPr>
        <p:spPr>
          <a:xfrm>
            <a:off x="1" y="5020055"/>
            <a:ext cx="12192000" cy="1838325"/>
          </a:xfrm>
          <a:custGeom>
            <a:avLst/>
            <a:gdLst/>
            <a:ahLst/>
            <a:cxnLst/>
            <a:rect l="l" t="t" r="r" b="b"/>
            <a:pathLst>
              <a:path w="12192000" h="1838325" extrusionOk="0">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87" name="Google Shape;1087;p110"/>
          <p:cNvPicPr preferRelativeResize="0"/>
          <p:nvPr/>
        </p:nvPicPr>
        <p:blipFill rotWithShape="1">
          <a:blip r:embed="rId3">
            <a:alphaModFix/>
          </a:blip>
          <a:srcRect/>
          <a:stretch/>
        </p:blipFill>
        <p:spPr>
          <a:xfrm>
            <a:off x="313956" y="5564123"/>
            <a:ext cx="2025383" cy="911351"/>
          </a:xfrm>
          <a:prstGeom prst="rect">
            <a:avLst/>
          </a:prstGeom>
          <a:noFill/>
          <a:ln>
            <a:noFill/>
          </a:ln>
        </p:spPr>
      </p:pic>
      <p:sp>
        <p:nvSpPr>
          <p:cNvPr id="1088" name="Google Shape;1088;p110"/>
          <p:cNvSpPr/>
          <p:nvPr/>
        </p:nvSpPr>
        <p:spPr>
          <a:xfrm>
            <a:off x="1520189" y="2812542"/>
            <a:ext cx="2286000" cy="0"/>
          </a:xfrm>
          <a:custGeom>
            <a:avLst/>
            <a:gdLst/>
            <a:ahLst/>
            <a:cxnLst/>
            <a:rect l="l" t="t" r="r" b="b"/>
            <a:pathLst>
              <a:path w="2286000" h="120000" extrusionOk="0">
                <a:moveTo>
                  <a:pt x="0" y="0"/>
                </a:moveTo>
                <a:lnTo>
                  <a:pt x="2286000" y="0"/>
                </a:lnTo>
              </a:path>
            </a:pathLst>
          </a:custGeom>
          <a:noFill/>
          <a:ln w="3200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9" name="Google Shape;1089;p110"/>
          <p:cNvSpPr txBox="1">
            <a:spLocks noGrp="1"/>
          </p:cNvSpPr>
          <p:nvPr>
            <p:ph type="ctrTitle"/>
          </p:nvPr>
        </p:nvSpPr>
        <p:spPr>
          <a:xfrm>
            <a:off x="471690" y="493920"/>
            <a:ext cx="11248618" cy="57404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chemeClr val="dk1"/>
              </a:buClr>
              <a:buSzPts val="3600"/>
              <a:buFont typeface="Calibri"/>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0" name="Google Shape;1090;p110"/>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1000"/>
              </a:spcBef>
              <a:spcAft>
                <a:spcPts val="0"/>
              </a:spcAft>
              <a:buSzPts val="2400"/>
              <a:buChar char="•"/>
              <a:defRPr/>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091" name="Google Shape;1091;p110"/>
          <p:cNvSpPr txBox="1">
            <a:spLocks noGrp="1"/>
          </p:cNvSpPr>
          <p:nvPr>
            <p:ph type="ftr" idx="11"/>
          </p:nvPr>
        </p:nvSpPr>
        <p:spPr>
          <a:xfrm>
            <a:off x="609600" y="6356350"/>
            <a:ext cx="4114800"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9194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110"/>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93" name="Google Shape;1093;p110"/>
          <p:cNvSpPr txBox="1">
            <a:spLocks noGrp="1"/>
          </p:cNvSpPr>
          <p:nvPr>
            <p:ph type="sldNum" idx="12"/>
          </p:nvPr>
        </p:nvSpPr>
        <p:spPr>
          <a:xfrm>
            <a:off x="8839200" y="6356350"/>
            <a:ext cx="2743200" cy="365125"/>
          </a:xfrm>
          <a:prstGeom prst="rect">
            <a:avLst/>
          </a:prstGeom>
          <a:noFill/>
          <a:ln>
            <a:noFill/>
          </a:ln>
        </p:spPr>
        <p:txBody>
          <a:bodyPr spcFirstLastPara="1" wrap="square" lIns="0" tIns="0" rIns="0" bIns="0" anchor="ctr" anchorCtr="0">
            <a:noAutofit/>
          </a:bodyPr>
          <a:lstStyle>
            <a:lvl1pPr marL="38100" marR="0" lvl="0" indent="0" algn="r">
              <a:lnSpc>
                <a:spcPct val="118750"/>
              </a:lnSpc>
              <a:spcBef>
                <a:spcPts val="0"/>
              </a:spcBef>
              <a:buNone/>
              <a:defRPr sz="1200" b="0" i="0">
                <a:solidFill>
                  <a:srgbClr val="929599"/>
                </a:solidFill>
                <a:latin typeface="Arial"/>
                <a:ea typeface="Arial"/>
                <a:cs typeface="Arial"/>
                <a:sym typeface="Arial"/>
              </a:defRPr>
            </a:lvl1pPr>
            <a:lvl2pPr marL="38100" marR="0" lvl="1" indent="0" algn="r">
              <a:lnSpc>
                <a:spcPct val="118750"/>
              </a:lnSpc>
              <a:spcBef>
                <a:spcPts val="0"/>
              </a:spcBef>
              <a:buNone/>
              <a:defRPr sz="1200" b="0" i="0">
                <a:solidFill>
                  <a:srgbClr val="929599"/>
                </a:solidFill>
                <a:latin typeface="Arial"/>
                <a:ea typeface="Arial"/>
                <a:cs typeface="Arial"/>
                <a:sym typeface="Arial"/>
              </a:defRPr>
            </a:lvl2pPr>
            <a:lvl3pPr marL="38100" marR="0" lvl="2" indent="0" algn="r">
              <a:lnSpc>
                <a:spcPct val="118750"/>
              </a:lnSpc>
              <a:spcBef>
                <a:spcPts val="0"/>
              </a:spcBef>
              <a:buNone/>
              <a:defRPr sz="1200" b="0" i="0">
                <a:solidFill>
                  <a:srgbClr val="929599"/>
                </a:solidFill>
                <a:latin typeface="Arial"/>
                <a:ea typeface="Arial"/>
                <a:cs typeface="Arial"/>
                <a:sym typeface="Arial"/>
              </a:defRPr>
            </a:lvl3pPr>
            <a:lvl4pPr marL="38100" marR="0" lvl="3" indent="0" algn="r">
              <a:lnSpc>
                <a:spcPct val="118750"/>
              </a:lnSpc>
              <a:spcBef>
                <a:spcPts val="0"/>
              </a:spcBef>
              <a:buNone/>
              <a:defRPr sz="1200" b="0" i="0">
                <a:solidFill>
                  <a:srgbClr val="929599"/>
                </a:solidFill>
                <a:latin typeface="Arial"/>
                <a:ea typeface="Arial"/>
                <a:cs typeface="Arial"/>
                <a:sym typeface="Arial"/>
              </a:defRPr>
            </a:lvl4pPr>
            <a:lvl5pPr marL="38100" marR="0" lvl="4" indent="0" algn="r">
              <a:lnSpc>
                <a:spcPct val="118750"/>
              </a:lnSpc>
              <a:spcBef>
                <a:spcPts val="0"/>
              </a:spcBef>
              <a:buNone/>
              <a:defRPr sz="1200" b="0" i="0">
                <a:solidFill>
                  <a:srgbClr val="929599"/>
                </a:solidFill>
                <a:latin typeface="Arial"/>
                <a:ea typeface="Arial"/>
                <a:cs typeface="Arial"/>
                <a:sym typeface="Arial"/>
              </a:defRPr>
            </a:lvl5pPr>
            <a:lvl6pPr marL="38100" marR="0" lvl="5" indent="0" algn="r">
              <a:lnSpc>
                <a:spcPct val="118750"/>
              </a:lnSpc>
              <a:spcBef>
                <a:spcPts val="0"/>
              </a:spcBef>
              <a:buNone/>
              <a:defRPr sz="1200" b="0" i="0">
                <a:solidFill>
                  <a:srgbClr val="929599"/>
                </a:solidFill>
                <a:latin typeface="Arial"/>
                <a:ea typeface="Arial"/>
                <a:cs typeface="Arial"/>
                <a:sym typeface="Arial"/>
              </a:defRPr>
            </a:lvl6pPr>
            <a:lvl7pPr marL="38100" marR="0" lvl="6" indent="0" algn="r">
              <a:lnSpc>
                <a:spcPct val="118750"/>
              </a:lnSpc>
              <a:spcBef>
                <a:spcPts val="0"/>
              </a:spcBef>
              <a:buNone/>
              <a:defRPr sz="1200" b="0" i="0">
                <a:solidFill>
                  <a:srgbClr val="929599"/>
                </a:solidFill>
                <a:latin typeface="Arial"/>
                <a:ea typeface="Arial"/>
                <a:cs typeface="Arial"/>
                <a:sym typeface="Arial"/>
              </a:defRPr>
            </a:lvl7pPr>
            <a:lvl8pPr marL="38100" marR="0" lvl="7" indent="0" algn="r">
              <a:lnSpc>
                <a:spcPct val="118750"/>
              </a:lnSpc>
              <a:spcBef>
                <a:spcPts val="0"/>
              </a:spcBef>
              <a:buNone/>
              <a:defRPr sz="1200" b="0" i="0">
                <a:solidFill>
                  <a:srgbClr val="929599"/>
                </a:solidFill>
                <a:latin typeface="Arial"/>
                <a:ea typeface="Arial"/>
                <a:cs typeface="Arial"/>
                <a:sym typeface="Arial"/>
              </a:defRPr>
            </a:lvl8pPr>
            <a:lvl9pPr marL="38100" marR="0" lvl="8" indent="0" algn="r">
              <a:lnSpc>
                <a:spcPct val="118750"/>
              </a:lnSpc>
              <a:spcBef>
                <a:spcPts val="0"/>
              </a:spcBef>
              <a:buNone/>
              <a:defRPr sz="1200" b="0" i="0">
                <a:solidFill>
                  <a:srgbClr val="92959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ation">
  <p:cSld name="Quotation">
    <p:spTree>
      <p:nvGrpSpPr>
        <p:cNvPr id="1" name="Shape 112"/>
        <p:cNvGrpSpPr/>
        <p:nvPr/>
      </p:nvGrpSpPr>
      <p:grpSpPr>
        <a:xfrm>
          <a:off x="0" y="0"/>
          <a:ext cx="0" cy="0"/>
          <a:chOff x="0" y="0"/>
          <a:chExt cx="0" cy="0"/>
        </a:xfrm>
      </p:grpSpPr>
      <p:sp>
        <p:nvSpPr>
          <p:cNvPr id="113" name="Google Shape;113;p1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1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1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7" name="Google Shape;117;p1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8" name="Google Shape;118;p1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19" name="Google Shape;119;p12"/>
          <p:cNvGrpSpPr/>
          <p:nvPr/>
        </p:nvGrpSpPr>
        <p:grpSpPr>
          <a:xfrm>
            <a:off x="7191542" y="1"/>
            <a:ext cx="5000459" cy="1425992"/>
            <a:chOff x="7191542" y="1"/>
            <a:chExt cx="5000459" cy="1425992"/>
          </a:xfrm>
        </p:grpSpPr>
        <p:pic>
          <p:nvPicPr>
            <p:cNvPr id="120" name="Google Shape;120;p1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21" name="Google Shape;121;p12"/>
            <p:cNvGrpSpPr/>
            <p:nvPr/>
          </p:nvGrpSpPr>
          <p:grpSpPr>
            <a:xfrm>
              <a:off x="7191542" y="1"/>
              <a:ext cx="5000459" cy="1425992"/>
              <a:chOff x="7186272" y="0"/>
              <a:chExt cx="5005729" cy="1427495"/>
            </a:xfrm>
          </p:grpSpPr>
          <p:sp>
            <p:nvSpPr>
              <p:cNvPr id="122" name="Google Shape;122;p1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1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24" name="Google Shape;124;p1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Quotation">
  <p:cSld name="2_Quotation 2">
    <p:spTree>
      <p:nvGrpSpPr>
        <p:cNvPr id="1" name="Shape 1094"/>
        <p:cNvGrpSpPr/>
        <p:nvPr/>
      </p:nvGrpSpPr>
      <p:grpSpPr>
        <a:xfrm>
          <a:off x="0" y="0"/>
          <a:ext cx="0" cy="0"/>
          <a:chOff x="0" y="0"/>
          <a:chExt cx="0" cy="0"/>
        </a:xfrm>
      </p:grpSpPr>
      <p:sp>
        <p:nvSpPr>
          <p:cNvPr id="1095" name="Google Shape;1095;p11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6" name="Google Shape;1096;p11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7" name="Google Shape;1097;p11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8" name="Google Shape;1098;p11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99" name="Google Shape;1099;p11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00" name="Google Shape;1100;p11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101" name="Google Shape;1101;p111"/>
          <p:cNvGrpSpPr/>
          <p:nvPr/>
        </p:nvGrpSpPr>
        <p:grpSpPr>
          <a:xfrm>
            <a:off x="7191542" y="1"/>
            <a:ext cx="5000459" cy="1425992"/>
            <a:chOff x="7191542" y="1"/>
            <a:chExt cx="5000459" cy="1425992"/>
          </a:xfrm>
        </p:grpSpPr>
        <p:pic>
          <p:nvPicPr>
            <p:cNvPr id="1102" name="Google Shape;1102;p11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03" name="Google Shape;1103;p111"/>
            <p:cNvGrpSpPr/>
            <p:nvPr/>
          </p:nvGrpSpPr>
          <p:grpSpPr>
            <a:xfrm>
              <a:off x="7191542" y="1"/>
              <a:ext cx="5000459" cy="1425992"/>
              <a:chOff x="7186272" y="0"/>
              <a:chExt cx="5005729" cy="1427495"/>
            </a:xfrm>
          </p:grpSpPr>
          <p:sp>
            <p:nvSpPr>
              <p:cNvPr id="1104" name="Google Shape;1104;p11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5" name="Google Shape;1105;p11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106" name="Google Shape;1106;p111"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over_2">
  <p:cSld name="cover_2">
    <p:bg>
      <p:bgPr>
        <a:solidFill>
          <a:schemeClr val="lt1"/>
        </a:solidFill>
        <a:effectLst/>
      </p:bgPr>
    </p:bg>
    <p:spTree>
      <p:nvGrpSpPr>
        <p:cNvPr id="1" name="Shape 1107"/>
        <p:cNvGrpSpPr/>
        <p:nvPr/>
      </p:nvGrpSpPr>
      <p:grpSpPr>
        <a:xfrm>
          <a:off x="0" y="0"/>
          <a:ext cx="0" cy="0"/>
          <a:chOff x="0" y="0"/>
          <a:chExt cx="0" cy="0"/>
        </a:xfrm>
      </p:grpSpPr>
      <p:pic>
        <p:nvPicPr>
          <p:cNvPr id="1108" name="Google Shape;1108;p112"/>
          <p:cNvPicPr preferRelativeResize="0"/>
          <p:nvPr/>
        </p:nvPicPr>
        <p:blipFill rotWithShape="1">
          <a:blip r:embed="rId2">
            <a:alphaModFix/>
          </a:blip>
          <a:srcRect/>
          <a:stretch/>
        </p:blipFill>
        <p:spPr>
          <a:xfrm>
            <a:off x="6350" y="0"/>
            <a:ext cx="12179300" cy="6858000"/>
          </a:xfrm>
          <a:prstGeom prst="rect">
            <a:avLst/>
          </a:prstGeom>
          <a:noFill/>
          <a:ln>
            <a:noFill/>
          </a:ln>
        </p:spPr>
      </p:pic>
      <p:sp>
        <p:nvSpPr>
          <p:cNvPr id="1109" name="Google Shape;1109;p112"/>
          <p:cNvSpPr txBox="1">
            <a:spLocks noGrp="1"/>
          </p:cNvSpPr>
          <p:nvPr>
            <p:ph type="title"/>
          </p:nvPr>
        </p:nvSpPr>
        <p:spPr>
          <a:xfrm>
            <a:off x="6560622" y="2025003"/>
            <a:ext cx="5530850" cy="3356433"/>
          </a:xfrm>
          <a:prstGeom prst="rect">
            <a:avLst/>
          </a:prstGeom>
          <a:noFill/>
          <a:ln>
            <a:noFill/>
          </a:ln>
        </p:spPr>
        <p:txBody>
          <a:bodyPr spcFirstLastPara="1" wrap="square" lIns="0" tIns="0" rIns="0" bIns="228600" anchor="b" anchorCtr="0">
            <a:noAutofit/>
          </a:bodyPr>
          <a:lstStyle>
            <a:lvl1pPr lvl="0" algn="l">
              <a:lnSpc>
                <a:spcPct val="100000"/>
              </a:lnSpc>
              <a:spcBef>
                <a:spcPts val="0"/>
              </a:spcBef>
              <a:spcAft>
                <a:spcPts val="0"/>
              </a:spcAft>
              <a:buClr>
                <a:schemeClr val="lt1"/>
              </a:buClr>
              <a:buSzPts val="4000"/>
              <a:buFont typeface="Calibri"/>
              <a:buNone/>
              <a:defRPr sz="4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0" name="Google Shape;1110;p112"/>
          <p:cNvSpPr txBox="1">
            <a:spLocks noGrp="1"/>
          </p:cNvSpPr>
          <p:nvPr>
            <p:ph type="body" idx="1"/>
          </p:nvPr>
        </p:nvSpPr>
        <p:spPr>
          <a:xfrm>
            <a:off x="6560623" y="5381436"/>
            <a:ext cx="5530850" cy="809167"/>
          </a:xfrm>
          <a:prstGeom prst="rect">
            <a:avLst/>
          </a:prstGeom>
          <a:noFill/>
          <a:ln>
            <a:noFill/>
          </a:ln>
        </p:spPr>
        <p:txBody>
          <a:bodyPr spcFirstLastPara="1" wrap="square" lIns="0" tIns="91425" rIns="0" bIns="0" anchor="t" anchorCtr="0">
            <a:noAutofit/>
          </a:bodyPr>
          <a:lstStyle>
            <a:lvl1pPr marL="457200" lvl="0" indent="-228600" algn="l">
              <a:lnSpc>
                <a:spcPct val="100000"/>
              </a:lnSpc>
              <a:spcBef>
                <a:spcPts val="0"/>
              </a:spcBef>
              <a:spcAft>
                <a:spcPts val="0"/>
              </a:spcAft>
              <a:buClr>
                <a:schemeClr val="lt1"/>
              </a:buClr>
              <a:buSzPts val="1800"/>
              <a:buFont typeface="Calibri"/>
              <a:buNone/>
              <a:defRPr sz="1800" b="0" i="0">
                <a:solidFill>
                  <a:schemeClr val="lt1"/>
                </a:solidFill>
              </a:defRPr>
            </a:lvl1pPr>
            <a:lvl2pPr marL="914400" lvl="1" indent="-228600" algn="l">
              <a:lnSpc>
                <a:spcPct val="100000"/>
              </a:lnSpc>
              <a:spcBef>
                <a:spcPts val="0"/>
              </a:spcBef>
              <a:spcAft>
                <a:spcPts val="0"/>
              </a:spcAft>
              <a:buSzPts val="1800"/>
              <a:buFont typeface="Calibri"/>
              <a:buNone/>
              <a:defRPr sz="1800" b="0">
                <a:solidFill>
                  <a:schemeClr val="lt1"/>
                </a:solidFill>
              </a:defRPr>
            </a:lvl2pPr>
            <a:lvl3pPr marL="1371600" lvl="2" indent="-228600" algn="l">
              <a:lnSpc>
                <a:spcPct val="116666"/>
              </a:lnSpc>
              <a:spcBef>
                <a:spcPts val="0"/>
              </a:spcBef>
              <a:spcAft>
                <a:spcPts val="0"/>
              </a:spcAft>
              <a:buSzPts val="1800"/>
              <a:buFont typeface="Calibri"/>
              <a:buNone/>
              <a:defRPr sz="1800" b="0">
                <a:solidFill>
                  <a:schemeClr val="lt1"/>
                </a:solidFill>
              </a:defRPr>
            </a:lvl3pPr>
            <a:lvl4pPr marL="1828800" lvl="3" indent="-228600" algn="l">
              <a:lnSpc>
                <a:spcPct val="116666"/>
              </a:lnSpc>
              <a:spcBef>
                <a:spcPts val="0"/>
              </a:spcBef>
              <a:spcAft>
                <a:spcPts val="0"/>
              </a:spcAft>
              <a:buSzPts val="1800"/>
              <a:buFont typeface="Calibri"/>
              <a:buNone/>
              <a:defRPr sz="1800" b="0">
                <a:solidFill>
                  <a:schemeClr val="lt1"/>
                </a:solidFill>
              </a:defRPr>
            </a:lvl4pPr>
            <a:lvl5pPr marL="2286000" lvl="4" indent="-228600" algn="l">
              <a:lnSpc>
                <a:spcPct val="116666"/>
              </a:lnSpc>
              <a:spcBef>
                <a:spcPts val="0"/>
              </a:spcBef>
              <a:spcAft>
                <a:spcPts val="0"/>
              </a:spcAft>
              <a:buSzPts val="1800"/>
              <a:buFont typeface="Calibri"/>
              <a:buNone/>
              <a:defRPr sz="1800" b="0">
                <a:solidFill>
                  <a:schemeClr val="lt1"/>
                </a:solidFill>
              </a:defRPr>
            </a:lvl5pPr>
            <a:lvl6pPr marL="2743200" lvl="5" indent="-228600" algn="l">
              <a:lnSpc>
                <a:spcPct val="116666"/>
              </a:lnSpc>
              <a:spcBef>
                <a:spcPts val="0"/>
              </a:spcBef>
              <a:spcAft>
                <a:spcPts val="0"/>
              </a:spcAft>
              <a:buClr>
                <a:schemeClr val="lt1"/>
              </a:buClr>
              <a:buSzPts val="1800"/>
              <a:buFont typeface="Arial"/>
              <a:buNone/>
              <a:defRPr sz="1800" b="0">
                <a:solidFill>
                  <a:schemeClr val="lt1"/>
                </a:solidFill>
              </a:defRPr>
            </a:lvl6pPr>
            <a:lvl7pPr marL="3200400" lvl="6" indent="-228600" algn="l">
              <a:lnSpc>
                <a:spcPct val="116666"/>
              </a:lnSpc>
              <a:spcBef>
                <a:spcPts val="0"/>
              </a:spcBef>
              <a:spcAft>
                <a:spcPts val="0"/>
              </a:spcAft>
              <a:buClr>
                <a:schemeClr val="lt1"/>
              </a:buClr>
              <a:buSzPts val="1800"/>
              <a:buFont typeface="Arial"/>
              <a:buNone/>
              <a:defRPr sz="1800" b="0">
                <a:solidFill>
                  <a:schemeClr val="lt1"/>
                </a:solidFill>
              </a:defRPr>
            </a:lvl7pPr>
            <a:lvl8pPr marL="3657600" lvl="7" indent="-228600" algn="l">
              <a:lnSpc>
                <a:spcPct val="116666"/>
              </a:lnSpc>
              <a:spcBef>
                <a:spcPts val="0"/>
              </a:spcBef>
              <a:spcAft>
                <a:spcPts val="0"/>
              </a:spcAft>
              <a:buClr>
                <a:schemeClr val="lt1"/>
              </a:buClr>
              <a:buSzPts val="1800"/>
              <a:buFont typeface="Arial"/>
              <a:buNone/>
              <a:defRPr sz="1800" b="0">
                <a:solidFill>
                  <a:schemeClr val="lt1"/>
                </a:solidFill>
              </a:defRPr>
            </a:lvl8pPr>
            <a:lvl9pPr marL="4114800" lvl="8" indent="-228600" algn="l">
              <a:lnSpc>
                <a:spcPct val="116666"/>
              </a:lnSpc>
              <a:spcBef>
                <a:spcPts val="0"/>
              </a:spcBef>
              <a:spcAft>
                <a:spcPts val="0"/>
              </a:spcAft>
              <a:buClr>
                <a:schemeClr val="lt1"/>
              </a:buClr>
              <a:buSzPts val="1800"/>
              <a:buFont typeface="Arial"/>
              <a:buNone/>
              <a:defRPr sz="1800" b="0">
                <a:solidFill>
                  <a:schemeClr val="lt1"/>
                </a:solidFill>
              </a:defRPr>
            </a:lvl9pPr>
          </a:lstStyle>
          <a:p>
            <a:endParaRPr/>
          </a:p>
        </p:txBody>
      </p:sp>
      <p:pic>
        <p:nvPicPr>
          <p:cNvPr id="1111" name="Google Shape;1111;p112" descr="A picture containing logo&#10;&#10;Description automatically generated"/>
          <p:cNvPicPr preferRelativeResize="0"/>
          <p:nvPr/>
        </p:nvPicPr>
        <p:blipFill rotWithShape="1">
          <a:blip r:embed="rId3">
            <a:alphaModFix/>
          </a:blip>
          <a:srcRect/>
          <a:stretch/>
        </p:blipFill>
        <p:spPr>
          <a:xfrm>
            <a:off x="380606" y="369351"/>
            <a:ext cx="2020713" cy="92436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lt1"/>
        </a:solidFill>
        <a:effectLst/>
      </p:bgPr>
    </p:bg>
    <p:spTree>
      <p:nvGrpSpPr>
        <p:cNvPr id="1" name="Shape 1112"/>
        <p:cNvGrpSpPr/>
        <p:nvPr/>
      </p:nvGrpSpPr>
      <p:grpSpPr>
        <a:xfrm>
          <a:off x="0" y="0"/>
          <a:ext cx="0" cy="0"/>
          <a:chOff x="0" y="0"/>
          <a:chExt cx="0" cy="0"/>
        </a:xfrm>
      </p:grpSpPr>
      <p:pic>
        <p:nvPicPr>
          <p:cNvPr id="1113" name="Google Shape;1113;p113"/>
          <p:cNvPicPr preferRelativeResize="0"/>
          <p:nvPr/>
        </p:nvPicPr>
        <p:blipFill rotWithShape="1">
          <a:blip r:embed="rId2">
            <a:alphaModFix/>
          </a:blip>
          <a:srcRect/>
          <a:stretch/>
        </p:blipFill>
        <p:spPr>
          <a:xfrm>
            <a:off x="1" y="3572"/>
            <a:ext cx="12191999" cy="6858000"/>
          </a:xfrm>
          <a:prstGeom prst="rect">
            <a:avLst/>
          </a:prstGeom>
          <a:noFill/>
          <a:ln>
            <a:noFill/>
          </a:ln>
        </p:spPr>
      </p:pic>
      <p:sp>
        <p:nvSpPr>
          <p:cNvPr id="1114" name="Google Shape;1114;p113"/>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15" name="Google Shape;1115;p113"/>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16" name="Google Shape;1116;p113"/>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17" name="Google Shape;1117;p113"/>
          <p:cNvSpPr txBox="1">
            <a:spLocks noGrp="1"/>
          </p:cNvSpPr>
          <p:nvPr>
            <p:ph type="body" idx="1"/>
          </p:nvPr>
        </p:nvSpPr>
        <p:spPr>
          <a:xfrm>
            <a:off x="4305300" y="1781175"/>
            <a:ext cx="6156325" cy="4165600"/>
          </a:xfrm>
          <a:prstGeom prst="rect">
            <a:avLst/>
          </a:prstGeom>
          <a:noFill/>
          <a:ln>
            <a:noFill/>
          </a:ln>
        </p:spPr>
        <p:txBody>
          <a:bodyPr spcFirstLastPara="1" wrap="square" lIns="0" tIns="685800" rIns="0" bIns="0" anchor="t" anchorCtr="0">
            <a:noAutofit/>
          </a:bodyPr>
          <a:lstStyle>
            <a:lvl1pPr marL="457200" lvl="0" indent="-355600" algn="l">
              <a:lnSpc>
                <a:spcPct val="104999"/>
              </a:lnSpc>
              <a:spcBef>
                <a:spcPts val="0"/>
              </a:spcBef>
              <a:spcAft>
                <a:spcPts val="0"/>
              </a:spcAft>
              <a:buClr>
                <a:schemeClr val="accent1"/>
              </a:buClr>
              <a:buSzPts val="2000"/>
              <a:buFont typeface="Calibri"/>
              <a:buAutoNum type="arabicPeriod"/>
              <a:defRPr sz="2000" b="0">
                <a:solidFill>
                  <a:schemeClr val="accent1"/>
                </a:solidFill>
              </a:defRPr>
            </a:lvl1pPr>
            <a:lvl2pPr marL="914400" lvl="1" indent="-355600" algn="l">
              <a:lnSpc>
                <a:spcPct val="104999"/>
              </a:lnSpc>
              <a:spcBef>
                <a:spcPts val="1600"/>
              </a:spcBef>
              <a:spcAft>
                <a:spcPts val="0"/>
              </a:spcAft>
              <a:buClr>
                <a:schemeClr val="accent1"/>
              </a:buClr>
              <a:buSzPts val="2000"/>
              <a:buFont typeface="Calibri"/>
              <a:buAutoNum type="arabicPeriod"/>
              <a:defRPr sz="2000" b="0">
                <a:solidFill>
                  <a:schemeClr val="accent1"/>
                </a:solidFill>
              </a:defRPr>
            </a:lvl2pPr>
            <a:lvl3pPr marL="1371600" lvl="2"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3pPr>
            <a:lvl4pPr marL="1828800" lvl="3"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4pPr>
            <a:lvl5pPr marL="2286000" lvl="4"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5pPr>
            <a:lvl6pPr marL="2743200" lvl="5"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6pPr>
            <a:lvl7pPr marL="3200400" lvl="6"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7pPr>
            <a:lvl8pPr marL="3657600" lvl="7"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8pPr>
            <a:lvl9pPr marL="4114800" lvl="8" indent="-342900" algn="l">
              <a:lnSpc>
                <a:spcPct val="116666"/>
              </a:lnSpc>
              <a:spcBef>
                <a:spcPts val="1600"/>
              </a:spcBef>
              <a:spcAft>
                <a:spcPts val="1600"/>
              </a:spcAft>
              <a:buClr>
                <a:schemeClr val="accent1"/>
              </a:buClr>
              <a:buSzPts val="1800"/>
              <a:buFont typeface="Calibri"/>
              <a:buAutoNum type="arabicPeriod"/>
              <a:defRPr sz="1800" b="0">
                <a:solidFill>
                  <a:schemeClr val="accent1"/>
                </a:solidFill>
              </a:defRPr>
            </a:lvl9pPr>
          </a:lstStyle>
          <a:p>
            <a:endParaRPr/>
          </a:p>
        </p:txBody>
      </p:sp>
      <p:sp>
        <p:nvSpPr>
          <p:cNvPr id="1118" name="Google Shape;1118;p113"/>
          <p:cNvSpPr txBox="1"/>
          <p:nvPr/>
        </p:nvSpPr>
        <p:spPr>
          <a:xfrm>
            <a:off x="1736725" y="-1783"/>
            <a:ext cx="2336800" cy="1781173"/>
          </a:xfrm>
          <a:prstGeom prst="rect">
            <a:avLst/>
          </a:prstGeom>
          <a:noFill/>
          <a:ln>
            <a:noFill/>
          </a:ln>
        </p:spPr>
        <p:txBody>
          <a:bodyPr spcFirstLastPara="1" wrap="square" lIns="0" tIns="0" rIns="0" bIns="128000" anchor="b" anchorCtr="0">
            <a:noAutofit/>
          </a:bodyPr>
          <a:lstStyle/>
          <a:p>
            <a:pPr marL="0" marR="0" lvl="0" indent="0" algn="l" rtl="0">
              <a:lnSpc>
                <a:spcPct val="77272"/>
              </a:lnSpc>
              <a:spcBef>
                <a:spcPts val="0"/>
              </a:spcBef>
              <a:spcAft>
                <a:spcPts val="0"/>
              </a:spcAft>
              <a:buClr>
                <a:schemeClr val="lt1"/>
              </a:buClr>
              <a:buSzPts val="4400"/>
              <a:buFont typeface="Calibri"/>
              <a:buNone/>
            </a:pPr>
            <a:r>
              <a:rPr lang="en-US" sz="4400" b="1" i="0" u="none" strike="noStrike" cap="none">
                <a:solidFill>
                  <a:schemeClr val="lt1"/>
                </a:solidFill>
                <a:latin typeface="Calibri"/>
                <a:ea typeface="Calibri"/>
                <a:cs typeface="Calibri"/>
                <a:sym typeface="Calibri"/>
              </a:rPr>
              <a:t>Agenda</a:t>
            </a:r>
            <a:endParaRPr sz="1800">
              <a:solidFill>
                <a:schemeClr val="dk1"/>
              </a:solidFill>
              <a:latin typeface="Calibri"/>
              <a:ea typeface="Calibri"/>
              <a:cs typeface="Calibri"/>
              <a:sym typeface="Calibri"/>
            </a:endParaRPr>
          </a:p>
        </p:txBody>
      </p:sp>
      <p:pic>
        <p:nvPicPr>
          <p:cNvPr id="1119" name="Google Shape;1119;p113"/>
          <p:cNvPicPr preferRelativeResize="0"/>
          <p:nvPr/>
        </p:nvPicPr>
        <p:blipFill rotWithShape="1">
          <a:blip r:embed="rId3">
            <a:alphaModFix/>
          </a:blip>
          <a:srcRect/>
          <a:stretch/>
        </p:blipFill>
        <p:spPr>
          <a:xfrm>
            <a:off x="9810445" y="6358647"/>
            <a:ext cx="2016517" cy="235975"/>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2_divider_1">
  <p:cSld name="2_divider_1">
    <p:spTree>
      <p:nvGrpSpPr>
        <p:cNvPr id="1" name="Shape 1120"/>
        <p:cNvGrpSpPr/>
        <p:nvPr/>
      </p:nvGrpSpPr>
      <p:grpSpPr>
        <a:xfrm>
          <a:off x="0" y="0"/>
          <a:ext cx="0" cy="0"/>
          <a:chOff x="0" y="0"/>
          <a:chExt cx="0" cy="0"/>
        </a:xfrm>
      </p:grpSpPr>
      <p:pic>
        <p:nvPicPr>
          <p:cNvPr id="1121" name="Google Shape;1121;p11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22" name="Google Shape;1122;p114"/>
          <p:cNvSpPr txBox="1">
            <a:spLocks noGrp="1"/>
          </p:cNvSpPr>
          <p:nvPr>
            <p:ph type="title"/>
          </p:nvPr>
        </p:nvSpPr>
        <p:spPr>
          <a:xfrm>
            <a:off x="457199" y="1781176"/>
            <a:ext cx="7448551" cy="4165600"/>
          </a:xfrm>
          <a:prstGeom prst="rect">
            <a:avLst/>
          </a:prstGeom>
          <a:noFill/>
          <a:ln>
            <a:noFill/>
          </a:ln>
        </p:spPr>
        <p:txBody>
          <a:bodyPr spcFirstLastPara="1" wrap="square" lIns="0" tIns="1234425" rIns="0" bIns="0" anchor="t" anchorCtr="0">
            <a:noAutofit/>
          </a:bodyPr>
          <a:lstStyle>
            <a:lvl1pPr lvl="0" algn="l">
              <a:lnSpc>
                <a:spcPct val="100000"/>
              </a:lnSpc>
              <a:spcBef>
                <a:spcPts val="0"/>
              </a:spcBef>
              <a:spcAft>
                <a:spcPts val="0"/>
              </a:spcAft>
              <a:buClr>
                <a:schemeClr val="accent1"/>
              </a:buClr>
              <a:buSzPts val="4000"/>
              <a:buFont typeface="Calibri"/>
              <a:buNone/>
              <a:defRPr sz="40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3" name="Google Shape;1123;p114"/>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2"/>
              </a:buClr>
              <a:buSzPts val="1400"/>
              <a:buFont typeface="Calibri"/>
              <a:buNone/>
              <a:defRPr sz="1800">
                <a:solidFill>
                  <a:schemeClr val="dk2"/>
                </a:solidFill>
                <a:latin typeface="Calibri"/>
                <a:ea typeface="Calibri"/>
                <a:cs typeface="Calibri"/>
                <a:sym typeface="Calibri"/>
              </a:defRPr>
            </a:lvl1pPr>
            <a:lvl2pPr marR="0" lvl="1"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9pPr>
          </a:lstStyle>
          <a:p>
            <a:endParaRPr/>
          </a:p>
        </p:txBody>
      </p:sp>
      <p:sp>
        <p:nvSpPr>
          <p:cNvPr id="1124" name="Google Shape;1124;p114"/>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chemeClr val="dk2"/>
              </a:buClr>
              <a:buSzPts val="1400"/>
              <a:buFont typeface="Calibri"/>
              <a:buNone/>
              <a:defRPr>
                <a:solidFill>
                  <a:schemeClr val="dk2"/>
                </a:solidFill>
              </a:defRPr>
            </a:lvl1pPr>
            <a:lvl2pPr lvl="1" algn="l">
              <a:spcBef>
                <a:spcPts val="0"/>
              </a:spcBef>
              <a:spcAft>
                <a:spcPts val="0"/>
              </a:spcAft>
              <a:buClr>
                <a:schemeClr val="lt1"/>
              </a:buClr>
              <a:buSzPts val="1400"/>
              <a:buFont typeface="Calibri"/>
              <a:buNone/>
              <a:defRPr>
                <a:solidFill>
                  <a:schemeClr val="lt1"/>
                </a:solidFill>
              </a:defRPr>
            </a:lvl2pPr>
            <a:lvl3pPr lvl="2" algn="l">
              <a:spcBef>
                <a:spcPts val="0"/>
              </a:spcBef>
              <a:spcAft>
                <a:spcPts val="0"/>
              </a:spcAft>
              <a:buClr>
                <a:schemeClr val="lt1"/>
              </a:buClr>
              <a:buSzPts val="1400"/>
              <a:buFont typeface="Calibri"/>
              <a:buNone/>
              <a:defRPr>
                <a:solidFill>
                  <a:schemeClr val="lt1"/>
                </a:solidFill>
              </a:defRPr>
            </a:lvl3pPr>
            <a:lvl4pPr lvl="3" algn="l">
              <a:spcBef>
                <a:spcPts val="0"/>
              </a:spcBef>
              <a:spcAft>
                <a:spcPts val="0"/>
              </a:spcAft>
              <a:buClr>
                <a:schemeClr val="lt1"/>
              </a:buClr>
              <a:buSzPts val="1400"/>
              <a:buFont typeface="Calibri"/>
              <a:buNone/>
              <a:defRPr>
                <a:solidFill>
                  <a:schemeClr val="lt1"/>
                </a:solidFill>
              </a:defRPr>
            </a:lvl4pPr>
            <a:lvl5pPr lvl="4" algn="l">
              <a:spcBef>
                <a:spcPts val="0"/>
              </a:spcBef>
              <a:spcAft>
                <a:spcPts val="0"/>
              </a:spcAft>
              <a:buClr>
                <a:schemeClr val="lt1"/>
              </a:buClr>
              <a:buSzPts val="1400"/>
              <a:buFont typeface="Calibri"/>
              <a:buNone/>
              <a:defRPr>
                <a:solidFill>
                  <a:schemeClr val="lt1"/>
                </a:solidFill>
              </a:defRPr>
            </a:lvl5pPr>
            <a:lvl6pPr lvl="5" algn="l">
              <a:spcBef>
                <a:spcPts val="0"/>
              </a:spcBef>
              <a:spcAft>
                <a:spcPts val="0"/>
              </a:spcAft>
              <a:buClr>
                <a:schemeClr val="lt1"/>
              </a:buClr>
              <a:buSzPts val="1400"/>
              <a:buFont typeface="Calibri"/>
              <a:buNone/>
              <a:defRPr>
                <a:solidFill>
                  <a:schemeClr val="lt1"/>
                </a:solidFill>
              </a:defRPr>
            </a:lvl6pPr>
            <a:lvl7pPr lvl="6" algn="l">
              <a:spcBef>
                <a:spcPts val="0"/>
              </a:spcBef>
              <a:spcAft>
                <a:spcPts val="0"/>
              </a:spcAft>
              <a:buClr>
                <a:schemeClr val="lt1"/>
              </a:buClr>
              <a:buSzPts val="1400"/>
              <a:buFont typeface="Calibri"/>
              <a:buNone/>
              <a:defRPr>
                <a:solidFill>
                  <a:schemeClr val="lt1"/>
                </a:solidFill>
              </a:defRPr>
            </a:lvl7pPr>
            <a:lvl8pPr lvl="7" algn="l">
              <a:spcBef>
                <a:spcPts val="0"/>
              </a:spcBef>
              <a:spcAft>
                <a:spcPts val="0"/>
              </a:spcAft>
              <a:buClr>
                <a:schemeClr val="lt1"/>
              </a:buClr>
              <a:buSzPts val="1400"/>
              <a:buFont typeface="Calibri"/>
              <a:buNone/>
              <a:defRPr>
                <a:solidFill>
                  <a:schemeClr val="lt1"/>
                </a:solidFill>
              </a:defRPr>
            </a:lvl8pPr>
            <a:lvl9pPr lvl="8" algn="l">
              <a:spcBef>
                <a:spcPts val="0"/>
              </a:spcBef>
              <a:spcAft>
                <a:spcPts val="0"/>
              </a:spcAft>
              <a:buClr>
                <a:schemeClr val="lt1"/>
              </a:buClr>
              <a:buSzPts val="1400"/>
              <a:buFont typeface="Calibri"/>
              <a:buNone/>
              <a:defRPr>
                <a:solidFill>
                  <a:schemeClr val="lt1"/>
                </a:solidFill>
              </a:defRPr>
            </a:lvl9pPr>
          </a:lstStyle>
          <a:p>
            <a:endParaRPr/>
          </a:p>
        </p:txBody>
      </p:sp>
      <p:sp>
        <p:nvSpPr>
          <p:cNvPr id="1125" name="Google Shape;1125;p114"/>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1pPr>
            <a:lvl2pPr marL="0" marR="0" lvl="1"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2pPr>
            <a:lvl3pPr marL="0" marR="0" lvl="2"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3pPr>
            <a:lvl4pPr marL="0" marR="0" lvl="3"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4pPr>
            <a:lvl5pPr marL="0" marR="0" lvl="4"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5pPr>
            <a:lvl6pPr marL="0" marR="0" lvl="5"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6pPr>
            <a:lvl7pPr marL="0" marR="0" lvl="6"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7pPr>
            <a:lvl8pPr marL="0" marR="0" lvl="7"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8pPr>
            <a:lvl9pPr marL="0" marR="0" lvl="8"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126" name="Google Shape;1126;p114"/>
          <p:cNvPicPr preferRelativeResize="0"/>
          <p:nvPr/>
        </p:nvPicPr>
        <p:blipFill rotWithShape="1">
          <a:blip r:embed="rId3">
            <a:alphaModFix/>
          </a:blip>
          <a:srcRect/>
          <a:stretch/>
        </p:blipFill>
        <p:spPr>
          <a:xfrm>
            <a:off x="9724641" y="6358648"/>
            <a:ext cx="2016509" cy="235974"/>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ntent_1_column">
  <p:cSld name="content_1_column">
    <p:bg>
      <p:bgPr>
        <a:solidFill>
          <a:schemeClr val="lt1"/>
        </a:solidFill>
        <a:effectLst/>
      </p:bgPr>
    </p:bg>
    <p:spTree>
      <p:nvGrpSpPr>
        <p:cNvPr id="1" name="Shape 1127"/>
        <p:cNvGrpSpPr/>
        <p:nvPr/>
      </p:nvGrpSpPr>
      <p:grpSpPr>
        <a:xfrm>
          <a:off x="0" y="0"/>
          <a:ext cx="0" cy="0"/>
          <a:chOff x="0" y="0"/>
          <a:chExt cx="0" cy="0"/>
        </a:xfrm>
      </p:grpSpPr>
      <p:pic>
        <p:nvPicPr>
          <p:cNvPr id="1128" name="Google Shape;1128;p115"/>
          <p:cNvPicPr preferRelativeResize="0"/>
          <p:nvPr/>
        </p:nvPicPr>
        <p:blipFill rotWithShape="1">
          <a:blip r:embed="rId2">
            <a:alphaModFix/>
          </a:blip>
          <a:srcRect/>
          <a:stretch/>
        </p:blipFill>
        <p:spPr>
          <a:xfrm>
            <a:off x="0" y="0"/>
            <a:ext cx="12192000" cy="6850855"/>
          </a:xfrm>
          <a:prstGeom prst="rect">
            <a:avLst/>
          </a:prstGeom>
          <a:noFill/>
          <a:ln>
            <a:noFill/>
          </a:ln>
        </p:spPr>
      </p:pic>
      <p:sp>
        <p:nvSpPr>
          <p:cNvPr id="1129" name="Google Shape;1129;p115"/>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30" name="Google Shape;1130;p115"/>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31" name="Google Shape;1131;p115"/>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32" name="Google Shape;1132;p115"/>
          <p:cNvSpPr txBox="1">
            <a:spLocks noGrp="1"/>
          </p:cNvSpPr>
          <p:nvPr>
            <p:ph type="title"/>
          </p:nvPr>
        </p:nvSpPr>
        <p:spPr>
          <a:xfrm>
            <a:off x="457200" y="460374"/>
            <a:ext cx="10004425" cy="1063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33" name="Google Shape;1133;p115"/>
          <p:cNvPicPr preferRelativeResize="0"/>
          <p:nvPr/>
        </p:nvPicPr>
        <p:blipFill rotWithShape="1">
          <a:blip r:embed="rId3">
            <a:alphaModFix/>
          </a:blip>
          <a:srcRect/>
          <a:stretch/>
        </p:blipFill>
        <p:spPr>
          <a:xfrm>
            <a:off x="9810445" y="6358647"/>
            <a:ext cx="2016517" cy="235975"/>
          </a:xfrm>
          <a:prstGeom prst="rect">
            <a:avLst/>
          </a:prstGeom>
          <a:noFill/>
          <a:ln>
            <a:noFill/>
          </a:ln>
        </p:spPr>
      </p:pic>
      <p:sp>
        <p:nvSpPr>
          <p:cNvPr id="1134" name="Google Shape;1134;p115"/>
          <p:cNvSpPr txBox="1">
            <a:spLocks noGrp="1"/>
          </p:cNvSpPr>
          <p:nvPr>
            <p:ph type="body" idx="1"/>
          </p:nvPr>
        </p:nvSpPr>
        <p:spPr>
          <a:xfrm>
            <a:off x="457198" y="1781175"/>
            <a:ext cx="10004427" cy="4165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1200"/>
              </a:spcBef>
              <a:spcAft>
                <a:spcPts val="0"/>
              </a:spcAft>
              <a:buSzPts val="1800"/>
              <a:buNone/>
              <a:defRPr/>
            </a:lvl2pPr>
            <a:lvl3pPr marL="1371600" lvl="2" indent="-355600" algn="l">
              <a:lnSpc>
                <a:spcPct val="100000"/>
              </a:lnSpc>
              <a:spcBef>
                <a:spcPts val="1200"/>
              </a:spcBef>
              <a:spcAft>
                <a:spcPts val="0"/>
              </a:spcAft>
              <a:buSzPts val="20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16666"/>
              </a:lnSpc>
              <a:spcBef>
                <a:spcPts val="600"/>
              </a:spcBef>
              <a:spcAft>
                <a:spcPts val="0"/>
              </a:spcAft>
              <a:buClr>
                <a:schemeClr val="dk1"/>
              </a:buClr>
              <a:buSzPts val="1800"/>
              <a:buChar char="•"/>
              <a:defRPr/>
            </a:lvl6pPr>
            <a:lvl7pPr marL="3200400" lvl="6" indent="-342900" algn="l">
              <a:lnSpc>
                <a:spcPct val="116666"/>
              </a:lnSpc>
              <a:spcBef>
                <a:spcPts val="1200"/>
              </a:spcBef>
              <a:spcAft>
                <a:spcPts val="0"/>
              </a:spcAft>
              <a:buClr>
                <a:schemeClr val="dk1"/>
              </a:buClr>
              <a:buSzPts val="1800"/>
              <a:buChar char="•"/>
              <a:defRPr/>
            </a:lvl7pPr>
            <a:lvl8pPr marL="3657600" lvl="7" indent="-342900" algn="l">
              <a:lnSpc>
                <a:spcPct val="116666"/>
              </a:lnSpc>
              <a:spcBef>
                <a:spcPts val="1200"/>
              </a:spcBef>
              <a:spcAft>
                <a:spcPts val="0"/>
              </a:spcAft>
              <a:buClr>
                <a:schemeClr val="dk1"/>
              </a:buClr>
              <a:buSzPts val="1800"/>
              <a:buChar char="•"/>
              <a:defRPr/>
            </a:lvl8pPr>
            <a:lvl9pPr marL="4114800" lvl="8" indent="-342900" algn="l">
              <a:lnSpc>
                <a:spcPct val="116666"/>
              </a:lnSpc>
              <a:spcBef>
                <a:spcPts val="1200"/>
              </a:spcBef>
              <a:spcAft>
                <a:spcPts val="1200"/>
              </a:spcAft>
              <a:buClr>
                <a:schemeClr val="dk1"/>
              </a:buClr>
              <a:buSzPts val="1800"/>
              <a:buChar char="•"/>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allout_graphic">
  <p:cSld name="callout_graphic">
    <p:bg>
      <p:bgPr>
        <a:solidFill>
          <a:schemeClr val="lt1"/>
        </a:solidFill>
        <a:effectLst/>
      </p:bgPr>
    </p:bg>
    <p:spTree>
      <p:nvGrpSpPr>
        <p:cNvPr id="1" name="Shape 1135"/>
        <p:cNvGrpSpPr/>
        <p:nvPr/>
      </p:nvGrpSpPr>
      <p:grpSpPr>
        <a:xfrm>
          <a:off x="0" y="0"/>
          <a:ext cx="0" cy="0"/>
          <a:chOff x="0" y="0"/>
          <a:chExt cx="0" cy="0"/>
        </a:xfrm>
      </p:grpSpPr>
      <p:pic>
        <p:nvPicPr>
          <p:cNvPr id="1136" name="Google Shape;1136;p116"/>
          <p:cNvPicPr preferRelativeResize="0"/>
          <p:nvPr/>
        </p:nvPicPr>
        <p:blipFill rotWithShape="1">
          <a:blip r:embed="rId2">
            <a:alphaModFix/>
          </a:blip>
          <a:srcRect/>
          <a:stretch/>
        </p:blipFill>
        <p:spPr>
          <a:xfrm>
            <a:off x="12694" y="0"/>
            <a:ext cx="12166611" cy="6850855"/>
          </a:xfrm>
          <a:prstGeom prst="rect">
            <a:avLst/>
          </a:prstGeom>
          <a:noFill/>
          <a:ln>
            <a:noFill/>
          </a:ln>
        </p:spPr>
      </p:pic>
      <p:sp>
        <p:nvSpPr>
          <p:cNvPr id="1137" name="Google Shape;1137;p116"/>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38" name="Google Shape;1138;p116"/>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39" name="Google Shape;1139;p116"/>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40" name="Google Shape;1140;p116"/>
          <p:cNvSpPr txBox="1">
            <a:spLocks noGrp="1"/>
          </p:cNvSpPr>
          <p:nvPr>
            <p:ph type="title"/>
          </p:nvPr>
        </p:nvSpPr>
        <p:spPr>
          <a:xfrm>
            <a:off x="457201" y="460375"/>
            <a:ext cx="6388100" cy="5486399"/>
          </a:xfrm>
          <a:prstGeom prst="rect">
            <a:avLst/>
          </a:prstGeom>
          <a:noFill/>
          <a:ln>
            <a:noFill/>
          </a:ln>
        </p:spPr>
        <p:txBody>
          <a:bodyPr spcFirstLastPara="1" wrap="square" lIns="0" tIns="274300" rIns="0" bIns="0" anchor="ctr" anchorCtr="0">
            <a:noAutofit/>
          </a:bodyPr>
          <a:lstStyle>
            <a:lvl1pPr lvl="0" algn="l">
              <a:lnSpc>
                <a:spcPct val="100000"/>
              </a:lnSpc>
              <a:spcBef>
                <a:spcPts val="0"/>
              </a:spcBef>
              <a:spcAft>
                <a:spcPts val="0"/>
              </a:spcAft>
              <a:buClr>
                <a:schemeClr val="accent6"/>
              </a:buClr>
              <a:buSzPts val="4000"/>
              <a:buFont typeface="Calibri"/>
              <a:buNone/>
              <a:defRPr sz="40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41" name="Google Shape;1141;p116"/>
          <p:cNvPicPr preferRelativeResize="0"/>
          <p:nvPr/>
        </p:nvPicPr>
        <p:blipFill rotWithShape="1">
          <a:blip r:embed="rId3">
            <a:alphaModFix/>
          </a:blip>
          <a:srcRect/>
          <a:stretch/>
        </p:blipFill>
        <p:spPr>
          <a:xfrm>
            <a:off x="9810445" y="6358647"/>
            <a:ext cx="2016517" cy="235975"/>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Section Header 4">
  <p:cSld name="Section Header 4">
    <p:bg>
      <p:bgPr>
        <a:gradFill>
          <a:gsLst>
            <a:gs pos="0">
              <a:srgbClr val="645B9B"/>
            </a:gs>
            <a:gs pos="100000">
              <a:schemeClr val="accent1"/>
            </a:gs>
          </a:gsLst>
          <a:lin ang="0" scaled="0"/>
        </a:gradFill>
        <a:effectLst/>
      </p:bgPr>
    </p:bg>
    <p:spTree>
      <p:nvGrpSpPr>
        <p:cNvPr id="1" name="Shape 1142"/>
        <p:cNvGrpSpPr/>
        <p:nvPr/>
      </p:nvGrpSpPr>
      <p:grpSpPr>
        <a:xfrm>
          <a:off x="0" y="0"/>
          <a:ext cx="0" cy="0"/>
          <a:chOff x="0" y="0"/>
          <a:chExt cx="0" cy="0"/>
        </a:xfrm>
      </p:grpSpPr>
      <p:pic>
        <p:nvPicPr>
          <p:cNvPr id="1143" name="Google Shape;1143;p117" descr="Cadence image1rgb 16x9.jpg"/>
          <p:cNvPicPr preferRelativeResize="0"/>
          <p:nvPr/>
        </p:nvPicPr>
        <p:blipFill rotWithShape="1">
          <a:blip r:embed="rId2">
            <a:alphaModFix/>
          </a:blip>
          <a:srcRect/>
          <a:stretch/>
        </p:blipFill>
        <p:spPr>
          <a:xfrm>
            <a:off x="32426" y="0"/>
            <a:ext cx="12159575" cy="6858000"/>
          </a:xfrm>
          <a:prstGeom prst="rect">
            <a:avLst/>
          </a:prstGeom>
          <a:noFill/>
          <a:ln>
            <a:noFill/>
          </a:ln>
        </p:spPr>
      </p:pic>
      <p:sp>
        <p:nvSpPr>
          <p:cNvPr id="1144" name="Google Shape;1144;p117"/>
          <p:cNvSpPr/>
          <p:nvPr/>
        </p:nvSpPr>
        <p:spPr>
          <a:xfrm>
            <a:off x="-43701" y="-1"/>
            <a:ext cx="8920916" cy="6858001"/>
          </a:xfrm>
          <a:custGeom>
            <a:avLst/>
            <a:gdLst/>
            <a:ahLst/>
            <a:cxnLst/>
            <a:rect l="l" t="t" r="r" b="b"/>
            <a:pathLst>
              <a:path w="8931777" h="6942534" extrusionOk="0">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1145" name="Google Shape;1145;p117"/>
          <p:cNvSpPr txBox="1">
            <a:spLocks noGrp="1"/>
          </p:cNvSpPr>
          <p:nvPr>
            <p:ph type="ctrTitle"/>
          </p:nvPr>
        </p:nvSpPr>
        <p:spPr>
          <a:xfrm>
            <a:off x="907142" y="2491618"/>
            <a:ext cx="5746524" cy="1388492"/>
          </a:xfrm>
          <a:prstGeom prst="rect">
            <a:avLst/>
          </a:prstGeom>
          <a:noFill/>
          <a:ln>
            <a:noFill/>
          </a:ln>
        </p:spPr>
        <p:txBody>
          <a:bodyPr spcFirstLastPara="1" wrap="square" lIns="0" tIns="45700" rIns="0" bIns="0" anchor="b" anchorCtr="0">
            <a:normAutofit/>
          </a:bodyPr>
          <a:lstStyle>
            <a:lvl1pPr lvl="0" algn="l">
              <a:lnSpc>
                <a:spcPct val="90000"/>
              </a:lnSpc>
              <a:spcBef>
                <a:spcPts val="0"/>
              </a:spcBef>
              <a:spcAft>
                <a:spcPts val="0"/>
              </a:spcAft>
              <a:buClr>
                <a:schemeClr val="lt1"/>
              </a:buClr>
              <a:buSzPts val="3733"/>
              <a:buFont typeface="Calibri"/>
              <a:buNone/>
              <a:defRPr sz="3733"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6" name="Google Shape;1146;p117"/>
          <p:cNvSpPr txBox="1">
            <a:spLocks noGrp="1"/>
          </p:cNvSpPr>
          <p:nvPr>
            <p:ph type="subTitle" idx="1"/>
          </p:nvPr>
        </p:nvSpPr>
        <p:spPr>
          <a:xfrm>
            <a:off x="895048" y="3953557"/>
            <a:ext cx="6426277" cy="1247353"/>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SzPts val="2667"/>
              <a:buNone/>
              <a:defRPr sz="2667">
                <a:solidFill>
                  <a:schemeClr val="lt1"/>
                </a:solidFill>
              </a:defRPr>
            </a:lvl1pPr>
            <a:lvl2pPr lvl="1" algn="ctr">
              <a:lnSpc>
                <a:spcPct val="100000"/>
              </a:lnSpc>
              <a:spcBef>
                <a:spcPts val="453"/>
              </a:spcBef>
              <a:spcAft>
                <a:spcPts val="0"/>
              </a:spcAft>
              <a:buClr>
                <a:srgbClr val="979899"/>
              </a:buClr>
              <a:buSzPts val="1814"/>
              <a:buNone/>
              <a:defRPr>
                <a:solidFill>
                  <a:srgbClr val="979899"/>
                </a:solidFill>
              </a:defRPr>
            </a:lvl2pPr>
            <a:lvl3pPr lvl="2" algn="ctr">
              <a:lnSpc>
                <a:spcPct val="100000"/>
              </a:lnSpc>
              <a:spcBef>
                <a:spcPts val="373"/>
              </a:spcBef>
              <a:spcAft>
                <a:spcPts val="0"/>
              </a:spcAft>
              <a:buClr>
                <a:srgbClr val="979899"/>
              </a:buClr>
              <a:buSzPts val="1867"/>
              <a:buNone/>
              <a:defRPr>
                <a:solidFill>
                  <a:srgbClr val="979899"/>
                </a:solidFill>
              </a:defRPr>
            </a:lvl3pPr>
            <a:lvl4pPr lvl="3" algn="ctr">
              <a:lnSpc>
                <a:spcPct val="100000"/>
              </a:lnSpc>
              <a:spcBef>
                <a:spcPts val="373"/>
              </a:spcBef>
              <a:spcAft>
                <a:spcPts val="0"/>
              </a:spcAft>
              <a:buClr>
                <a:srgbClr val="979899"/>
              </a:buClr>
              <a:buSzPts val="1867"/>
              <a:buNone/>
              <a:defRPr>
                <a:solidFill>
                  <a:srgbClr val="979899"/>
                </a:solidFill>
              </a:defRPr>
            </a:lvl4pPr>
            <a:lvl5pPr lvl="4" algn="ctr">
              <a:lnSpc>
                <a:spcPct val="100000"/>
              </a:lnSpc>
              <a:spcBef>
                <a:spcPts val="373"/>
              </a:spcBef>
              <a:spcAft>
                <a:spcPts val="0"/>
              </a:spcAft>
              <a:buClr>
                <a:srgbClr val="979899"/>
              </a:buClr>
              <a:buSzPts val="1867"/>
              <a:buNone/>
              <a:defRPr>
                <a:solidFill>
                  <a:srgbClr val="979899"/>
                </a:solidFill>
              </a:defRPr>
            </a:lvl5pPr>
            <a:lvl6pPr lvl="5" algn="ctr">
              <a:lnSpc>
                <a:spcPct val="90000"/>
              </a:lnSpc>
              <a:spcBef>
                <a:spcPts val="533"/>
              </a:spcBef>
              <a:spcAft>
                <a:spcPts val="0"/>
              </a:spcAft>
              <a:buClr>
                <a:srgbClr val="979899"/>
              </a:buClr>
              <a:buSzPts val="2667"/>
              <a:buNone/>
              <a:defRPr>
                <a:solidFill>
                  <a:srgbClr val="979899"/>
                </a:solidFill>
              </a:defRPr>
            </a:lvl6pPr>
            <a:lvl7pPr lvl="6" algn="ctr">
              <a:lnSpc>
                <a:spcPct val="90000"/>
              </a:lnSpc>
              <a:spcBef>
                <a:spcPts val="533"/>
              </a:spcBef>
              <a:spcAft>
                <a:spcPts val="0"/>
              </a:spcAft>
              <a:buClr>
                <a:srgbClr val="979899"/>
              </a:buClr>
              <a:buSzPts val="2667"/>
              <a:buNone/>
              <a:defRPr>
                <a:solidFill>
                  <a:srgbClr val="979899"/>
                </a:solidFill>
              </a:defRPr>
            </a:lvl7pPr>
            <a:lvl8pPr lvl="7" algn="ctr">
              <a:lnSpc>
                <a:spcPct val="90000"/>
              </a:lnSpc>
              <a:spcBef>
                <a:spcPts val="533"/>
              </a:spcBef>
              <a:spcAft>
                <a:spcPts val="0"/>
              </a:spcAft>
              <a:buClr>
                <a:srgbClr val="979899"/>
              </a:buClr>
              <a:buSzPts val="2667"/>
              <a:buNone/>
              <a:defRPr>
                <a:solidFill>
                  <a:srgbClr val="979899"/>
                </a:solidFill>
              </a:defRPr>
            </a:lvl8pPr>
            <a:lvl9pPr lvl="8" algn="ctr">
              <a:lnSpc>
                <a:spcPct val="90000"/>
              </a:lnSpc>
              <a:spcBef>
                <a:spcPts val="533"/>
              </a:spcBef>
              <a:spcAft>
                <a:spcPts val="0"/>
              </a:spcAft>
              <a:buClr>
                <a:srgbClr val="979899"/>
              </a:buClr>
              <a:buSzPts val="2667"/>
              <a:buNone/>
              <a:defRPr>
                <a:solidFill>
                  <a:srgbClr val="979899"/>
                </a:solidFill>
              </a:defRPr>
            </a:lvl9pPr>
          </a:lstStyle>
          <a:p>
            <a:endParaRPr/>
          </a:p>
        </p:txBody>
      </p:sp>
      <p:pic>
        <p:nvPicPr>
          <p:cNvPr id="1147" name="Google Shape;1147;p117"/>
          <p:cNvPicPr preferRelativeResize="0"/>
          <p:nvPr/>
        </p:nvPicPr>
        <p:blipFill rotWithShape="1">
          <a:blip r:embed="rId3">
            <a:alphaModFix/>
          </a:blip>
          <a:srcRect/>
          <a:stretch/>
        </p:blipFill>
        <p:spPr>
          <a:xfrm>
            <a:off x="539142" y="498512"/>
            <a:ext cx="3318337" cy="468861"/>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148"/>
        <p:cNvGrpSpPr/>
        <p:nvPr/>
      </p:nvGrpSpPr>
      <p:grpSpPr>
        <a:xfrm>
          <a:off x="0" y="0"/>
          <a:ext cx="0" cy="0"/>
          <a:chOff x="0" y="0"/>
          <a:chExt cx="0" cy="0"/>
        </a:xfrm>
      </p:grpSpPr>
      <p:sp>
        <p:nvSpPr>
          <p:cNvPr id="1149" name="Google Shape;1149;p118"/>
          <p:cNvSpPr txBox="1">
            <a:spLocks noGrp="1"/>
          </p:cNvSpPr>
          <p:nvPr>
            <p:ph type="title"/>
          </p:nvPr>
        </p:nvSpPr>
        <p:spPr>
          <a:xfrm>
            <a:off x="1464743" y="389336"/>
            <a:ext cx="9570720" cy="9997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14689"/>
              </a:buClr>
              <a:buSzPts val="3733"/>
              <a:buFont typeface="Calibri"/>
              <a:buNone/>
              <a:defRPr>
                <a:solidFill>
                  <a:srgbClr val="5146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0" name="Google Shape;1150;p118"/>
          <p:cNvSpPr txBox="1">
            <a:spLocks noGrp="1"/>
          </p:cNvSpPr>
          <p:nvPr>
            <p:ph type="body" idx="1"/>
          </p:nvPr>
        </p:nvSpPr>
        <p:spPr>
          <a:xfrm>
            <a:off x="1241841" y="2035614"/>
            <a:ext cx="4769503" cy="3968748"/>
          </a:xfrm>
          <a:prstGeom prst="rect">
            <a:avLst/>
          </a:prstGeom>
          <a:noFill/>
          <a:ln>
            <a:noFill/>
          </a:ln>
        </p:spPr>
        <p:txBody>
          <a:bodyPr spcFirstLastPara="1" wrap="square" lIns="0" tIns="0" rIns="91425" bIns="45700" anchor="t" anchorCtr="0">
            <a:noAutofit/>
          </a:bodyPr>
          <a:lstStyle>
            <a:lvl1pPr marL="457200" lvl="0" indent="-372554" algn="l">
              <a:lnSpc>
                <a:spcPct val="100000"/>
              </a:lnSpc>
              <a:spcBef>
                <a:spcPts val="453"/>
              </a:spcBef>
              <a:spcAft>
                <a:spcPts val="0"/>
              </a:spcAft>
              <a:buSzPts val="2267"/>
              <a:buChar char="•"/>
              <a:defRPr/>
            </a:lvl1pPr>
            <a:lvl2pPr marL="914400" lvl="1" indent="-343789" algn="l">
              <a:lnSpc>
                <a:spcPct val="100000"/>
              </a:lnSpc>
              <a:spcBef>
                <a:spcPts val="453"/>
              </a:spcBef>
              <a:spcAft>
                <a:spcPts val="0"/>
              </a:spcAft>
              <a:buClr>
                <a:schemeClr val="dk1"/>
              </a:buClr>
              <a:buSzPts val="1814"/>
              <a:buChar char="-"/>
              <a:defRPr/>
            </a:lvl2pPr>
            <a:lvl3pPr marL="1371600" lvl="2" indent="-347154" algn="l">
              <a:lnSpc>
                <a:spcPct val="100000"/>
              </a:lnSpc>
              <a:spcBef>
                <a:spcPts val="373"/>
              </a:spcBef>
              <a:spcAft>
                <a:spcPts val="0"/>
              </a:spcAft>
              <a:buClr>
                <a:schemeClr val="dk1"/>
              </a:buClr>
              <a:buSzPts val="1867"/>
              <a:buChar char="•"/>
              <a:defRPr/>
            </a:lvl3pPr>
            <a:lvl4pPr marL="1828800" lvl="3" indent="-347154" algn="l">
              <a:lnSpc>
                <a:spcPct val="100000"/>
              </a:lnSpc>
              <a:spcBef>
                <a:spcPts val="373"/>
              </a:spcBef>
              <a:spcAft>
                <a:spcPts val="0"/>
              </a:spcAft>
              <a:buClr>
                <a:schemeClr val="dk1"/>
              </a:buClr>
              <a:buSzPts val="1867"/>
              <a:buChar char="•"/>
              <a:defRPr/>
            </a:lvl4pPr>
            <a:lvl5pPr marL="2286000" lvl="4" indent="-347154" algn="l">
              <a:lnSpc>
                <a:spcPct val="100000"/>
              </a:lnSpc>
              <a:spcBef>
                <a:spcPts val="373"/>
              </a:spcBef>
              <a:spcAft>
                <a:spcPts val="0"/>
              </a:spcAft>
              <a:buClr>
                <a:schemeClr val="dk1"/>
              </a:buClr>
              <a:buSzPts val="1867"/>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1151" name="Google Shape;1151;p118"/>
          <p:cNvSpPr txBox="1">
            <a:spLocks noGrp="1"/>
          </p:cNvSpPr>
          <p:nvPr>
            <p:ph type="body" idx="2"/>
          </p:nvPr>
        </p:nvSpPr>
        <p:spPr>
          <a:xfrm>
            <a:off x="6261111" y="2032809"/>
            <a:ext cx="4777316" cy="3971553"/>
          </a:xfrm>
          <a:prstGeom prst="rect">
            <a:avLst/>
          </a:prstGeom>
          <a:noFill/>
          <a:ln>
            <a:noFill/>
          </a:ln>
        </p:spPr>
        <p:txBody>
          <a:bodyPr spcFirstLastPara="1" wrap="square" lIns="0" tIns="0" rIns="91425" bIns="45700" anchor="t" anchorCtr="0">
            <a:noAutofit/>
          </a:bodyPr>
          <a:lstStyle>
            <a:lvl1pPr marL="457200" lvl="0" indent="-372554" algn="l">
              <a:lnSpc>
                <a:spcPct val="100000"/>
              </a:lnSpc>
              <a:spcBef>
                <a:spcPts val="453"/>
              </a:spcBef>
              <a:spcAft>
                <a:spcPts val="0"/>
              </a:spcAft>
              <a:buSzPts val="2267"/>
              <a:buChar char="•"/>
              <a:defRPr/>
            </a:lvl1pPr>
            <a:lvl2pPr marL="914400" lvl="1" indent="-343789" algn="l">
              <a:lnSpc>
                <a:spcPct val="100000"/>
              </a:lnSpc>
              <a:spcBef>
                <a:spcPts val="453"/>
              </a:spcBef>
              <a:spcAft>
                <a:spcPts val="0"/>
              </a:spcAft>
              <a:buClr>
                <a:schemeClr val="dk1"/>
              </a:buClr>
              <a:buSzPts val="1814"/>
              <a:buChar char="-"/>
              <a:defRPr/>
            </a:lvl2pPr>
            <a:lvl3pPr marL="1371600" lvl="2" indent="-347154" algn="l">
              <a:lnSpc>
                <a:spcPct val="100000"/>
              </a:lnSpc>
              <a:spcBef>
                <a:spcPts val="373"/>
              </a:spcBef>
              <a:spcAft>
                <a:spcPts val="0"/>
              </a:spcAft>
              <a:buClr>
                <a:schemeClr val="dk1"/>
              </a:buClr>
              <a:buSzPts val="1867"/>
              <a:buChar char="•"/>
              <a:defRPr/>
            </a:lvl3pPr>
            <a:lvl4pPr marL="1828800" lvl="3" indent="-347154" algn="l">
              <a:lnSpc>
                <a:spcPct val="100000"/>
              </a:lnSpc>
              <a:spcBef>
                <a:spcPts val="373"/>
              </a:spcBef>
              <a:spcAft>
                <a:spcPts val="0"/>
              </a:spcAft>
              <a:buClr>
                <a:schemeClr val="dk1"/>
              </a:buClr>
              <a:buSzPts val="1867"/>
              <a:buChar char="•"/>
              <a:defRPr/>
            </a:lvl4pPr>
            <a:lvl5pPr marL="2286000" lvl="4" indent="-347154" algn="l">
              <a:lnSpc>
                <a:spcPct val="100000"/>
              </a:lnSpc>
              <a:spcBef>
                <a:spcPts val="373"/>
              </a:spcBef>
              <a:spcAft>
                <a:spcPts val="0"/>
              </a:spcAft>
              <a:buClr>
                <a:schemeClr val="dk1"/>
              </a:buClr>
              <a:buSzPts val="1867"/>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1152" name="Google Shape;1152;p118"/>
          <p:cNvSpPr txBox="1">
            <a:spLocks noGrp="1"/>
          </p:cNvSpPr>
          <p:nvPr>
            <p:ph type="body" idx="3"/>
          </p:nvPr>
        </p:nvSpPr>
        <p:spPr>
          <a:xfrm>
            <a:off x="1464742" y="1380203"/>
            <a:ext cx="9573684" cy="521749"/>
          </a:xfrm>
          <a:prstGeom prst="rect">
            <a:avLst/>
          </a:prstGeom>
          <a:noFill/>
          <a:ln>
            <a:noFill/>
          </a:ln>
        </p:spPr>
        <p:txBody>
          <a:bodyPr spcFirstLastPara="1" wrap="square" lIns="0" tIns="0" rIns="91425" bIns="45700" anchor="t" anchorCtr="0">
            <a:noAutofit/>
          </a:bodyPr>
          <a:lstStyle>
            <a:lvl1pPr marL="457200" lvl="0" indent="-228600" algn="l">
              <a:lnSpc>
                <a:spcPct val="85000"/>
              </a:lnSpc>
              <a:spcBef>
                <a:spcPts val="0"/>
              </a:spcBef>
              <a:spcAft>
                <a:spcPts val="0"/>
              </a:spcAft>
              <a:buSzPts val="2667"/>
              <a:buNone/>
              <a:defRPr sz="2667">
                <a:solidFill>
                  <a:schemeClr val="accent2"/>
                </a:solidFill>
              </a:defRPr>
            </a:lvl1pPr>
            <a:lvl2pPr marL="914400" lvl="1" indent="-228600" algn="l">
              <a:lnSpc>
                <a:spcPct val="100000"/>
              </a:lnSpc>
              <a:spcBef>
                <a:spcPts val="453"/>
              </a:spcBef>
              <a:spcAft>
                <a:spcPts val="0"/>
              </a:spcAft>
              <a:buClr>
                <a:schemeClr val="dk1"/>
              </a:buClr>
              <a:buSzPts val="1814"/>
              <a:buNone/>
              <a:defRPr/>
            </a:lvl2pPr>
            <a:lvl3pPr marL="1371600" lvl="2" indent="-228600" algn="l">
              <a:lnSpc>
                <a:spcPct val="100000"/>
              </a:lnSpc>
              <a:spcBef>
                <a:spcPts val="373"/>
              </a:spcBef>
              <a:spcAft>
                <a:spcPts val="0"/>
              </a:spcAft>
              <a:buClr>
                <a:schemeClr val="dk1"/>
              </a:buClr>
              <a:buSzPts val="1867"/>
              <a:buNone/>
              <a:defRPr/>
            </a:lvl3pPr>
            <a:lvl4pPr marL="1828800" lvl="3" indent="-228600" algn="l">
              <a:lnSpc>
                <a:spcPct val="100000"/>
              </a:lnSpc>
              <a:spcBef>
                <a:spcPts val="373"/>
              </a:spcBef>
              <a:spcAft>
                <a:spcPts val="0"/>
              </a:spcAft>
              <a:buClr>
                <a:schemeClr val="dk1"/>
              </a:buClr>
              <a:buSzPts val="1867"/>
              <a:buNone/>
              <a:defRPr/>
            </a:lvl4pPr>
            <a:lvl5pPr marL="2286000" lvl="4" indent="-228600" algn="l">
              <a:lnSpc>
                <a:spcPct val="100000"/>
              </a:lnSpc>
              <a:spcBef>
                <a:spcPts val="373"/>
              </a:spcBef>
              <a:spcAft>
                <a:spcPts val="0"/>
              </a:spcAft>
              <a:buClr>
                <a:schemeClr val="dk1"/>
              </a:buClr>
              <a:buSzPts val="1867"/>
              <a:buNone/>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p:cSld name="1_Title and Content 5">
    <p:spTree>
      <p:nvGrpSpPr>
        <p:cNvPr id="1" name="Shape 1153"/>
        <p:cNvGrpSpPr/>
        <p:nvPr/>
      </p:nvGrpSpPr>
      <p:grpSpPr>
        <a:xfrm>
          <a:off x="0" y="0"/>
          <a:ext cx="0" cy="0"/>
          <a:chOff x="0" y="0"/>
          <a:chExt cx="0" cy="0"/>
        </a:xfrm>
      </p:grpSpPr>
      <p:sp>
        <p:nvSpPr>
          <p:cNvPr id="1154" name="Google Shape;1154;p119"/>
          <p:cNvSpPr txBox="1">
            <a:spLocks noGrp="1"/>
          </p:cNvSpPr>
          <p:nvPr>
            <p:ph type="title"/>
          </p:nvPr>
        </p:nvSpPr>
        <p:spPr>
          <a:xfrm>
            <a:off x="1464743" y="377145"/>
            <a:ext cx="9573685" cy="1003056"/>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rgbClr val="514689"/>
              </a:buClr>
              <a:buSzPts val="3733"/>
              <a:buFont typeface="Calibri"/>
              <a:buNone/>
              <a:defRPr>
                <a:solidFill>
                  <a:srgbClr val="5146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5" name="Google Shape;1155;p119"/>
          <p:cNvSpPr txBox="1">
            <a:spLocks noGrp="1"/>
          </p:cNvSpPr>
          <p:nvPr>
            <p:ph type="body" idx="1"/>
          </p:nvPr>
        </p:nvSpPr>
        <p:spPr>
          <a:xfrm>
            <a:off x="1451427" y="2035613"/>
            <a:ext cx="9586999" cy="3968748"/>
          </a:xfrm>
          <a:prstGeom prst="rect">
            <a:avLst/>
          </a:prstGeom>
          <a:noFill/>
          <a:ln>
            <a:noFill/>
          </a:ln>
        </p:spPr>
        <p:txBody>
          <a:bodyPr spcFirstLastPara="1" wrap="square" lIns="0" tIns="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20040" algn="l">
              <a:lnSpc>
                <a:spcPct val="100000"/>
              </a:lnSpc>
              <a:spcBef>
                <a:spcPts val="360"/>
              </a:spcBef>
              <a:spcAft>
                <a:spcPts val="0"/>
              </a:spcAft>
              <a:buClr>
                <a:schemeClr val="dk1"/>
              </a:buClr>
              <a:buSzPts val="144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1156" name="Google Shape;1156;p119"/>
          <p:cNvSpPr txBox="1">
            <a:spLocks noGrp="1"/>
          </p:cNvSpPr>
          <p:nvPr>
            <p:ph type="body" idx="2"/>
          </p:nvPr>
        </p:nvSpPr>
        <p:spPr>
          <a:xfrm>
            <a:off x="1451430" y="1380203"/>
            <a:ext cx="9586997" cy="521749"/>
          </a:xfrm>
          <a:prstGeom prst="rect">
            <a:avLst/>
          </a:prstGeom>
          <a:noFill/>
          <a:ln>
            <a:noFill/>
          </a:ln>
        </p:spPr>
        <p:txBody>
          <a:bodyPr spcFirstLastPara="1" wrap="square" lIns="0" tIns="0" rIns="91425" bIns="45700" anchor="t" anchorCtr="0">
            <a:noAutofit/>
          </a:bodyPr>
          <a:lstStyle>
            <a:lvl1pPr marL="457200" lvl="0" indent="-228600" algn="l">
              <a:lnSpc>
                <a:spcPct val="85000"/>
              </a:lnSpc>
              <a:spcBef>
                <a:spcPts val="0"/>
              </a:spcBef>
              <a:spcAft>
                <a:spcPts val="0"/>
              </a:spcAft>
              <a:buSzPts val="2667"/>
              <a:buNone/>
              <a:defRPr sz="2667">
                <a:solidFill>
                  <a:schemeClr val="accent2"/>
                </a:solidFill>
              </a:defRPr>
            </a:lvl1pPr>
            <a:lvl2pPr marL="914400" lvl="1" indent="-228600" algn="l">
              <a:lnSpc>
                <a:spcPct val="100000"/>
              </a:lnSpc>
              <a:spcBef>
                <a:spcPts val="453"/>
              </a:spcBef>
              <a:spcAft>
                <a:spcPts val="0"/>
              </a:spcAft>
              <a:buClr>
                <a:schemeClr val="dk1"/>
              </a:buClr>
              <a:buSzPts val="1814"/>
              <a:buNone/>
              <a:defRPr/>
            </a:lvl2pPr>
            <a:lvl3pPr marL="1371600" lvl="2" indent="-228600" algn="l">
              <a:lnSpc>
                <a:spcPct val="100000"/>
              </a:lnSpc>
              <a:spcBef>
                <a:spcPts val="373"/>
              </a:spcBef>
              <a:spcAft>
                <a:spcPts val="0"/>
              </a:spcAft>
              <a:buClr>
                <a:schemeClr val="dk1"/>
              </a:buClr>
              <a:buSzPts val="1867"/>
              <a:buNone/>
              <a:defRPr/>
            </a:lvl3pPr>
            <a:lvl4pPr marL="1828800" lvl="3" indent="-228600" algn="l">
              <a:lnSpc>
                <a:spcPct val="100000"/>
              </a:lnSpc>
              <a:spcBef>
                <a:spcPts val="373"/>
              </a:spcBef>
              <a:spcAft>
                <a:spcPts val="0"/>
              </a:spcAft>
              <a:buClr>
                <a:schemeClr val="dk1"/>
              </a:buClr>
              <a:buSzPts val="1867"/>
              <a:buNone/>
              <a:defRPr/>
            </a:lvl4pPr>
            <a:lvl5pPr marL="2286000" lvl="4" indent="-228600" algn="l">
              <a:lnSpc>
                <a:spcPct val="100000"/>
              </a:lnSpc>
              <a:spcBef>
                <a:spcPts val="373"/>
              </a:spcBef>
              <a:spcAft>
                <a:spcPts val="0"/>
              </a:spcAft>
              <a:buClr>
                <a:schemeClr val="dk1"/>
              </a:buClr>
              <a:buSzPts val="1867"/>
              <a:buNone/>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LM-Title">
  <p:cSld name="LM-Title">
    <p:spTree>
      <p:nvGrpSpPr>
        <p:cNvPr id="1" name="Shape 1157"/>
        <p:cNvGrpSpPr/>
        <p:nvPr/>
      </p:nvGrpSpPr>
      <p:grpSpPr>
        <a:xfrm>
          <a:off x="0" y="0"/>
          <a:ext cx="0" cy="0"/>
          <a:chOff x="0" y="0"/>
          <a:chExt cx="0" cy="0"/>
        </a:xfrm>
      </p:grpSpPr>
      <p:sp>
        <p:nvSpPr>
          <p:cNvPr id="1158" name="Google Shape;1158;p120"/>
          <p:cNvSpPr txBox="1">
            <a:spLocks noGrp="1"/>
          </p:cNvSpPr>
          <p:nvPr>
            <p:ph type="body" idx="1"/>
          </p:nvPr>
        </p:nvSpPr>
        <p:spPr>
          <a:xfrm>
            <a:off x="4663018" y="3112037"/>
            <a:ext cx="6345767" cy="73501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4000"/>
              <a:buNone/>
              <a:defRPr sz="4000" b="1">
                <a:solidFill>
                  <a:srgbClr val="8C2347"/>
                </a:solidFill>
              </a:defRPr>
            </a:lvl1pPr>
            <a:lvl2pPr marL="914400" lvl="1" indent="-228600" algn="l">
              <a:lnSpc>
                <a:spcPct val="100000"/>
              </a:lnSpc>
              <a:spcBef>
                <a:spcPts val="1000"/>
              </a:spcBef>
              <a:spcAft>
                <a:spcPts val="0"/>
              </a:spcAft>
              <a:buSzPts val="4000"/>
              <a:buNone/>
              <a:defRPr sz="4000" b="1"/>
            </a:lvl2pPr>
            <a:lvl3pPr marL="1371600" lvl="2" indent="-228600" algn="l">
              <a:lnSpc>
                <a:spcPct val="100000"/>
              </a:lnSpc>
              <a:spcBef>
                <a:spcPts val="1000"/>
              </a:spcBef>
              <a:spcAft>
                <a:spcPts val="0"/>
              </a:spcAft>
              <a:buSzPts val="4000"/>
              <a:buNone/>
              <a:defRPr sz="4000" b="1"/>
            </a:lvl3pPr>
            <a:lvl4pPr marL="1828800" lvl="3" indent="-228600" algn="l">
              <a:lnSpc>
                <a:spcPct val="100000"/>
              </a:lnSpc>
              <a:spcBef>
                <a:spcPts val="1000"/>
              </a:spcBef>
              <a:spcAft>
                <a:spcPts val="0"/>
              </a:spcAft>
              <a:buSzPts val="4000"/>
              <a:buNone/>
              <a:defRPr sz="4000" b="1"/>
            </a:lvl4pPr>
            <a:lvl5pPr marL="2286000" lvl="4" indent="-228600" algn="l">
              <a:lnSpc>
                <a:spcPct val="100000"/>
              </a:lnSpc>
              <a:spcBef>
                <a:spcPts val="1000"/>
              </a:spcBef>
              <a:spcAft>
                <a:spcPts val="0"/>
              </a:spcAft>
              <a:buSzPts val="4000"/>
              <a:buNone/>
              <a:defRPr sz="4000" b="1"/>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9" name="Google Shape;1159;p120"/>
          <p:cNvSpPr txBox="1">
            <a:spLocks noGrp="1"/>
          </p:cNvSpPr>
          <p:nvPr>
            <p:ph type="body" idx="2"/>
          </p:nvPr>
        </p:nvSpPr>
        <p:spPr>
          <a:xfrm>
            <a:off x="4663018" y="2731036"/>
            <a:ext cx="6345767"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1pPr>
            <a:lvl2pPr marL="914400" lvl="1"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2pPr>
            <a:lvl3pPr marL="1371600" lvl="2"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3pPr>
            <a:lvl4pPr marL="1828800" lvl="3"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4pPr>
            <a:lvl5pPr marL="2286000" lvl="4"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60" name="Google Shape;1160;p120"/>
          <p:cNvGrpSpPr/>
          <p:nvPr/>
        </p:nvGrpSpPr>
        <p:grpSpPr>
          <a:xfrm>
            <a:off x="791245" y="2369595"/>
            <a:ext cx="2416216" cy="1878202"/>
            <a:chOff x="297439" y="2116926"/>
            <a:chExt cx="1826636" cy="1893204"/>
          </a:xfrm>
        </p:grpSpPr>
        <p:pic>
          <p:nvPicPr>
            <p:cNvPr id="1161" name="Google Shape;1161;p120"/>
            <p:cNvPicPr preferRelativeResize="0"/>
            <p:nvPr/>
          </p:nvPicPr>
          <p:blipFill rotWithShape="1">
            <a:blip r:embed="rId2">
              <a:alphaModFix/>
            </a:blip>
            <a:srcRect/>
            <a:stretch/>
          </p:blipFill>
          <p:spPr>
            <a:xfrm>
              <a:off x="517217" y="2677246"/>
              <a:ext cx="1450128" cy="1332884"/>
            </a:xfrm>
            <a:prstGeom prst="rect">
              <a:avLst/>
            </a:prstGeom>
            <a:noFill/>
            <a:ln>
              <a:noFill/>
            </a:ln>
          </p:spPr>
        </p:pic>
        <p:pic>
          <p:nvPicPr>
            <p:cNvPr id="1162" name="Google Shape;1162;p120"/>
            <p:cNvPicPr preferRelativeResize="0"/>
            <p:nvPr/>
          </p:nvPicPr>
          <p:blipFill rotWithShape="1">
            <a:blip r:embed="rId3">
              <a:alphaModFix/>
            </a:blip>
            <a:srcRect/>
            <a:stretch/>
          </p:blipFill>
          <p:spPr>
            <a:xfrm>
              <a:off x="297439" y="2116926"/>
              <a:ext cx="1826636" cy="533646"/>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2">
    <p:spTree>
      <p:nvGrpSpPr>
        <p:cNvPr id="1" name="Shape 125"/>
        <p:cNvGrpSpPr/>
        <p:nvPr/>
      </p:nvGrpSpPr>
      <p:grpSpPr>
        <a:xfrm>
          <a:off x="0" y="0"/>
          <a:ext cx="0" cy="0"/>
          <a:chOff x="0" y="0"/>
          <a:chExt cx="0" cy="0"/>
        </a:xfrm>
      </p:grpSpPr>
      <p:grpSp>
        <p:nvGrpSpPr>
          <p:cNvPr id="126" name="Google Shape;126;p13"/>
          <p:cNvGrpSpPr/>
          <p:nvPr/>
        </p:nvGrpSpPr>
        <p:grpSpPr>
          <a:xfrm>
            <a:off x="7191542" y="1"/>
            <a:ext cx="5000459" cy="1425992"/>
            <a:chOff x="7191542" y="1"/>
            <a:chExt cx="5000459" cy="1425992"/>
          </a:xfrm>
        </p:grpSpPr>
        <p:pic>
          <p:nvPicPr>
            <p:cNvPr id="127" name="Google Shape;127;p1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28" name="Google Shape;128;p13"/>
            <p:cNvGrpSpPr/>
            <p:nvPr/>
          </p:nvGrpSpPr>
          <p:grpSpPr>
            <a:xfrm>
              <a:off x="7191542" y="1"/>
              <a:ext cx="5000459" cy="1425992"/>
              <a:chOff x="7186272" y="0"/>
              <a:chExt cx="5005729" cy="1427495"/>
            </a:xfrm>
          </p:grpSpPr>
          <p:sp>
            <p:nvSpPr>
              <p:cNvPr id="129" name="Google Shape;129;p1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1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31" name="Google Shape;131;p1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13"/>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1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4" name="Google Shape;134;p1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35" name="Google Shape;135;p1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LM-Title">
  <p:cSld name="LM-Title 2">
    <p:spTree>
      <p:nvGrpSpPr>
        <p:cNvPr id="1" name="Shape 1163"/>
        <p:cNvGrpSpPr/>
        <p:nvPr/>
      </p:nvGrpSpPr>
      <p:grpSpPr>
        <a:xfrm>
          <a:off x="0" y="0"/>
          <a:ext cx="0" cy="0"/>
          <a:chOff x="0" y="0"/>
          <a:chExt cx="0" cy="0"/>
        </a:xfrm>
      </p:grpSpPr>
      <p:sp>
        <p:nvSpPr>
          <p:cNvPr id="1164" name="Google Shape;1164;p121"/>
          <p:cNvSpPr txBox="1">
            <a:spLocks noGrp="1"/>
          </p:cNvSpPr>
          <p:nvPr>
            <p:ph type="body" idx="1"/>
          </p:nvPr>
        </p:nvSpPr>
        <p:spPr>
          <a:xfrm>
            <a:off x="4663018" y="3112037"/>
            <a:ext cx="6345767" cy="73501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4000"/>
              <a:buNone/>
              <a:defRPr sz="4000" b="1">
                <a:solidFill>
                  <a:srgbClr val="8C2347"/>
                </a:solidFill>
              </a:defRPr>
            </a:lvl1pPr>
            <a:lvl2pPr marL="914400" lvl="1" indent="-228600" algn="l">
              <a:lnSpc>
                <a:spcPct val="100000"/>
              </a:lnSpc>
              <a:spcBef>
                <a:spcPts val="1000"/>
              </a:spcBef>
              <a:spcAft>
                <a:spcPts val="0"/>
              </a:spcAft>
              <a:buSzPts val="4000"/>
              <a:buNone/>
              <a:defRPr sz="4000" b="1"/>
            </a:lvl2pPr>
            <a:lvl3pPr marL="1371600" lvl="2" indent="-228600" algn="l">
              <a:lnSpc>
                <a:spcPct val="100000"/>
              </a:lnSpc>
              <a:spcBef>
                <a:spcPts val="1000"/>
              </a:spcBef>
              <a:spcAft>
                <a:spcPts val="0"/>
              </a:spcAft>
              <a:buSzPts val="4000"/>
              <a:buNone/>
              <a:defRPr sz="4000" b="1"/>
            </a:lvl3pPr>
            <a:lvl4pPr marL="1828800" lvl="3" indent="-228600" algn="l">
              <a:lnSpc>
                <a:spcPct val="100000"/>
              </a:lnSpc>
              <a:spcBef>
                <a:spcPts val="1000"/>
              </a:spcBef>
              <a:spcAft>
                <a:spcPts val="0"/>
              </a:spcAft>
              <a:buSzPts val="4000"/>
              <a:buNone/>
              <a:defRPr sz="4000" b="1"/>
            </a:lvl4pPr>
            <a:lvl5pPr marL="2286000" lvl="4" indent="-228600" algn="l">
              <a:lnSpc>
                <a:spcPct val="100000"/>
              </a:lnSpc>
              <a:spcBef>
                <a:spcPts val="1000"/>
              </a:spcBef>
              <a:spcAft>
                <a:spcPts val="0"/>
              </a:spcAft>
              <a:buSzPts val="4000"/>
              <a:buNone/>
              <a:defRPr sz="4000" b="1"/>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5" name="Google Shape;1165;p121"/>
          <p:cNvSpPr txBox="1">
            <a:spLocks noGrp="1"/>
          </p:cNvSpPr>
          <p:nvPr>
            <p:ph type="body" idx="2"/>
          </p:nvPr>
        </p:nvSpPr>
        <p:spPr>
          <a:xfrm>
            <a:off x="4663018" y="2731036"/>
            <a:ext cx="6345767"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1pPr>
            <a:lvl2pPr marL="914400" lvl="1"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2pPr>
            <a:lvl3pPr marL="1371600" lvl="2"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3pPr>
            <a:lvl4pPr marL="1828800" lvl="3"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4pPr>
            <a:lvl5pPr marL="2286000" lvl="4"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66" name="Google Shape;1166;p121"/>
          <p:cNvGrpSpPr/>
          <p:nvPr/>
        </p:nvGrpSpPr>
        <p:grpSpPr>
          <a:xfrm>
            <a:off x="791245" y="2369595"/>
            <a:ext cx="2416216" cy="1878202"/>
            <a:chOff x="297439" y="2116926"/>
            <a:chExt cx="1826636" cy="1893204"/>
          </a:xfrm>
        </p:grpSpPr>
        <p:pic>
          <p:nvPicPr>
            <p:cNvPr id="1167" name="Google Shape;1167;p121"/>
            <p:cNvPicPr preferRelativeResize="0"/>
            <p:nvPr/>
          </p:nvPicPr>
          <p:blipFill rotWithShape="1">
            <a:blip r:embed="rId2">
              <a:alphaModFix/>
            </a:blip>
            <a:srcRect/>
            <a:stretch/>
          </p:blipFill>
          <p:spPr>
            <a:xfrm>
              <a:off x="517217" y="2677246"/>
              <a:ext cx="1450128" cy="1332884"/>
            </a:xfrm>
            <a:prstGeom prst="rect">
              <a:avLst/>
            </a:prstGeom>
            <a:noFill/>
            <a:ln>
              <a:noFill/>
            </a:ln>
          </p:spPr>
        </p:pic>
        <p:pic>
          <p:nvPicPr>
            <p:cNvPr id="1168" name="Google Shape;1168;p121"/>
            <p:cNvPicPr preferRelativeResize="0"/>
            <p:nvPr/>
          </p:nvPicPr>
          <p:blipFill rotWithShape="1">
            <a:blip r:embed="rId3">
              <a:alphaModFix/>
            </a:blip>
            <a:srcRect/>
            <a:stretch/>
          </p:blipFill>
          <p:spPr>
            <a:xfrm>
              <a:off x="297439" y="2116926"/>
              <a:ext cx="1826636" cy="533646"/>
            </a:xfrm>
            <a:prstGeom prst="rect">
              <a:avLst/>
            </a:prstGeom>
            <a:noFill/>
            <a:ln>
              <a:noFill/>
            </a:ln>
          </p:spPr>
        </p:pic>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LM-Transition">
  <p:cSld name="LM-Transition">
    <p:spTree>
      <p:nvGrpSpPr>
        <p:cNvPr id="1" name="Shape 1169"/>
        <p:cNvGrpSpPr/>
        <p:nvPr/>
      </p:nvGrpSpPr>
      <p:grpSpPr>
        <a:xfrm>
          <a:off x="0" y="0"/>
          <a:ext cx="0" cy="0"/>
          <a:chOff x="0" y="0"/>
          <a:chExt cx="0" cy="0"/>
        </a:xfrm>
      </p:grpSpPr>
      <p:sp>
        <p:nvSpPr>
          <p:cNvPr id="1170" name="Google Shape;1170;p122"/>
          <p:cNvSpPr/>
          <p:nvPr/>
        </p:nvSpPr>
        <p:spPr>
          <a:xfrm>
            <a:off x="0" y="2290794"/>
            <a:ext cx="12192000" cy="4567206"/>
          </a:xfrm>
          <a:prstGeom prst="rect">
            <a:avLst/>
          </a:prstGeom>
          <a:solidFill>
            <a:srgbClr val="8D23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171" name="Google Shape;1171;p122"/>
          <p:cNvCxnSpPr/>
          <p:nvPr/>
        </p:nvCxnSpPr>
        <p:spPr>
          <a:xfrm>
            <a:off x="875819" y="4631593"/>
            <a:ext cx="10440363" cy="0"/>
          </a:xfrm>
          <a:prstGeom prst="straightConnector1">
            <a:avLst/>
          </a:prstGeom>
          <a:noFill/>
          <a:ln w="9525" cap="flat" cmpd="sng">
            <a:solidFill>
              <a:srgbClr val="C9C9C9"/>
            </a:solidFill>
            <a:prstDash val="solid"/>
            <a:miter lim="800000"/>
            <a:headEnd type="none" w="sm" len="sm"/>
            <a:tailEnd type="none" w="sm" len="sm"/>
          </a:ln>
        </p:spPr>
      </p:cxnSp>
      <p:pic>
        <p:nvPicPr>
          <p:cNvPr id="1172" name="Google Shape;1172;p122" descr="LM_3C_H-300.png"/>
          <p:cNvPicPr preferRelativeResize="0"/>
          <p:nvPr/>
        </p:nvPicPr>
        <p:blipFill rotWithShape="1">
          <a:blip r:embed="rId2">
            <a:alphaModFix/>
          </a:blip>
          <a:srcRect/>
          <a:stretch/>
        </p:blipFill>
        <p:spPr>
          <a:xfrm>
            <a:off x="3848100" y="497976"/>
            <a:ext cx="4584701" cy="1142196"/>
          </a:xfrm>
          <a:prstGeom prst="rect">
            <a:avLst/>
          </a:prstGeom>
          <a:noFill/>
          <a:ln>
            <a:noFill/>
          </a:ln>
        </p:spPr>
      </p:pic>
      <p:pic>
        <p:nvPicPr>
          <p:cNvPr id="1173" name="Google Shape;1173;p122" descr="trinity_health.jpg"/>
          <p:cNvPicPr preferRelativeResize="0"/>
          <p:nvPr/>
        </p:nvPicPr>
        <p:blipFill rotWithShape="1">
          <a:blip r:embed="rId3">
            <a:alphaModFix/>
          </a:blip>
          <a:srcRect/>
          <a:stretch/>
        </p:blipFill>
        <p:spPr>
          <a:xfrm>
            <a:off x="4777705" y="1907926"/>
            <a:ext cx="2604577" cy="192492"/>
          </a:xfrm>
          <a:prstGeom prst="rect">
            <a:avLst/>
          </a:prstGeom>
          <a:noFill/>
          <a:ln>
            <a:noFill/>
          </a:ln>
        </p:spPr>
      </p:pic>
      <p:sp>
        <p:nvSpPr>
          <p:cNvPr id="1174" name="Google Shape;1174;p122"/>
          <p:cNvSpPr txBox="1">
            <a:spLocks noGrp="1"/>
          </p:cNvSpPr>
          <p:nvPr>
            <p:ph type="body" idx="1"/>
          </p:nvPr>
        </p:nvSpPr>
        <p:spPr>
          <a:xfrm>
            <a:off x="875819" y="4031767"/>
            <a:ext cx="10440363" cy="3810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SzPts val="2800"/>
              <a:buNone/>
              <a:defRPr sz="2800" b="1" i="0">
                <a:solidFill>
                  <a:schemeClr val="lt1"/>
                </a:solidFill>
                <a:latin typeface="Arial"/>
                <a:ea typeface="Arial"/>
                <a:cs typeface="Arial"/>
                <a:sym typeface="Arial"/>
              </a:defRPr>
            </a:lvl1pPr>
            <a:lvl2pPr marL="914400" lvl="1"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2pPr>
            <a:lvl3pPr marL="1371600" lvl="2"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3pPr>
            <a:lvl4pPr marL="1828800" lvl="3"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4pPr>
            <a:lvl5pPr marL="2286000" lvl="4"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5" name="Google Shape;1175;p122"/>
          <p:cNvSpPr txBox="1">
            <a:spLocks noGrp="1"/>
          </p:cNvSpPr>
          <p:nvPr>
            <p:ph type="body" idx="2"/>
          </p:nvPr>
        </p:nvSpPr>
        <p:spPr>
          <a:xfrm>
            <a:off x="875819" y="4886876"/>
            <a:ext cx="10440363" cy="3810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SzPts val="2800"/>
              <a:buNone/>
              <a:defRPr sz="2800" b="1" i="1">
                <a:solidFill>
                  <a:schemeClr val="lt1"/>
                </a:solidFill>
                <a:latin typeface="Times"/>
                <a:ea typeface="Times"/>
                <a:cs typeface="Times"/>
                <a:sym typeface="Times"/>
              </a:defRPr>
            </a:lvl1pPr>
            <a:lvl2pPr marL="914400" lvl="1"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2pPr>
            <a:lvl3pPr marL="1371600" lvl="2"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3pPr>
            <a:lvl4pPr marL="1828800" lvl="3"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4pPr>
            <a:lvl5pPr marL="2286000" lvl="4"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_1-Line Title (Blank, Logo Top)">
  <p:cSld name="1_1-Line Title (Blank, Logo Top)">
    <p:spTree>
      <p:nvGrpSpPr>
        <p:cNvPr id="1" name="Shape 1176"/>
        <p:cNvGrpSpPr/>
        <p:nvPr/>
      </p:nvGrpSpPr>
      <p:grpSpPr>
        <a:xfrm>
          <a:off x="0" y="0"/>
          <a:ext cx="0" cy="0"/>
          <a:chOff x="0" y="0"/>
          <a:chExt cx="0" cy="0"/>
        </a:xfrm>
      </p:grpSpPr>
      <p:cxnSp>
        <p:nvCxnSpPr>
          <p:cNvPr id="1177" name="Google Shape;1177;p123"/>
          <p:cNvCxnSpPr/>
          <p:nvPr/>
        </p:nvCxnSpPr>
        <p:spPr>
          <a:xfrm>
            <a:off x="2" y="1129976"/>
            <a:ext cx="10289308" cy="0"/>
          </a:xfrm>
          <a:prstGeom prst="straightConnector1">
            <a:avLst/>
          </a:prstGeom>
          <a:noFill/>
          <a:ln w="12700" cap="flat" cmpd="sng">
            <a:solidFill>
              <a:srgbClr val="C9C9C9"/>
            </a:solidFill>
            <a:prstDash val="solid"/>
            <a:miter lim="800000"/>
            <a:headEnd type="none" w="sm" len="sm"/>
            <a:tailEnd type="oval" w="med" len="med"/>
          </a:ln>
        </p:spPr>
      </p:cxnSp>
      <p:sp>
        <p:nvSpPr>
          <p:cNvPr id="1178" name="Google Shape;1178;p123"/>
          <p:cNvSpPr txBox="1">
            <a:spLocks noGrp="1"/>
          </p:cNvSpPr>
          <p:nvPr>
            <p:ph type="body" idx="1"/>
          </p:nvPr>
        </p:nvSpPr>
        <p:spPr>
          <a:xfrm>
            <a:off x="700620" y="533969"/>
            <a:ext cx="8867787" cy="488537"/>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2400"/>
              <a:buNone/>
              <a:defRPr b="1">
                <a:solidFill>
                  <a:srgbClr val="8C2347"/>
                </a:solidFill>
              </a:defRPr>
            </a:lvl1pPr>
            <a:lvl2pPr marL="914400" lvl="1" indent="-228600" algn="l">
              <a:lnSpc>
                <a:spcPct val="100000"/>
              </a:lnSpc>
              <a:spcBef>
                <a:spcPts val="1000"/>
              </a:spcBef>
              <a:spcAft>
                <a:spcPts val="0"/>
              </a:spcAft>
              <a:buSzPts val="2000"/>
              <a:buNone/>
              <a:defRPr b="1">
                <a:solidFill>
                  <a:srgbClr val="8C2347"/>
                </a:solidFill>
              </a:defRPr>
            </a:lvl2pPr>
            <a:lvl3pPr marL="1371600" lvl="2" indent="-228600" algn="l">
              <a:lnSpc>
                <a:spcPct val="100000"/>
              </a:lnSpc>
              <a:spcBef>
                <a:spcPts val="1000"/>
              </a:spcBef>
              <a:spcAft>
                <a:spcPts val="0"/>
              </a:spcAft>
              <a:buSzPts val="1800"/>
              <a:buNone/>
              <a:defRPr b="1">
                <a:solidFill>
                  <a:srgbClr val="8C2347"/>
                </a:solidFill>
              </a:defRPr>
            </a:lvl3pPr>
            <a:lvl4pPr marL="1828800" lvl="3" indent="-228600" algn="l">
              <a:lnSpc>
                <a:spcPct val="100000"/>
              </a:lnSpc>
              <a:spcBef>
                <a:spcPts val="1000"/>
              </a:spcBef>
              <a:spcAft>
                <a:spcPts val="0"/>
              </a:spcAft>
              <a:buSzPts val="1600"/>
              <a:buNone/>
              <a:defRPr b="1">
                <a:solidFill>
                  <a:srgbClr val="8C2347"/>
                </a:solidFill>
              </a:defRPr>
            </a:lvl4pPr>
            <a:lvl5pPr marL="2286000" lvl="4" indent="-228600" algn="l">
              <a:lnSpc>
                <a:spcPct val="100000"/>
              </a:lnSpc>
              <a:spcBef>
                <a:spcPts val="1000"/>
              </a:spcBef>
              <a:spcAft>
                <a:spcPts val="0"/>
              </a:spcAft>
              <a:buSzPts val="1600"/>
              <a:buNone/>
              <a:defRPr b="1">
                <a:solidFill>
                  <a:srgbClr val="8C2347"/>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9" name="Google Shape;1179;p123"/>
          <p:cNvSpPr/>
          <p:nvPr/>
        </p:nvSpPr>
        <p:spPr>
          <a:xfrm>
            <a:off x="9815334" y="5955178"/>
            <a:ext cx="2376668" cy="9028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sp>
        <p:nvSpPr>
          <p:cNvPr id="1180" name="Google Shape;1180;p123"/>
          <p:cNvSpPr/>
          <p:nvPr/>
        </p:nvSpPr>
        <p:spPr>
          <a:xfrm>
            <a:off x="9815334" y="77979"/>
            <a:ext cx="2376668" cy="9445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pic>
        <p:nvPicPr>
          <p:cNvPr id="1181" name="Google Shape;1181;p123" descr="LM_LUMC_3C_V.png"/>
          <p:cNvPicPr preferRelativeResize="0"/>
          <p:nvPr/>
        </p:nvPicPr>
        <p:blipFill rotWithShape="1">
          <a:blip r:embed="rId2">
            <a:alphaModFix/>
          </a:blip>
          <a:srcRect/>
          <a:stretch/>
        </p:blipFill>
        <p:spPr>
          <a:xfrm>
            <a:off x="9997747" y="317115"/>
            <a:ext cx="1653863" cy="574078"/>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_1-Line Title (Blank, Logo Top)">
  <p:cSld name="1_1-Line Title (Blank, Logo Top) 2">
    <p:spTree>
      <p:nvGrpSpPr>
        <p:cNvPr id="1" name="Shape 1182"/>
        <p:cNvGrpSpPr/>
        <p:nvPr/>
      </p:nvGrpSpPr>
      <p:grpSpPr>
        <a:xfrm>
          <a:off x="0" y="0"/>
          <a:ext cx="0" cy="0"/>
          <a:chOff x="0" y="0"/>
          <a:chExt cx="0" cy="0"/>
        </a:xfrm>
      </p:grpSpPr>
      <p:cxnSp>
        <p:nvCxnSpPr>
          <p:cNvPr id="1183" name="Google Shape;1183;p124"/>
          <p:cNvCxnSpPr/>
          <p:nvPr/>
        </p:nvCxnSpPr>
        <p:spPr>
          <a:xfrm>
            <a:off x="2" y="1129976"/>
            <a:ext cx="10289308" cy="0"/>
          </a:xfrm>
          <a:prstGeom prst="straightConnector1">
            <a:avLst/>
          </a:prstGeom>
          <a:noFill/>
          <a:ln w="12700" cap="flat" cmpd="sng">
            <a:solidFill>
              <a:srgbClr val="C9C9C9"/>
            </a:solidFill>
            <a:prstDash val="solid"/>
            <a:miter lim="800000"/>
            <a:headEnd type="none" w="sm" len="sm"/>
            <a:tailEnd type="oval" w="med" len="med"/>
          </a:ln>
        </p:spPr>
      </p:cxnSp>
      <p:sp>
        <p:nvSpPr>
          <p:cNvPr id="1184" name="Google Shape;1184;p124"/>
          <p:cNvSpPr txBox="1">
            <a:spLocks noGrp="1"/>
          </p:cNvSpPr>
          <p:nvPr>
            <p:ph type="body" idx="1"/>
          </p:nvPr>
        </p:nvSpPr>
        <p:spPr>
          <a:xfrm>
            <a:off x="700620" y="533969"/>
            <a:ext cx="8867787" cy="488537"/>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2400"/>
              <a:buNone/>
              <a:defRPr b="1">
                <a:solidFill>
                  <a:srgbClr val="8C2347"/>
                </a:solidFill>
              </a:defRPr>
            </a:lvl1pPr>
            <a:lvl2pPr marL="914400" lvl="1" indent="-228600" algn="l">
              <a:lnSpc>
                <a:spcPct val="100000"/>
              </a:lnSpc>
              <a:spcBef>
                <a:spcPts val="1000"/>
              </a:spcBef>
              <a:spcAft>
                <a:spcPts val="0"/>
              </a:spcAft>
              <a:buSzPts val="2000"/>
              <a:buNone/>
              <a:defRPr b="1">
                <a:solidFill>
                  <a:srgbClr val="8C2347"/>
                </a:solidFill>
              </a:defRPr>
            </a:lvl2pPr>
            <a:lvl3pPr marL="1371600" lvl="2" indent="-228600" algn="l">
              <a:lnSpc>
                <a:spcPct val="100000"/>
              </a:lnSpc>
              <a:spcBef>
                <a:spcPts val="1000"/>
              </a:spcBef>
              <a:spcAft>
                <a:spcPts val="0"/>
              </a:spcAft>
              <a:buSzPts val="1800"/>
              <a:buNone/>
              <a:defRPr b="1">
                <a:solidFill>
                  <a:srgbClr val="8C2347"/>
                </a:solidFill>
              </a:defRPr>
            </a:lvl3pPr>
            <a:lvl4pPr marL="1828800" lvl="3" indent="-228600" algn="l">
              <a:lnSpc>
                <a:spcPct val="100000"/>
              </a:lnSpc>
              <a:spcBef>
                <a:spcPts val="1000"/>
              </a:spcBef>
              <a:spcAft>
                <a:spcPts val="0"/>
              </a:spcAft>
              <a:buSzPts val="1600"/>
              <a:buNone/>
              <a:defRPr b="1">
                <a:solidFill>
                  <a:srgbClr val="8C2347"/>
                </a:solidFill>
              </a:defRPr>
            </a:lvl4pPr>
            <a:lvl5pPr marL="2286000" lvl="4" indent="-228600" algn="l">
              <a:lnSpc>
                <a:spcPct val="100000"/>
              </a:lnSpc>
              <a:spcBef>
                <a:spcPts val="1000"/>
              </a:spcBef>
              <a:spcAft>
                <a:spcPts val="0"/>
              </a:spcAft>
              <a:buSzPts val="1600"/>
              <a:buNone/>
              <a:defRPr b="1">
                <a:solidFill>
                  <a:srgbClr val="8C2347"/>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5" name="Google Shape;1185;p124"/>
          <p:cNvSpPr/>
          <p:nvPr/>
        </p:nvSpPr>
        <p:spPr>
          <a:xfrm>
            <a:off x="9815334" y="5955178"/>
            <a:ext cx="2376668" cy="9028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sp>
        <p:nvSpPr>
          <p:cNvPr id="1186" name="Google Shape;1186;p124"/>
          <p:cNvSpPr/>
          <p:nvPr/>
        </p:nvSpPr>
        <p:spPr>
          <a:xfrm>
            <a:off x="9815334" y="77979"/>
            <a:ext cx="2376668" cy="9445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pic>
        <p:nvPicPr>
          <p:cNvPr id="1187" name="Google Shape;1187;p124" descr="LM_LUMC_3C_V.png"/>
          <p:cNvPicPr preferRelativeResize="0"/>
          <p:nvPr/>
        </p:nvPicPr>
        <p:blipFill rotWithShape="1">
          <a:blip r:embed="rId2">
            <a:alphaModFix/>
          </a:blip>
          <a:srcRect/>
          <a:stretch/>
        </p:blipFill>
        <p:spPr>
          <a:xfrm>
            <a:off x="9997747" y="317115"/>
            <a:ext cx="1653863" cy="574078"/>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1188"/>
        <p:cNvGrpSpPr/>
        <p:nvPr/>
      </p:nvGrpSpPr>
      <p:grpSpPr>
        <a:xfrm>
          <a:off x="0" y="0"/>
          <a:ext cx="0" cy="0"/>
          <a:chOff x="0" y="0"/>
          <a:chExt cx="0" cy="0"/>
        </a:xfrm>
      </p:grpSpPr>
      <p:sp>
        <p:nvSpPr>
          <p:cNvPr id="1189" name="Google Shape;1189;p125"/>
          <p:cNvSpPr/>
          <p:nvPr/>
        </p:nvSpPr>
        <p:spPr>
          <a:xfrm>
            <a:off x="0" y="0"/>
            <a:ext cx="12193200" cy="686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000"/>
              <a:buFont typeface="Calibri"/>
              <a:buNone/>
            </a:pPr>
            <a:endParaRPr sz="2000" b="0" i="0" u="none" strike="noStrike" cap="none">
              <a:solidFill>
                <a:schemeClr val="lt1"/>
              </a:solidFill>
              <a:latin typeface="Cambria"/>
              <a:ea typeface="Cambria"/>
              <a:cs typeface="Cambria"/>
              <a:sym typeface="Cambria"/>
            </a:endParaRPr>
          </a:p>
        </p:txBody>
      </p:sp>
      <p:pic>
        <p:nvPicPr>
          <p:cNvPr id="1190" name="Google Shape;1190;p125"/>
          <p:cNvPicPr preferRelativeResize="0"/>
          <p:nvPr/>
        </p:nvPicPr>
        <p:blipFill rotWithShape="1">
          <a:blip r:embed="rId2">
            <a:alphaModFix/>
          </a:blip>
          <a:srcRect/>
          <a:stretch/>
        </p:blipFill>
        <p:spPr>
          <a:xfrm>
            <a:off x="0" y="4686300"/>
            <a:ext cx="12192000" cy="2171700"/>
          </a:xfrm>
          <a:prstGeom prst="rect">
            <a:avLst/>
          </a:prstGeom>
          <a:noFill/>
          <a:ln>
            <a:noFill/>
          </a:ln>
        </p:spPr>
      </p:pic>
      <p:sp>
        <p:nvSpPr>
          <p:cNvPr id="1191" name="Google Shape;1191;p125"/>
          <p:cNvSpPr txBox="1">
            <a:spLocks noGrp="1"/>
          </p:cNvSpPr>
          <p:nvPr>
            <p:ph type="ctrTitle"/>
          </p:nvPr>
        </p:nvSpPr>
        <p:spPr>
          <a:xfrm>
            <a:off x="979200" y="1828800"/>
            <a:ext cx="10234800" cy="1414500"/>
          </a:xfrm>
          <a:prstGeom prst="rect">
            <a:avLst/>
          </a:prstGeom>
          <a:noFill/>
          <a:ln>
            <a:noFill/>
          </a:ln>
        </p:spPr>
        <p:txBody>
          <a:bodyPr spcFirstLastPara="1" wrap="square" lIns="0" tIns="0" rIns="0" bIns="0" anchor="b" anchorCtr="0">
            <a:noAutofit/>
          </a:bodyPr>
          <a:lstStyle>
            <a:lvl1pPr lvl="0" algn="ctr">
              <a:lnSpc>
                <a:spcPct val="85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2" name="Google Shape;1192;p125"/>
          <p:cNvSpPr txBox="1">
            <a:spLocks noGrp="1"/>
          </p:cNvSpPr>
          <p:nvPr>
            <p:ph type="subTitle" idx="1"/>
          </p:nvPr>
        </p:nvSpPr>
        <p:spPr>
          <a:xfrm>
            <a:off x="979200" y="3520800"/>
            <a:ext cx="10234800" cy="442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3200"/>
              <a:buFont typeface="Calibri"/>
              <a:buChar char="​"/>
              <a:defRPr sz="3200" i="1">
                <a:solidFill>
                  <a:schemeClr val="lt1"/>
                </a:solidFill>
                <a:latin typeface="Cambria"/>
                <a:ea typeface="Cambria"/>
                <a:cs typeface="Cambria"/>
                <a:sym typeface="Cambria"/>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1193" name="Google Shape;1193;p125"/>
          <p:cNvSpPr txBox="1"/>
          <p:nvPr/>
        </p:nvSpPr>
        <p:spPr>
          <a:xfrm>
            <a:off x="11212800" y="6498000"/>
            <a:ext cx="522000" cy="3600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Clr>
                <a:srgbClr val="595959"/>
              </a:buClr>
              <a:buSzPts val="1400"/>
              <a:buFont typeface="Calibri"/>
              <a:buNone/>
            </a:pPr>
            <a:fld id="{00000000-1234-1234-1234-123412341234}" type="slidenum">
              <a:rPr lang="en-US" sz="1400" b="0" i="0" u="none" strike="noStrike" cap="none">
                <a:solidFill>
                  <a:srgbClr val="595959"/>
                </a:solidFill>
                <a:latin typeface="Calibri"/>
                <a:ea typeface="Calibri"/>
                <a:cs typeface="Calibri"/>
                <a:sym typeface="Calibri"/>
              </a:rPr>
              <a:t>‹#›</a:t>
            </a:fld>
            <a:endParaRPr sz="1400" b="0" i="0" u="none" strike="noStrike" cap="none">
              <a:solidFill>
                <a:srgbClr val="595959"/>
              </a:solidFill>
              <a:latin typeface="Calibri"/>
              <a:ea typeface="Calibri"/>
              <a:cs typeface="Calibri"/>
              <a:sym typeface="Calibri"/>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1194"/>
        <p:cNvGrpSpPr/>
        <p:nvPr/>
      </p:nvGrpSpPr>
      <p:grpSpPr>
        <a:xfrm>
          <a:off x="0" y="0"/>
          <a:ext cx="0" cy="0"/>
          <a:chOff x="0" y="0"/>
          <a:chExt cx="0" cy="0"/>
        </a:xfrm>
      </p:grpSpPr>
      <p:sp>
        <p:nvSpPr>
          <p:cNvPr id="1195" name="Google Shape;1195;p126"/>
          <p:cNvSpPr txBox="1">
            <a:spLocks noGrp="1"/>
          </p:cNvSpPr>
          <p:nvPr>
            <p:ph type="body" idx="1"/>
          </p:nvPr>
        </p:nvSpPr>
        <p:spPr>
          <a:xfrm>
            <a:off x="457200" y="1828800"/>
            <a:ext cx="5410800" cy="43884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0"/>
              </a:spcBef>
              <a:spcAft>
                <a:spcPts val="0"/>
              </a:spcAft>
              <a:buSzPts val="20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81000" algn="l">
              <a:lnSpc>
                <a:spcPct val="90000"/>
              </a:lnSpc>
              <a:spcBef>
                <a:spcPts val="1200"/>
              </a:spcBef>
              <a:spcAft>
                <a:spcPts val="0"/>
              </a:spcAft>
              <a:buClr>
                <a:schemeClr val="accent1"/>
              </a:buClr>
              <a:buSzPts val="24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80000"/>
              </a:lnSpc>
              <a:spcBef>
                <a:spcPts val="900"/>
              </a:spcBef>
              <a:spcAft>
                <a:spcPts val="0"/>
              </a:spcAft>
              <a:buClr>
                <a:schemeClr val="accent5"/>
              </a:buClr>
              <a:buSzPts val="1800"/>
              <a:buChar char="​"/>
              <a:defRPr/>
            </a:lvl7pPr>
            <a:lvl8pPr marL="3657600" lvl="7" indent="-342900" algn="l">
              <a:lnSpc>
                <a:spcPct val="80000"/>
              </a:lnSpc>
              <a:spcBef>
                <a:spcPts val="600"/>
              </a:spcBef>
              <a:spcAft>
                <a:spcPts val="0"/>
              </a:spcAft>
              <a:buClr>
                <a:schemeClr val="dk1"/>
              </a:buClr>
              <a:buSzPts val="1800"/>
              <a:buChar char="​"/>
              <a:defRPr/>
            </a:lvl8pPr>
            <a:lvl9pPr marL="4114800" lvl="8" indent="-342900" algn="l">
              <a:lnSpc>
                <a:spcPct val="80000"/>
              </a:lnSpc>
              <a:spcBef>
                <a:spcPts val="600"/>
              </a:spcBef>
              <a:spcAft>
                <a:spcPts val="0"/>
              </a:spcAft>
              <a:buClr>
                <a:schemeClr val="dk1"/>
              </a:buClr>
              <a:buSzPts val="1800"/>
              <a:buChar char="​"/>
              <a:defRPr/>
            </a:lvl9pPr>
          </a:lstStyle>
          <a:p>
            <a:endParaRPr/>
          </a:p>
        </p:txBody>
      </p:sp>
      <p:sp>
        <p:nvSpPr>
          <p:cNvPr id="1196" name="Google Shape;1196;p126"/>
          <p:cNvSpPr txBox="1">
            <a:spLocks noGrp="1"/>
          </p:cNvSpPr>
          <p:nvPr>
            <p:ph type="subTitle" idx="2"/>
          </p:nvPr>
        </p:nvSpPr>
        <p:spPr>
          <a:xfrm>
            <a:off x="456000" y="6217200"/>
            <a:ext cx="11278800" cy="183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00"/>
              <a:buFont typeface="Calibri"/>
              <a:buChar char="​"/>
              <a:defRPr sz="800" i="0">
                <a:solidFill>
                  <a:schemeClr val="dk1"/>
                </a:solidFill>
                <a:latin typeface="Calibri"/>
                <a:ea typeface="Calibri"/>
                <a:cs typeface="Calibri"/>
                <a:sym typeface="Calibri"/>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1197" name="Google Shape;1197;p126"/>
          <p:cNvSpPr>
            <a:spLocks noGrp="1"/>
          </p:cNvSpPr>
          <p:nvPr>
            <p:ph type="pic" idx="3"/>
          </p:nvPr>
        </p:nvSpPr>
        <p:spPr>
          <a:xfrm>
            <a:off x="6325200" y="1828800"/>
            <a:ext cx="5410800" cy="4388400"/>
          </a:xfrm>
          <a:prstGeom prst="rect">
            <a:avLst/>
          </a:prstGeom>
          <a:noFill/>
          <a:ln>
            <a:noFill/>
          </a:ln>
        </p:spPr>
      </p:sp>
      <p:sp>
        <p:nvSpPr>
          <p:cNvPr id="1198" name="Google Shape;1198;p126"/>
          <p:cNvSpPr txBox="1">
            <a:spLocks noGrp="1"/>
          </p:cNvSpPr>
          <p:nvPr>
            <p:ph type="dt" idx="10"/>
          </p:nvPr>
        </p:nvSpPr>
        <p:spPr>
          <a:xfrm>
            <a:off x="10111200" y="6498000"/>
            <a:ext cx="979200" cy="3600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99" name="Google Shape;1199;p126"/>
          <p:cNvSpPr txBox="1">
            <a:spLocks noGrp="1"/>
          </p:cNvSpPr>
          <p:nvPr>
            <p:ph type="ftr" idx="11"/>
          </p:nvPr>
        </p:nvSpPr>
        <p:spPr>
          <a:xfrm>
            <a:off x="2597850" y="6498000"/>
            <a:ext cx="6996300" cy="360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200" name="Google Shape;1200;p126"/>
          <p:cNvSpPr txBox="1">
            <a:spLocks noGrp="1"/>
          </p:cNvSpPr>
          <p:nvPr>
            <p:ph type="sldNum" idx="12"/>
          </p:nvPr>
        </p:nvSpPr>
        <p:spPr>
          <a:xfrm>
            <a:off x="11212800" y="6498000"/>
            <a:ext cx="522000" cy="360000"/>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01" name="Google Shape;1201;p126"/>
          <p:cNvSpPr txBox="1">
            <a:spLocks noGrp="1"/>
          </p:cNvSpPr>
          <p:nvPr>
            <p:ph type="title"/>
          </p:nvPr>
        </p:nvSpPr>
        <p:spPr>
          <a:xfrm>
            <a:off x="457200" y="457200"/>
            <a:ext cx="11278800" cy="12021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Content: Green">
  <p:cSld name="Title and Content: Green">
    <p:spTree>
      <p:nvGrpSpPr>
        <p:cNvPr id="1" name="Shape 1202"/>
        <p:cNvGrpSpPr/>
        <p:nvPr/>
      </p:nvGrpSpPr>
      <p:grpSpPr>
        <a:xfrm>
          <a:off x="0" y="0"/>
          <a:ext cx="0" cy="0"/>
          <a:chOff x="0" y="0"/>
          <a:chExt cx="0" cy="0"/>
        </a:xfrm>
      </p:grpSpPr>
      <p:pic>
        <p:nvPicPr>
          <p:cNvPr id="1203" name="Google Shape;1203;p127"/>
          <p:cNvPicPr preferRelativeResize="0"/>
          <p:nvPr/>
        </p:nvPicPr>
        <p:blipFill rotWithShape="1">
          <a:blip r:embed="rId2">
            <a:alphaModFix/>
          </a:blip>
          <a:srcRect/>
          <a:stretch/>
        </p:blipFill>
        <p:spPr>
          <a:xfrm>
            <a:off x="0" y="5295900"/>
            <a:ext cx="12192000" cy="1562099"/>
          </a:xfrm>
          <a:prstGeom prst="rect">
            <a:avLst/>
          </a:prstGeom>
          <a:noFill/>
          <a:ln>
            <a:noFill/>
          </a:ln>
        </p:spPr>
      </p:pic>
      <p:sp>
        <p:nvSpPr>
          <p:cNvPr id="1204" name="Google Shape;1204;p127"/>
          <p:cNvSpPr txBox="1">
            <a:spLocks noGrp="1"/>
          </p:cNvSpPr>
          <p:nvPr>
            <p:ph type="body" idx="1"/>
          </p:nvPr>
        </p:nvSpPr>
        <p:spPr>
          <a:xfrm>
            <a:off x="457200" y="1828800"/>
            <a:ext cx="11278800" cy="33699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0"/>
              </a:spcBef>
              <a:spcAft>
                <a:spcPts val="0"/>
              </a:spcAft>
              <a:buSzPts val="20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81000" algn="l">
              <a:lnSpc>
                <a:spcPct val="90000"/>
              </a:lnSpc>
              <a:spcBef>
                <a:spcPts val="1200"/>
              </a:spcBef>
              <a:spcAft>
                <a:spcPts val="0"/>
              </a:spcAft>
              <a:buClr>
                <a:schemeClr val="accent1"/>
              </a:buClr>
              <a:buSzPts val="24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80000"/>
              </a:lnSpc>
              <a:spcBef>
                <a:spcPts val="900"/>
              </a:spcBef>
              <a:spcAft>
                <a:spcPts val="0"/>
              </a:spcAft>
              <a:buClr>
                <a:schemeClr val="accent5"/>
              </a:buClr>
              <a:buSzPts val="1800"/>
              <a:buChar char="​"/>
              <a:defRPr/>
            </a:lvl7pPr>
            <a:lvl8pPr marL="3657600" lvl="7" indent="-342900" algn="l">
              <a:lnSpc>
                <a:spcPct val="80000"/>
              </a:lnSpc>
              <a:spcBef>
                <a:spcPts val="600"/>
              </a:spcBef>
              <a:spcAft>
                <a:spcPts val="0"/>
              </a:spcAft>
              <a:buClr>
                <a:schemeClr val="dk1"/>
              </a:buClr>
              <a:buSzPts val="1800"/>
              <a:buChar char="​"/>
              <a:defRPr/>
            </a:lvl8pPr>
            <a:lvl9pPr marL="4114800" lvl="8" indent="-342900" algn="l">
              <a:lnSpc>
                <a:spcPct val="80000"/>
              </a:lnSpc>
              <a:spcBef>
                <a:spcPts val="600"/>
              </a:spcBef>
              <a:spcAft>
                <a:spcPts val="0"/>
              </a:spcAft>
              <a:buClr>
                <a:schemeClr val="dk1"/>
              </a:buClr>
              <a:buSzPts val="1800"/>
              <a:buChar char="​"/>
              <a:defRPr/>
            </a:lvl9pPr>
          </a:lstStyle>
          <a:p>
            <a:endParaRPr/>
          </a:p>
        </p:txBody>
      </p:sp>
      <p:sp>
        <p:nvSpPr>
          <p:cNvPr id="1205" name="Google Shape;1205;p127"/>
          <p:cNvSpPr txBox="1">
            <a:spLocks noGrp="1"/>
          </p:cNvSpPr>
          <p:nvPr>
            <p:ph type="subTitle" idx="2"/>
          </p:nvPr>
        </p:nvSpPr>
        <p:spPr>
          <a:xfrm>
            <a:off x="456000" y="5204099"/>
            <a:ext cx="11278800" cy="183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00"/>
              <a:buFont typeface="Calibri"/>
              <a:buChar char="​"/>
              <a:defRPr sz="800" i="0">
                <a:solidFill>
                  <a:schemeClr val="dk1"/>
                </a:solidFill>
                <a:latin typeface="Calibri"/>
                <a:ea typeface="Calibri"/>
                <a:cs typeface="Calibri"/>
                <a:sym typeface="Calibri"/>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1206" name="Google Shape;1206;p127"/>
          <p:cNvSpPr txBox="1">
            <a:spLocks noGrp="1"/>
          </p:cNvSpPr>
          <p:nvPr>
            <p:ph type="dt" idx="10"/>
          </p:nvPr>
        </p:nvSpPr>
        <p:spPr>
          <a:xfrm>
            <a:off x="10111200" y="6498000"/>
            <a:ext cx="979200" cy="3600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Clr>
                <a:schemeClr val="lt1"/>
              </a:buClr>
              <a:buSzPts val="1400"/>
              <a:buFont typeface="Calibri"/>
              <a:buNone/>
              <a:defRPr sz="1800">
                <a:solidFill>
                  <a:schemeClr val="lt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07" name="Google Shape;1207;p127"/>
          <p:cNvSpPr txBox="1">
            <a:spLocks noGrp="1"/>
          </p:cNvSpPr>
          <p:nvPr>
            <p:ph type="ftr" idx="11"/>
          </p:nvPr>
        </p:nvSpPr>
        <p:spPr>
          <a:xfrm>
            <a:off x="2597850" y="6498000"/>
            <a:ext cx="6996300" cy="360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208" name="Google Shape;1208;p127"/>
          <p:cNvSpPr txBox="1">
            <a:spLocks noGrp="1"/>
          </p:cNvSpPr>
          <p:nvPr>
            <p:ph type="sldNum" idx="12"/>
          </p:nvPr>
        </p:nvSpPr>
        <p:spPr>
          <a:xfrm>
            <a:off x="11212800" y="6498000"/>
            <a:ext cx="522000" cy="360000"/>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09" name="Google Shape;1209;p127"/>
          <p:cNvSpPr txBox="1"/>
          <p:nvPr/>
        </p:nvSpPr>
        <p:spPr>
          <a:xfrm>
            <a:off x="464042" y="6498000"/>
            <a:ext cx="2252557" cy="36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OSF HealthCare</a:t>
            </a:r>
            <a:endParaRPr sz="1800">
              <a:solidFill>
                <a:schemeClr val="dk1"/>
              </a:solidFill>
              <a:latin typeface="Calibri"/>
              <a:ea typeface="Calibri"/>
              <a:cs typeface="Calibri"/>
              <a:sym typeface="Calibri"/>
            </a:endParaRPr>
          </a:p>
        </p:txBody>
      </p:sp>
      <p:sp>
        <p:nvSpPr>
          <p:cNvPr id="1210" name="Google Shape;1210;p127"/>
          <p:cNvSpPr txBox="1">
            <a:spLocks noGrp="1"/>
          </p:cNvSpPr>
          <p:nvPr>
            <p:ph type="title"/>
          </p:nvPr>
        </p:nvSpPr>
        <p:spPr>
          <a:xfrm>
            <a:off x="457200" y="457200"/>
            <a:ext cx="11278800" cy="12021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14"/>
        <p:cNvGrpSpPr/>
        <p:nvPr/>
      </p:nvGrpSpPr>
      <p:grpSpPr>
        <a:xfrm>
          <a:off x="0" y="0"/>
          <a:ext cx="0" cy="0"/>
          <a:chOff x="0" y="0"/>
          <a:chExt cx="0" cy="0"/>
        </a:xfrm>
      </p:grpSpPr>
      <p:pic>
        <p:nvPicPr>
          <p:cNvPr id="1215" name="Google Shape;1215;p12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16" name="Google Shape;1216;p129"/>
          <p:cNvSpPr txBox="1">
            <a:spLocks noGrp="1"/>
          </p:cNvSpPr>
          <p:nvPr>
            <p:ph type="ctrTitle"/>
          </p:nvPr>
        </p:nvSpPr>
        <p:spPr>
          <a:xfrm>
            <a:off x="2507809" y="398998"/>
            <a:ext cx="858868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7" name="Google Shape;1217;p129"/>
          <p:cNvSpPr txBox="1">
            <a:spLocks noGrp="1"/>
          </p:cNvSpPr>
          <p:nvPr>
            <p:ph type="subTitle" idx="1"/>
          </p:nvPr>
        </p:nvSpPr>
        <p:spPr>
          <a:xfrm>
            <a:off x="3328658" y="2855258"/>
            <a:ext cx="7931157" cy="1147484"/>
          </a:xfrm>
          <a:prstGeom prst="rect">
            <a:avLst/>
          </a:prstGeom>
          <a:noFill/>
          <a:ln>
            <a:noFill/>
          </a:ln>
        </p:spPr>
        <p:txBody>
          <a:bodyPr spcFirstLastPara="1" wrap="square" lIns="91425" tIns="45700" rIns="91425" bIns="45700" anchor="t" anchorCtr="0">
            <a:normAutofit/>
          </a:bodyPr>
          <a:lstStyle>
            <a:lvl1pPr lvl="0" algn="l">
              <a:lnSpc>
                <a:spcPct val="150000"/>
              </a:lnSpc>
              <a:spcBef>
                <a:spcPts val="1000"/>
              </a:spcBef>
              <a:spcAft>
                <a:spcPts val="0"/>
              </a:spcAft>
              <a:buClr>
                <a:srgbClr val="F7A800"/>
              </a:buClr>
              <a:buSzPts val="1800"/>
              <a:buFont typeface="Arial"/>
              <a:buNone/>
              <a:defRPr sz="1800" i="1">
                <a:solidFill>
                  <a:srgbClr val="F7A800"/>
                </a:solidFill>
              </a:defRPr>
            </a:lvl1pPr>
            <a:lvl2pPr lvl="1" algn="ctr">
              <a:lnSpc>
                <a:spcPct val="150000"/>
              </a:lnSpc>
              <a:spcBef>
                <a:spcPts val="500"/>
              </a:spcBef>
              <a:spcAft>
                <a:spcPts val="0"/>
              </a:spcAft>
              <a:buClr>
                <a:srgbClr val="778592"/>
              </a:buClr>
              <a:buSzPts val="2000"/>
              <a:buNone/>
              <a:defRPr sz="2000"/>
            </a:lvl2pPr>
            <a:lvl3pPr lvl="2" algn="ctr">
              <a:lnSpc>
                <a:spcPct val="150000"/>
              </a:lnSpc>
              <a:spcBef>
                <a:spcPts val="500"/>
              </a:spcBef>
              <a:spcAft>
                <a:spcPts val="0"/>
              </a:spcAft>
              <a:buClr>
                <a:srgbClr val="778592"/>
              </a:buClr>
              <a:buSzPts val="1800"/>
              <a:buNone/>
              <a:defRPr sz="1800"/>
            </a:lvl3pPr>
            <a:lvl4pPr lvl="3" algn="ctr">
              <a:lnSpc>
                <a:spcPct val="150000"/>
              </a:lnSpc>
              <a:spcBef>
                <a:spcPts val="500"/>
              </a:spcBef>
              <a:spcAft>
                <a:spcPts val="0"/>
              </a:spcAft>
              <a:buClr>
                <a:srgbClr val="778592"/>
              </a:buClr>
              <a:buSzPts val="1600"/>
              <a:buNone/>
              <a:defRPr sz="1600"/>
            </a:lvl4pPr>
            <a:lvl5pPr lvl="4" algn="ctr">
              <a:lnSpc>
                <a:spcPct val="150000"/>
              </a:lnSpc>
              <a:spcBef>
                <a:spcPts val="500"/>
              </a:spcBef>
              <a:spcAft>
                <a:spcPts val="0"/>
              </a:spcAft>
              <a:buClr>
                <a:srgbClr val="77859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1218"/>
        <p:cNvGrpSpPr/>
        <p:nvPr/>
      </p:nvGrpSpPr>
      <p:grpSpPr>
        <a:xfrm>
          <a:off x="0" y="0"/>
          <a:ext cx="0" cy="0"/>
          <a:chOff x="0" y="0"/>
          <a:chExt cx="0" cy="0"/>
        </a:xfrm>
      </p:grpSpPr>
      <p:pic>
        <p:nvPicPr>
          <p:cNvPr id="1219" name="Google Shape;1219;p1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20" name="Google Shape;1220;p130"/>
          <p:cNvSpPr txBox="1">
            <a:spLocks noGrp="1"/>
          </p:cNvSpPr>
          <p:nvPr>
            <p:ph type="title"/>
          </p:nvPr>
        </p:nvSpPr>
        <p:spPr>
          <a:xfrm>
            <a:off x="1369349" y="373921"/>
            <a:ext cx="8951603" cy="80760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67B3"/>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1" name="Google Shape;1221;p130"/>
          <p:cNvSpPr txBox="1">
            <a:spLocks noGrp="1"/>
          </p:cNvSpPr>
          <p:nvPr>
            <p:ph type="body" idx="1"/>
          </p:nvPr>
        </p:nvSpPr>
        <p:spPr>
          <a:xfrm>
            <a:off x="1369350" y="1402919"/>
            <a:ext cx="8951601" cy="4373191"/>
          </a:xfrm>
          <a:prstGeom prst="rect">
            <a:avLst/>
          </a:prstGeom>
          <a:noFill/>
          <a:ln>
            <a:noFill/>
          </a:ln>
        </p:spPr>
        <p:txBody>
          <a:bodyPr spcFirstLastPara="1" wrap="square" lIns="91425" tIns="91425" rIns="91425" bIns="45700" anchor="t" anchorCtr="0">
            <a:noAutofit/>
          </a:bodyPr>
          <a:lstStyle>
            <a:lvl1pPr marL="457200" lvl="0" indent="-228600" algn="l">
              <a:lnSpc>
                <a:spcPct val="100000"/>
              </a:lnSpc>
              <a:spcBef>
                <a:spcPts val="1000"/>
              </a:spcBef>
              <a:spcAft>
                <a:spcPts val="0"/>
              </a:spcAft>
              <a:buClr>
                <a:srgbClr val="0067B3"/>
              </a:buClr>
              <a:buSzPts val="2400"/>
              <a:buFont typeface="Arial"/>
              <a:buNone/>
              <a:defRPr sz="2400">
                <a:solidFill>
                  <a:srgbClr val="0067B3"/>
                </a:solidFill>
              </a:defRPr>
            </a:lvl1pPr>
            <a:lvl2pPr marL="914400" lvl="1" indent="-368300" algn="l">
              <a:lnSpc>
                <a:spcPct val="100000"/>
              </a:lnSpc>
              <a:spcBef>
                <a:spcPts val="500"/>
              </a:spcBef>
              <a:spcAft>
                <a:spcPts val="0"/>
              </a:spcAft>
              <a:buClr>
                <a:srgbClr val="0067B3"/>
              </a:buClr>
              <a:buSzPts val="2200"/>
              <a:buChar char="•"/>
              <a:defRPr sz="2200">
                <a:solidFill>
                  <a:srgbClr val="0067B3"/>
                </a:solidFill>
              </a:defRPr>
            </a:lvl2pPr>
            <a:lvl3pPr marL="1371600" lvl="2" indent="-355600" algn="l">
              <a:lnSpc>
                <a:spcPct val="100000"/>
              </a:lnSpc>
              <a:spcBef>
                <a:spcPts val="500"/>
              </a:spcBef>
              <a:spcAft>
                <a:spcPts val="0"/>
              </a:spcAft>
              <a:buClr>
                <a:srgbClr val="0067B3"/>
              </a:buClr>
              <a:buSzPts val="2000"/>
              <a:buChar char="•"/>
              <a:defRPr sz="2000">
                <a:solidFill>
                  <a:srgbClr val="0067B3"/>
                </a:solidFill>
              </a:defRPr>
            </a:lvl3pPr>
            <a:lvl4pPr marL="1828800" lvl="3" indent="-342900" algn="l">
              <a:lnSpc>
                <a:spcPct val="100000"/>
              </a:lnSpc>
              <a:spcBef>
                <a:spcPts val="500"/>
              </a:spcBef>
              <a:spcAft>
                <a:spcPts val="0"/>
              </a:spcAft>
              <a:buClr>
                <a:srgbClr val="0067B3"/>
              </a:buClr>
              <a:buSzPts val="1800"/>
              <a:buChar char="•"/>
              <a:defRPr sz="1800">
                <a:solidFill>
                  <a:srgbClr val="0067B3"/>
                </a:solidFill>
              </a:defRPr>
            </a:lvl4pPr>
            <a:lvl5pPr marL="2286000" lvl="4" indent="-406400" algn="l">
              <a:lnSpc>
                <a:spcPct val="150000"/>
              </a:lnSpc>
              <a:spcBef>
                <a:spcPts val="500"/>
              </a:spcBef>
              <a:spcAft>
                <a:spcPts val="0"/>
              </a:spcAft>
              <a:buClr>
                <a:srgbClr val="0067B3"/>
              </a:buClr>
              <a:buSzPts val="2800"/>
              <a:buChar char="•"/>
              <a:defRPr sz="2800">
                <a:solidFill>
                  <a:srgbClr val="0067B3"/>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_Content Slide">
  <p:cSld name="1_Content Slide">
    <p:spTree>
      <p:nvGrpSpPr>
        <p:cNvPr id="1" name="Shape 1222"/>
        <p:cNvGrpSpPr/>
        <p:nvPr/>
      </p:nvGrpSpPr>
      <p:grpSpPr>
        <a:xfrm>
          <a:off x="0" y="0"/>
          <a:ext cx="0" cy="0"/>
          <a:chOff x="0" y="0"/>
          <a:chExt cx="0" cy="0"/>
        </a:xfrm>
      </p:grpSpPr>
      <p:pic>
        <p:nvPicPr>
          <p:cNvPr id="1223" name="Google Shape;1223;p13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24" name="Google Shape;1224;p131"/>
          <p:cNvSpPr txBox="1">
            <a:spLocks noGrp="1"/>
          </p:cNvSpPr>
          <p:nvPr>
            <p:ph type="title"/>
          </p:nvPr>
        </p:nvSpPr>
        <p:spPr>
          <a:xfrm>
            <a:off x="1369349" y="373921"/>
            <a:ext cx="8951603" cy="80760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67B3"/>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131"/>
          <p:cNvSpPr txBox="1">
            <a:spLocks noGrp="1"/>
          </p:cNvSpPr>
          <p:nvPr>
            <p:ph type="body" idx="1"/>
          </p:nvPr>
        </p:nvSpPr>
        <p:spPr>
          <a:xfrm>
            <a:off x="1369350" y="1402919"/>
            <a:ext cx="8951601" cy="4373191"/>
          </a:xfrm>
          <a:prstGeom prst="rect">
            <a:avLst/>
          </a:prstGeom>
          <a:noFill/>
          <a:ln>
            <a:noFill/>
          </a:ln>
        </p:spPr>
        <p:txBody>
          <a:bodyPr spcFirstLastPara="1" wrap="square" lIns="91425" tIns="91425" rIns="91425" bIns="45700" anchor="t" anchorCtr="0">
            <a:noAutofit/>
          </a:bodyPr>
          <a:lstStyle>
            <a:lvl1pPr marL="457200" lvl="0" indent="-228600" algn="l">
              <a:lnSpc>
                <a:spcPct val="100000"/>
              </a:lnSpc>
              <a:spcBef>
                <a:spcPts val="1000"/>
              </a:spcBef>
              <a:spcAft>
                <a:spcPts val="0"/>
              </a:spcAft>
              <a:buClr>
                <a:srgbClr val="0067B3"/>
              </a:buClr>
              <a:buSzPts val="2400"/>
              <a:buFont typeface="Arial"/>
              <a:buNone/>
              <a:defRPr sz="2400">
                <a:solidFill>
                  <a:srgbClr val="0067B3"/>
                </a:solidFill>
              </a:defRPr>
            </a:lvl1pPr>
            <a:lvl2pPr marL="914400" lvl="1" indent="-368300" algn="l">
              <a:lnSpc>
                <a:spcPct val="100000"/>
              </a:lnSpc>
              <a:spcBef>
                <a:spcPts val="500"/>
              </a:spcBef>
              <a:spcAft>
                <a:spcPts val="0"/>
              </a:spcAft>
              <a:buClr>
                <a:srgbClr val="0067B3"/>
              </a:buClr>
              <a:buSzPts val="2200"/>
              <a:buChar char="•"/>
              <a:defRPr sz="2200">
                <a:solidFill>
                  <a:srgbClr val="0067B3"/>
                </a:solidFill>
              </a:defRPr>
            </a:lvl2pPr>
            <a:lvl3pPr marL="1371600" lvl="2" indent="-355600" algn="l">
              <a:lnSpc>
                <a:spcPct val="100000"/>
              </a:lnSpc>
              <a:spcBef>
                <a:spcPts val="500"/>
              </a:spcBef>
              <a:spcAft>
                <a:spcPts val="0"/>
              </a:spcAft>
              <a:buClr>
                <a:srgbClr val="0067B3"/>
              </a:buClr>
              <a:buSzPts val="2000"/>
              <a:buChar char="•"/>
              <a:defRPr sz="2000">
                <a:solidFill>
                  <a:srgbClr val="0067B3"/>
                </a:solidFill>
              </a:defRPr>
            </a:lvl3pPr>
            <a:lvl4pPr marL="1828800" lvl="3" indent="-342900" algn="l">
              <a:lnSpc>
                <a:spcPct val="100000"/>
              </a:lnSpc>
              <a:spcBef>
                <a:spcPts val="500"/>
              </a:spcBef>
              <a:spcAft>
                <a:spcPts val="0"/>
              </a:spcAft>
              <a:buClr>
                <a:srgbClr val="0067B3"/>
              </a:buClr>
              <a:buSzPts val="1800"/>
              <a:buChar char="•"/>
              <a:defRPr sz="1800">
                <a:solidFill>
                  <a:srgbClr val="0067B3"/>
                </a:solidFill>
              </a:defRPr>
            </a:lvl4pPr>
            <a:lvl5pPr marL="2286000" lvl="4" indent="-406400" algn="l">
              <a:lnSpc>
                <a:spcPct val="150000"/>
              </a:lnSpc>
              <a:spcBef>
                <a:spcPts val="500"/>
              </a:spcBef>
              <a:spcAft>
                <a:spcPts val="0"/>
              </a:spcAft>
              <a:buClr>
                <a:srgbClr val="0067B3"/>
              </a:buClr>
              <a:buSzPts val="2800"/>
              <a:buChar char="•"/>
              <a:defRPr sz="2800">
                <a:solidFill>
                  <a:srgbClr val="0067B3"/>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36"/>
        <p:cNvGrpSpPr/>
        <p:nvPr/>
      </p:nvGrpSpPr>
      <p:grpSpPr>
        <a:xfrm>
          <a:off x="0" y="0"/>
          <a:ext cx="0" cy="0"/>
          <a:chOff x="0" y="0"/>
          <a:chExt cx="0" cy="0"/>
        </a:xfrm>
      </p:grpSpPr>
      <p:sp>
        <p:nvSpPr>
          <p:cNvPr id="137" name="Google Shape;137;p1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14"/>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9" name="Google Shape;139;p14"/>
          <p:cNvGrpSpPr/>
          <p:nvPr/>
        </p:nvGrpSpPr>
        <p:grpSpPr>
          <a:xfrm>
            <a:off x="7191542" y="1"/>
            <a:ext cx="5000459" cy="1425992"/>
            <a:chOff x="7191542" y="1"/>
            <a:chExt cx="5000459" cy="1425992"/>
          </a:xfrm>
        </p:grpSpPr>
        <p:pic>
          <p:nvPicPr>
            <p:cNvPr id="140" name="Google Shape;140;p1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1" name="Google Shape;141;p14"/>
            <p:cNvGrpSpPr/>
            <p:nvPr/>
          </p:nvGrpSpPr>
          <p:grpSpPr>
            <a:xfrm>
              <a:off x="7191542" y="1"/>
              <a:ext cx="5000459" cy="1425992"/>
              <a:chOff x="7186272" y="0"/>
              <a:chExt cx="5005729" cy="1427495"/>
            </a:xfrm>
          </p:grpSpPr>
          <p:sp>
            <p:nvSpPr>
              <p:cNvPr id="142" name="Google Shape;142;p1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1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44" name="Google Shape;144;p14"/>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14"/>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6" name="Google Shape;146;p1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7" name="Google Shape;147;p1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2_Content Slide">
  <p:cSld name="2_Content Slide">
    <p:spTree>
      <p:nvGrpSpPr>
        <p:cNvPr id="1" name="Shape 1226"/>
        <p:cNvGrpSpPr/>
        <p:nvPr/>
      </p:nvGrpSpPr>
      <p:grpSpPr>
        <a:xfrm>
          <a:off x="0" y="0"/>
          <a:ext cx="0" cy="0"/>
          <a:chOff x="0" y="0"/>
          <a:chExt cx="0" cy="0"/>
        </a:xfrm>
      </p:grpSpPr>
      <p:pic>
        <p:nvPicPr>
          <p:cNvPr id="1227" name="Google Shape;1227;p13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28" name="Google Shape;1228;p132"/>
          <p:cNvSpPr txBox="1">
            <a:spLocks noGrp="1"/>
          </p:cNvSpPr>
          <p:nvPr>
            <p:ph type="title"/>
          </p:nvPr>
        </p:nvSpPr>
        <p:spPr>
          <a:xfrm>
            <a:off x="1369349" y="373921"/>
            <a:ext cx="8951603" cy="80760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67B3"/>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9" name="Google Shape;1229;p132"/>
          <p:cNvSpPr txBox="1">
            <a:spLocks noGrp="1"/>
          </p:cNvSpPr>
          <p:nvPr>
            <p:ph type="body" idx="1"/>
          </p:nvPr>
        </p:nvSpPr>
        <p:spPr>
          <a:xfrm>
            <a:off x="1369350" y="1402919"/>
            <a:ext cx="8951601" cy="4373191"/>
          </a:xfrm>
          <a:prstGeom prst="rect">
            <a:avLst/>
          </a:prstGeom>
          <a:noFill/>
          <a:ln>
            <a:noFill/>
          </a:ln>
        </p:spPr>
        <p:txBody>
          <a:bodyPr spcFirstLastPara="1" wrap="square" lIns="91425" tIns="91425" rIns="91425" bIns="45700" anchor="t" anchorCtr="0">
            <a:noAutofit/>
          </a:bodyPr>
          <a:lstStyle>
            <a:lvl1pPr marL="457200" lvl="0" indent="-228600" algn="l">
              <a:lnSpc>
                <a:spcPct val="100000"/>
              </a:lnSpc>
              <a:spcBef>
                <a:spcPts val="1000"/>
              </a:spcBef>
              <a:spcAft>
                <a:spcPts val="0"/>
              </a:spcAft>
              <a:buClr>
                <a:srgbClr val="0067B3"/>
              </a:buClr>
              <a:buSzPts val="2400"/>
              <a:buFont typeface="Arial"/>
              <a:buNone/>
              <a:defRPr sz="2400">
                <a:solidFill>
                  <a:srgbClr val="0067B3"/>
                </a:solidFill>
              </a:defRPr>
            </a:lvl1pPr>
            <a:lvl2pPr marL="914400" lvl="1" indent="-368300" algn="l">
              <a:lnSpc>
                <a:spcPct val="100000"/>
              </a:lnSpc>
              <a:spcBef>
                <a:spcPts val="500"/>
              </a:spcBef>
              <a:spcAft>
                <a:spcPts val="0"/>
              </a:spcAft>
              <a:buClr>
                <a:srgbClr val="0067B3"/>
              </a:buClr>
              <a:buSzPts val="2200"/>
              <a:buChar char="•"/>
              <a:defRPr sz="2200">
                <a:solidFill>
                  <a:srgbClr val="0067B3"/>
                </a:solidFill>
              </a:defRPr>
            </a:lvl2pPr>
            <a:lvl3pPr marL="1371600" lvl="2" indent="-355600" algn="l">
              <a:lnSpc>
                <a:spcPct val="100000"/>
              </a:lnSpc>
              <a:spcBef>
                <a:spcPts val="500"/>
              </a:spcBef>
              <a:spcAft>
                <a:spcPts val="0"/>
              </a:spcAft>
              <a:buClr>
                <a:srgbClr val="0067B3"/>
              </a:buClr>
              <a:buSzPts val="2000"/>
              <a:buChar char="•"/>
              <a:defRPr sz="2000">
                <a:solidFill>
                  <a:srgbClr val="0067B3"/>
                </a:solidFill>
              </a:defRPr>
            </a:lvl3pPr>
            <a:lvl4pPr marL="1828800" lvl="3" indent="-342900" algn="l">
              <a:lnSpc>
                <a:spcPct val="100000"/>
              </a:lnSpc>
              <a:spcBef>
                <a:spcPts val="500"/>
              </a:spcBef>
              <a:spcAft>
                <a:spcPts val="0"/>
              </a:spcAft>
              <a:buClr>
                <a:srgbClr val="0067B3"/>
              </a:buClr>
              <a:buSzPts val="1800"/>
              <a:buChar char="•"/>
              <a:defRPr sz="1800">
                <a:solidFill>
                  <a:srgbClr val="0067B3"/>
                </a:solidFill>
              </a:defRPr>
            </a:lvl4pPr>
            <a:lvl5pPr marL="2286000" lvl="4" indent="-406400" algn="l">
              <a:lnSpc>
                <a:spcPct val="150000"/>
              </a:lnSpc>
              <a:spcBef>
                <a:spcPts val="500"/>
              </a:spcBef>
              <a:spcAft>
                <a:spcPts val="0"/>
              </a:spcAft>
              <a:buClr>
                <a:srgbClr val="0067B3"/>
              </a:buClr>
              <a:buSzPts val="2800"/>
              <a:buChar char="•"/>
              <a:defRPr sz="2800">
                <a:solidFill>
                  <a:srgbClr val="0067B3"/>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3_Content Slide">
  <p:cSld name="3_Content Slide">
    <p:spTree>
      <p:nvGrpSpPr>
        <p:cNvPr id="1" name="Shape 1230"/>
        <p:cNvGrpSpPr/>
        <p:nvPr/>
      </p:nvGrpSpPr>
      <p:grpSpPr>
        <a:xfrm>
          <a:off x="0" y="0"/>
          <a:ext cx="0" cy="0"/>
          <a:chOff x="0" y="0"/>
          <a:chExt cx="0" cy="0"/>
        </a:xfrm>
      </p:grpSpPr>
      <p:pic>
        <p:nvPicPr>
          <p:cNvPr id="1231" name="Google Shape;1231;p1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32" name="Google Shape;1232;p133"/>
          <p:cNvSpPr txBox="1">
            <a:spLocks noGrp="1"/>
          </p:cNvSpPr>
          <p:nvPr>
            <p:ph type="title"/>
          </p:nvPr>
        </p:nvSpPr>
        <p:spPr>
          <a:xfrm>
            <a:off x="1369349" y="373921"/>
            <a:ext cx="8951603" cy="80760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67B3"/>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3" name="Google Shape;1233;p133"/>
          <p:cNvSpPr txBox="1">
            <a:spLocks noGrp="1"/>
          </p:cNvSpPr>
          <p:nvPr>
            <p:ph type="body" idx="1"/>
          </p:nvPr>
        </p:nvSpPr>
        <p:spPr>
          <a:xfrm>
            <a:off x="1369350" y="1402919"/>
            <a:ext cx="8951601" cy="4373191"/>
          </a:xfrm>
          <a:prstGeom prst="rect">
            <a:avLst/>
          </a:prstGeom>
          <a:noFill/>
          <a:ln>
            <a:noFill/>
          </a:ln>
        </p:spPr>
        <p:txBody>
          <a:bodyPr spcFirstLastPara="1" wrap="square" lIns="91425" tIns="91425" rIns="91425" bIns="45700" anchor="t" anchorCtr="0">
            <a:noAutofit/>
          </a:bodyPr>
          <a:lstStyle>
            <a:lvl1pPr marL="457200" lvl="0" indent="-228600" algn="l">
              <a:lnSpc>
                <a:spcPct val="100000"/>
              </a:lnSpc>
              <a:spcBef>
                <a:spcPts val="1000"/>
              </a:spcBef>
              <a:spcAft>
                <a:spcPts val="0"/>
              </a:spcAft>
              <a:buClr>
                <a:srgbClr val="0067B3"/>
              </a:buClr>
              <a:buSzPts val="2400"/>
              <a:buFont typeface="Arial"/>
              <a:buNone/>
              <a:defRPr sz="2400">
                <a:solidFill>
                  <a:srgbClr val="0067B3"/>
                </a:solidFill>
              </a:defRPr>
            </a:lvl1pPr>
            <a:lvl2pPr marL="914400" lvl="1" indent="-368300" algn="l">
              <a:lnSpc>
                <a:spcPct val="100000"/>
              </a:lnSpc>
              <a:spcBef>
                <a:spcPts val="500"/>
              </a:spcBef>
              <a:spcAft>
                <a:spcPts val="0"/>
              </a:spcAft>
              <a:buClr>
                <a:srgbClr val="0067B3"/>
              </a:buClr>
              <a:buSzPts val="2200"/>
              <a:buChar char="•"/>
              <a:defRPr sz="2200">
                <a:solidFill>
                  <a:srgbClr val="0067B3"/>
                </a:solidFill>
              </a:defRPr>
            </a:lvl2pPr>
            <a:lvl3pPr marL="1371600" lvl="2" indent="-355600" algn="l">
              <a:lnSpc>
                <a:spcPct val="100000"/>
              </a:lnSpc>
              <a:spcBef>
                <a:spcPts val="500"/>
              </a:spcBef>
              <a:spcAft>
                <a:spcPts val="0"/>
              </a:spcAft>
              <a:buClr>
                <a:srgbClr val="0067B3"/>
              </a:buClr>
              <a:buSzPts val="2000"/>
              <a:buChar char="•"/>
              <a:defRPr sz="2000">
                <a:solidFill>
                  <a:srgbClr val="0067B3"/>
                </a:solidFill>
              </a:defRPr>
            </a:lvl3pPr>
            <a:lvl4pPr marL="1828800" lvl="3" indent="-342900" algn="l">
              <a:lnSpc>
                <a:spcPct val="100000"/>
              </a:lnSpc>
              <a:spcBef>
                <a:spcPts val="500"/>
              </a:spcBef>
              <a:spcAft>
                <a:spcPts val="0"/>
              </a:spcAft>
              <a:buClr>
                <a:srgbClr val="0067B3"/>
              </a:buClr>
              <a:buSzPts val="1800"/>
              <a:buChar char="•"/>
              <a:defRPr sz="1800">
                <a:solidFill>
                  <a:srgbClr val="0067B3"/>
                </a:solidFill>
              </a:defRPr>
            </a:lvl4pPr>
            <a:lvl5pPr marL="2286000" lvl="4" indent="-406400" algn="l">
              <a:lnSpc>
                <a:spcPct val="150000"/>
              </a:lnSpc>
              <a:spcBef>
                <a:spcPts val="500"/>
              </a:spcBef>
              <a:spcAft>
                <a:spcPts val="0"/>
              </a:spcAft>
              <a:buClr>
                <a:srgbClr val="0067B3"/>
              </a:buClr>
              <a:buSzPts val="2800"/>
              <a:buChar char="•"/>
              <a:defRPr sz="2800">
                <a:solidFill>
                  <a:srgbClr val="0067B3"/>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4_Content Slide">
  <p:cSld name="4_Content Slide">
    <p:spTree>
      <p:nvGrpSpPr>
        <p:cNvPr id="1" name="Shape 1234"/>
        <p:cNvGrpSpPr/>
        <p:nvPr/>
      </p:nvGrpSpPr>
      <p:grpSpPr>
        <a:xfrm>
          <a:off x="0" y="0"/>
          <a:ext cx="0" cy="0"/>
          <a:chOff x="0" y="0"/>
          <a:chExt cx="0" cy="0"/>
        </a:xfrm>
      </p:grpSpPr>
      <p:pic>
        <p:nvPicPr>
          <p:cNvPr id="1235" name="Google Shape;1235;p13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36" name="Google Shape;1236;p134"/>
          <p:cNvSpPr txBox="1">
            <a:spLocks noGrp="1"/>
          </p:cNvSpPr>
          <p:nvPr>
            <p:ph type="title"/>
          </p:nvPr>
        </p:nvSpPr>
        <p:spPr>
          <a:xfrm>
            <a:off x="1369349" y="373921"/>
            <a:ext cx="8951603" cy="80760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67B3"/>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7" name="Google Shape;1237;p134"/>
          <p:cNvSpPr txBox="1">
            <a:spLocks noGrp="1"/>
          </p:cNvSpPr>
          <p:nvPr>
            <p:ph type="body" idx="1"/>
          </p:nvPr>
        </p:nvSpPr>
        <p:spPr>
          <a:xfrm>
            <a:off x="1369350" y="1402919"/>
            <a:ext cx="8951601" cy="4373191"/>
          </a:xfrm>
          <a:prstGeom prst="rect">
            <a:avLst/>
          </a:prstGeom>
          <a:noFill/>
          <a:ln>
            <a:noFill/>
          </a:ln>
        </p:spPr>
        <p:txBody>
          <a:bodyPr spcFirstLastPara="1" wrap="square" lIns="91425" tIns="91425" rIns="91425" bIns="45700" anchor="t" anchorCtr="0">
            <a:noAutofit/>
          </a:bodyPr>
          <a:lstStyle>
            <a:lvl1pPr marL="457200" lvl="0" indent="-228600" algn="l">
              <a:lnSpc>
                <a:spcPct val="100000"/>
              </a:lnSpc>
              <a:spcBef>
                <a:spcPts val="1000"/>
              </a:spcBef>
              <a:spcAft>
                <a:spcPts val="0"/>
              </a:spcAft>
              <a:buClr>
                <a:srgbClr val="0067B3"/>
              </a:buClr>
              <a:buSzPts val="2400"/>
              <a:buFont typeface="Arial"/>
              <a:buNone/>
              <a:defRPr sz="2400">
                <a:solidFill>
                  <a:srgbClr val="0067B3"/>
                </a:solidFill>
              </a:defRPr>
            </a:lvl1pPr>
            <a:lvl2pPr marL="914400" lvl="1" indent="-368300" algn="l">
              <a:lnSpc>
                <a:spcPct val="100000"/>
              </a:lnSpc>
              <a:spcBef>
                <a:spcPts val="500"/>
              </a:spcBef>
              <a:spcAft>
                <a:spcPts val="0"/>
              </a:spcAft>
              <a:buClr>
                <a:srgbClr val="0067B3"/>
              </a:buClr>
              <a:buSzPts val="2200"/>
              <a:buChar char="•"/>
              <a:defRPr sz="2200">
                <a:solidFill>
                  <a:srgbClr val="0067B3"/>
                </a:solidFill>
              </a:defRPr>
            </a:lvl2pPr>
            <a:lvl3pPr marL="1371600" lvl="2" indent="-355600" algn="l">
              <a:lnSpc>
                <a:spcPct val="100000"/>
              </a:lnSpc>
              <a:spcBef>
                <a:spcPts val="500"/>
              </a:spcBef>
              <a:spcAft>
                <a:spcPts val="0"/>
              </a:spcAft>
              <a:buClr>
                <a:srgbClr val="0067B3"/>
              </a:buClr>
              <a:buSzPts val="2000"/>
              <a:buChar char="•"/>
              <a:defRPr sz="2000">
                <a:solidFill>
                  <a:srgbClr val="0067B3"/>
                </a:solidFill>
              </a:defRPr>
            </a:lvl3pPr>
            <a:lvl4pPr marL="1828800" lvl="3" indent="-342900" algn="l">
              <a:lnSpc>
                <a:spcPct val="100000"/>
              </a:lnSpc>
              <a:spcBef>
                <a:spcPts val="500"/>
              </a:spcBef>
              <a:spcAft>
                <a:spcPts val="0"/>
              </a:spcAft>
              <a:buClr>
                <a:srgbClr val="0067B3"/>
              </a:buClr>
              <a:buSzPts val="1800"/>
              <a:buChar char="•"/>
              <a:defRPr sz="1800">
                <a:solidFill>
                  <a:srgbClr val="0067B3"/>
                </a:solidFill>
              </a:defRPr>
            </a:lvl4pPr>
            <a:lvl5pPr marL="2286000" lvl="4" indent="-406400" algn="l">
              <a:lnSpc>
                <a:spcPct val="150000"/>
              </a:lnSpc>
              <a:spcBef>
                <a:spcPts val="500"/>
              </a:spcBef>
              <a:spcAft>
                <a:spcPts val="0"/>
              </a:spcAft>
              <a:buClr>
                <a:srgbClr val="0067B3"/>
              </a:buClr>
              <a:buSzPts val="2800"/>
              <a:buChar char="•"/>
              <a:defRPr sz="2800">
                <a:solidFill>
                  <a:srgbClr val="0067B3"/>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2_Content Slide">
  <p:cSld name="2_Content Slide">
    <p:spTree>
      <p:nvGrpSpPr>
        <p:cNvPr id="1" name="Shape 1241"/>
        <p:cNvGrpSpPr/>
        <p:nvPr/>
      </p:nvGrpSpPr>
      <p:grpSpPr>
        <a:xfrm>
          <a:off x="0" y="0"/>
          <a:ext cx="0" cy="0"/>
          <a:chOff x="0" y="0"/>
          <a:chExt cx="0" cy="0"/>
        </a:xfrm>
      </p:grpSpPr>
      <p:pic>
        <p:nvPicPr>
          <p:cNvPr id="1242" name="Google Shape;1242;p13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3" name="Google Shape;1243;p136"/>
          <p:cNvSpPr txBox="1">
            <a:spLocks noGrp="1"/>
          </p:cNvSpPr>
          <p:nvPr>
            <p:ph type="title"/>
          </p:nvPr>
        </p:nvSpPr>
        <p:spPr>
          <a:xfrm>
            <a:off x="2648893" y="373921"/>
            <a:ext cx="8578011" cy="80760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244" name="Google Shape;1244;p136"/>
          <p:cNvSpPr txBox="1">
            <a:spLocks noGrp="1"/>
          </p:cNvSpPr>
          <p:nvPr>
            <p:ph type="body" idx="1"/>
          </p:nvPr>
        </p:nvSpPr>
        <p:spPr>
          <a:xfrm>
            <a:off x="2648894" y="1402920"/>
            <a:ext cx="7328697" cy="3382118"/>
          </a:xfrm>
          <a:prstGeom prst="rect">
            <a:avLst/>
          </a:prstGeom>
          <a:noFill/>
          <a:ln>
            <a:noFill/>
          </a:ln>
        </p:spPr>
        <p:txBody>
          <a:bodyPr spcFirstLastPara="1" wrap="square" lIns="91425" tIns="91425" rIns="91425" bIns="45700" anchor="t" anchorCtr="0">
            <a:noAutofit/>
          </a:bodyPr>
          <a:lstStyle>
            <a:lvl1pPr marL="457200" lvl="0" indent="-228600" algn="l">
              <a:lnSpc>
                <a:spcPct val="100000"/>
              </a:lnSpc>
              <a:spcBef>
                <a:spcPts val="1000"/>
              </a:spcBef>
              <a:spcAft>
                <a:spcPts val="0"/>
              </a:spcAft>
              <a:buSzPts val="1400"/>
              <a:buNone/>
              <a:defRPr sz="2400">
                <a:solidFill>
                  <a:srgbClr val="0067B3"/>
                </a:solidFill>
              </a:defRPr>
            </a:lvl1pPr>
            <a:lvl2pPr marL="914400" lvl="1" indent="-368300" algn="l">
              <a:lnSpc>
                <a:spcPct val="100000"/>
              </a:lnSpc>
              <a:spcBef>
                <a:spcPts val="500"/>
              </a:spcBef>
              <a:spcAft>
                <a:spcPts val="0"/>
              </a:spcAft>
              <a:buClr>
                <a:srgbClr val="0067B3"/>
              </a:buClr>
              <a:buSzPts val="2200"/>
              <a:buChar char="•"/>
              <a:defRPr sz="2200">
                <a:solidFill>
                  <a:srgbClr val="0067B3"/>
                </a:solidFill>
              </a:defRPr>
            </a:lvl2pPr>
            <a:lvl3pPr marL="1371600" lvl="2" indent="-355600" algn="l">
              <a:lnSpc>
                <a:spcPct val="100000"/>
              </a:lnSpc>
              <a:spcBef>
                <a:spcPts val="500"/>
              </a:spcBef>
              <a:spcAft>
                <a:spcPts val="0"/>
              </a:spcAft>
              <a:buClr>
                <a:srgbClr val="0067B3"/>
              </a:buClr>
              <a:buSzPts val="2000"/>
              <a:buChar char="•"/>
              <a:defRPr sz="2000">
                <a:solidFill>
                  <a:srgbClr val="0067B3"/>
                </a:solidFill>
              </a:defRPr>
            </a:lvl3pPr>
            <a:lvl4pPr marL="1828800" lvl="3" indent="-342900" algn="l">
              <a:lnSpc>
                <a:spcPct val="100000"/>
              </a:lnSpc>
              <a:spcBef>
                <a:spcPts val="500"/>
              </a:spcBef>
              <a:spcAft>
                <a:spcPts val="0"/>
              </a:spcAft>
              <a:buClr>
                <a:srgbClr val="0067B3"/>
              </a:buClr>
              <a:buSzPts val="1800"/>
              <a:buChar char="•"/>
              <a:defRPr sz="1800">
                <a:solidFill>
                  <a:srgbClr val="0067B3"/>
                </a:solidFill>
              </a:defRPr>
            </a:lvl4pPr>
            <a:lvl5pPr marL="2286000" lvl="4" indent="-406400" algn="l">
              <a:lnSpc>
                <a:spcPct val="150000"/>
              </a:lnSpc>
              <a:spcBef>
                <a:spcPts val="500"/>
              </a:spcBef>
              <a:spcAft>
                <a:spcPts val="0"/>
              </a:spcAft>
              <a:buClr>
                <a:srgbClr val="0067B3"/>
              </a:buClr>
              <a:buSzPts val="2800"/>
              <a:buChar char="•"/>
              <a:defRPr sz="2800">
                <a:solidFill>
                  <a:srgbClr val="0067B3"/>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1_Content Slide">
  <p:cSld name="1_Content Slide">
    <p:spTree>
      <p:nvGrpSpPr>
        <p:cNvPr id="1" name="Shape 1245"/>
        <p:cNvGrpSpPr/>
        <p:nvPr/>
      </p:nvGrpSpPr>
      <p:grpSpPr>
        <a:xfrm>
          <a:off x="0" y="0"/>
          <a:ext cx="0" cy="0"/>
          <a:chOff x="0" y="0"/>
          <a:chExt cx="0" cy="0"/>
        </a:xfrm>
      </p:grpSpPr>
      <p:pic>
        <p:nvPicPr>
          <p:cNvPr id="1246" name="Google Shape;1246;p13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7" name="Google Shape;1247;p137"/>
          <p:cNvSpPr txBox="1">
            <a:spLocks noGrp="1"/>
          </p:cNvSpPr>
          <p:nvPr>
            <p:ph type="title"/>
          </p:nvPr>
        </p:nvSpPr>
        <p:spPr>
          <a:xfrm>
            <a:off x="2648893" y="373921"/>
            <a:ext cx="8578011" cy="80760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248" name="Google Shape;1248;p137"/>
          <p:cNvSpPr txBox="1">
            <a:spLocks noGrp="1"/>
          </p:cNvSpPr>
          <p:nvPr>
            <p:ph type="body" idx="1"/>
          </p:nvPr>
        </p:nvSpPr>
        <p:spPr>
          <a:xfrm>
            <a:off x="2648894" y="1402920"/>
            <a:ext cx="7328697" cy="3382118"/>
          </a:xfrm>
          <a:prstGeom prst="rect">
            <a:avLst/>
          </a:prstGeom>
          <a:noFill/>
          <a:ln>
            <a:noFill/>
          </a:ln>
        </p:spPr>
        <p:txBody>
          <a:bodyPr spcFirstLastPara="1" wrap="square" lIns="91425" tIns="91425" rIns="91425" bIns="45700" anchor="t" anchorCtr="0">
            <a:noAutofit/>
          </a:bodyPr>
          <a:lstStyle>
            <a:lvl1pPr marL="457200" lvl="0" indent="-228600" algn="l">
              <a:lnSpc>
                <a:spcPct val="100000"/>
              </a:lnSpc>
              <a:spcBef>
                <a:spcPts val="1000"/>
              </a:spcBef>
              <a:spcAft>
                <a:spcPts val="0"/>
              </a:spcAft>
              <a:buSzPts val="1400"/>
              <a:buNone/>
              <a:defRPr sz="2400">
                <a:solidFill>
                  <a:srgbClr val="0067B3"/>
                </a:solidFill>
              </a:defRPr>
            </a:lvl1pPr>
            <a:lvl2pPr marL="914400" lvl="1" indent="-368300" algn="l">
              <a:lnSpc>
                <a:spcPct val="100000"/>
              </a:lnSpc>
              <a:spcBef>
                <a:spcPts val="500"/>
              </a:spcBef>
              <a:spcAft>
                <a:spcPts val="0"/>
              </a:spcAft>
              <a:buClr>
                <a:srgbClr val="0067B3"/>
              </a:buClr>
              <a:buSzPts val="2200"/>
              <a:buChar char="•"/>
              <a:defRPr sz="2200">
                <a:solidFill>
                  <a:srgbClr val="0067B3"/>
                </a:solidFill>
              </a:defRPr>
            </a:lvl2pPr>
            <a:lvl3pPr marL="1371600" lvl="2" indent="-355600" algn="l">
              <a:lnSpc>
                <a:spcPct val="100000"/>
              </a:lnSpc>
              <a:spcBef>
                <a:spcPts val="500"/>
              </a:spcBef>
              <a:spcAft>
                <a:spcPts val="0"/>
              </a:spcAft>
              <a:buClr>
                <a:srgbClr val="0067B3"/>
              </a:buClr>
              <a:buSzPts val="2000"/>
              <a:buChar char="•"/>
              <a:defRPr sz="2000">
                <a:solidFill>
                  <a:srgbClr val="0067B3"/>
                </a:solidFill>
              </a:defRPr>
            </a:lvl3pPr>
            <a:lvl4pPr marL="1828800" lvl="3" indent="-342900" algn="l">
              <a:lnSpc>
                <a:spcPct val="100000"/>
              </a:lnSpc>
              <a:spcBef>
                <a:spcPts val="500"/>
              </a:spcBef>
              <a:spcAft>
                <a:spcPts val="0"/>
              </a:spcAft>
              <a:buClr>
                <a:srgbClr val="0067B3"/>
              </a:buClr>
              <a:buSzPts val="1800"/>
              <a:buChar char="•"/>
              <a:defRPr sz="1800">
                <a:solidFill>
                  <a:srgbClr val="0067B3"/>
                </a:solidFill>
              </a:defRPr>
            </a:lvl4pPr>
            <a:lvl5pPr marL="2286000" lvl="4" indent="-406400" algn="l">
              <a:lnSpc>
                <a:spcPct val="150000"/>
              </a:lnSpc>
              <a:spcBef>
                <a:spcPts val="500"/>
              </a:spcBef>
              <a:spcAft>
                <a:spcPts val="0"/>
              </a:spcAft>
              <a:buClr>
                <a:srgbClr val="0067B3"/>
              </a:buClr>
              <a:buSzPts val="2800"/>
              <a:buChar char="•"/>
              <a:defRPr sz="2800">
                <a:solidFill>
                  <a:srgbClr val="0067B3"/>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49" name="Google Shape;1249;p137"/>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1250"/>
        <p:cNvGrpSpPr/>
        <p:nvPr/>
      </p:nvGrpSpPr>
      <p:grpSpPr>
        <a:xfrm>
          <a:off x="0" y="0"/>
          <a:ext cx="0" cy="0"/>
          <a:chOff x="0" y="0"/>
          <a:chExt cx="0" cy="0"/>
        </a:xfrm>
      </p:grpSpPr>
      <p:pic>
        <p:nvPicPr>
          <p:cNvPr id="1251" name="Google Shape;1251;p1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52" name="Google Shape;1252;p138"/>
          <p:cNvSpPr txBox="1">
            <a:spLocks noGrp="1"/>
          </p:cNvSpPr>
          <p:nvPr>
            <p:ph type="title"/>
          </p:nvPr>
        </p:nvSpPr>
        <p:spPr>
          <a:xfrm>
            <a:off x="2648893" y="373921"/>
            <a:ext cx="8578011" cy="80760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253" name="Google Shape;1253;p138"/>
          <p:cNvSpPr txBox="1">
            <a:spLocks noGrp="1"/>
          </p:cNvSpPr>
          <p:nvPr>
            <p:ph type="body" idx="1"/>
          </p:nvPr>
        </p:nvSpPr>
        <p:spPr>
          <a:xfrm>
            <a:off x="2648894" y="1402920"/>
            <a:ext cx="7328697" cy="3382118"/>
          </a:xfrm>
          <a:prstGeom prst="rect">
            <a:avLst/>
          </a:prstGeom>
          <a:noFill/>
          <a:ln>
            <a:noFill/>
          </a:ln>
        </p:spPr>
        <p:txBody>
          <a:bodyPr spcFirstLastPara="1" wrap="square" lIns="91425" tIns="91425" rIns="91425" bIns="45700" anchor="t" anchorCtr="0">
            <a:noAutofit/>
          </a:bodyPr>
          <a:lstStyle>
            <a:lvl1pPr marL="457200" lvl="0" indent="-228600" algn="l">
              <a:lnSpc>
                <a:spcPct val="100000"/>
              </a:lnSpc>
              <a:spcBef>
                <a:spcPts val="1000"/>
              </a:spcBef>
              <a:spcAft>
                <a:spcPts val="0"/>
              </a:spcAft>
              <a:buSzPts val="1400"/>
              <a:buNone/>
              <a:defRPr sz="2400">
                <a:solidFill>
                  <a:srgbClr val="0067B3"/>
                </a:solidFill>
              </a:defRPr>
            </a:lvl1pPr>
            <a:lvl2pPr marL="914400" lvl="1" indent="-368300" algn="l">
              <a:lnSpc>
                <a:spcPct val="100000"/>
              </a:lnSpc>
              <a:spcBef>
                <a:spcPts val="500"/>
              </a:spcBef>
              <a:spcAft>
                <a:spcPts val="0"/>
              </a:spcAft>
              <a:buClr>
                <a:srgbClr val="0067B3"/>
              </a:buClr>
              <a:buSzPts val="2200"/>
              <a:buChar char="•"/>
              <a:defRPr sz="2200">
                <a:solidFill>
                  <a:srgbClr val="0067B3"/>
                </a:solidFill>
              </a:defRPr>
            </a:lvl2pPr>
            <a:lvl3pPr marL="1371600" lvl="2" indent="-355600" algn="l">
              <a:lnSpc>
                <a:spcPct val="100000"/>
              </a:lnSpc>
              <a:spcBef>
                <a:spcPts val="500"/>
              </a:spcBef>
              <a:spcAft>
                <a:spcPts val="0"/>
              </a:spcAft>
              <a:buClr>
                <a:srgbClr val="0067B3"/>
              </a:buClr>
              <a:buSzPts val="2000"/>
              <a:buChar char="•"/>
              <a:defRPr sz="2000">
                <a:solidFill>
                  <a:srgbClr val="0067B3"/>
                </a:solidFill>
              </a:defRPr>
            </a:lvl3pPr>
            <a:lvl4pPr marL="1828800" lvl="3" indent="-342900" algn="l">
              <a:lnSpc>
                <a:spcPct val="100000"/>
              </a:lnSpc>
              <a:spcBef>
                <a:spcPts val="500"/>
              </a:spcBef>
              <a:spcAft>
                <a:spcPts val="0"/>
              </a:spcAft>
              <a:buClr>
                <a:srgbClr val="0067B3"/>
              </a:buClr>
              <a:buSzPts val="1800"/>
              <a:buChar char="•"/>
              <a:defRPr sz="1800">
                <a:solidFill>
                  <a:srgbClr val="0067B3"/>
                </a:solidFill>
              </a:defRPr>
            </a:lvl4pPr>
            <a:lvl5pPr marL="2286000" lvl="4" indent="-406400" algn="l">
              <a:lnSpc>
                <a:spcPct val="150000"/>
              </a:lnSpc>
              <a:spcBef>
                <a:spcPts val="500"/>
              </a:spcBef>
              <a:spcAft>
                <a:spcPts val="0"/>
              </a:spcAft>
              <a:buClr>
                <a:srgbClr val="0067B3"/>
              </a:buClr>
              <a:buSzPts val="2800"/>
              <a:buChar char="•"/>
              <a:defRPr sz="2800">
                <a:solidFill>
                  <a:srgbClr val="0067B3"/>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54" name="Google Shape;1254;p13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255" name="Google Shape;1255;p138"/>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56"/>
        <p:cNvGrpSpPr/>
        <p:nvPr/>
      </p:nvGrpSpPr>
      <p:grpSpPr>
        <a:xfrm>
          <a:off x="0" y="0"/>
          <a:ext cx="0" cy="0"/>
          <a:chOff x="0" y="0"/>
          <a:chExt cx="0" cy="0"/>
        </a:xfrm>
      </p:grpSpPr>
      <p:pic>
        <p:nvPicPr>
          <p:cNvPr id="1257" name="Google Shape;1257;p13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58" name="Google Shape;1258;p139"/>
          <p:cNvSpPr txBox="1">
            <a:spLocks noGrp="1"/>
          </p:cNvSpPr>
          <p:nvPr>
            <p:ph type="ctrTitle"/>
          </p:nvPr>
        </p:nvSpPr>
        <p:spPr>
          <a:xfrm>
            <a:off x="2507809" y="398998"/>
            <a:ext cx="858868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3200" b="0" i="0">
                <a:solidFill>
                  <a:schemeClr val="lt1"/>
                </a:solidFill>
                <a:latin typeface="Arial"/>
                <a:ea typeface="Arial"/>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259" name="Google Shape;1259;p139"/>
          <p:cNvSpPr txBox="1">
            <a:spLocks noGrp="1"/>
          </p:cNvSpPr>
          <p:nvPr>
            <p:ph type="subTitle" idx="1"/>
          </p:nvPr>
        </p:nvSpPr>
        <p:spPr>
          <a:xfrm>
            <a:off x="3328658" y="2855258"/>
            <a:ext cx="7931157" cy="1147484"/>
          </a:xfrm>
          <a:prstGeom prst="rect">
            <a:avLst/>
          </a:prstGeom>
          <a:noFill/>
          <a:ln>
            <a:noFill/>
          </a:ln>
        </p:spPr>
        <p:txBody>
          <a:bodyPr spcFirstLastPara="1" wrap="square" lIns="91425" tIns="45700" rIns="91425" bIns="45700" anchor="t" anchorCtr="0">
            <a:normAutofit/>
          </a:bodyPr>
          <a:lstStyle>
            <a:lvl1pPr lvl="0" algn="l">
              <a:lnSpc>
                <a:spcPct val="150000"/>
              </a:lnSpc>
              <a:spcBef>
                <a:spcPts val="1000"/>
              </a:spcBef>
              <a:spcAft>
                <a:spcPts val="0"/>
              </a:spcAft>
              <a:buClr>
                <a:srgbClr val="F7A800"/>
              </a:buClr>
              <a:buSzPts val="1800"/>
              <a:buFont typeface="Arial"/>
              <a:buNone/>
              <a:defRPr sz="1800" i="1">
                <a:solidFill>
                  <a:srgbClr val="F7A800"/>
                </a:solidFill>
              </a:defRPr>
            </a:lvl1pPr>
            <a:lvl2pPr lvl="1" algn="ctr">
              <a:lnSpc>
                <a:spcPct val="150000"/>
              </a:lnSpc>
              <a:spcBef>
                <a:spcPts val="500"/>
              </a:spcBef>
              <a:spcAft>
                <a:spcPts val="0"/>
              </a:spcAft>
              <a:buClr>
                <a:srgbClr val="778592"/>
              </a:buClr>
              <a:buSzPts val="2000"/>
              <a:buNone/>
              <a:defRPr sz="2000"/>
            </a:lvl2pPr>
            <a:lvl3pPr lvl="2" algn="ctr">
              <a:lnSpc>
                <a:spcPct val="150000"/>
              </a:lnSpc>
              <a:spcBef>
                <a:spcPts val="500"/>
              </a:spcBef>
              <a:spcAft>
                <a:spcPts val="0"/>
              </a:spcAft>
              <a:buClr>
                <a:srgbClr val="778592"/>
              </a:buClr>
              <a:buSzPts val="1800"/>
              <a:buNone/>
              <a:defRPr sz="1800"/>
            </a:lvl3pPr>
            <a:lvl4pPr lvl="3" algn="ctr">
              <a:lnSpc>
                <a:spcPct val="150000"/>
              </a:lnSpc>
              <a:spcBef>
                <a:spcPts val="500"/>
              </a:spcBef>
              <a:spcAft>
                <a:spcPts val="0"/>
              </a:spcAft>
              <a:buClr>
                <a:srgbClr val="778592"/>
              </a:buClr>
              <a:buSzPts val="1600"/>
              <a:buNone/>
              <a:defRPr sz="1600"/>
            </a:lvl4pPr>
            <a:lvl5pPr lvl="4" algn="ctr">
              <a:lnSpc>
                <a:spcPct val="150000"/>
              </a:lnSpc>
              <a:spcBef>
                <a:spcPts val="500"/>
              </a:spcBef>
              <a:spcAft>
                <a:spcPts val="0"/>
              </a:spcAft>
              <a:buClr>
                <a:srgbClr val="77859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60"/>
        <p:cNvGrpSpPr/>
        <p:nvPr/>
      </p:nvGrpSpPr>
      <p:grpSpPr>
        <a:xfrm>
          <a:off x="0" y="0"/>
          <a:ext cx="0" cy="0"/>
          <a:chOff x="0" y="0"/>
          <a:chExt cx="0" cy="0"/>
        </a:xfrm>
      </p:grpSpPr>
      <p:sp>
        <p:nvSpPr>
          <p:cNvPr id="1261" name="Google Shape;1261;p140"/>
          <p:cNvSpPr txBox="1">
            <a:spLocks noGrp="1"/>
          </p:cNvSpPr>
          <p:nvPr>
            <p:ph type="title"/>
          </p:nvPr>
        </p:nvSpPr>
        <p:spPr>
          <a:xfrm>
            <a:off x="2686051" y="1146175"/>
            <a:ext cx="8547100" cy="72548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68"/>
        <p:cNvGrpSpPr/>
        <p:nvPr/>
      </p:nvGrpSpPr>
      <p:grpSpPr>
        <a:xfrm>
          <a:off x="0" y="0"/>
          <a:ext cx="0" cy="0"/>
          <a:chOff x="0" y="0"/>
          <a:chExt cx="0" cy="0"/>
        </a:xfrm>
      </p:grpSpPr>
      <p:sp>
        <p:nvSpPr>
          <p:cNvPr id="1269" name="Google Shape;1269;p142"/>
          <p:cNvSpPr txBox="1">
            <a:spLocks noGrp="1"/>
          </p:cNvSpPr>
          <p:nvPr>
            <p:ph type="title"/>
          </p:nvPr>
        </p:nvSpPr>
        <p:spPr>
          <a:xfrm>
            <a:off x="444500" y="396367"/>
            <a:ext cx="11303000" cy="6350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000" b="1"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0" name="Google Shape;1270;p142"/>
          <p:cNvSpPr txBox="1">
            <a:spLocks noGrp="1"/>
          </p:cNvSpPr>
          <p:nvPr>
            <p:ph type="body" idx="1"/>
          </p:nvPr>
        </p:nvSpPr>
        <p:spPr>
          <a:xfrm>
            <a:off x="5430773" y="1785365"/>
            <a:ext cx="5891530" cy="3683635"/>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3000" b="1" i="0">
                <a:solidFill>
                  <a:schemeClr val="lt1"/>
                </a:solidFill>
                <a:latin typeface="Calibri"/>
                <a:ea typeface="Calibri"/>
                <a:cs typeface="Calibri"/>
                <a:sym typeface="Calibri"/>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71" name="Google Shape;1271;p142"/>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2" name="Google Shape;1272;p142"/>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3" name="Google Shape;1273;p142"/>
          <p:cNvSpPr txBox="1">
            <a:spLocks noGrp="1"/>
          </p:cNvSpPr>
          <p:nvPr>
            <p:ph type="sldNum" idx="12"/>
          </p:nvPr>
        </p:nvSpPr>
        <p:spPr>
          <a:xfrm>
            <a:off x="419100" y="6455079"/>
            <a:ext cx="217170" cy="152400"/>
          </a:xfrm>
          <a:prstGeom prst="rect">
            <a:avLst/>
          </a:prstGeom>
          <a:noFill/>
          <a:ln>
            <a:noFill/>
          </a:ln>
        </p:spPr>
        <p:txBody>
          <a:bodyPr spcFirstLastPara="1" wrap="square" lIns="0" tIns="0" rIns="0" bIns="0" anchor="t" anchorCtr="0">
            <a:spAutoFit/>
          </a:bodyPr>
          <a:lstStyle>
            <a:lvl1pPr marL="38100" marR="0" lvl="0" indent="0" algn="l">
              <a:lnSpc>
                <a:spcPct val="104499"/>
              </a:lnSpc>
              <a:spcBef>
                <a:spcPts val="0"/>
              </a:spcBef>
              <a:buNone/>
              <a:defRPr sz="1000" b="0" i="0">
                <a:solidFill>
                  <a:srgbClr val="585858"/>
                </a:solidFill>
                <a:latin typeface="Calibri"/>
                <a:ea typeface="Calibri"/>
                <a:cs typeface="Calibri"/>
                <a:sym typeface="Calibri"/>
              </a:defRPr>
            </a:lvl1pPr>
            <a:lvl2pPr marL="38100" marR="0" lvl="1" indent="0" algn="l">
              <a:lnSpc>
                <a:spcPct val="104499"/>
              </a:lnSpc>
              <a:spcBef>
                <a:spcPts val="0"/>
              </a:spcBef>
              <a:buNone/>
              <a:defRPr sz="1000" b="0" i="0">
                <a:solidFill>
                  <a:srgbClr val="585858"/>
                </a:solidFill>
                <a:latin typeface="Calibri"/>
                <a:ea typeface="Calibri"/>
                <a:cs typeface="Calibri"/>
                <a:sym typeface="Calibri"/>
              </a:defRPr>
            </a:lvl2pPr>
            <a:lvl3pPr marL="38100" marR="0" lvl="2" indent="0" algn="l">
              <a:lnSpc>
                <a:spcPct val="104499"/>
              </a:lnSpc>
              <a:spcBef>
                <a:spcPts val="0"/>
              </a:spcBef>
              <a:buNone/>
              <a:defRPr sz="1000" b="0" i="0">
                <a:solidFill>
                  <a:srgbClr val="585858"/>
                </a:solidFill>
                <a:latin typeface="Calibri"/>
                <a:ea typeface="Calibri"/>
                <a:cs typeface="Calibri"/>
                <a:sym typeface="Calibri"/>
              </a:defRPr>
            </a:lvl3pPr>
            <a:lvl4pPr marL="38100" marR="0" lvl="3" indent="0" algn="l">
              <a:lnSpc>
                <a:spcPct val="104499"/>
              </a:lnSpc>
              <a:spcBef>
                <a:spcPts val="0"/>
              </a:spcBef>
              <a:buNone/>
              <a:defRPr sz="1000" b="0" i="0">
                <a:solidFill>
                  <a:srgbClr val="585858"/>
                </a:solidFill>
                <a:latin typeface="Calibri"/>
                <a:ea typeface="Calibri"/>
                <a:cs typeface="Calibri"/>
                <a:sym typeface="Calibri"/>
              </a:defRPr>
            </a:lvl4pPr>
            <a:lvl5pPr marL="38100" marR="0" lvl="4" indent="0" algn="l">
              <a:lnSpc>
                <a:spcPct val="104499"/>
              </a:lnSpc>
              <a:spcBef>
                <a:spcPts val="0"/>
              </a:spcBef>
              <a:buNone/>
              <a:defRPr sz="1000" b="0" i="0">
                <a:solidFill>
                  <a:srgbClr val="585858"/>
                </a:solidFill>
                <a:latin typeface="Calibri"/>
                <a:ea typeface="Calibri"/>
                <a:cs typeface="Calibri"/>
                <a:sym typeface="Calibri"/>
              </a:defRPr>
            </a:lvl5pPr>
            <a:lvl6pPr marL="38100" marR="0" lvl="5" indent="0" algn="l">
              <a:lnSpc>
                <a:spcPct val="104499"/>
              </a:lnSpc>
              <a:spcBef>
                <a:spcPts val="0"/>
              </a:spcBef>
              <a:buNone/>
              <a:defRPr sz="1000" b="0" i="0">
                <a:solidFill>
                  <a:srgbClr val="585858"/>
                </a:solidFill>
                <a:latin typeface="Calibri"/>
                <a:ea typeface="Calibri"/>
                <a:cs typeface="Calibri"/>
                <a:sym typeface="Calibri"/>
              </a:defRPr>
            </a:lvl6pPr>
            <a:lvl7pPr marL="38100" marR="0" lvl="6" indent="0" algn="l">
              <a:lnSpc>
                <a:spcPct val="104499"/>
              </a:lnSpc>
              <a:spcBef>
                <a:spcPts val="0"/>
              </a:spcBef>
              <a:buNone/>
              <a:defRPr sz="1000" b="0" i="0">
                <a:solidFill>
                  <a:srgbClr val="585858"/>
                </a:solidFill>
                <a:latin typeface="Calibri"/>
                <a:ea typeface="Calibri"/>
                <a:cs typeface="Calibri"/>
                <a:sym typeface="Calibri"/>
              </a:defRPr>
            </a:lvl7pPr>
            <a:lvl8pPr marL="38100" marR="0" lvl="7" indent="0" algn="l">
              <a:lnSpc>
                <a:spcPct val="104499"/>
              </a:lnSpc>
              <a:spcBef>
                <a:spcPts val="0"/>
              </a:spcBef>
              <a:buNone/>
              <a:defRPr sz="1000" b="0" i="0">
                <a:solidFill>
                  <a:srgbClr val="585858"/>
                </a:solidFill>
                <a:latin typeface="Calibri"/>
                <a:ea typeface="Calibri"/>
                <a:cs typeface="Calibri"/>
                <a:sym typeface="Calibri"/>
              </a:defRPr>
            </a:lvl8pPr>
            <a:lvl9pPr marL="38100" marR="0" lvl="8" indent="0" algn="l">
              <a:lnSpc>
                <a:spcPct val="104499"/>
              </a:lnSpc>
              <a:spcBef>
                <a:spcPts val="0"/>
              </a:spcBef>
              <a:buNone/>
              <a:defRPr sz="1000" b="0" i="0">
                <a:solidFill>
                  <a:srgbClr val="585858"/>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74"/>
        <p:cNvGrpSpPr/>
        <p:nvPr/>
      </p:nvGrpSpPr>
      <p:grpSpPr>
        <a:xfrm>
          <a:off x="0" y="0"/>
          <a:ext cx="0" cy="0"/>
          <a:chOff x="0" y="0"/>
          <a:chExt cx="0" cy="0"/>
        </a:xfrm>
      </p:grpSpPr>
      <p:sp>
        <p:nvSpPr>
          <p:cNvPr id="1275" name="Google Shape;1275;p143"/>
          <p:cNvSpPr txBox="1">
            <a:spLocks noGrp="1"/>
          </p:cNvSpPr>
          <p:nvPr>
            <p:ph type="title"/>
          </p:nvPr>
        </p:nvSpPr>
        <p:spPr>
          <a:xfrm>
            <a:off x="444500" y="396367"/>
            <a:ext cx="11303000" cy="6350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000" b="1"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6" name="Google Shape;1276;p143"/>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7" name="Google Shape;1277;p143"/>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8" name="Google Shape;1278;p143"/>
          <p:cNvSpPr txBox="1">
            <a:spLocks noGrp="1"/>
          </p:cNvSpPr>
          <p:nvPr>
            <p:ph type="sldNum" idx="12"/>
          </p:nvPr>
        </p:nvSpPr>
        <p:spPr>
          <a:xfrm>
            <a:off x="419100" y="6455079"/>
            <a:ext cx="217170" cy="152400"/>
          </a:xfrm>
          <a:prstGeom prst="rect">
            <a:avLst/>
          </a:prstGeom>
          <a:noFill/>
          <a:ln>
            <a:noFill/>
          </a:ln>
        </p:spPr>
        <p:txBody>
          <a:bodyPr spcFirstLastPara="1" wrap="square" lIns="0" tIns="0" rIns="0" bIns="0" anchor="t" anchorCtr="0">
            <a:spAutoFit/>
          </a:bodyPr>
          <a:lstStyle>
            <a:lvl1pPr marL="38100" marR="0" lvl="0" indent="0" algn="l">
              <a:lnSpc>
                <a:spcPct val="104499"/>
              </a:lnSpc>
              <a:spcBef>
                <a:spcPts val="0"/>
              </a:spcBef>
              <a:buNone/>
              <a:defRPr sz="1000" b="0" i="0">
                <a:solidFill>
                  <a:srgbClr val="585858"/>
                </a:solidFill>
                <a:latin typeface="Calibri"/>
                <a:ea typeface="Calibri"/>
                <a:cs typeface="Calibri"/>
                <a:sym typeface="Calibri"/>
              </a:defRPr>
            </a:lvl1pPr>
            <a:lvl2pPr marL="38100" marR="0" lvl="1" indent="0" algn="l">
              <a:lnSpc>
                <a:spcPct val="104499"/>
              </a:lnSpc>
              <a:spcBef>
                <a:spcPts val="0"/>
              </a:spcBef>
              <a:buNone/>
              <a:defRPr sz="1000" b="0" i="0">
                <a:solidFill>
                  <a:srgbClr val="585858"/>
                </a:solidFill>
                <a:latin typeface="Calibri"/>
                <a:ea typeface="Calibri"/>
                <a:cs typeface="Calibri"/>
                <a:sym typeface="Calibri"/>
              </a:defRPr>
            </a:lvl2pPr>
            <a:lvl3pPr marL="38100" marR="0" lvl="2" indent="0" algn="l">
              <a:lnSpc>
                <a:spcPct val="104499"/>
              </a:lnSpc>
              <a:spcBef>
                <a:spcPts val="0"/>
              </a:spcBef>
              <a:buNone/>
              <a:defRPr sz="1000" b="0" i="0">
                <a:solidFill>
                  <a:srgbClr val="585858"/>
                </a:solidFill>
                <a:latin typeface="Calibri"/>
                <a:ea typeface="Calibri"/>
                <a:cs typeface="Calibri"/>
                <a:sym typeface="Calibri"/>
              </a:defRPr>
            </a:lvl3pPr>
            <a:lvl4pPr marL="38100" marR="0" lvl="3" indent="0" algn="l">
              <a:lnSpc>
                <a:spcPct val="104499"/>
              </a:lnSpc>
              <a:spcBef>
                <a:spcPts val="0"/>
              </a:spcBef>
              <a:buNone/>
              <a:defRPr sz="1000" b="0" i="0">
                <a:solidFill>
                  <a:srgbClr val="585858"/>
                </a:solidFill>
                <a:latin typeface="Calibri"/>
                <a:ea typeface="Calibri"/>
                <a:cs typeface="Calibri"/>
                <a:sym typeface="Calibri"/>
              </a:defRPr>
            </a:lvl4pPr>
            <a:lvl5pPr marL="38100" marR="0" lvl="4" indent="0" algn="l">
              <a:lnSpc>
                <a:spcPct val="104499"/>
              </a:lnSpc>
              <a:spcBef>
                <a:spcPts val="0"/>
              </a:spcBef>
              <a:buNone/>
              <a:defRPr sz="1000" b="0" i="0">
                <a:solidFill>
                  <a:srgbClr val="585858"/>
                </a:solidFill>
                <a:latin typeface="Calibri"/>
                <a:ea typeface="Calibri"/>
                <a:cs typeface="Calibri"/>
                <a:sym typeface="Calibri"/>
              </a:defRPr>
            </a:lvl5pPr>
            <a:lvl6pPr marL="38100" marR="0" lvl="5" indent="0" algn="l">
              <a:lnSpc>
                <a:spcPct val="104499"/>
              </a:lnSpc>
              <a:spcBef>
                <a:spcPts val="0"/>
              </a:spcBef>
              <a:buNone/>
              <a:defRPr sz="1000" b="0" i="0">
                <a:solidFill>
                  <a:srgbClr val="585858"/>
                </a:solidFill>
                <a:latin typeface="Calibri"/>
                <a:ea typeface="Calibri"/>
                <a:cs typeface="Calibri"/>
                <a:sym typeface="Calibri"/>
              </a:defRPr>
            </a:lvl6pPr>
            <a:lvl7pPr marL="38100" marR="0" lvl="6" indent="0" algn="l">
              <a:lnSpc>
                <a:spcPct val="104499"/>
              </a:lnSpc>
              <a:spcBef>
                <a:spcPts val="0"/>
              </a:spcBef>
              <a:buNone/>
              <a:defRPr sz="1000" b="0" i="0">
                <a:solidFill>
                  <a:srgbClr val="585858"/>
                </a:solidFill>
                <a:latin typeface="Calibri"/>
                <a:ea typeface="Calibri"/>
                <a:cs typeface="Calibri"/>
                <a:sym typeface="Calibri"/>
              </a:defRPr>
            </a:lvl7pPr>
            <a:lvl8pPr marL="38100" marR="0" lvl="7" indent="0" algn="l">
              <a:lnSpc>
                <a:spcPct val="104499"/>
              </a:lnSpc>
              <a:spcBef>
                <a:spcPts val="0"/>
              </a:spcBef>
              <a:buNone/>
              <a:defRPr sz="1000" b="0" i="0">
                <a:solidFill>
                  <a:srgbClr val="585858"/>
                </a:solidFill>
                <a:latin typeface="Calibri"/>
                <a:ea typeface="Calibri"/>
                <a:cs typeface="Calibri"/>
                <a:sym typeface="Calibri"/>
              </a:defRPr>
            </a:lvl8pPr>
            <a:lvl9pPr marL="38100" marR="0" lvl="8" indent="0" algn="l">
              <a:lnSpc>
                <a:spcPct val="104499"/>
              </a:lnSpc>
              <a:spcBef>
                <a:spcPts val="0"/>
              </a:spcBef>
              <a:buNone/>
              <a:defRPr sz="1000" b="0" i="0">
                <a:solidFill>
                  <a:srgbClr val="585858"/>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8"/>
        <p:cNvGrpSpPr/>
        <p:nvPr/>
      </p:nvGrpSpPr>
      <p:grpSpPr>
        <a:xfrm>
          <a:off x="0" y="0"/>
          <a:ext cx="0" cy="0"/>
          <a:chOff x="0" y="0"/>
          <a:chExt cx="0" cy="0"/>
        </a:xfrm>
      </p:grpSpPr>
      <p:grpSp>
        <p:nvGrpSpPr>
          <p:cNvPr id="149" name="Google Shape;149;p15"/>
          <p:cNvGrpSpPr/>
          <p:nvPr/>
        </p:nvGrpSpPr>
        <p:grpSpPr>
          <a:xfrm>
            <a:off x="7191542" y="1"/>
            <a:ext cx="5000459" cy="1425992"/>
            <a:chOff x="7191542" y="1"/>
            <a:chExt cx="5000459" cy="1425992"/>
          </a:xfrm>
        </p:grpSpPr>
        <p:pic>
          <p:nvPicPr>
            <p:cNvPr id="150" name="Google Shape;150;p1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1" name="Google Shape;151;p15"/>
            <p:cNvGrpSpPr/>
            <p:nvPr/>
          </p:nvGrpSpPr>
          <p:grpSpPr>
            <a:xfrm>
              <a:off x="7191542" y="1"/>
              <a:ext cx="5000459" cy="1425992"/>
              <a:chOff x="7186272" y="0"/>
              <a:chExt cx="5005729" cy="1427495"/>
            </a:xfrm>
          </p:grpSpPr>
          <p:sp>
            <p:nvSpPr>
              <p:cNvPr id="152" name="Google Shape;152;p1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153;p1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54" name="Google Shape;154;p1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15"/>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6" name="Google Shape;156;p15"/>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15"/>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8" name="Google Shape;158;p15"/>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60" name="Google Shape;160;p1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1" name="Google Shape;161;p1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1279"/>
        <p:cNvGrpSpPr/>
        <p:nvPr/>
      </p:nvGrpSpPr>
      <p:grpSpPr>
        <a:xfrm>
          <a:off x="0" y="0"/>
          <a:ext cx="0" cy="0"/>
          <a:chOff x="0" y="0"/>
          <a:chExt cx="0" cy="0"/>
        </a:xfrm>
      </p:grpSpPr>
      <p:pic>
        <p:nvPicPr>
          <p:cNvPr id="1280" name="Google Shape;1280;p144"/>
          <p:cNvPicPr preferRelativeResize="0"/>
          <p:nvPr/>
        </p:nvPicPr>
        <p:blipFill rotWithShape="1">
          <a:blip r:embed="rId2">
            <a:alphaModFix/>
          </a:blip>
          <a:srcRect/>
          <a:stretch/>
        </p:blipFill>
        <p:spPr>
          <a:xfrm>
            <a:off x="0" y="0"/>
            <a:ext cx="12191999" cy="292282"/>
          </a:xfrm>
          <a:prstGeom prst="rect">
            <a:avLst/>
          </a:prstGeom>
          <a:noFill/>
          <a:ln>
            <a:noFill/>
          </a:ln>
        </p:spPr>
      </p:pic>
      <p:pic>
        <p:nvPicPr>
          <p:cNvPr id="1281" name="Google Shape;1281;p144"/>
          <p:cNvPicPr preferRelativeResize="0"/>
          <p:nvPr/>
        </p:nvPicPr>
        <p:blipFill rotWithShape="1">
          <a:blip r:embed="rId3">
            <a:alphaModFix/>
          </a:blip>
          <a:srcRect/>
          <a:stretch/>
        </p:blipFill>
        <p:spPr>
          <a:xfrm>
            <a:off x="9809988" y="6358128"/>
            <a:ext cx="2016252" cy="236219"/>
          </a:xfrm>
          <a:prstGeom prst="rect">
            <a:avLst/>
          </a:prstGeom>
          <a:noFill/>
          <a:ln>
            <a:noFill/>
          </a:ln>
        </p:spPr>
      </p:pic>
      <p:sp>
        <p:nvSpPr>
          <p:cNvPr id="1282" name="Google Shape;1282;p144"/>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3" name="Google Shape;1283;p144"/>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4" name="Google Shape;1284;p144"/>
          <p:cNvSpPr txBox="1">
            <a:spLocks noGrp="1"/>
          </p:cNvSpPr>
          <p:nvPr>
            <p:ph type="sldNum" idx="12"/>
          </p:nvPr>
        </p:nvSpPr>
        <p:spPr>
          <a:xfrm>
            <a:off x="419100" y="6455079"/>
            <a:ext cx="217170" cy="152400"/>
          </a:xfrm>
          <a:prstGeom prst="rect">
            <a:avLst/>
          </a:prstGeom>
          <a:noFill/>
          <a:ln>
            <a:noFill/>
          </a:ln>
        </p:spPr>
        <p:txBody>
          <a:bodyPr spcFirstLastPara="1" wrap="square" lIns="0" tIns="0" rIns="0" bIns="0" anchor="t" anchorCtr="0">
            <a:spAutoFit/>
          </a:bodyPr>
          <a:lstStyle>
            <a:lvl1pPr marL="38100" marR="0" lvl="0" indent="0" algn="l">
              <a:lnSpc>
                <a:spcPct val="104499"/>
              </a:lnSpc>
              <a:spcBef>
                <a:spcPts val="0"/>
              </a:spcBef>
              <a:buNone/>
              <a:defRPr sz="1000" b="0" i="0">
                <a:solidFill>
                  <a:srgbClr val="585858"/>
                </a:solidFill>
                <a:latin typeface="Calibri"/>
                <a:ea typeface="Calibri"/>
                <a:cs typeface="Calibri"/>
                <a:sym typeface="Calibri"/>
              </a:defRPr>
            </a:lvl1pPr>
            <a:lvl2pPr marL="38100" marR="0" lvl="1" indent="0" algn="l">
              <a:lnSpc>
                <a:spcPct val="104499"/>
              </a:lnSpc>
              <a:spcBef>
                <a:spcPts val="0"/>
              </a:spcBef>
              <a:buNone/>
              <a:defRPr sz="1000" b="0" i="0">
                <a:solidFill>
                  <a:srgbClr val="585858"/>
                </a:solidFill>
                <a:latin typeface="Calibri"/>
                <a:ea typeface="Calibri"/>
                <a:cs typeface="Calibri"/>
                <a:sym typeface="Calibri"/>
              </a:defRPr>
            </a:lvl2pPr>
            <a:lvl3pPr marL="38100" marR="0" lvl="2" indent="0" algn="l">
              <a:lnSpc>
                <a:spcPct val="104499"/>
              </a:lnSpc>
              <a:spcBef>
                <a:spcPts val="0"/>
              </a:spcBef>
              <a:buNone/>
              <a:defRPr sz="1000" b="0" i="0">
                <a:solidFill>
                  <a:srgbClr val="585858"/>
                </a:solidFill>
                <a:latin typeface="Calibri"/>
                <a:ea typeface="Calibri"/>
                <a:cs typeface="Calibri"/>
                <a:sym typeface="Calibri"/>
              </a:defRPr>
            </a:lvl3pPr>
            <a:lvl4pPr marL="38100" marR="0" lvl="3" indent="0" algn="l">
              <a:lnSpc>
                <a:spcPct val="104499"/>
              </a:lnSpc>
              <a:spcBef>
                <a:spcPts val="0"/>
              </a:spcBef>
              <a:buNone/>
              <a:defRPr sz="1000" b="0" i="0">
                <a:solidFill>
                  <a:srgbClr val="585858"/>
                </a:solidFill>
                <a:latin typeface="Calibri"/>
                <a:ea typeface="Calibri"/>
                <a:cs typeface="Calibri"/>
                <a:sym typeface="Calibri"/>
              </a:defRPr>
            </a:lvl4pPr>
            <a:lvl5pPr marL="38100" marR="0" lvl="4" indent="0" algn="l">
              <a:lnSpc>
                <a:spcPct val="104499"/>
              </a:lnSpc>
              <a:spcBef>
                <a:spcPts val="0"/>
              </a:spcBef>
              <a:buNone/>
              <a:defRPr sz="1000" b="0" i="0">
                <a:solidFill>
                  <a:srgbClr val="585858"/>
                </a:solidFill>
                <a:latin typeface="Calibri"/>
                <a:ea typeface="Calibri"/>
                <a:cs typeface="Calibri"/>
                <a:sym typeface="Calibri"/>
              </a:defRPr>
            </a:lvl5pPr>
            <a:lvl6pPr marL="38100" marR="0" lvl="5" indent="0" algn="l">
              <a:lnSpc>
                <a:spcPct val="104499"/>
              </a:lnSpc>
              <a:spcBef>
                <a:spcPts val="0"/>
              </a:spcBef>
              <a:buNone/>
              <a:defRPr sz="1000" b="0" i="0">
                <a:solidFill>
                  <a:srgbClr val="585858"/>
                </a:solidFill>
                <a:latin typeface="Calibri"/>
                <a:ea typeface="Calibri"/>
                <a:cs typeface="Calibri"/>
                <a:sym typeface="Calibri"/>
              </a:defRPr>
            </a:lvl6pPr>
            <a:lvl7pPr marL="38100" marR="0" lvl="6" indent="0" algn="l">
              <a:lnSpc>
                <a:spcPct val="104499"/>
              </a:lnSpc>
              <a:spcBef>
                <a:spcPts val="0"/>
              </a:spcBef>
              <a:buNone/>
              <a:defRPr sz="1000" b="0" i="0">
                <a:solidFill>
                  <a:srgbClr val="585858"/>
                </a:solidFill>
                <a:latin typeface="Calibri"/>
                <a:ea typeface="Calibri"/>
                <a:cs typeface="Calibri"/>
                <a:sym typeface="Calibri"/>
              </a:defRPr>
            </a:lvl7pPr>
            <a:lvl8pPr marL="38100" marR="0" lvl="7" indent="0" algn="l">
              <a:lnSpc>
                <a:spcPct val="104499"/>
              </a:lnSpc>
              <a:spcBef>
                <a:spcPts val="0"/>
              </a:spcBef>
              <a:buNone/>
              <a:defRPr sz="1000" b="0" i="0">
                <a:solidFill>
                  <a:srgbClr val="585858"/>
                </a:solidFill>
                <a:latin typeface="Calibri"/>
                <a:ea typeface="Calibri"/>
                <a:cs typeface="Calibri"/>
                <a:sym typeface="Calibri"/>
              </a:defRPr>
            </a:lvl8pPr>
            <a:lvl9pPr marL="38100" marR="0" lvl="8" indent="0" algn="l">
              <a:lnSpc>
                <a:spcPct val="104499"/>
              </a:lnSpc>
              <a:spcBef>
                <a:spcPts val="0"/>
              </a:spcBef>
              <a:buNone/>
              <a:defRPr sz="1000" b="0" i="0">
                <a:solidFill>
                  <a:srgbClr val="585858"/>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85"/>
        <p:cNvGrpSpPr/>
        <p:nvPr/>
      </p:nvGrpSpPr>
      <p:grpSpPr>
        <a:xfrm>
          <a:off x="0" y="0"/>
          <a:ext cx="0" cy="0"/>
          <a:chOff x="0" y="0"/>
          <a:chExt cx="0" cy="0"/>
        </a:xfrm>
      </p:grpSpPr>
      <p:sp>
        <p:nvSpPr>
          <p:cNvPr id="1286" name="Google Shape;1286;p145"/>
          <p:cNvSpPr txBox="1">
            <a:spLocks noGrp="1"/>
          </p:cNvSpPr>
          <p:nvPr>
            <p:ph type="ctrTitle"/>
          </p:nvPr>
        </p:nvSpPr>
        <p:spPr>
          <a:xfrm>
            <a:off x="914400" y="2125980"/>
            <a:ext cx="10363200" cy="14401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000" b="1"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7" name="Google Shape;1287;p145"/>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000" b="1" i="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8" name="Google Shape;1288;p145"/>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9" name="Google Shape;1289;p145"/>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0" name="Google Shape;1290;p145"/>
          <p:cNvSpPr txBox="1">
            <a:spLocks noGrp="1"/>
          </p:cNvSpPr>
          <p:nvPr>
            <p:ph type="sldNum" idx="12"/>
          </p:nvPr>
        </p:nvSpPr>
        <p:spPr>
          <a:xfrm>
            <a:off x="419100" y="6455079"/>
            <a:ext cx="217170" cy="152400"/>
          </a:xfrm>
          <a:prstGeom prst="rect">
            <a:avLst/>
          </a:prstGeom>
          <a:noFill/>
          <a:ln>
            <a:noFill/>
          </a:ln>
        </p:spPr>
        <p:txBody>
          <a:bodyPr spcFirstLastPara="1" wrap="square" lIns="0" tIns="0" rIns="0" bIns="0" anchor="t" anchorCtr="0">
            <a:spAutoFit/>
          </a:bodyPr>
          <a:lstStyle>
            <a:lvl1pPr marL="38100" marR="0" lvl="0" indent="0" algn="l">
              <a:lnSpc>
                <a:spcPct val="104499"/>
              </a:lnSpc>
              <a:spcBef>
                <a:spcPts val="0"/>
              </a:spcBef>
              <a:buNone/>
              <a:defRPr sz="1000" b="0" i="0">
                <a:solidFill>
                  <a:srgbClr val="585858"/>
                </a:solidFill>
                <a:latin typeface="Calibri"/>
                <a:ea typeface="Calibri"/>
                <a:cs typeface="Calibri"/>
                <a:sym typeface="Calibri"/>
              </a:defRPr>
            </a:lvl1pPr>
            <a:lvl2pPr marL="38100" marR="0" lvl="1" indent="0" algn="l">
              <a:lnSpc>
                <a:spcPct val="104499"/>
              </a:lnSpc>
              <a:spcBef>
                <a:spcPts val="0"/>
              </a:spcBef>
              <a:buNone/>
              <a:defRPr sz="1000" b="0" i="0">
                <a:solidFill>
                  <a:srgbClr val="585858"/>
                </a:solidFill>
                <a:latin typeface="Calibri"/>
                <a:ea typeface="Calibri"/>
                <a:cs typeface="Calibri"/>
                <a:sym typeface="Calibri"/>
              </a:defRPr>
            </a:lvl2pPr>
            <a:lvl3pPr marL="38100" marR="0" lvl="2" indent="0" algn="l">
              <a:lnSpc>
                <a:spcPct val="104499"/>
              </a:lnSpc>
              <a:spcBef>
                <a:spcPts val="0"/>
              </a:spcBef>
              <a:buNone/>
              <a:defRPr sz="1000" b="0" i="0">
                <a:solidFill>
                  <a:srgbClr val="585858"/>
                </a:solidFill>
                <a:latin typeface="Calibri"/>
                <a:ea typeface="Calibri"/>
                <a:cs typeface="Calibri"/>
                <a:sym typeface="Calibri"/>
              </a:defRPr>
            </a:lvl3pPr>
            <a:lvl4pPr marL="38100" marR="0" lvl="3" indent="0" algn="l">
              <a:lnSpc>
                <a:spcPct val="104499"/>
              </a:lnSpc>
              <a:spcBef>
                <a:spcPts val="0"/>
              </a:spcBef>
              <a:buNone/>
              <a:defRPr sz="1000" b="0" i="0">
                <a:solidFill>
                  <a:srgbClr val="585858"/>
                </a:solidFill>
                <a:latin typeface="Calibri"/>
                <a:ea typeface="Calibri"/>
                <a:cs typeface="Calibri"/>
                <a:sym typeface="Calibri"/>
              </a:defRPr>
            </a:lvl4pPr>
            <a:lvl5pPr marL="38100" marR="0" lvl="4" indent="0" algn="l">
              <a:lnSpc>
                <a:spcPct val="104499"/>
              </a:lnSpc>
              <a:spcBef>
                <a:spcPts val="0"/>
              </a:spcBef>
              <a:buNone/>
              <a:defRPr sz="1000" b="0" i="0">
                <a:solidFill>
                  <a:srgbClr val="585858"/>
                </a:solidFill>
                <a:latin typeface="Calibri"/>
                <a:ea typeface="Calibri"/>
                <a:cs typeface="Calibri"/>
                <a:sym typeface="Calibri"/>
              </a:defRPr>
            </a:lvl5pPr>
            <a:lvl6pPr marL="38100" marR="0" lvl="5" indent="0" algn="l">
              <a:lnSpc>
                <a:spcPct val="104499"/>
              </a:lnSpc>
              <a:spcBef>
                <a:spcPts val="0"/>
              </a:spcBef>
              <a:buNone/>
              <a:defRPr sz="1000" b="0" i="0">
                <a:solidFill>
                  <a:srgbClr val="585858"/>
                </a:solidFill>
                <a:latin typeface="Calibri"/>
                <a:ea typeface="Calibri"/>
                <a:cs typeface="Calibri"/>
                <a:sym typeface="Calibri"/>
              </a:defRPr>
            </a:lvl6pPr>
            <a:lvl7pPr marL="38100" marR="0" lvl="6" indent="0" algn="l">
              <a:lnSpc>
                <a:spcPct val="104499"/>
              </a:lnSpc>
              <a:spcBef>
                <a:spcPts val="0"/>
              </a:spcBef>
              <a:buNone/>
              <a:defRPr sz="1000" b="0" i="0">
                <a:solidFill>
                  <a:srgbClr val="585858"/>
                </a:solidFill>
                <a:latin typeface="Calibri"/>
                <a:ea typeface="Calibri"/>
                <a:cs typeface="Calibri"/>
                <a:sym typeface="Calibri"/>
              </a:defRPr>
            </a:lvl7pPr>
            <a:lvl8pPr marL="38100" marR="0" lvl="7" indent="0" algn="l">
              <a:lnSpc>
                <a:spcPct val="104499"/>
              </a:lnSpc>
              <a:spcBef>
                <a:spcPts val="0"/>
              </a:spcBef>
              <a:buNone/>
              <a:defRPr sz="1000" b="0" i="0">
                <a:solidFill>
                  <a:srgbClr val="585858"/>
                </a:solidFill>
                <a:latin typeface="Calibri"/>
                <a:ea typeface="Calibri"/>
                <a:cs typeface="Calibri"/>
                <a:sym typeface="Calibri"/>
              </a:defRPr>
            </a:lvl8pPr>
            <a:lvl9pPr marL="38100" marR="0" lvl="8" indent="0" algn="l">
              <a:lnSpc>
                <a:spcPct val="104499"/>
              </a:lnSpc>
              <a:spcBef>
                <a:spcPts val="0"/>
              </a:spcBef>
              <a:buNone/>
              <a:defRPr sz="1000" b="0" i="0">
                <a:solidFill>
                  <a:srgbClr val="585858"/>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291"/>
        <p:cNvGrpSpPr/>
        <p:nvPr/>
      </p:nvGrpSpPr>
      <p:grpSpPr>
        <a:xfrm>
          <a:off x="0" y="0"/>
          <a:ext cx="0" cy="0"/>
          <a:chOff x="0" y="0"/>
          <a:chExt cx="0" cy="0"/>
        </a:xfrm>
      </p:grpSpPr>
      <p:sp>
        <p:nvSpPr>
          <p:cNvPr id="1292" name="Google Shape;1292;p146"/>
          <p:cNvSpPr txBox="1">
            <a:spLocks noGrp="1"/>
          </p:cNvSpPr>
          <p:nvPr>
            <p:ph type="title"/>
          </p:nvPr>
        </p:nvSpPr>
        <p:spPr>
          <a:xfrm>
            <a:off x="444500" y="396367"/>
            <a:ext cx="11303000" cy="6350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000" b="1"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3" name="Google Shape;1293;p146"/>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94" name="Google Shape;1294;p146"/>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95" name="Google Shape;1295;p146"/>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6" name="Google Shape;1296;p146"/>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7" name="Google Shape;1297;p146"/>
          <p:cNvSpPr txBox="1">
            <a:spLocks noGrp="1"/>
          </p:cNvSpPr>
          <p:nvPr>
            <p:ph type="sldNum" idx="12"/>
          </p:nvPr>
        </p:nvSpPr>
        <p:spPr>
          <a:xfrm>
            <a:off x="419100" y="6455079"/>
            <a:ext cx="217170" cy="152400"/>
          </a:xfrm>
          <a:prstGeom prst="rect">
            <a:avLst/>
          </a:prstGeom>
          <a:noFill/>
          <a:ln>
            <a:noFill/>
          </a:ln>
        </p:spPr>
        <p:txBody>
          <a:bodyPr spcFirstLastPara="1" wrap="square" lIns="0" tIns="0" rIns="0" bIns="0" anchor="t" anchorCtr="0">
            <a:spAutoFit/>
          </a:bodyPr>
          <a:lstStyle>
            <a:lvl1pPr marL="38100" marR="0" lvl="0" indent="0" algn="l">
              <a:lnSpc>
                <a:spcPct val="104499"/>
              </a:lnSpc>
              <a:spcBef>
                <a:spcPts val="0"/>
              </a:spcBef>
              <a:buNone/>
              <a:defRPr sz="1000" b="0" i="0">
                <a:solidFill>
                  <a:srgbClr val="585858"/>
                </a:solidFill>
                <a:latin typeface="Calibri"/>
                <a:ea typeface="Calibri"/>
                <a:cs typeface="Calibri"/>
                <a:sym typeface="Calibri"/>
              </a:defRPr>
            </a:lvl1pPr>
            <a:lvl2pPr marL="38100" marR="0" lvl="1" indent="0" algn="l">
              <a:lnSpc>
                <a:spcPct val="104499"/>
              </a:lnSpc>
              <a:spcBef>
                <a:spcPts val="0"/>
              </a:spcBef>
              <a:buNone/>
              <a:defRPr sz="1000" b="0" i="0">
                <a:solidFill>
                  <a:srgbClr val="585858"/>
                </a:solidFill>
                <a:latin typeface="Calibri"/>
                <a:ea typeface="Calibri"/>
                <a:cs typeface="Calibri"/>
                <a:sym typeface="Calibri"/>
              </a:defRPr>
            </a:lvl2pPr>
            <a:lvl3pPr marL="38100" marR="0" lvl="2" indent="0" algn="l">
              <a:lnSpc>
                <a:spcPct val="104499"/>
              </a:lnSpc>
              <a:spcBef>
                <a:spcPts val="0"/>
              </a:spcBef>
              <a:buNone/>
              <a:defRPr sz="1000" b="0" i="0">
                <a:solidFill>
                  <a:srgbClr val="585858"/>
                </a:solidFill>
                <a:latin typeface="Calibri"/>
                <a:ea typeface="Calibri"/>
                <a:cs typeface="Calibri"/>
                <a:sym typeface="Calibri"/>
              </a:defRPr>
            </a:lvl3pPr>
            <a:lvl4pPr marL="38100" marR="0" lvl="3" indent="0" algn="l">
              <a:lnSpc>
                <a:spcPct val="104499"/>
              </a:lnSpc>
              <a:spcBef>
                <a:spcPts val="0"/>
              </a:spcBef>
              <a:buNone/>
              <a:defRPr sz="1000" b="0" i="0">
                <a:solidFill>
                  <a:srgbClr val="585858"/>
                </a:solidFill>
                <a:latin typeface="Calibri"/>
                <a:ea typeface="Calibri"/>
                <a:cs typeface="Calibri"/>
                <a:sym typeface="Calibri"/>
              </a:defRPr>
            </a:lvl4pPr>
            <a:lvl5pPr marL="38100" marR="0" lvl="4" indent="0" algn="l">
              <a:lnSpc>
                <a:spcPct val="104499"/>
              </a:lnSpc>
              <a:spcBef>
                <a:spcPts val="0"/>
              </a:spcBef>
              <a:buNone/>
              <a:defRPr sz="1000" b="0" i="0">
                <a:solidFill>
                  <a:srgbClr val="585858"/>
                </a:solidFill>
                <a:latin typeface="Calibri"/>
                <a:ea typeface="Calibri"/>
                <a:cs typeface="Calibri"/>
                <a:sym typeface="Calibri"/>
              </a:defRPr>
            </a:lvl5pPr>
            <a:lvl6pPr marL="38100" marR="0" lvl="5" indent="0" algn="l">
              <a:lnSpc>
                <a:spcPct val="104499"/>
              </a:lnSpc>
              <a:spcBef>
                <a:spcPts val="0"/>
              </a:spcBef>
              <a:buNone/>
              <a:defRPr sz="1000" b="0" i="0">
                <a:solidFill>
                  <a:srgbClr val="585858"/>
                </a:solidFill>
                <a:latin typeface="Calibri"/>
                <a:ea typeface="Calibri"/>
                <a:cs typeface="Calibri"/>
                <a:sym typeface="Calibri"/>
              </a:defRPr>
            </a:lvl6pPr>
            <a:lvl7pPr marL="38100" marR="0" lvl="6" indent="0" algn="l">
              <a:lnSpc>
                <a:spcPct val="104499"/>
              </a:lnSpc>
              <a:spcBef>
                <a:spcPts val="0"/>
              </a:spcBef>
              <a:buNone/>
              <a:defRPr sz="1000" b="0" i="0">
                <a:solidFill>
                  <a:srgbClr val="585858"/>
                </a:solidFill>
                <a:latin typeface="Calibri"/>
                <a:ea typeface="Calibri"/>
                <a:cs typeface="Calibri"/>
                <a:sym typeface="Calibri"/>
              </a:defRPr>
            </a:lvl7pPr>
            <a:lvl8pPr marL="38100" marR="0" lvl="7" indent="0" algn="l">
              <a:lnSpc>
                <a:spcPct val="104499"/>
              </a:lnSpc>
              <a:spcBef>
                <a:spcPts val="0"/>
              </a:spcBef>
              <a:buNone/>
              <a:defRPr sz="1000" b="0" i="0">
                <a:solidFill>
                  <a:srgbClr val="585858"/>
                </a:solidFill>
                <a:latin typeface="Calibri"/>
                <a:ea typeface="Calibri"/>
                <a:cs typeface="Calibri"/>
                <a:sym typeface="Calibri"/>
              </a:defRPr>
            </a:lvl8pPr>
            <a:lvl9pPr marL="38100" marR="0" lvl="8" indent="0" algn="l">
              <a:lnSpc>
                <a:spcPct val="104499"/>
              </a:lnSpc>
              <a:spcBef>
                <a:spcPts val="0"/>
              </a:spcBef>
              <a:buNone/>
              <a:defRPr sz="1000" b="0" i="0">
                <a:solidFill>
                  <a:srgbClr val="585858"/>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304"/>
        <p:cNvGrpSpPr/>
        <p:nvPr/>
      </p:nvGrpSpPr>
      <p:grpSpPr>
        <a:xfrm>
          <a:off x="0" y="0"/>
          <a:ext cx="0" cy="0"/>
          <a:chOff x="0" y="0"/>
          <a:chExt cx="0" cy="0"/>
        </a:xfrm>
      </p:grpSpPr>
      <p:sp>
        <p:nvSpPr>
          <p:cNvPr id="1305" name="Google Shape;1305;p148"/>
          <p:cNvSpPr/>
          <p:nvPr/>
        </p:nvSpPr>
        <p:spPr>
          <a:xfrm>
            <a:off x="-21166" y="6629400"/>
            <a:ext cx="12213167" cy="228600"/>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06" name="Google Shape;1306;p148"/>
          <p:cNvPicPr preferRelativeResize="0"/>
          <p:nvPr/>
        </p:nvPicPr>
        <p:blipFill rotWithShape="1">
          <a:blip r:embed="rId2">
            <a:alphaModFix/>
          </a:blip>
          <a:srcRect/>
          <a:stretch/>
        </p:blipFill>
        <p:spPr>
          <a:xfrm>
            <a:off x="7945967" y="408518"/>
            <a:ext cx="3706284" cy="1813983"/>
          </a:xfrm>
          <a:prstGeom prst="rect">
            <a:avLst/>
          </a:prstGeom>
          <a:noFill/>
          <a:ln>
            <a:noFill/>
          </a:ln>
        </p:spPr>
      </p:pic>
      <p:grpSp>
        <p:nvGrpSpPr>
          <p:cNvPr id="1307" name="Google Shape;1307;p148"/>
          <p:cNvGrpSpPr/>
          <p:nvPr/>
        </p:nvGrpSpPr>
        <p:grpSpPr>
          <a:xfrm>
            <a:off x="0" y="0"/>
            <a:ext cx="1862667" cy="6629400"/>
            <a:chOff x="-15876" y="0"/>
            <a:chExt cx="1927803" cy="6858000"/>
          </a:xfrm>
        </p:grpSpPr>
        <p:sp>
          <p:nvSpPr>
            <p:cNvPr id="1308" name="Google Shape;1308;p148"/>
            <p:cNvSpPr/>
            <p:nvPr/>
          </p:nvSpPr>
          <p:spPr>
            <a:xfrm>
              <a:off x="-15876" y="0"/>
              <a:ext cx="1844557" cy="6858000"/>
            </a:xfrm>
            <a:prstGeom prst="rect">
              <a:avLst/>
            </a:prstGeom>
            <a:solidFill>
              <a:srgbClr val="8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pic>
          <p:nvPicPr>
            <p:cNvPr id="1309" name="Google Shape;1309;p148"/>
            <p:cNvPicPr preferRelativeResize="0"/>
            <p:nvPr/>
          </p:nvPicPr>
          <p:blipFill rotWithShape="1">
            <a:blip r:embed="rId3">
              <a:alphaModFix/>
            </a:blip>
            <a:srcRect l="7219" t="16937" r="72250" b="20588"/>
            <a:stretch/>
          </p:blipFill>
          <p:spPr>
            <a:xfrm>
              <a:off x="-15876" y="0"/>
              <a:ext cx="1927803" cy="6858000"/>
            </a:xfrm>
            <a:prstGeom prst="rect">
              <a:avLst/>
            </a:prstGeom>
            <a:solidFill>
              <a:schemeClr val="dk2"/>
            </a:solidFill>
            <a:ln>
              <a:noFill/>
            </a:ln>
          </p:spPr>
        </p:pic>
      </p:grpSp>
      <p:sp>
        <p:nvSpPr>
          <p:cNvPr id="1310" name="Google Shape;1310;p148"/>
          <p:cNvSpPr txBox="1">
            <a:spLocks noGrp="1"/>
          </p:cNvSpPr>
          <p:nvPr>
            <p:ph type="subTitle" idx="1"/>
          </p:nvPr>
        </p:nvSpPr>
        <p:spPr>
          <a:xfrm>
            <a:off x="3147489" y="4195763"/>
            <a:ext cx="5488516" cy="365760"/>
          </a:xfrm>
          <a:prstGeom prst="rect">
            <a:avLst/>
          </a:prstGeom>
          <a:noFill/>
          <a:ln>
            <a:noFill/>
          </a:ln>
        </p:spPr>
        <p:txBody>
          <a:bodyPr spcFirstLastPara="1" wrap="square" lIns="91425" tIns="45700" rIns="91425" bIns="45700" anchor="t" anchorCtr="0">
            <a:noAutofit/>
          </a:bodyPr>
          <a:lstStyle>
            <a:lvl1pPr marR="0" lvl="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R="0" lvl="1"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R="0" lvl="2"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R="0" lvl="3"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4pPr>
            <a:lvl5pPr marR="0" lvl="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11" name="Google Shape;1311;p148"/>
          <p:cNvSpPr txBox="1">
            <a:spLocks noGrp="1"/>
          </p:cNvSpPr>
          <p:nvPr>
            <p:ph type="ctrTitle"/>
          </p:nvPr>
        </p:nvSpPr>
        <p:spPr>
          <a:xfrm>
            <a:off x="1621872" y="1806429"/>
            <a:ext cx="10189827" cy="227821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5333">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2" name="Google Shape;1312;p148"/>
          <p:cNvSpPr txBox="1">
            <a:spLocks noGrp="1"/>
          </p:cNvSpPr>
          <p:nvPr>
            <p:ph type="body" idx="2"/>
          </p:nvPr>
        </p:nvSpPr>
        <p:spPr>
          <a:xfrm>
            <a:off x="3147484" y="4600575"/>
            <a:ext cx="5486400" cy="36576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L="1828800" marR="0" lvl="3"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13" name="Google Shape;1313;p148"/>
          <p:cNvSpPr txBox="1">
            <a:spLocks noGrp="1"/>
          </p:cNvSpPr>
          <p:nvPr>
            <p:ph type="body" idx="3"/>
          </p:nvPr>
        </p:nvSpPr>
        <p:spPr>
          <a:xfrm>
            <a:off x="3147484" y="5005387"/>
            <a:ext cx="5486400" cy="36576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L="1828800" marR="0" lvl="3"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matchingName="Table of Content">
  <p:cSld name="Table of Content">
    <p:spTree>
      <p:nvGrpSpPr>
        <p:cNvPr id="1" name="Shape 1314"/>
        <p:cNvGrpSpPr/>
        <p:nvPr/>
      </p:nvGrpSpPr>
      <p:grpSpPr>
        <a:xfrm>
          <a:off x="0" y="0"/>
          <a:ext cx="0" cy="0"/>
          <a:chOff x="0" y="0"/>
          <a:chExt cx="0" cy="0"/>
        </a:xfrm>
      </p:grpSpPr>
      <p:sp>
        <p:nvSpPr>
          <p:cNvPr id="1315" name="Google Shape;1315;p149"/>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16" name="Google Shape;1316;p149"/>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933">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7" name="Google Shape;1317;p149"/>
          <p:cNvSpPr txBox="1">
            <a:spLocks noGrp="1"/>
          </p:cNvSpPr>
          <p:nvPr>
            <p:ph type="body" idx="1"/>
          </p:nvPr>
        </p:nvSpPr>
        <p:spPr>
          <a:xfrm>
            <a:off x="218114" y="917197"/>
            <a:ext cx="11715725" cy="4958671"/>
          </a:xfrm>
          <a:prstGeom prst="rect">
            <a:avLst/>
          </a:prstGeom>
          <a:noFill/>
          <a:ln>
            <a:noFill/>
          </a:ln>
        </p:spPr>
        <p:txBody>
          <a:bodyPr spcFirstLastPara="1" wrap="square" lIns="91425" tIns="45700" rIns="91425" bIns="45700" anchor="t" anchorCtr="0">
            <a:noAutofit/>
          </a:bodyPr>
          <a:lstStyle>
            <a:lvl1pPr marL="457200" marR="0" lvl="0" indent="-347154" algn="l" rtl="0">
              <a:spcBef>
                <a:spcPts val="373"/>
              </a:spcBef>
              <a:spcAft>
                <a:spcPts val="0"/>
              </a:spcAft>
              <a:buClr>
                <a:schemeClr val="dk1"/>
              </a:buClr>
              <a:buSzPts val="1867"/>
              <a:buFont typeface="Noto Sans Symbols"/>
              <a:buChar char="▪"/>
              <a:defRPr sz="1867" b="1" i="0" u="none" strike="noStrike" cap="none">
                <a:solidFill>
                  <a:schemeClr val="dk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L="1828800" marR="0" lvl="3" indent="-347154" algn="l" rtl="0">
              <a:spcBef>
                <a:spcPts val="373"/>
              </a:spcBef>
              <a:spcAft>
                <a:spcPts val="0"/>
              </a:spcAft>
              <a:buClr>
                <a:schemeClr val="dk1"/>
              </a:buClr>
              <a:buSzPts val="1867"/>
              <a:buFont typeface="Noto Sans Symbols"/>
              <a:buChar char="✔"/>
              <a:defRPr sz="1867"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18" name="Google Shape;1318;p149"/>
          <p:cNvSpPr txBox="1">
            <a:spLocks noGrp="1"/>
          </p:cNvSpPr>
          <p:nvPr>
            <p:ph type="body" idx="2"/>
          </p:nvPr>
        </p:nvSpPr>
        <p:spPr>
          <a:xfrm>
            <a:off x="3858937" y="5969001"/>
            <a:ext cx="8074903" cy="64981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267"/>
              </a:spcBef>
              <a:spcAft>
                <a:spcPts val="0"/>
              </a:spcAft>
              <a:buSzPts val="1400"/>
              <a:buNone/>
              <a:defRPr sz="1333" b="0" i="0" u="none" strike="noStrike" cap="none">
                <a:solidFill>
                  <a:schemeClr val="dk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L="1828800" marR="0" lvl="3"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19" name="Google Shape;1319;p149"/>
          <p:cNvSpPr txBox="1">
            <a:spLocks noGrp="1"/>
          </p:cNvSpPr>
          <p:nvPr>
            <p:ph type="sldNum" idx="12"/>
          </p:nvPr>
        </p:nvSpPr>
        <p:spPr>
          <a:xfrm>
            <a:off x="11379200" y="6620934"/>
            <a:ext cx="812800" cy="23495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Arial"/>
                <a:ea typeface="Arial"/>
                <a:cs typeface="Arial"/>
                <a:sym typeface="Arial"/>
              </a:defRPr>
            </a:lvl1pPr>
            <a:lvl2pPr marL="0" marR="0" lvl="1" indent="0" algn="r">
              <a:spcBef>
                <a:spcPts val="0"/>
              </a:spcBef>
              <a:buNone/>
              <a:defRPr sz="1467">
                <a:solidFill>
                  <a:schemeClr val="lt1"/>
                </a:solidFill>
                <a:latin typeface="Arial"/>
                <a:ea typeface="Arial"/>
                <a:cs typeface="Arial"/>
                <a:sym typeface="Arial"/>
              </a:defRPr>
            </a:lvl2pPr>
            <a:lvl3pPr marL="0" marR="0" lvl="2" indent="0" algn="r">
              <a:spcBef>
                <a:spcPts val="0"/>
              </a:spcBef>
              <a:buNone/>
              <a:defRPr sz="1467">
                <a:solidFill>
                  <a:schemeClr val="lt1"/>
                </a:solidFill>
                <a:latin typeface="Arial"/>
                <a:ea typeface="Arial"/>
                <a:cs typeface="Arial"/>
                <a:sym typeface="Arial"/>
              </a:defRPr>
            </a:lvl3pPr>
            <a:lvl4pPr marL="0" marR="0" lvl="3" indent="0" algn="r">
              <a:spcBef>
                <a:spcPts val="0"/>
              </a:spcBef>
              <a:buNone/>
              <a:defRPr sz="1467">
                <a:solidFill>
                  <a:schemeClr val="lt1"/>
                </a:solidFill>
                <a:latin typeface="Arial"/>
                <a:ea typeface="Arial"/>
                <a:cs typeface="Arial"/>
                <a:sym typeface="Arial"/>
              </a:defRPr>
            </a:lvl4pPr>
            <a:lvl5pPr marL="0" marR="0" lvl="4" indent="0" algn="r">
              <a:spcBef>
                <a:spcPts val="0"/>
              </a:spcBef>
              <a:buNone/>
              <a:defRPr sz="1467">
                <a:solidFill>
                  <a:schemeClr val="lt1"/>
                </a:solidFill>
                <a:latin typeface="Arial"/>
                <a:ea typeface="Arial"/>
                <a:cs typeface="Arial"/>
                <a:sym typeface="Arial"/>
              </a:defRPr>
            </a:lvl5pPr>
            <a:lvl6pPr marL="0" marR="0" lvl="5" indent="0" algn="r">
              <a:spcBef>
                <a:spcPts val="0"/>
              </a:spcBef>
              <a:buNone/>
              <a:defRPr sz="1467">
                <a:solidFill>
                  <a:schemeClr val="lt1"/>
                </a:solidFill>
                <a:latin typeface="Arial"/>
                <a:ea typeface="Arial"/>
                <a:cs typeface="Arial"/>
                <a:sym typeface="Arial"/>
              </a:defRPr>
            </a:lvl6pPr>
            <a:lvl7pPr marL="0" marR="0" lvl="6" indent="0" algn="r">
              <a:spcBef>
                <a:spcPts val="0"/>
              </a:spcBef>
              <a:buNone/>
              <a:defRPr sz="1467">
                <a:solidFill>
                  <a:schemeClr val="lt1"/>
                </a:solidFill>
                <a:latin typeface="Arial"/>
                <a:ea typeface="Arial"/>
                <a:cs typeface="Arial"/>
                <a:sym typeface="Arial"/>
              </a:defRPr>
            </a:lvl7pPr>
            <a:lvl8pPr marL="0" marR="0" lvl="7" indent="0" algn="r">
              <a:spcBef>
                <a:spcPts val="0"/>
              </a:spcBef>
              <a:buNone/>
              <a:defRPr sz="1467">
                <a:solidFill>
                  <a:schemeClr val="lt1"/>
                </a:solidFill>
                <a:latin typeface="Arial"/>
                <a:ea typeface="Arial"/>
                <a:cs typeface="Arial"/>
                <a:sym typeface="Arial"/>
              </a:defRPr>
            </a:lvl8pPr>
            <a:lvl9pPr marL="0" marR="0" lvl="8" indent="0" algn="r">
              <a:spcBef>
                <a:spcPts val="0"/>
              </a:spcBef>
              <a:buNone/>
              <a:defRPr sz="1467">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20" name="Google Shape;1320;p149"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601" y="5969000"/>
            <a:ext cx="3704343" cy="651933"/>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matchingName="Sub-Divider Layout">
  <p:cSld name="Sub-Divider Layout">
    <p:spTree>
      <p:nvGrpSpPr>
        <p:cNvPr id="1" name="Shape 1321"/>
        <p:cNvGrpSpPr/>
        <p:nvPr/>
      </p:nvGrpSpPr>
      <p:grpSpPr>
        <a:xfrm>
          <a:off x="0" y="0"/>
          <a:ext cx="0" cy="0"/>
          <a:chOff x="0" y="0"/>
          <a:chExt cx="0" cy="0"/>
        </a:xfrm>
      </p:grpSpPr>
      <p:cxnSp>
        <p:nvCxnSpPr>
          <p:cNvPr id="1322" name="Google Shape;1322;p150"/>
          <p:cNvCxnSpPr/>
          <p:nvPr/>
        </p:nvCxnSpPr>
        <p:spPr>
          <a:xfrm>
            <a:off x="0" y="3429000"/>
            <a:ext cx="12192000" cy="0"/>
          </a:xfrm>
          <a:prstGeom prst="straightConnector1">
            <a:avLst/>
          </a:prstGeom>
          <a:noFill/>
          <a:ln w="9525" cap="flat" cmpd="sng">
            <a:solidFill>
              <a:srgbClr val="767676"/>
            </a:solidFill>
            <a:prstDash val="solid"/>
            <a:round/>
            <a:headEnd type="none" w="sm" len="sm"/>
            <a:tailEnd type="none" w="sm" len="sm"/>
          </a:ln>
        </p:spPr>
      </p:cxnSp>
      <p:sp>
        <p:nvSpPr>
          <p:cNvPr id="1323" name="Google Shape;1323;p150"/>
          <p:cNvSpPr/>
          <p:nvPr/>
        </p:nvSpPr>
        <p:spPr>
          <a:xfrm>
            <a:off x="996951" y="2895600"/>
            <a:ext cx="10193867" cy="106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24" name="Google Shape;1324;p150"/>
          <p:cNvPicPr preferRelativeResize="0"/>
          <p:nvPr/>
        </p:nvPicPr>
        <p:blipFill rotWithShape="1">
          <a:blip r:embed="rId2">
            <a:alphaModFix/>
          </a:blip>
          <a:srcRect/>
          <a:stretch/>
        </p:blipFill>
        <p:spPr>
          <a:xfrm>
            <a:off x="7945967" y="408518"/>
            <a:ext cx="3706284" cy="1813983"/>
          </a:xfrm>
          <a:prstGeom prst="rect">
            <a:avLst/>
          </a:prstGeom>
          <a:noFill/>
          <a:ln>
            <a:noFill/>
          </a:ln>
        </p:spPr>
      </p:pic>
      <p:sp>
        <p:nvSpPr>
          <p:cNvPr id="1325" name="Google Shape;1325;p150"/>
          <p:cNvSpPr txBox="1">
            <a:spLocks noGrp="1"/>
          </p:cNvSpPr>
          <p:nvPr>
            <p:ph type="body" idx="1"/>
          </p:nvPr>
        </p:nvSpPr>
        <p:spPr>
          <a:xfrm>
            <a:off x="1320715" y="2971800"/>
            <a:ext cx="9546336" cy="914400"/>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640"/>
              </a:spcBef>
              <a:spcAft>
                <a:spcPts val="0"/>
              </a:spcAft>
              <a:buSzPts val="1400"/>
              <a:buNone/>
              <a:defRPr sz="3200" b="1" i="0" u="none" strike="noStrike" cap="none">
                <a:solidFill>
                  <a:schemeClr val="lt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L="1828800" marR="0" lvl="3"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26" name="Google Shape;1326;p150"/>
          <p:cNvSpPr txBox="1">
            <a:spLocks noGrp="1"/>
          </p:cNvSpPr>
          <p:nvPr>
            <p:ph type="sldNum" idx="12"/>
          </p:nvPr>
        </p:nvSpPr>
        <p:spPr>
          <a:xfrm>
            <a:off x="11379200" y="6620934"/>
            <a:ext cx="812800" cy="23495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dk1"/>
                </a:solidFill>
                <a:latin typeface="Arial"/>
                <a:ea typeface="Arial"/>
                <a:cs typeface="Arial"/>
                <a:sym typeface="Arial"/>
              </a:defRPr>
            </a:lvl1pPr>
            <a:lvl2pPr marL="0" marR="0" lvl="1" indent="0" algn="r">
              <a:spcBef>
                <a:spcPts val="0"/>
              </a:spcBef>
              <a:buNone/>
              <a:defRPr sz="1467">
                <a:solidFill>
                  <a:schemeClr val="dk1"/>
                </a:solidFill>
                <a:latin typeface="Arial"/>
                <a:ea typeface="Arial"/>
                <a:cs typeface="Arial"/>
                <a:sym typeface="Arial"/>
              </a:defRPr>
            </a:lvl2pPr>
            <a:lvl3pPr marL="0" marR="0" lvl="2" indent="0" algn="r">
              <a:spcBef>
                <a:spcPts val="0"/>
              </a:spcBef>
              <a:buNone/>
              <a:defRPr sz="1467">
                <a:solidFill>
                  <a:schemeClr val="dk1"/>
                </a:solidFill>
                <a:latin typeface="Arial"/>
                <a:ea typeface="Arial"/>
                <a:cs typeface="Arial"/>
                <a:sym typeface="Arial"/>
              </a:defRPr>
            </a:lvl3pPr>
            <a:lvl4pPr marL="0" marR="0" lvl="3" indent="0" algn="r">
              <a:spcBef>
                <a:spcPts val="0"/>
              </a:spcBef>
              <a:buNone/>
              <a:defRPr sz="1467">
                <a:solidFill>
                  <a:schemeClr val="dk1"/>
                </a:solidFill>
                <a:latin typeface="Arial"/>
                <a:ea typeface="Arial"/>
                <a:cs typeface="Arial"/>
                <a:sym typeface="Arial"/>
              </a:defRPr>
            </a:lvl4pPr>
            <a:lvl5pPr marL="0" marR="0" lvl="4" indent="0" algn="r">
              <a:spcBef>
                <a:spcPts val="0"/>
              </a:spcBef>
              <a:buNone/>
              <a:defRPr sz="1467">
                <a:solidFill>
                  <a:schemeClr val="dk1"/>
                </a:solidFill>
                <a:latin typeface="Arial"/>
                <a:ea typeface="Arial"/>
                <a:cs typeface="Arial"/>
                <a:sym typeface="Arial"/>
              </a:defRPr>
            </a:lvl5pPr>
            <a:lvl6pPr marL="0" marR="0" lvl="5" indent="0" algn="r">
              <a:spcBef>
                <a:spcPts val="0"/>
              </a:spcBef>
              <a:buNone/>
              <a:defRPr sz="1467">
                <a:solidFill>
                  <a:schemeClr val="dk1"/>
                </a:solidFill>
                <a:latin typeface="Arial"/>
                <a:ea typeface="Arial"/>
                <a:cs typeface="Arial"/>
                <a:sym typeface="Arial"/>
              </a:defRPr>
            </a:lvl6pPr>
            <a:lvl7pPr marL="0" marR="0" lvl="6" indent="0" algn="r">
              <a:spcBef>
                <a:spcPts val="0"/>
              </a:spcBef>
              <a:buNone/>
              <a:defRPr sz="1467">
                <a:solidFill>
                  <a:schemeClr val="dk1"/>
                </a:solidFill>
                <a:latin typeface="Arial"/>
                <a:ea typeface="Arial"/>
                <a:cs typeface="Arial"/>
                <a:sym typeface="Arial"/>
              </a:defRPr>
            </a:lvl7pPr>
            <a:lvl8pPr marL="0" marR="0" lvl="7" indent="0" algn="r">
              <a:spcBef>
                <a:spcPts val="0"/>
              </a:spcBef>
              <a:buNone/>
              <a:defRPr sz="1467">
                <a:solidFill>
                  <a:schemeClr val="dk1"/>
                </a:solidFill>
                <a:latin typeface="Arial"/>
                <a:ea typeface="Arial"/>
                <a:cs typeface="Arial"/>
                <a:sym typeface="Arial"/>
              </a:defRPr>
            </a:lvl8pPr>
            <a:lvl9pPr marL="0" marR="0" lvl="8" indent="0" algn="r">
              <a:spcBef>
                <a:spcPts val="0"/>
              </a:spcBef>
              <a:buNone/>
              <a:defRPr sz="1467">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matchingName="Divider Layout">
  <p:cSld name="Divider Layout">
    <p:spTree>
      <p:nvGrpSpPr>
        <p:cNvPr id="1" name="Shape 1327"/>
        <p:cNvGrpSpPr/>
        <p:nvPr/>
      </p:nvGrpSpPr>
      <p:grpSpPr>
        <a:xfrm>
          <a:off x="0" y="0"/>
          <a:ext cx="0" cy="0"/>
          <a:chOff x="0" y="0"/>
          <a:chExt cx="0" cy="0"/>
        </a:xfrm>
      </p:grpSpPr>
      <p:cxnSp>
        <p:nvCxnSpPr>
          <p:cNvPr id="1328" name="Google Shape;1328;p151"/>
          <p:cNvCxnSpPr/>
          <p:nvPr/>
        </p:nvCxnSpPr>
        <p:spPr>
          <a:xfrm>
            <a:off x="0" y="3429000"/>
            <a:ext cx="12192000" cy="0"/>
          </a:xfrm>
          <a:prstGeom prst="straightConnector1">
            <a:avLst/>
          </a:prstGeom>
          <a:noFill/>
          <a:ln w="9525" cap="flat" cmpd="sng">
            <a:solidFill>
              <a:srgbClr val="767676"/>
            </a:solidFill>
            <a:prstDash val="solid"/>
            <a:round/>
            <a:headEnd type="none" w="sm" len="sm"/>
            <a:tailEnd type="none" w="sm" len="sm"/>
          </a:ln>
        </p:spPr>
      </p:cxnSp>
      <p:sp>
        <p:nvSpPr>
          <p:cNvPr id="1329" name="Google Shape;1329;p151"/>
          <p:cNvSpPr/>
          <p:nvPr/>
        </p:nvSpPr>
        <p:spPr>
          <a:xfrm>
            <a:off x="996951" y="2895600"/>
            <a:ext cx="10193867" cy="10668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30" name="Google Shape;1330;p151"/>
          <p:cNvPicPr preferRelativeResize="0"/>
          <p:nvPr/>
        </p:nvPicPr>
        <p:blipFill rotWithShape="1">
          <a:blip r:embed="rId2">
            <a:alphaModFix/>
          </a:blip>
          <a:srcRect/>
          <a:stretch/>
        </p:blipFill>
        <p:spPr>
          <a:xfrm>
            <a:off x="7945967" y="408518"/>
            <a:ext cx="3706284" cy="1813983"/>
          </a:xfrm>
          <a:prstGeom prst="rect">
            <a:avLst/>
          </a:prstGeom>
          <a:noFill/>
          <a:ln>
            <a:noFill/>
          </a:ln>
        </p:spPr>
      </p:pic>
      <p:sp>
        <p:nvSpPr>
          <p:cNvPr id="1331" name="Google Shape;1331;p151"/>
          <p:cNvSpPr txBox="1">
            <a:spLocks noGrp="1"/>
          </p:cNvSpPr>
          <p:nvPr>
            <p:ph type="body" idx="1"/>
          </p:nvPr>
        </p:nvSpPr>
        <p:spPr>
          <a:xfrm>
            <a:off x="1318684" y="2971800"/>
            <a:ext cx="9550400" cy="914400"/>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640"/>
              </a:spcBef>
              <a:spcAft>
                <a:spcPts val="0"/>
              </a:spcAft>
              <a:buSzPts val="1400"/>
              <a:buNone/>
              <a:defRPr sz="3200" b="1" i="0" u="none" strike="noStrike" cap="none">
                <a:solidFill>
                  <a:schemeClr val="lt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L="1828800" marR="0" lvl="3"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32" name="Google Shape;1332;p151"/>
          <p:cNvSpPr txBox="1">
            <a:spLocks noGrp="1"/>
          </p:cNvSpPr>
          <p:nvPr>
            <p:ph type="sldNum" idx="12"/>
          </p:nvPr>
        </p:nvSpPr>
        <p:spPr>
          <a:xfrm>
            <a:off x="11379200" y="6620934"/>
            <a:ext cx="812800" cy="23495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dk1"/>
                </a:solidFill>
                <a:latin typeface="Arial"/>
                <a:ea typeface="Arial"/>
                <a:cs typeface="Arial"/>
                <a:sym typeface="Arial"/>
              </a:defRPr>
            </a:lvl1pPr>
            <a:lvl2pPr marL="0" marR="0" lvl="1" indent="0" algn="r">
              <a:spcBef>
                <a:spcPts val="0"/>
              </a:spcBef>
              <a:buNone/>
              <a:defRPr sz="1467">
                <a:solidFill>
                  <a:schemeClr val="dk1"/>
                </a:solidFill>
                <a:latin typeface="Arial"/>
                <a:ea typeface="Arial"/>
                <a:cs typeface="Arial"/>
                <a:sym typeface="Arial"/>
              </a:defRPr>
            </a:lvl2pPr>
            <a:lvl3pPr marL="0" marR="0" lvl="2" indent="0" algn="r">
              <a:spcBef>
                <a:spcPts val="0"/>
              </a:spcBef>
              <a:buNone/>
              <a:defRPr sz="1467">
                <a:solidFill>
                  <a:schemeClr val="dk1"/>
                </a:solidFill>
                <a:latin typeface="Arial"/>
                <a:ea typeface="Arial"/>
                <a:cs typeface="Arial"/>
                <a:sym typeface="Arial"/>
              </a:defRPr>
            </a:lvl3pPr>
            <a:lvl4pPr marL="0" marR="0" lvl="3" indent="0" algn="r">
              <a:spcBef>
                <a:spcPts val="0"/>
              </a:spcBef>
              <a:buNone/>
              <a:defRPr sz="1467">
                <a:solidFill>
                  <a:schemeClr val="dk1"/>
                </a:solidFill>
                <a:latin typeface="Arial"/>
                <a:ea typeface="Arial"/>
                <a:cs typeface="Arial"/>
                <a:sym typeface="Arial"/>
              </a:defRPr>
            </a:lvl4pPr>
            <a:lvl5pPr marL="0" marR="0" lvl="4" indent="0" algn="r">
              <a:spcBef>
                <a:spcPts val="0"/>
              </a:spcBef>
              <a:buNone/>
              <a:defRPr sz="1467">
                <a:solidFill>
                  <a:schemeClr val="dk1"/>
                </a:solidFill>
                <a:latin typeface="Arial"/>
                <a:ea typeface="Arial"/>
                <a:cs typeface="Arial"/>
                <a:sym typeface="Arial"/>
              </a:defRPr>
            </a:lvl5pPr>
            <a:lvl6pPr marL="0" marR="0" lvl="5" indent="0" algn="r">
              <a:spcBef>
                <a:spcPts val="0"/>
              </a:spcBef>
              <a:buNone/>
              <a:defRPr sz="1467">
                <a:solidFill>
                  <a:schemeClr val="dk1"/>
                </a:solidFill>
                <a:latin typeface="Arial"/>
                <a:ea typeface="Arial"/>
                <a:cs typeface="Arial"/>
                <a:sym typeface="Arial"/>
              </a:defRPr>
            </a:lvl6pPr>
            <a:lvl7pPr marL="0" marR="0" lvl="6" indent="0" algn="r">
              <a:spcBef>
                <a:spcPts val="0"/>
              </a:spcBef>
              <a:buNone/>
              <a:defRPr sz="1467">
                <a:solidFill>
                  <a:schemeClr val="dk1"/>
                </a:solidFill>
                <a:latin typeface="Arial"/>
                <a:ea typeface="Arial"/>
                <a:cs typeface="Arial"/>
                <a:sym typeface="Arial"/>
              </a:defRPr>
            </a:lvl7pPr>
            <a:lvl8pPr marL="0" marR="0" lvl="7" indent="0" algn="r">
              <a:spcBef>
                <a:spcPts val="0"/>
              </a:spcBef>
              <a:buNone/>
              <a:defRPr sz="1467">
                <a:solidFill>
                  <a:schemeClr val="dk1"/>
                </a:solidFill>
                <a:latin typeface="Arial"/>
                <a:ea typeface="Arial"/>
                <a:cs typeface="Arial"/>
                <a:sym typeface="Arial"/>
              </a:defRPr>
            </a:lvl8pPr>
            <a:lvl9pPr marL="0" marR="0" lvl="8" indent="0" algn="r">
              <a:spcBef>
                <a:spcPts val="0"/>
              </a:spcBef>
              <a:buNone/>
              <a:defRPr sz="1467">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matchingName="Regular Content">
  <p:cSld name="Regular Content">
    <p:spTree>
      <p:nvGrpSpPr>
        <p:cNvPr id="1" name="Shape 1333"/>
        <p:cNvGrpSpPr/>
        <p:nvPr/>
      </p:nvGrpSpPr>
      <p:grpSpPr>
        <a:xfrm>
          <a:off x="0" y="0"/>
          <a:ext cx="0" cy="0"/>
          <a:chOff x="0" y="0"/>
          <a:chExt cx="0" cy="0"/>
        </a:xfrm>
      </p:grpSpPr>
      <p:sp>
        <p:nvSpPr>
          <p:cNvPr id="1334" name="Google Shape;1334;p152"/>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35" name="Google Shape;1335;p152"/>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933">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6" name="Google Shape;1336;p152"/>
          <p:cNvSpPr txBox="1">
            <a:spLocks noGrp="1"/>
          </p:cNvSpPr>
          <p:nvPr>
            <p:ph type="body" idx="1"/>
          </p:nvPr>
        </p:nvSpPr>
        <p:spPr>
          <a:xfrm>
            <a:off x="3858937" y="5969001"/>
            <a:ext cx="8074903" cy="64981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267"/>
              </a:spcBef>
              <a:spcAft>
                <a:spcPts val="0"/>
              </a:spcAft>
              <a:buSzPts val="1400"/>
              <a:buNone/>
              <a:defRPr sz="1333" b="0" i="0" u="none" strike="noStrike" cap="none">
                <a:solidFill>
                  <a:schemeClr val="dk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L="1828800" marR="0" lvl="3"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37" name="Google Shape;1337;p152"/>
          <p:cNvSpPr txBox="1">
            <a:spLocks noGrp="1"/>
          </p:cNvSpPr>
          <p:nvPr>
            <p:ph type="sldNum" idx="12"/>
          </p:nvPr>
        </p:nvSpPr>
        <p:spPr>
          <a:xfrm>
            <a:off x="11379200" y="6620934"/>
            <a:ext cx="812800" cy="23495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Arial"/>
                <a:ea typeface="Arial"/>
                <a:cs typeface="Arial"/>
                <a:sym typeface="Arial"/>
              </a:defRPr>
            </a:lvl1pPr>
            <a:lvl2pPr marL="0" marR="0" lvl="1" indent="0" algn="r">
              <a:spcBef>
                <a:spcPts val="0"/>
              </a:spcBef>
              <a:buNone/>
              <a:defRPr sz="1467">
                <a:solidFill>
                  <a:schemeClr val="lt1"/>
                </a:solidFill>
                <a:latin typeface="Arial"/>
                <a:ea typeface="Arial"/>
                <a:cs typeface="Arial"/>
                <a:sym typeface="Arial"/>
              </a:defRPr>
            </a:lvl2pPr>
            <a:lvl3pPr marL="0" marR="0" lvl="2" indent="0" algn="r">
              <a:spcBef>
                <a:spcPts val="0"/>
              </a:spcBef>
              <a:buNone/>
              <a:defRPr sz="1467">
                <a:solidFill>
                  <a:schemeClr val="lt1"/>
                </a:solidFill>
                <a:latin typeface="Arial"/>
                <a:ea typeface="Arial"/>
                <a:cs typeface="Arial"/>
                <a:sym typeface="Arial"/>
              </a:defRPr>
            </a:lvl3pPr>
            <a:lvl4pPr marL="0" marR="0" lvl="3" indent="0" algn="r">
              <a:spcBef>
                <a:spcPts val="0"/>
              </a:spcBef>
              <a:buNone/>
              <a:defRPr sz="1467">
                <a:solidFill>
                  <a:schemeClr val="lt1"/>
                </a:solidFill>
                <a:latin typeface="Arial"/>
                <a:ea typeface="Arial"/>
                <a:cs typeface="Arial"/>
                <a:sym typeface="Arial"/>
              </a:defRPr>
            </a:lvl4pPr>
            <a:lvl5pPr marL="0" marR="0" lvl="4" indent="0" algn="r">
              <a:spcBef>
                <a:spcPts val="0"/>
              </a:spcBef>
              <a:buNone/>
              <a:defRPr sz="1467">
                <a:solidFill>
                  <a:schemeClr val="lt1"/>
                </a:solidFill>
                <a:latin typeface="Arial"/>
                <a:ea typeface="Arial"/>
                <a:cs typeface="Arial"/>
                <a:sym typeface="Arial"/>
              </a:defRPr>
            </a:lvl5pPr>
            <a:lvl6pPr marL="0" marR="0" lvl="5" indent="0" algn="r">
              <a:spcBef>
                <a:spcPts val="0"/>
              </a:spcBef>
              <a:buNone/>
              <a:defRPr sz="1467">
                <a:solidFill>
                  <a:schemeClr val="lt1"/>
                </a:solidFill>
                <a:latin typeface="Arial"/>
                <a:ea typeface="Arial"/>
                <a:cs typeface="Arial"/>
                <a:sym typeface="Arial"/>
              </a:defRPr>
            </a:lvl6pPr>
            <a:lvl7pPr marL="0" marR="0" lvl="6" indent="0" algn="r">
              <a:spcBef>
                <a:spcPts val="0"/>
              </a:spcBef>
              <a:buNone/>
              <a:defRPr sz="1467">
                <a:solidFill>
                  <a:schemeClr val="lt1"/>
                </a:solidFill>
                <a:latin typeface="Arial"/>
                <a:ea typeface="Arial"/>
                <a:cs typeface="Arial"/>
                <a:sym typeface="Arial"/>
              </a:defRPr>
            </a:lvl7pPr>
            <a:lvl8pPr marL="0" marR="0" lvl="7" indent="0" algn="r">
              <a:spcBef>
                <a:spcPts val="0"/>
              </a:spcBef>
              <a:buNone/>
              <a:defRPr sz="1467">
                <a:solidFill>
                  <a:schemeClr val="lt1"/>
                </a:solidFill>
                <a:latin typeface="Arial"/>
                <a:ea typeface="Arial"/>
                <a:cs typeface="Arial"/>
                <a:sym typeface="Arial"/>
              </a:defRPr>
            </a:lvl8pPr>
            <a:lvl9pPr marL="0" marR="0" lvl="8" indent="0" algn="r">
              <a:spcBef>
                <a:spcPts val="0"/>
              </a:spcBef>
              <a:buNone/>
              <a:defRPr sz="1467">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38" name="Google Shape;1338;p152"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601" y="5969000"/>
            <a:ext cx="3704343" cy="651933"/>
          </a:xfrm>
          <a:prstGeom prst="rect">
            <a:avLst/>
          </a:prstGeom>
          <a:noFill/>
          <a:ln>
            <a:noFill/>
          </a:ln>
        </p:spPr>
      </p:pic>
      <p:sp>
        <p:nvSpPr>
          <p:cNvPr id="1339" name="Google Shape;1339;p152"/>
          <p:cNvSpPr txBox="1">
            <a:spLocks noGrp="1"/>
          </p:cNvSpPr>
          <p:nvPr>
            <p:ph type="body" idx="2"/>
          </p:nvPr>
        </p:nvSpPr>
        <p:spPr>
          <a:xfrm>
            <a:off x="218114" y="917197"/>
            <a:ext cx="11715725" cy="4958671"/>
          </a:xfrm>
          <a:prstGeom prst="rect">
            <a:avLst/>
          </a:prstGeom>
          <a:noFill/>
          <a:ln>
            <a:noFill/>
          </a:ln>
        </p:spPr>
        <p:txBody>
          <a:bodyPr spcFirstLastPara="1" wrap="square" lIns="91425" tIns="45700" rIns="91425" bIns="45700" anchor="t" anchorCtr="0">
            <a:noAutofit/>
          </a:bodyPr>
          <a:lstStyle>
            <a:lvl1pPr marL="457200" marR="0" lvl="0" indent="-347154" algn="l" rtl="0">
              <a:spcBef>
                <a:spcPts val="373"/>
              </a:spcBef>
              <a:spcAft>
                <a:spcPts val="0"/>
              </a:spcAft>
              <a:buClr>
                <a:schemeClr val="dk1"/>
              </a:buClr>
              <a:buSzPts val="1867"/>
              <a:buFont typeface="Noto Sans Symbols"/>
              <a:buChar char="▪"/>
              <a:defRPr sz="1867" b="0" i="0" u="none" strike="noStrike" cap="none">
                <a:solidFill>
                  <a:schemeClr val="dk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L="1828800" marR="0" lvl="3" indent="-347154" algn="l" rtl="0">
              <a:spcBef>
                <a:spcPts val="373"/>
              </a:spcBef>
              <a:spcAft>
                <a:spcPts val="0"/>
              </a:spcAft>
              <a:buClr>
                <a:schemeClr val="dk1"/>
              </a:buClr>
              <a:buSzPts val="1867"/>
              <a:buFont typeface="Noto Sans Symbols"/>
              <a:buChar char="✔"/>
              <a:defRPr sz="1867"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340"/>
        <p:cNvGrpSpPr/>
        <p:nvPr/>
      </p:nvGrpSpPr>
      <p:grpSpPr>
        <a:xfrm>
          <a:off x="0" y="0"/>
          <a:ext cx="0" cy="0"/>
          <a:chOff x="0" y="0"/>
          <a:chExt cx="0" cy="0"/>
        </a:xfrm>
      </p:grpSpPr>
      <p:sp>
        <p:nvSpPr>
          <p:cNvPr id="1341" name="Google Shape;1341;p153"/>
          <p:cNvSpPr txBox="1">
            <a:spLocks noGrp="1"/>
          </p:cNvSpPr>
          <p:nvPr>
            <p:ph type="sldNum" idx="12"/>
          </p:nvPr>
        </p:nvSpPr>
        <p:spPr>
          <a:xfrm>
            <a:off x="11379200" y="6620934"/>
            <a:ext cx="812800" cy="23495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Arial"/>
                <a:ea typeface="Arial"/>
                <a:cs typeface="Arial"/>
                <a:sym typeface="Arial"/>
              </a:defRPr>
            </a:lvl1pPr>
            <a:lvl2pPr marL="0" marR="0" lvl="1" indent="0" algn="r">
              <a:spcBef>
                <a:spcPts val="0"/>
              </a:spcBef>
              <a:buNone/>
              <a:defRPr sz="1467">
                <a:solidFill>
                  <a:schemeClr val="lt1"/>
                </a:solidFill>
                <a:latin typeface="Arial"/>
                <a:ea typeface="Arial"/>
                <a:cs typeface="Arial"/>
                <a:sym typeface="Arial"/>
              </a:defRPr>
            </a:lvl2pPr>
            <a:lvl3pPr marL="0" marR="0" lvl="2" indent="0" algn="r">
              <a:spcBef>
                <a:spcPts val="0"/>
              </a:spcBef>
              <a:buNone/>
              <a:defRPr sz="1467">
                <a:solidFill>
                  <a:schemeClr val="lt1"/>
                </a:solidFill>
                <a:latin typeface="Arial"/>
                <a:ea typeface="Arial"/>
                <a:cs typeface="Arial"/>
                <a:sym typeface="Arial"/>
              </a:defRPr>
            </a:lvl3pPr>
            <a:lvl4pPr marL="0" marR="0" lvl="3" indent="0" algn="r">
              <a:spcBef>
                <a:spcPts val="0"/>
              </a:spcBef>
              <a:buNone/>
              <a:defRPr sz="1467">
                <a:solidFill>
                  <a:schemeClr val="lt1"/>
                </a:solidFill>
                <a:latin typeface="Arial"/>
                <a:ea typeface="Arial"/>
                <a:cs typeface="Arial"/>
                <a:sym typeface="Arial"/>
              </a:defRPr>
            </a:lvl4pPr>
            <a:lvl5pPr marL="0" marR="0" lvl="4" indent="0" algn="r">
              <a:spcBef>
                <a:spcPts val="0"/>
              </a:spcBef>
              <a:buNone/>
              <a:defRPr sz="1467">
                <a:solidFill>
                  <a:schemeClr val="lt1"/>
                </a:solidFill>
                <a:latin typeface="Arial"/>
                <a:ea typeface="Arial"/>
                <a:cs typeface="Arial"/>
                <a:sym typeface="Arial"/>
              </a:defRPr>
            </a:lvl5pPr>
            <a:lvl6pPr marL="0" marR="0" lvl="5" indent="0" algn="r">
              <a:spcBef>
                <a:spcPts val="0"/>
              </a:spcBef>
              <a:buNone/>
              <a:defRPr sz="1467">
                <a:solidFill>
                  <a:schemeClr val="lt1"/>
                </a:solidFill>
                <a:latin typeface="Arial"/>
                <a:ea typeface="Arial"/>
                <a:cs typeface="Arial"/>
                <a:sym typeface="Arial"/>
              </a:defRPr>
            </a:lvl6pPr>
            <a:lvl7pPr marL="0" marR="0" lvl="6" indent="0" algn="r">
              <a:spcBef>
                <a:spcPts val="0"/>
              </a:spcBef>
              <a:buNone/>
              <a:defRPr sz="1467">
                <a:solidFill>
                  <a:schemeClr val="lt1"/>
                </a:solidFill>
                <a:latin typeface="Arial"/>
                <a:ea typeface="Arial"/>
                <a:cs typeface="Arial"/>
                <a:sym typeface="Arial"/>
              </a:defRPr>
            </a:lvl7pPr>
            <a:lvl8pPr marL="0" marR="0" lvl="7" indent="0" algn="r">
              <a:spcBef>
                <a:spcPts val="0"/>
              </a:spcBef>
              <a:buNone/>
              <a:defRPr sz="1467">
                <a:solidFill>
                  <a:schemeClr val="lt1"/>
                </a:solidFill>
                <a:latin typeface="Arial"/>
                <a:ea typeface="Arial"/>
                <a:cs typeface="Arial"/>
                <a:sym typeface="Arial"/>
              </a:defRPr>
            </a:lvl8pPr>
            <a:lvl9pPr marL="0" marR="0" lvl="8" indent="0" algn="r">
              <a:spcBef>
                <a:spcPts val="0"/>
              </a:spcBef>
              <a:buNone/>
              <a:defRPr sz="1467">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42" name="Google Shape;1342;p153"/>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933">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3" name="Google Shape;1343;p153"/>
          <p:cNvSpPr txBox="1">
            <a:spLocks noGrp="1"/>
          </p:cNvSpPr>
          <p:nvPr>
            <p:ph type="body" idx="1"/>
          </p:nvPr>
        </p:nvSpPr>
        <p:spPr>
          <a:xfrm>
            <a:off x="3858937" y="5969001"/>
            <a:ext cx="8074903" cy="64981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267"/>
              </a:spcBef>
              <a:spcAft>
                <a:spcPts val="0"/>
              </a:spcAft>
              <a:buSzPts val="1400"/>
              <a:buNone/>
              <a:defRPr sz="1333" b="0" i="0" u="none" strike="noStrike" cap="none">
                <a:solidFill>
                  <a:schemeClr val="dk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L="1828800" marR="0" lvl="3"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344"/>
        <p:cNvGrpSpPr/>
        <p:nvPr/>
      </p:nvGrpSpPr>
      <p:grpSpPr>
        <a:xfrm>
          <a:off x="0" y="0"/>
          <a:ext cx="0" cy="0"/>
          <a:chOff x="0" y="0"/>
          <a:chExt cx="0" cy="0"/>
        </a:xfrm>
      </p:grpSpPr>
      <p:sp>
        <p:nvSpPr>
          <p:cNvPr id="1345" name="Google Shape;1345;p154"/>
          <p:cNvSpPr txBox="1">
            <a:spLocks noGrp="1"/>
          </p:cNvSpPr>
          <p:nvPr>
            <p:ph type="sldNum" idx="12"/>
          </p:nvPr>
        </p:nvSpPr>
        <p:spPr>
          <a:xfrm>
            <a:off x="11379200" y="6620934"/>
            <a:ext cx="812800" cy="23495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Arial"/>
                <a:ea typeface="Arial"/>
                <a:cs typeface="Arial"/>
                <a:sym typeface="Arial"/>
              </a:defRPr>
            </a:lvl1pPr>
            <a:lvl2pPr marL="0" marR="0" lvl="1" indent="0" algn="r">
              <a:spcBef>
                <a:spcPts val="0"/>
              </a:spcBef>
              <a:buNone/>
              <a:defRPr sz="1467">
                <a:solidFill>
                  <a:schemeClr val="lt1"/>
                </a:solidFill>
                <a:latin typeface="Arial"/>
                <a:ea typeface="Arial"/>
                <a:cs typeface="Arial"/>
                <a:sym typeface="Arial"/>
              </a:defRPr>
            </a:lvl2pPr>
            <a:lvl3pPr marL="0" marR="0" lvl="2" indent="0" algn="r">
              <a:spcBef>
                <a:spcPts val="0"/>
              </a:spcBef>
              <a:buNone/>
              <a:defRPr sz="1467">
                <a:solidFill>
                  <a:schemeClr val="lt1"/>
                </a:solidFill>
                <a:latin typeface="Arial"/>
                <a:ea typeface="Arial"/>
                <a:cs typeface="Arial"/>
                <a:sym typeface="Arial"/>
              </a:defRPr>
            </a:lvl3pPr>
            <a:lvl4pPr marL="0" marR="0" lvl="3" indent="0" algn="r">
              <a:spcBef>
                <a:spcPts val="0"/>
              </a:spcBef>
              <a:buNone/>
              <a:defRPr sz="1467">
                <a:solidFill>
                  <a:schemeClr val="lt1"/>
                </a:solidFill>
                <a:latin typeface="Arial"/>
                <a:ea typeface="Arial"/>
                <a:cs typeface="Arial"/>
                <a:sym typeface="Arial"/>
              </a:defRPr>
            </a:lvl4pPr>
            <a:lvl5pPr marL="0" marR="0" lvl="4" indent="0" algn="r">
              <a:spcBef>
                <a:spcPts val="0"/>
              </a:spcBef>
              <a:buNone/>
              <a:defRPr sz="1467">
                <a:solidFill>
                  <a:schemeClr val="lt1"/>
                </a:solidFill>
                <a:latin typeface="Arial"/>
                <a:ea typeface="Arial"/>
                <a:cs typeface="Arial"/>
                <a:sym typeface="Arial"/>
              </a:defRPr>
            </a:lvl5pPr>
            <a:lvl6pPr marL="0" marR="0" lvl="5" indent="0" algn="r">
              <a:spcBef>
                <a:spcPts val="0"/>
              </a:spcBef>
              <a:buNone/>
              <a:defRPr sz="1467">
                <a:solidFill>
                  <a:schemeClr val="lt1"/>
                </a:solidFill>
                <a:latin typeface="Arial"/>
                <a:ea typeface="Arial"/>
                <a:cs typeface="Arial"/>
                <a:sym typeface="Arial"/>
              </a:defRPr>
            </a:lvl6pPr>
            <a:lvl7pPr marL="0" marR="0" lvl="6" indent="0" algn="r">
              <a:spcBef>
                <a:spcPts val="0"/>
              </a:spcBef>
              <a:buNone/>
              <a:defRPr sz="1467">
                <a:solidFill>
                  <a:schemeClr val="lt1"/>
                </a:solidFill>
                <a:latin typeface="Arial"/>
                <a:ea typeface="Arial"/>
                <a:cs typeface="Arial"/>
                <a:sym typeface="Arial"/>
              </a:defRPr>
            </a:lvl7pPr>
            <a:lvl8pPr marL="0" marR="0" lvl="7" indent="0" algn="r">
              <a:spcBef>
                <a:spcPts val="0"/>
              </a:spcBef>
              <a:buNone/>
              <a:defRPr sz="1467">
                <a:solidFill>
                  <a:schemeClr val="lt1"/>
                </a:solidFill>
                <a:latin typeface="Arial"/>
                <a:ea typeface="Arial"/>
                <a:cs typeface="Arial"/>
                <a:sym typeface="Arial"/>
              </a:defRPr>
            </a:lvl8pPr>
            <a:lvl9pPr marL="0" marR="0" lvl="8" indent="0" algn="r">
              <a:spcBef>
                <a:spcPts val="0"/>
              </a:spcBef>
              <a:buNone/>
              <a:defRPr sz="1467">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2"/>
        <p:cNvGrpSpPr/>
        <p:nvPr/>
      </p:nvGrpSpPr>
      <p:grpSpPr>
        <a:xfrm>
          <a:off x="0" y="0"/>
          <a:ext cx="0" cy="0"/>
          <a:chOff x="0" y="0"/>
          <a:chExt cx="0" cy="0"/>
        </a:xfrm>
      </p:grpSpPr>
      <p:grpSp>
        <p:nvGrpSpPr>
          <p:cNvPr id="163" name="Google Shape;163;p16"/>
          <p:cNvGrpSpPr/>
          <p:nvPr/>
        </p:nvGrpSpPr>
        <p:grpSpPr>
          <a:xfrm>
            <a:off x="7191542" y="1"/>
            <a:ext cx="5000459" cy="1425992"/>
            <a:chOff x="7191542" y="1"/>
            <a:chExt cx="5000459" cy="1425992"/>
          </a:xfrm>
        </p:grpSpPr>
        <p:pic>
          <p:nvPicPr>
            <p:cNvPr id="164" name="Google Shape;164;p1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5" name="Google Shape;165;p16"/>
            <p:cNvGrpSpPr/>
            <p:nvPr/>
          </p:nvGrpSpPr>
          <p:grpSpPr>
            <a:xfrm>
              <a:off x="7191542" y="1"/>
              <a:ext cx="5000459" cy="1425992"/>
              <a:chOff x="7186272" y="0"/>
              <a:chExt cx="5005729" cy="1427495"/>
            </a:xfrm>
          </p:grpSpPr>
          <p:sp>
            <p:nvSpPr>
              <p:cNvPr id="166" name="Google Shape;166;p1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1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68" name="Google Shape;168;p1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1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70" name="Google Shape;170;p1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1" name="Google Shape;171;p1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1346"/>
        <p:cNvGrpSpPr/>
        <p:nvPr/>
      </p:nvGrpSpPr>
      <p:grpSpPr>
        <a:xfrm>
          <a:off x="0" y="0"/>
          <a:ext cx="0" cy="0"/>
          <a:chOff x="0" y="0"/>
          <a:chExt cx="0" cy="0"/>
        </a:xfrm>
      </p:grpSpPr>
      <p:sp>
        <p:nvSpPr>
          <p:cNvPr id="1347" name="Google Shape;1347;p155"/>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48" name="Google Shape;1348;p155"/>
          <p:cNvPicPr preferRelativeResize="0"/>
          <p:nvPr/>
        </p:nvPicPr>
        <p:blipFill rotWithShape="1">
          <a:blip r:embed="rId2">
            <a:alphaModFix/>
          </a:blip>
          <a:srcRect b="12590"/>
          <a:stretch/>
        </p:blipFill>
        <p:spPr>
          <a:xfrm>
            <a:off x="186267" y="5890685"/>
            <a:ext cx="1845733" cy="789516"/>
          </a:xfrm>
          <a:prstGeom prst="rect">
            <a:avLst/>
          </a:prstGeom>
          <a:noFill/>
          <a:ln>
            <a:noFill/>
          </a:ln>
        </p:spPr>
      </p:pic>
      <p:sp>
        <p:nvSpPr>
          <p:cNvPr id="1349" name="Google Shape;1349;p155"/>
          <p:cNvSpPr txBox="1">
            <a:spLocks noGrp="1"/>
          </p:cNvSpPr>
          <p:nvPr>
            <p:ph type="body" idx="1"/>
          </p:nvPr>
        </p:nvSpPr>
        <p:spPr>
          <a:xfrm>
            <a:off x="218114" y="950752"/>
            <a:ext cx="11715725" cy="392604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Noto Sans Symbols"/>
              <a:buChar char="▪"/>
              <a:defRPr sz="1867" b="0" i="0" u="none" strike="noStrike" cap="none">
                <a:solidFill>
                  <a:schemeClr val="dk1"/>
                </a:solidFill>
                <a:latin typeface="Arial"/>
                <a:ea typeface="Arial"/>
                <a:cs typeface="Arial"/>
                <a:sym typeface="Arial"/>
              </a:defRPr>
            </a:lvl2pPr>
            <a:lvl3pPr marL="1371600" marR="0" lvl="2"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L="1828800" marR="0" lvl="3" indent="-347154" algn="l" rtl="0">
              <a:spcBef>
                <a:spcPts val="373"/>
              </a:spcBef>
              <a:spcAft>
                <a:spcPts val="0"/>
              </a:spcAft>
              <a:buClr>
                <a:schemeClr val="dk1"/>
              </a:buClr>
              <a:buSzPts val="1867"/>
              <a:buFont typeface="Noto Sans Symbols"/>
              <a:buChar char="▪"/>
              <a:defRPr sz="1867"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50" name="Google Shape;1350;p155"/>
          <p:cNvSpPr txBox="1">
            <a:spLocks noGrp="1"/>
          </p:cNvSpPr>
          <p:nvPr>
            <p:ph type="body" idx="2"/>
          </p:nvPr>
        </p:nvSpPr>
        <p:spPr>
          <a:xfrm>
            <a:off x="2235203" y="5029200"/>
            <a:ext cx="7922684" cy="533400"/>
          </a:xfrm>
          <a:prstGeom prst="rect">
            <a:avLst/>
          </a:prstGeom>
          <a:solidFill>
            <a:schemeClr val="dk2"/>
          </a:solidFill>
          <a:ln>
            <a:noFill/>
          </a:ln>
        </p:spPr>
        <p:txBody>
          <a:bodyPr spcFirstLastPara="1" wrap="square" lIns="91425" tIns="45700" rIns="91425" bIns="45700" anchor="ctr" anchorCtr="0">
            <a:noAutofit/>
          </a:bodyPr>
          <a:lstStyle>
            <a:lvl1pPr marL="457200" marR="0" lvl="0" indent="-228600" algn="ctr" rtl="0">
              <a:spcBef>
                <a:spcPts val="427"/>
              </a:spcBef>
              <a:spcAft>
                <a:spcPts val="0"/>
              </a:spcAft>
              <a:buSzPts val="1400"/>
              <a:buNone/>
              <a:defRPr sz="2133" b="1" i="0" u="none" strike="noStrike" cap="none">
                <a:solidFill>
                  <a:schemeClr val="lt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L="1828800" marR="0" lvl="3"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51" name="Google Shape;1351;p155"/>
          <p:cNvSpPr txBox="1">
            <a:spLocks noGrp="1"/>
          </p:cNvSpPr>
          <p:nvPr>
            <p:ph type="sldNum" idx="12"/>
          </p:nvPr>
        </p:nvSpPr>
        <p:spPr>
          <a:xfrm>
            <a:off x="11379200" y="6620934"/>
            <a:ext cx="812800" cy="23495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Arial"/>
                <a:ea typeface="Arial"/>
                <a:cs typeface="Arial"/>
                <a:sym typeface="Arial"/>
              </a:defRPr>
            </a:lvl1pPr>
            <a:lvl2pPr marL="0" marR="0" lvl="1" indent="0" algn="r">
              <a:spcBef>
                <a:spcPts val="0"/>
              </a:spcBef>
              <a:buNone/>
              <a:defRPr sz="1467">
                <a:solidFill>
                  <a:schemeClr val="lt1"/>
                </a:solidFill>
                <a:latin typeface="Arial"/>
                <a:ea typeface="Arial"/>
                <a:cs typeface="Arial"/>
                <a:sym typeface="Arial"/>
              </a:defRPr>
            </a:lvl2pPr>
            <a:lvl3pPr marL="0" marR="0" lvl="2" indent="0" algn="r">
              <a:spcBef>
                <a:spcPts val="0"/>
              </a:spcBef>
              <a:buNone/>
              <a:defRPr sz="1467">
                <a:solidFill>
                  <a:schemeClr val="lt1"/>
                </a:solidFill>
                <a:latin typeface="Arial"/>
                <a:ea typeface="Arial"/>
                <a:cs typeface="Arial"/>
                <a:sym typeface="Arial"/>
              </a:defRPr>
            </a:lvl3pPr>
            <a:lvl4pPr marL="0" marR="0" lvl="3" indent="0" algn="r">
              <a:spcBef>
                <a:spcPts val="0"/>
              </a:spcBef>
              <a:buNone/>
              <a:defRPr sz="1467">
                <a:solidFill>
                  <a:schemeClr val="lt1"/>
                </a:solidFill>
                <a:latin typeface="Arial"/>
                <a:ea typeface="Arial"/>
                <a:cs typeface="Arial"/>
                <a:sym typeface="Arial"/>
              </a:defRPr>
            </a:lvl4pPr>
            <a:lvl5pPr marL="0" marR="0" lvl="4" indent="0" algn="r">
              <a:spcBef>
                <a:spcPts val="0"/>
              </a:spcBef>
              <a:buNone/>
              <a:defRPr sz="1467">
                <a:solidFill>
                  <a:schemeClr val="lt1"/>
                </a:solidFill>
                <a:latin typeface="Arial"/>
                <a:ea typeface="Arial"/>
                <a:cs typeface="Arial"/>
                <a:sym typeface="Arial"/>
              </a:defRPr>
            </a:lvl5pPr>
            <a:lvl6pPr marL="0" marR="0" lvl="5" indent="0" algn="r">
              <a:spcBef>
                <a:spcPts val="0"/>
              </a:spcBef>
              <a:buNone/>
              <a:defRPr sz="1467">
                <a:solidFill>
                  <a:schemeClr val="lt1"/>
                </a:solidFill>
                <a:latin typeface="Arial"/>
                <a:ea typeface="Arial"/>
                <a:cs typeface="Arial"/>
                <a:sym typeface="Arial"/>
              </a:defRPr>
            </a:lvl6pPr>
            <a:lvl7pPr marL="0" marR="0" lvl="6" indent="0" algn="r">
              <a:spcBef>
                <a:spcPts val="0"/>
              </a:spcBef>
              <a:buNone/>
              <a:defRPr sz="1467">
                <a:solidFill>
                  <a:schemeClr val="lt1"/>
                </a:solidFill>
                <a:latin typeface="Arial"/>
                <a:ea typeface="Arial"/>
                <a:cs typeface="Arial"/>
                <a:sym typeface="Arial"/>
              </a:defRPr>
            </a:lvl7pPr>
            <a:lvl8pPr marL="0" marR="0" lvl="7" indent="0" algn="r">
              <a:spcBef>
                <a:spcPts val="0"/>
              </a:spcBef>
              <a:buNone/>
              <a:defRPr sz="1467">
                <a:solidFill>
                  <a:schemeClr val="lt1"/>
                </a:solidFill>
                <a:latin typeface="Arial"/>
                <a:ea typeface="Arial"/>
                <a:cs typeface="Arial"/>
                <a:sym typeface="Arial"/>
              </a:defRPr>
            </a:lvl8pPr>
            <a:lvl9pPr marL="0" marR="0" lvl="8" indent="0" algn="r">
              <a:spcBef>
                <a:spcPts val="0"/>
              </a:spcBef>
              <a:buNone/>
              <a:defRPr sz="1467">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52" name="Google Shape;1352;p155"/>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933">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3" name="Google Shape;1353;p155"/>
          <p:cNvSpPr txBox="1">
            <a:spLocks noGrp="1"/>
          </p:cNvSpPr>
          <p:nvPr>
            <p:ph type="body" idx="3"/>
          </p:nvPr>
        </p:nvSpPr>
        <p:spPr>
          <a:xfrm>
            <a:off x="2228851" y="5969001"/>
            <a:ext cx="9704988" cy="64981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267"/>
              </a:spcBef>
              <a:spcAft>
                <a:spcPts val="0"/>
              </a:spcAft>
              <a:buSzPts val="1400"/>
              <a:buNone/>
              <a:defRPr sz="1333" b="0" i="0" u="none" strike="noStrike" cap="none">
                <a:solidFill>
                  <a:schemeClr val="dk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L="1828800" marR="0" lvl="3"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1354"/>
        <p:cNvGrpSpPr/>
        <p:nvPr/>
      </p:nvGrpSpPr>
      <p:grpSpPr>
        <a:xfrm>
          <a:off x="0" y="0"/>
          <a:ext cx="0" cy="0"/>
          <a:chOff x="0" y="0"/>
          <a:chExt cx="0" cy="0"/>
        </a:xfrm>
      </p:grpSpPr>
      <p:sp>
        <p:nvSpPr>
          <p:cNvPr id="1355" name="Google Shape;1355;p156"/>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356" name="Google Shape;1356;p156"/>
          <p:cNvCxnSpPr/>
          <p:nvPr/>
        </p:nvCxnSpPr>
        <p:spPr>
          <a:xfrm>
            <a:off x="218113" y="1642176"/>
            <a:ext cx="5788404" cy="0"/>
          </a:xfrm>
          <a:prstGeom prst="straightConnector1">
            <a:avLst/>
          </a:prstGeom>
          <a:noFill/>
          <a:ln w="28575" cap="flat" cmpd="sng">
            <a:solidFill>
              <a:schemeClr val="lt2"/>
            </a:solidFill>
            <a:prstDash val="solid"/>
            <a:round/>
            <a:headEnd type="none" w="med" len="med"/>
            <a:tailEnd type="none" w="med" len="med"/>
          </a:ln>
        </p:spPr>
      </p:cxnSp>
      <p:cxnSp>
        <p:nvCxnSpPr>
          <p:cNvPr id="1357" name="Google Shape;1357;p156"/>
          <p:cNvCxnSpPr/>
          <p:nvPr/>
        </p:nvCxnSpPr>
        <p:spPr>
          <a:xfrm>
            <a:off x="6150901" y="1642176"/>
            <a:ext cx="5780721" cy="0"/>
          </a:xfrm>
          <a:prstGeom prst="straightConnector1">
            <a:avLst/>
          </a:prstGeom>
          <a:noFill/>
          <a:ln w="28575" cap="flat" cmpd="sng">
            <a:solidFill>
              <a:schemeClr val="lt2"/>
            </a:solidFill>
            <a:prstDash val="solid"/>
            <a:round/>
            <a:headEnd type="none" w="med" len="med"/>
            <a:tailEnd type="none" w="med" len="med"/>
          </a:ln>
        </p:spPr>
      </p:cxnSp>
      <p:sp>
        <p:nvSpPr>
          <p:cNvPr id="1358" name="Google Shape;1358;p156"/>
          <p:cNvSpPr txBox="1">
            <a:spLocks noGrp="1"/>
          </p:cNvSpPr>
          <p:nvPr>
            <p:ph type="body" idx="1"/>
          </p:nvPr>
        </p:nvSpPr>
        <p:spPr>
          <a:xfrm>
            <a:off x="218114" y="889265"/>
            <a:ext cx="5788404" cy="639763"/>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73"/>
              </a:spcBef>
              <a:spcAft>
                <a:spcPts val="0"/>
              </a:spcAft>
              <a:buClr>
                <a:schemeClr val="dk1"/>
              </a:buClr>
              <a:buSzPts val="1867"/>
              <a:buFont typeface="Arial"/>
              <a:buNone/>
              <a:defRPr sz="1867" b="1" i="0" u="none" strike="noStrike" cap="none">
                <a:solidFill>
                  <a:schemeClr val="dk1"/>
                </a:solidFill>
                <a:latin typeface="Arial"/>
                <a:ea typeface="Arial"/>
                <a:cs typeface="Arial"/>
                <a:sym typeface="Arial"/>
              </a:defRPr>
            </a:lvl1pPr>
            <a:lvl2pPr marL="914400" marR="0" lvl="1" indent="-228600" algn="l" rtl="0">
              <a:spcBef>
                <a:spcPts val="533"/>
              </a:spcBef>
              <a:spcAft>
                <a:spcPts val="0"/>
              </a:spcAft>
              <a:buClr>
                <a:schemeClr val="dk1"/>
              </a:buClr>
              <a:buSzPts val="2667"/>
              <a:buFont typeface="Arial"/>
              <a:buNone/>
              <a:defRPr sz="2667" b="1"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3pPr>
            <a:lvl4pPr marL="1828800" marR="0" lvl="3"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4pPr>
            <a:lvl5pPr marL="2286000" marR="0" lvl="4"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5pPr>
            <a:lvl6pPr marL="2743200" marR="0" lvl="5"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6pPr>
            <a:lvl7pPr marL="3200400" marR="0" lvl="6"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7pPr>
            <a:lvl8pPr marL="3657600" marR="0" lvl="7"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8pPr>
            <a:lvl9pPr marL="4114800" marR="0" lvl="8"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9pPr>
          </a:lstStyle>
          <a:p>
            <a:endParaRPr/>
          </a:p>
        </p:txBody>
      </p:sp>
      <p:sp>
        <p:nvSpPr>
          <p:cNvPr id="1359" name="Google Shape;1359;p156"/>
          <p:cNvSpPr txBox="1">
            <a:spLocks noGrp="1"/>
          </p:cNvSpPr>
          <p:nvPr>
            <p:ph type="body" idx="2"/>
          </p:nvPr>
        </p:nvSpPr>
        <p:spPr>
          <a:xfrm>
            <a:off x="218114" y="1756097"/>
            <a:ext cx="5788404" cy="411130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6pPr>
            <a:lvl7pPr marL="3200400" marR="0" lvl="6"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7pPr>
            <a:lvl8pPr marL="3657600" marR="0" lvl="7"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8pPr>
            <a:lvl9pPr marL="4114800" marR="0" lvl="8"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9pPr>
          </a:lstStyle>
          <a:p>
            <a:endParaRPr/>
          </a:p>
        </p:txBody>
      </p:sp>
      <p:sp>
        <p:nvSpPr>
          <p:cNvPr id="1360" name="Google Shape;1360;p156"/>
          <p:cNvSpPr txBox="1">
            <a:spLocks noGrp="1"/>
          </p:cNvSpPr>
          <p:nvPr>
            <p:ph type="body" idx="3"/>
          </p:nvPr>
        </p:nvSpPr>
        <p:spPr>
          <a:xfrm>
            <a:off x="6150848" y="889265"/>
            <a:ext cx="5782992" cy="639763"/>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73"/>
              </a:spcBef>
              <a:spcAft>
                <a:spcPts val="0"/>
              </a:spcAft>
              <a:buClr>
                <a:schemeClr val="dk1"/>
              </a:buClr>
              <a:buSzPts val="1867"/>
              <a:buFont typeface="Arial"/>
              <a:buNone/>
              <a:defRPr sz="1867" b="1" i="0" u="none" strike="noStrike" cap="none">
                <a:solidFill>
                  <a:schemeClr val="dk1"/>
                </a:solidFill>
                <a:latin typeface="Arial"/>
                <a:ea typeface="Arial"/>
                <a:cs typeface="Arial"/>
                <a:sym typeface="Arial"/>
              </a:defRPr>
            </a:lvl1pPr>
            <a:lvl2pPr marL="914400" marR="0" lvl="1" indent="-228600" algn="l" rtl="0">
              <a:spcBef>
                <a:spcPts val="533"/>
              </a:spcBef>
              <a:spcAft>
                <a:spcPts val="0"/>
              </a:spcAft>
              <a:buClr>
                <a:schemeClr val="dk1"/>
              </a:buClr>
              <a:buSzPts val="2667"/>
              <a:buFont typeface="Arial"/>
              <a:buNone/>
              <a:defRPr sz="2667" b="1"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3pPr>
            <a:lvl4pPr marL="1828800" marR="0" lvl="3"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4pPr>
            <a:lvl5pPr marL="2286000" marR="0" lvl="4"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5pPr>
            <a:lvl6pPr marL="2743200" marR="0" lvl="5"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6pPr>
            <a:lvl7pPr marL="3200400" marR="0" lvl="6"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7pPr>
            <a:lvl8pPr marL="3657600" marR="0" lvl="7"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8pPr>
            <a:lvl9pPr marL="4114800" marR="0" lvl="8"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9pPr>
          </a:lstStyle>
          <a:p>
            <a:endParaRPr/>
          </a:p>
        </p:txBody>
      </p:sp>
      <p:sp>
        <p:nvSpPr>
          <p:cNvPr id="1361" name="Google Shape;1361;p156"/>
          <p:cNvSpPr txBox="1">
            <a:spLocks noGrp="1"/>
          </p:cNvSpPr>
          <p:nvPr>
            <p:ph type="body" idx="4"/>
          </p:nvPr>
        </p:nvSpPr>
        <p:spPr>
          <a:xfrm>
            <a:off x="6168706" y="1756097"/>
            <a:ext cx="5762917" cy="411130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6pPr>
            <a:lvl7pPr marL="3200400" marR="0" lvl="6"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7pPr>
            <a:lvl8pPr marL="3657600" marR="0" lvl="7"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8pPr>
            <a:lvl9pPr marL="4114800" marR="0" lvl="8"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9pPr>
          </a:lstStyle>
          <a:p>
            <a:endParaRPr/>
          </a:p>
        </p:txBody>
      </p:sp>
      <p:sp>
        <p:nvSpPr>
          <p:cNvPr id="1362" name="Google Shape;1362;p156"/>
          <p:cNvSpPr txBox="1">
            <a:spLocks noGrp="1"/>
          </p:cNvSpPr>
          <p:nvPr>
            <p:ph type="sldNum" idx="12"/>
          </p:nvPr>
        </p:nvSpPr>
        <p:spPr>
          <a:xfrm>
            <a:off x="11379200" y="6620934"/>
            <a:ext cx="812800" cy="23495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Arial"/>
                <a:ea typeface="Arial"/>
                <a:cs typeface="Arial"/>
                <a:sym typeface="Arial"/>
              </a:defRPr>
            </a:lvl1pPr>
            <a:lvl2pPr marL="0" marR="0" lvl="1" indent="0" algn="r">
              <a:spcBef>
                <a:spcPts val="0"/>
              </a:spcBef>
              <a:buNone/>
              <a:defRPr sz="1467">
                <a:solidFill>
                  <a:schemeClr val="lt1"/>
                </a:solidFill>
                <a:latin typeface="Arial"/>
                <a:ea typeface="Arial"/>
                <a:cs typeface="Arial"/>
                <a:sym typeface="Arial"/>
              </a:defRPr>
            </a:lvl2pPr>
            <a:lvl3pPr marL="0" marR="0" lvl="2" indent="0" algn="r">
              <a:spcBef>
                <a:spcPts val="0"/>
              </a:spcBef>
              <a:buNone/>
              <a:defRPr sz="1467">
                <a:solidFill>
                  <a:schemeClr val="lt1"/>
                </a:solidFill>
                <a:latin typeface="Arial"/>
                <a:ea typeface="Arial"/>
                <a:cs typeface="Arial"/>
                <a:sym typeface="Arial"/>
              </a:defRPr>
            </a:lvl3pPr>
            <a:lvl4pPr marL="0" marR="0" lvl="3" indent="0" algn="r">
              <a:spcBef>
                <a:spcPts val="0"/>
              </a:spcBef>
              <a:buNone/>
              <a:defRPr sz="1467">
                <a:solidFill>
                  <a:schemeClr val="lt1"/>
                </a:solidFill>
                <a:latin typeface="Arial"/>
                <a:ea typeface="Arial"/>
                <a:cs typeface="Arial"/>
                <a:sym typeface="Arial"/>
              </a:defRPr>
            </a:lvl4pPr>
            <a:lvl5pPr marL="0" marR="0" lvl="4" indent="0" algn="r">
              <a:spcBef>
                <a:spcPts val="0"/>
              </a:spcBef>
              <a:buNone/>
              <a:defRPr sz="1467">
                <a:solidFill>
                  <a:schemeClr val="lt1"/>
                </a:solidFill>
                <a:latin typeface="Arial"/>
                <a:ea typeface="Arial"/>
                <a:cs typeface="Arial"/>
                <a:sym typeface="Arial"/>
              </a:defRPr>
            </a:lvl5pPr>
            <a:lvl6pPr marL="0" marR="0" lvl="5" indent="0" algn="r">
              <a:spcBef>
                <a:spcPts val="0"/>
              </a:spcBef>
              <a:buNone/>
              <a:defRPr sz="1467">
                <a:solidFill>
                  <a:schemeClr val="lt1"/>
                </a:solidFill>
                <a:latin typeface="Arial"/>
                <a:ea typeface="Arial"/>
                <a:cs typeface="Arial"/>
                <a:sym typeface="Arial"/>
              </a:defRPr>
            </a:lvl6pPr>
            <a:lvl7pPr marL="0" marR="0" lvl="6" indent="0" algn="r">
              <a:spcBef>
                <a:spcPts val="0"/>
              </a:spcBef>
              <a:buNone/>
              <a:defRPr sz="1467">
                <a:solidFill>
                  <a:schemeClr val="lt1"/>
                </a:solidFill>
                <a:latin typeface="Arial"/>
                <a:ea typeface="Arial"/>
                <a:cs typeface="Arial"/>
                <a:sym typeface="Arial"/>
              </a:defRPr>
            </a:lvl7pPr>
            <a:lvl8pPr marL="0" marR="0" lvl="7" indent="0" algn="r">
              <a:spcBef>
                <a:spcPts val="0"/>
              </a:spcBef>
              <a:buNone/>
              <a:defRPr sz="1467">
                <a:solidFill>
                  <a:schemeClr val="lt1"/>
                </a:solidFill>
                <a:latin typeface="Arial"/>
                <a:ea typeface="Arial"/>
                <a:cs typeface="Arial"/>
                <a:sym typeface="Arial"/>
              </a:defRPr>
            </a:lvl8pPr>
            <a:lvl9pPr marL="0" marR="0" lvl="8" indent="0" algn="r">
              <a:spcBef>
                <a:spcPts val="0"/>
              </a:spcBef>
              <a:buNone/>
              <a:defRPr sz="1467">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63" name="Google Shape;1363;p156"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601" y="5969000"/>
            <a:ext cx="3704343" cy="651933"/>
          </a:xfrm>
          <a:prstGeom prst="rect">
            <a:avLst/>
          </a:prstGeom>
          <a:noFill/>
          <a:ln>
            <a:noFill/>
          </a:ln>
        </p:spPr>
      </p:pic>
      <p:sp>
        <p:nvSpPr>
          <p:cNvPr id="1364" name="Google Shape;1364;p156"/>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933">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5" name="Google Shape;1365;p156"/>
          <p:cNvSpPr txBox="1">
            <a:spLocks noGrp="1"/>
          </p:cNvSpPr>
          <p:nvPr>
            <p:ph type="body" idx="5"/>
          </p:nvPr>
        </p:nvSpPr>
        <p:spPr>
          <a:xfrm>
            <a:off x="3858937" y="5981321"/>
            <a:ext cx="8074903" cy="63749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267"/>
              </a:spcBef>
              <a:spcAft>
                <a:spcPts val="0"/>
              </a:spcAft>
              <a:buSzPts val="1400"/>
              <a:buNone/>
              <a:defRPr sz="1333" b="0" i="0" u="none" strike="noStrike" cap="none">
                <a:solidFill>
                  <a:schemeClr val="dk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L="1828800" marR="0" lvl="3"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matchingName="2_Comparison">
  <p:cSld name="2_Comparison">
    <p:spTree>
      <p:nvGrpSpPr>
        <p:cNvPr id="1" name="Shape 1366"/>
        <p:cNvGrpSpPr/>
        <p:nvPr/>
      </p:nvGrpSpPr>
      <p:grpSpPr>
        <a:xfrm>
          <a:off x="0" y="0"/>
          <a:ext cx="0" cy="0"/>
          <a:chOff x="0" y="0"/>
          <a:chExt cx="0" cy="0"/>
        </a:xfrm>
      </p:grpSpPr>
      <p:sp>
        <p:nvSpPr>
          <p:cNvPr id="1367" name="Google Shape;1367;p157"/>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68" name="Google Shape;1368;p157"/>
          <p:cNvSpPr txBox="1">
            <a:spLocks noGrp="1"/>
          </p:cNvSpPr>
          <p:nvPr>
            <p:ph type="body" idx="1"/>
          </p:nvPr>
        </p:nvSpPr>
        <p:spPr>
          <a:xfrm>
            <a:off x="218114" y="889265"/>
            <a:ext cx="5788404" cy="639763"/>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73"/>
              </a:spcBef>
              <a:spcAft>
                <a:spcPts val="0"/>
              </a:spcAft>
              <a:buClr>
                <a:schemeClr val="dk1"/>
              </a:buClr>
              <a:buSzPts val="1867"/>
              <a:buFont typeface="Arial"/>
              <a:buNone/>
              <a:defRPr sz="1867" b="1" i="0" u="none" strike="noStrike" cap="none">
                <a:solidFill>
                  <a:schemeClr val="dk1"/>
                </a:solidFill>
                <a:latin typeface="Arial"/>
                <a:ea typeface="Arial"/>
                <a:cs typeface="Arial"/>
                <a:sym typeface="Arial"/>
              </a:defRPr>
            </a:lvl1pPr>
            <a:lvl2pPr marL="914400" marR="0" lvl="1" indent="-228600" algn="l" rtl="0">
              <a:spcBef>
                <a:spcPts val="533"/>
              </a:spcBef>
              <a:spcAft>
                <a:spcPts val="0"/>
              </a:spcAft>
              <a:buClr>
                <a:schemeClr val="dk1"/>
              </a:buClr>
              <a:buSzPts val="2667"/>
              <a:buFont typeface="Arial"/>
              <a:buNone/>
              <a:defRPr sz="2667" b="1"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3pPr>
            <a:lvl4pPr marL="1828800" marR="0" lvl="3"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4pPr>
            <a:lvl5pPr marL="2286000" marR="0" lvl="4"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5pPr>
            <a:lvl6pPr marL="2743200" marR="0" lvl="5"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6pPr>
            <a:lvl7pPr marL="3200400" marR="0" lvl="6"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7pPr>
            <a:lvl8pPr marL="3657600" marR="0" lvl="7"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8pPr>
            <a:lvl9pPr marL="4114800" marR="0" lvl="8"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9pPr>
          </a:lstStyle>
          <a:p>
            <a:endParaRPr/>
          </a:p>
        </p:txBody>
      </p:sp>
      <p:sp>
        <p:nvSpPr>
          <p:cNvPr id="1369" name="Google Shape;1369;p157"/>
          <p:cNvSpPr txBox="1">
            <a:spLocks noGrp="1"/>
          </p:cNvSpPr>
          <p:nvPr>
            <p:ph type="body" idx="2"/>
          </p:nvPr>
        </p:nvSpPr>
        <p:spPr>
          <a:xfrm>
            <a:off x="6150848" y="889265"/>
            <a:ext cx="5782992" cy="639763"/>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73"/>
              </a:spcBef>
              <a:spcAft>
                <a:spcPts val="0"/>
              </a:spcAft>
              <a:buClr>
                <a:schemeClr val="dk1"/>
              </a:buClr>
              <a:buSzPts val="1867"/>
              <a:buFont typeface="Arial"/>
              <a:buNone/>
              <a:defRPr sz="1867" b="1" i="0" u="none" strike="noStrike" cap="none">
                <a:solidFill>
                  <a:schemeClr val="dk1"/>
                </a:solidFill>
                <a:latin typeface="Arial"/>
                <a:ea typeface="Arial"/>
                <a:cs typeface="Arial"/>
                <a:sym typeface="Arial"/>
              </a:defRPr>
            </a:lvl1pPr>
            <a:lvl2pPr marL="914400" marR="0" lvl="1" indent="-228600" algn="l" rtl="0">
              <a:spcBef>
                <a:spcPts val="533"/>
              </a:spcBef>
              <a:spcAft>
                <a:spcPts val="0"/>
              </a:spcAft>
              <a:buClr>
                <a:schemeClr val="dk1"/>
              </a:buClr>
              <a:buSzPts val="2667"/>
              <a:buFont typeface="Arial"/>
              <a:buNone/>
              <a:defRPr sz="2667" b="1"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3pPr>
            <a:lvl4pPr marL="1828800" marR="0" lvl="3"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4pPr>
            <a:lvl5pPr marL="2286000" marR="0" lvl="4"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5pPr>
            <a:lvl6pPr marL="2743200" marR="0" lvl="5"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6pPr>
            <a:lvl7pPr marL="3200400" marR="0" lvl="6"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7pPr>
            <a:lvl8pPr marL="3657600" marR="0" lvl="7"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8pPr>
            <a:lvl9pPr marL="4114800" marR="0" lvl="8"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9pPr>
          </a:lstStyle>
          <a:p>
            <a:endParaRPr/>
          </a:p>
        </p:txBody>
      </p:sp>
      <p:sp>
        <p:nvSpPr>
          <p:cNvPr id="1370" name="Google Shape;1370;p157"/>
          <p:cNvSpPr txBox="1">
            <a:spLocks noGrp="1"/>
          </p:cNvSpPr>
          <p:nvPr>
            <p:ph type="sldNum" idx="12"/>
          </p:nvPr>
        </p:nvSpPr>
        <p:spPr>
          <a:xfrm>
            <a:off x="11379200" y="6620934"/>
            <a:ext cx="812800" cy="23495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Arial"/>
                <a:ea typeface="Arial"/>
                <a:cs typeface="Arial"/>
                <a:sym typeface="Arial"/>
              </a:defRPr>
            </a:lvl1pPr>
            <a:lvl2pPr marL="0" marR="0" lvl="1" indent="0" algn="r">
              <a:spcBef>
                <a:spcPts val="0"/>
              </a:spcBef>
              <a:buNone/>
              <a:defRPr sz="1467">
                <a:solidFill>
                  <a:schemeClr val="lt1"/>
                </a:solidFill>
                <a:latin typeface="Arial"/>
                <a:ea typeface="Arial"/>
                <a:cs typeface="Arial"/>
                <a:sym typeface="Arial"/>
              </a:defRPr>
            </a:lvl2pPr>
            <a:lvl3pPr marL="0" marR="0" lvl="2" indent="0" algn="r">
              <a:spcBef>
                <a:spcPts val="0"/>
              </a:spcBef>
              <a:buNone/>
              <a:defRPr sz="1467">
                <a:solidFill>
                  <a:schemeClr val="lt1"/>
                </a:solidFill>
                <a:latin typeface="Arial"/>
                <a:ea typeface="Arial"/>
                <a:cs typeface="Arial"/>
                <a:sym typeface="Arial"/>
              </a:defRPr>
            </a:lvl3pPr>
            <a:lvl4pPr marL="0" marR="0" lvl="3" indent="0" algn="r">
              <a:spcBef>
                <a:spcPts val="0"/>
              </a:spcBef>
              <a:buNone/>
              <a:defRPr sz="1467">
                <a:solidFill>
                  <a:schemeClr val="lt1"/>
                </a:solidFill>
                <a:latin typeface="Arial"/>
                <a:ea typeface="Arial"/>
                <a:cs typeface="Arial"/>
                <a:sym typeface="Arial"/>
              </a:defRPr>
            </a:lvl4pPr>
            <a:lvl5pPr marL="0" marR="0" lvl="4" indent="0" algn="r">
              <a:spcBef>
                <a:spcPts val="0"/>
              </a:spcBef>
              <a:buNone/>
              <a:defRPr sz="1467">
                <a:solidFill>
                  <a:schemeClr val="lt1"/>
                </a:solidFill>
                <a:latin typeface="Arial"/>
                <a:ea typeface="Arial"/>
                <a:cs typeface="Arial"/>
                <a:sym typeface="Arial"/>
              </a:defRPr>
            </a:lvl5pPr>
            <a:lvl6pPr marL="0" marR="0" lvl="5" indent="0" algn="r">
              <a:spcBef>
                <a:spcPts val="0"/>
              </a:spcBef>
              <a:buNone/>
              <a:defRPr sz="1467">
                <a:solidFill>
                  <a:schemeClr val="lt1"/>
                </a:solidFill>
                <a:latin typeface="Arial"/>
                <a:ea typeface="Arial"/>
                <a:cs typeface="Arial"/>
                <a:sym typeface="Arial"/>
              </a:defRPr>
            </a:lvl6pPr>
            <a:lvl7pPr marL="0" marR="0" lvl="6" indent="0" algn="r">
              <a:spcBef>
                <a:spcPts val="0"/>
              </a:spcBef>
              <a:buNone/>
              <a:defRPr sz="1467">
                <a:solidFill>
                  <a:schemeClr val="lt1"/>
                </a:solidFill>
                <a:latin typeface="Arial"/>
                <a:ea typeface="Arial"/>
                <a:cs typeface="Arial"/>
                <a:sym typeface="Arial"/>
              </a:defRPr>
            </a:lvl7pPr>
            <a:lvl8pPr marL="0" marR="0" lvl="7" indent="0" algn="r">
              <a:spcBef>
                <a:spcPts val="0"/>
              </a:spcBef>
              <a:buNone/>
              <a:defRPr sz="1467">
                <a:solidFill>
                  <a:schemeClr val="lt1"/>
                </a:solidFill>
                <a:latin typeface="Arial"/>
                <a:ea typeface="Arial"/>
                <a:cs typeface="Arial"/>
                <a:sym typeface="Arial"/>
              </a:defRPr>
            </a:lvl8pPr>
            <a:lvl9pPr marL="0" marR="0" lvl="8" indent="0" algn="r">
              <a:spcBef>
                <a:spcPts val="0"/>
              </a:spcBef>
              <a:buNone/>
              <a:defRPr sz="1467">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71" name="Google Shape;1371;p157"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601" y="5969000"/>
            <a:ext cx="3704343" cy="651933"/>
          </a:xfrm>
          <a:prstGeom prst="rect">
            <a:avLst/>
          </a:prstGeom>
          <a:noFill/>
          <a:ln>
            <a:noFill/>
          </a:ln>
        </p:spPr>
      </p:pic>
      <p:sp>
        <p:nvSpPr>
          <p:cNvPr id="1372" name="Google Shape;1372;p157"/>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933">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3" name="Google Shape;1373;p157"/>
          <p:cNvSpPr txBox="1">
            <a:spLocks noGrp="1"/>
          </p:cNvSpPr>
          <p:nvPr>
            <p:ph type="body" idx="3"/>
          </p:nvPr>
        </p:nvSpPr>
        <p:spPr>
          <a:xfrm>
            <a:off x="3858937" y="5969001"/>
            <a:ext cx="8074903" cy="64981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267"/>
              </a:spcBef>
              <a:spcAft>
                <a:spcPts val="0"/>
              </a:spcAft>
              <a:buSzPts val="1400"/>
              <a:buNone/>
              <a:defRPr sz="1333" b="0" i="0" u="none" strike="noStrike" cap="none">
                <a:solidFill>
                  <a:schemeClr val="dk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L="1828800" marR="0" lvl="3"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74" name="Google Shape;1374;p157"/>
          <p:cNvSpPr txBox="1">
            <a:spLocks noGrp="1"/>
          </p:cNvSpPr>
          <p:nvPr>
            <p:ph type="body" idx="4"/>
          </p:nvPr>
        </p:nvSpPr>
        <p:spPr>
          <a:xfrm>
            <a:off x="218114" y="1756097"/>
            <a:ext cx="5788404" cy="411130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6pPr>
            <a:lvl7pPr marL="3200400" marR="0" lvl="6"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7pPr>
            <a:lvl8pPr marL="3657600" marR="0" lvl="7"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8pPr>
            <a:lvl9pPr marL="4114800" marR="0" lvl="8"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9pPr>
          </a:lstStyle>
          <a:p>
            <a:endParaRPr/>
          </a:p>
        </p:txBody>
      </p:sp>
      <p:sp>
        <p:nvSpPr>
          <p:cNvPr id="1375" name="Google Shape;1375;p157"/>
          <p:cNvSpPr txBox="1">
            <a:spLocks noGrp="1"/>
          </p:cNvSpPr>
          <p:nvPr>
            <p:ph type="body" idx="5"/>
          </p:nvPr>
        </p:nvSpPr>
        <p:spPr>
          <a:xfrm>
            <a:off x="6168706" y="1756097"/>
            <a:ext cx="5762917" cy="411130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6pPr>
            <a:lvl7pPr marL="3200400" marR="0" lvl="6"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7pPr>
            <a:lvl8pPr marL="3657600" marR="0" lvl="7"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8pPr>
            <a:lvl9pPr marL="4114800" marR="0" lvl="8"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matchingName="5_Two Content">
  <p:cSld name="5_Two Content">
    <p:spTree>
      <p:nvGrpSpPr>
        <p:cNvPr id="1" name="Shape 1376"/>
        <p:cNvGrpSpPr/>
        <p:nvPr/>
      </p:nvGrpSpPr>
      <p:grpSpPr>
        <a:xfrm>
          <a:off x="0" y="0"/>
          <a:ext cx="0" cy="0"/>
          <a:chOff x="0" y="0"/>
          <a:chExt cx="0" cy="0"/>
        </a:xfrm>
      </p:grpSpPr>
      <p:sp>
        <p:nvSpPr>
          <p:cNvPr id="1377" name="Google Shape;1377;p158"/>
          <p:cNvSpPr txBox="1">
            <a:spLocks noGrp="1"/>
          </p:cNvSpPr>
          <p:nvPr>
            <p:ph type="body" idx="1"/>
          </p:nvPr>
        </p:nvSpPr>
        <p:spPr>
          <a:xfrm>
            <a:off x="218112" y="896616"/>
            <a:ext cx="3779520" cy="457200"/>
          </a:xfrm>
          <a:prstGeom prst="rect">
            <a:avLst/>
          </a:prstGeom>
          <a:noFill/>
          <a:ln>
            <a:noFill/>
          </a:ln>
        </p:spPr>
        <p:txBody>
          <a:bodyPr spcFirstLastPara="1" wrap="square" lIns="91425" tIns="45700" rIns="91425" bIns="45700" anchor="b" anchorCtr="0">
            <a:noAutofit/>
          </a:bodyPr>
          <a:lstStyle>
            <a:lvl1pPr marL="457200" marR="0" lvl="0" indent="-228600" algn="ctr" rtl="0">
              <a:spcBef>
                <a:spcPts val="373"/>
              </a:spcBef>
              <a:spcAft>
                <a:spcPts val="0"/>
              </a:spcAft>
              <a:buClr>
                <a:schemeClr val="dk1"/>
              </a:buClr>
              <a:buSzPts val="1867"/>
              <a:buFont typeface="Arial"/>
              <a:buNone/>
              <a:defRPr sz="1867" b="1" i="0" u="none" strike="noStrike" cap="none">
                <a:solidFill>
                  <a:schemeClr val="dk1"/>
                </a:solidFill>
                <a:latin typeface="Arial"/>
                <a:ea typeface="Arial"/>
                <a:cs typeface="Arial"/>
                <a:sym typeface="Arial"/>
              </a:defRPr>
            </a:lvl1pPr>
            <a:lvl2pPr marL="914400" marR="0" lvl="1" indent="-228600" algn="l" rtl="0">
              <a:spcBef>
                <a:spcPts val="533"/>
              </a:spcBef>
              <a:spcAft>
                <a:spcPts val="0"/>
              </a:spcAft>
              <a:buClr>
                <a:schemeClr val="dk1"/>
              </a:buClr>
              <a:buSzPts val="2667"/>
              <a:buFont typeface="Arial"/>
              <a:buNone/>
              <a:defRPr sz="2667" b="1"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3pPr>
            <a:lvl4pPr marL="1828800" marR="0" lvl="3"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4pPr>
            <a:lvl5pPr marL="2286000" marR="0" lvl="4"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5pPr>
            <a:lvl6pPr marL="2743200" marR="0" lvl="5"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6pPr>
            <a:lvl7pPr marL="3200400" marR="0" lvl="6"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7pPr>
            <a:lvl8pPr marL="3657600" marR="0" lvl="7"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8pPr>
            <a:lvl9pPr marL="4114800" marR="0" lvl="8"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9pPr>
          </a:lstStyle>
          <a:p>
            <a:endParaRPr/>
          </a:p>
        </p:txBody>
      </p:sp>
      <p:sp>
        <p:nvSpPr>
          <p:cNvPr id="1378" name="Google Shape;1378;p158"/>
          <p:cNvSpPr txBox="1">
            <a:spLocks noGrp="1"/>
          </p:cNvSpPr>
          <p:nvPr>
            <p:ph type="body" idx="2"/>
          </p:nvPr>
        </p:nvSpPr>
        <p:spPr>
          <a:xfrm>
            <a:off x="4186216" y="896616"/>
            <a:ext cx="3779520" cy="457200"/>
          </a:xfrm>
          <a:prstGeom prst="rect">
            <a:avLst/>
          </a:prstGeom>
          <a:noFill/>
          <a:ln>
            <a:noFill/>
          </a:ln>
        </p:spPr>
        <p:txBody>
          <a:bodyPr spcFirstLastPara="1" wrap="square" lIns="91425" tIns="45700" rIns="91425" bIns="45700" anchor="b" anchorCtr="0">
            <a:noAutofit/>
          </a:bodyPr>
          <a:lstStyle>
            <a:lvl1pPr marL="457200" marR="0" lvl="0" indent="-228600" algn="ctr" rtl="0">
              <a:spcBef>
                <a:spcPts val="373"/>
              </a:spcBef>
              <a:spcAft>
                <a:spcPts val="0"/>
              </a:spcAft>
              <a:buClr>
                <a:schemeClr val="dk1"/>
              </a:buClr>
              <a:buSzPts val="1867"/>
              <a:buFont typeface="Arial"/>
              <a:buNone/>
              <a:defRPr sz="1867" b="1" i="0" u="none" strike="noStrike" cap="none">
                <a:solidFill>
                  <a:schemeClr val="dk1"/>
                </a:solidFill>
                <a:latin typeface="Arial"/>
                <a:ea typeface="Arial"/>
                <a:cs typeface="Arial"/>
                <a:sym typeface="Arial"/>
              </a:defRPr>
            </a:lvl1pPr>
            <a:lvl2pPr marL="914400" marR="0" lvl="1" indent="-228600" algn="l" rtl="0">
              <a:spcBef>
                <a:spcPts val="533"/>
              </a:spcBef>
              <a:spcAft>
                <a:spcPts val="0"/>
              </a:spcAft>
              <a:buClr>
                <a:schemeClr val="dk1"/>
              </a:buClr>
              <a:buSzPts val="2667"/>
              <a:buFont typeface="Arial"/>
              <a:buNone/>
              <a:defRPr sz="2667" b="1"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3pPr>
            <a:lvl4pPr marL="1828800" marR="0" lvl="3"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4pPr>
            <a:lvl5pPr marL="2286000" marR="0" lvl="4"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5pPr>
            <a:lvl6pPr marL="2743200" marR="0" lvl="5"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6pPr>
            <a:lvl7pPr marL="3200400" marR="0" lvl="6"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7pPr>
            <a:lvl8pPr marL="3657600" marR="0" lvl="7"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8pPr>
            <a:lvl9pPr marL="4114800" marR="0" lvl="8"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9pPr>
          </a:lstStyle>
          <a:p>
            <a:endParaRPr/>
          </a:p>
        </p:txBody>
      </p:sp>
      <p:sp>
        <p:nvSpPr>
          <p:cNvPr id="1379" name="Google Shape;1379;p158"/>
          <p:cNvSpPr txBox="1">
            <a:spLocks noGrp="1"/>
          </p:cNvSpPr>
          <p:nvPr>
            <p:ph type="body" idx="3"/>
          </p:nvPr>
        </p:nvSpPr>
        <p:spPr>
          <a:xfrm>
            <a:off x="8154319" y="896616"/>
            <a:ext cx="3779520" cy="457200"/>
          </a:xfrm>
          <a:prstGeom prst="rect">
            <a:avLst/>
          </a:prstGeom>
          <a:noFill/>
          <a:ln>
            <a:noFill/>
          </a:ln>
        </p:spPr>
        <p:txBody>
          <a:bodyPr spcFirstLastPara="1" wrap="square" lIns="91425" tIns="45700" rIns="91425" bIns="45700" anchor="b" anchorCtr="0">
            <a:noAutofit/>
          </a:bodyPr>
          <a:lstStyle>
            <a:lvl1pPr marL="457200" marR="0" lvl="0" indent="-228600" algn="ctr" rtl="0">
              <a:spcBef>
                <a:spcPts val="373"/>
              </a:spcBef>
              <a:spcAft>
                <a:spcPts val="0"/>
              </a:spcAft>
              <a:buClr>
                <a:schemeClr val="dk1"/>
              </a:buClr>
              <a:buSzPts val="1867"/>
              <a:buFont typeface="Arial"/>
              <a:buNone/>
              <a:defRPr sz="1867" b="1" i="0" u="none" strike="noStrike" cap="none">
                <a:solidFill>
                  <a:schemeClr val="dk1"/>
                </a:solidFill>
                <a:latin typeface="Arial"/>
                <a:ea typeface="Arial"/>
                <a:cs typeface="Arial"/>
                <a:sym typeface="Arial"/>
              </a:defRPr>
            </a:lvl1pPr>
            <a:lvl2pPr marL="914400" marR="0" lvl="1" indent="-228600" algn="l" rtl="0">
              <a:spcBef>
                <a:spcPts val="533"/>
              </a:spcBef>
              <a:spcAft>
                <a:spcPts val="0"/>
              </a:spcAft>
              <a:buClr>
                <a:schemeClr val="dk1"/>
              </a:buClr>
              <a:buSzPts val="2667"/>
              <a:buFont typeface="Arial"/>
              <a:buNone/>
              <a:defRPr sz="2667" b="1"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3pPr>
            <a:lvl4pPr marL="1828800" marR="0" lvl="3"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4pPr>
            <a:lvl5pPr marL="2286000" marR="0" lvl="4"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5pPr>
            <a:lvl6pPr marL="2743200" marR="0" lvl="5"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6pPr>
            <a:lvl7pPr marL="3200400" marR="0" lvl="6"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7pPr>
            <a:lvl8pPr marL="3657600" marR="0" lvl="7"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8pPr>
            <a:lvl9pPr marL="4114800" marR="0" lvl="8"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9pPr>
          </a:lstStyle>
          <a:p>
            <a:endParaRPr/>
          </a:p>
        </p:txBody>
      </p:sp>
      <p:sp>
        <p:nvSpPr>
          <p:cNvPr id="1380" name="Google Shape;1380;p158"/>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81" name="Google Shape;1381;p158"/>
          <p:cNvPicPr preferRelativeResize="0"/>
          <p:nvPr/>
        </p:nvPicPr>
        <p:blipFill rotWithShape="1">
          <a:blip r:embed="rId2">
            <a:alphaModFix/>
          </a:blip>
          <a:srcRect b="12590"/>
          <a:stretch/>
        </p:blipFill>
        <p:spPr>
          <a:xfrm>
            <a:off x="186267" y="5890685"/>
            <a:ext cx="1845733" cy="789516"/>
          </a:xfrm>
          <a:prstGeom prst="rect">
            <a:avLst/>
          </a:prstGeom>
          <a:noFill/>
          <a:ln>
            <a:noFill/>
          </a:ln>
        </p:spPr>
      </p:pic>
      <p:cxnSp>
        <p:nvCxnSpPr>
          <p:cNvPr id="1382" name="Google Shape;1382;p158"/>
          <p:cNvCxnSpPr/>
          <p:nvPr/>
        </p:nvCxnSpPr>
        <p:spPr>
          <a:xfrm>
            <a:off x="218109" y="1353816"/>
            <a:ext cx="3779520" cy="0"/>
          </a:xfrm>
          <a:prstGeom prst="straightConnector1">
            <a:avLst/>
          </a:prstGeom>
          <a:noFill/>
          <a:ln w="28575" cap="flat" cmpd="sng">
            <a:solidFill>
              <a:schemeClr val="lt2"/>
            </a:solidFill>
            <a:prstDash val="solid"/>
            <a:round/>
            <a:headEnd type="none" w="med" len="med"/>
            <a:tailEnd type="none" w="med" len="med"/>
          </a:ln>
        </p:spPr>
      </p:cxnSp>
      <p:cxnSp>
        <p:nvCxnSpPr>
          <p:cNvPr id="1383" name="Google Shape;1383;p158"/>
          <p:cNvCxnSpPr/>
          <p:nvPr/>
        </p:nvCxnSpPr>
        <p:spPr>
          <a:xfrm>
            <a:off x="4186216" y="1353817"/>
            <a:ext cx="3779520" cy="0"/>
          </a:xfrm>
          <a:prstGeom prst="straightConnector1">
            <a:avLst/>
          </a:prstGeom>
          <a:noFill/>
          <a:ln w="28575" cap="flat" cmpd="sng">
            <a:solidFill>
              <a:schemeClr val="lt2"/>
            </a:solidFill>
            <a:prstDash val="solid"/>
            <a:round/>
            <a:headEnd type="none" w="med" len="med"/>
            <a:tailEnd type="none" w="med" len="med"/>
          </a:ln>
        </p:spPr>
      </p:cxnSp>
      <p:cxnSp>
        <p:nvCxnSpPr>
          <p:cNvPr id="1384" name="Google Shape;1384;p158"/>
          <p:cNvCxnSpPr/>
          <p:nvPr/>
        </p:nvCxnSpPr>
        <p:spPr>
          <a:xfrm>
            <a:off x="8153408" y="1353817"/>
            <a:ext cx="3779520" cy="0"/>
          </a:xfrm>
          <a:prstGeom prst="straightConnector1">
            <a:avLst/>
          </a:prstGeom>
          <a:noFill/>
          <a:ln w="28575" cap="flat" cmpd="sng">
            <a:solidFill>
              <a:schemeClr val="lt2"/>
            </a:solidFill>
            <a:prstDash val="solid"/>
            <a:round/>
            <a:headEnd type="none" w="med" len="med"/>
            <a:tailEnd type="none" w="med" len="med"/>
          </a:ln>
        </p:spPr>
      </p:cxnSp>
      <p:sp>
        <p:nvSpPr>
          <p:cNvPr id="1385" name="Google Shape;1385;p158"/>
          <p:cNvSpPr txBox="1">
            <a:spLocks noGrp="1"/>
          </p:cNvSpPr>
          <p:nvPr>
            <p:ph type="body" idx="4"/>
          </p:nvPr>
        </p:nvSpPr>
        <p:spPr>
          <a:xfrm>
            <a:off x="218112" y="1430017"/>
            <a:ext cx="3779520" cy="438285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386" name="Google Shape;1386;p158"/>
          <p:cNvSpPr txBox="1">
            <a:spLocks noGrp="1"/>
          </p:cNvSpPr>
          <p:nvPr>
            <p:ph type="body" idx="5"/>
          </p:nvPr>
        </p:nvSpPr>
        <p:spPr>
          <a:xfrm>
            <a:off x="4186216" y="1430017"/>
            <a:ext cx="3779520" cy="438285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387" name="Google Shape;1387;p158"/>
          <p:cNvSpPr txBox="1">
            <a:spLocks noGrp="1"/>
          </p:cNvSpPr>
          <p:nvPr>
            <p:ph type="body" idx="6"/>
          </p:nvPr>
        </p:nvSpPr>
        <p:spPr>
          <a:xfrm>
            <a:off x="8154319" y="1430017"/>
            <a:ext cx="3779520" cy="438285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388" name="Google Shape;1388;p158"/>
          <p:cNvSpPr txBox="1">
            <a:spLocks noGrp="1"/>
          </p:cNvSpPr>
          <p:nvPr>
            <p:ph type="sldNum" idx="12"/>
          </p:nvPr>
        </p:nvSpPr>
        <p:spPr>
          <a:xfrm>
            <a:off x="11379200" y="6620934"/>
            <a:ext cx="812800" cy="23495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Arial"/>
                <a:ea typeface="Arial"/>
                <a:cs typeface="Arial"/>
                <a:sym typeface="Arial"/>
              </a:defRPr>
            </a:lvl1pPr>
            <a:lvl2pPr marL="0" marR="0" lvl="1" indent="0" algn="r">
              <a:spcBef>
                <a:spcPts val="0"/>
              </a:spcBef>
              <a:buNone/>
              <a:defRPr sz="1467">
                <a:solidFill>
                  <a:schemeClr val="lt1"/>
                </a:solidFill>
                <a:latin typeface="Arial"/>
                <a:ea typeface="Arial"/>
                <a:cs typeface="Arial"/>
                <a:sym typeface="Arial"/>
              </a:defRPr>
            </a:lvl2pPr>
            <a:lvl3pPr marL="0" marR="0" lvl="2" indent="0" algn="r">
              <a:spcBef>
                <a:spcPts val="0"/>
              </a:spcBef>
              <a:buNone/>
              <a:defRPr sz="1467">
                <a:solidFill>
                  <a:schemeClr val="lt1"/>
                </a:solidFill>
                <a:latin typeface="Arial"/>
                <a:ea typeface="Arial"/>
                <a:cs typeface="Arial"/>
                <a:sym typeface="Arial"/>
              </a:defRPr>
            </a:lvl3pPr>
            <a:lvl4pPr marL="0" marR="0" lvl="3" indent="0" algn="r">
              <a:spcBef>
                <a:spcPts val="0"/>
              </a:spcBef>
              <a:buNone/>
              <a:defRPr sz="1467">
                <a:solidFill>
                  <a:schemeClr val="lt1"/>
                </a:solidFill>
                <a:latin typeface="Arial"/>
                <a:ea typeface="Arial"/>
                <a:cs typeface="Arial"/>
                <a:sym typeface="Arial"/>
              </a:defRPr>
            </a:lvl4pPr>
            <a:lvl5pPr marL="0" marR="0" lvl="4" indent="0" algn="r">
              <a:spcBef>
                <a:spcPts val="0"/>
              </a:spcBef>
              <a:buNone/>
              <a:defRPr sz="1467">
                <a:solidFill>
                  <a:schemeClr val="lt1"/>
                </a:solidFill>
                <a:latin typeface="Arial"/>
                <a:ea typeface="Arial"/>
                <a:cs typeface="Arial"/>
                <a:sym typeface="Arial"/>
              </a:defRPr>
            </a:lvl5pPr>
            <a:lvl6pPr marL="0" marR="0" lvl="5" indent="0" algn="r">
              <a:spcBef>
                <a:spcPts val="0"/>
              </a:spcBef>
              <a:buNone/>
              <a:defRPr sz="1467">
                <a:solidFill>
                  <a:schemeClr val="lt1"/>
                </a:solidFill>
                <a:latin typeface="Arial"/>
                <a:ea typeface="Arial"/>
                <a:cs typeface="Arial"/>
                <a:sym typeface="Arial"/>
              </a:defRPr>
            </a:lvl6pPr>
            <a:lvl7pPr marL="0" marR="0" lvl="6" indent="0" algn="r">
              <a:spcBef>
                <a:spcPts val="0"/>
              </a:spcBef>
              <a:buNone/>
              <a:defRPr sz="1467">
                <a:solidFill>
                  <a:schemeClr val="lt1"/>
                </a:solidFill>
                <a:latin typeface="Arial"/>
                <a:ea typeface="Arial"/>
                <a:cs typeface="Arial"/>
                <a:sym typeface="Arial"/>
              </a:defRPr>
            </a:lvl7pPr>
            <a:lvl8pPr marL="0" marR="0" lvl="7" indent="0" algn="r">
              <a:spcBef>
                <a:spcPts val="0"/>
              </a:spcBef>
              <a:buNone/>
              <a:defRPr sz="1467">
                <a:solidFill>
                  <a:schemeClr val="lt1"/>
                </a:solidFill>
                <a:latin typeface="Arial"/>
                <a:ea typeface="Arial"/>
                <a:cs typeface="Arial"/>
                <a:sym typeface="Arial"/>
              </a:defRPr>
            </a:lvl8pPr>
            <a:lvl9pPr marL="0" marR="0" lvl="8" indent="0" algn="r">
              <a:spcBef>
                <a:spcPts val="0"/>
              </a:spcBef>
              <a:buNone/>
              <a:defRPr sz="1467">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89" name="Google Shape;1389;p158"/>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933">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0" name="Google Shape;1390;p158"/>
          <p:cNvSpPr txBox="1">
            <a:spLocks noGrp="1"/>
          </p:cNvSpPr>
          <p:nvPr>
            <p:ph type="body" idx="7"/>
          </p:nvPr>
        </p:nvSpPr>
        <p:spPr>
          <a:xfrm>
            <a:off x="2114822" y="5969001"/>
            <a:ext cx="9819017" cy="64981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267"/>
              </a:spcBef>
              <a:spcAft>
                <a:spcPts val="0"/>
              </a:spcAft>
              <a:buSzPts val="1400"/>
              <a:buNone/>
              <a:defRPr sz="1333" b="0" i="0" u="none" strike="noStrike" cap="none">
                <a:solidFill>
                  <a:schemeClr val="dk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L="1828800" marR="0" lvl="3"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matchingName="3_Two Content">
  <p:cSld name="3_Two Content">
    <p:spTree>
      <p:nvGrpSpPr>
        <p:cNvPr id="1" name="Shape 1391"/>
        <p:cNvGrpSpPr/>
        <p:nvPr/>
      </p:nvGrpSpPr>
      <p:grpSpPr>
        <a:xfrm>
          <a:off x="0" y="0"/>
          <a:ext cx="0" cy="0"/>
          <a:chOff x="0" y="0"/>
          <a:chExt cx="0" cy="0"/>
        </a:xfrm>
      </p:grpSpPr>
      <p:sp>
        <p:nvSpPr>
          <p:cNvPr id="1392" name="Google Shape;1392;p159"/>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93" name="Google Shape;1393;p159"/>
          <p:cNvPicPr preferRelativeResize="0"/>
          <p:nvPr/>
        </p:nvPicPr>
        <p:blipFill rotWithShape="1">
          <a:blip r:embed="rId2">
            <a:alphaModFix/>
          </a:blip>
          <a:srcRect b="12590"/>
          <a:stretch/>
        </p:blipFill>
        <p:spPr>
          <a:xfrm>
            <a:off x="186267" y="5890685"/>
            <a:ext cx="1845733" cy="789516"/>
          </a:xfrm>
          <a:prstGeom prst="rect">
            <a:avLst/>
          </a:prstGeom>
          <a:noFill/>
          <a:ln>
            <a:noFill/>
          </a:ln>
        </p:spPr>
      </p:pic>
      <p:sp>
        <p:nvSpPr>
          <p:cNvPr id="1394" name="Google Shape;1394;p159"/>
          <p:cNvSpPr txBox="1">
            <a:spLocks noGrp="1"/>
          </p:cNvSpPr>
          <p:nvPr>
            <p:ph type="body" idx="1"/>
          </p:nvPr>
        </p:nvSpPr>
        <p:spPr>
          <a:xfrm>
            <a:off x="218112" y="924513"/>
            <a:ext cx="3779520" cy="48883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395" name="Google Shape;1395;p159"/>
          <p:cNvSpPr txBox="1">
            <a:spLocks noGrp="1"/>
          </p:cNvSpPr>
          <p:nvPr>
            <p:ph type="body" idx="2"/>
          </p:nvPr>
        </p:nvSpPr>
        <p:spPr>
          <a:xfrm>
            <a:off x="4186216" y="924513"/>
            <a:ext cx="3779520" cy="48883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396" name="Google Shape;1396;p159"/>
          <p:cNvSpPr txBox="1">
            <a:spLocks noGrp="1"/>
          </p:cNvSpPr>
          <p:nvPr>
            <p:ph type="body" idx="3"/>
          </p:nvPr>
        </p:nvSpPr>
        <p:spPr>
          <a:xfrm>
            <a:off x="8154319" y="924513"/>
            <a:ext cx="3779520" cy="48883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397" name="Google Shape;1397;p159"/>
          <p:cNvSpPr txBox="1">
            <a:spLocks noGrp="1"/>
          </p:cNvSpPr>
          <p:nvPr>
            <p:ph type="sldNum" idx="12"/>
          </p:nvPr>
        </p:nvSpPr>
        <p:spPr>
          <a:xfrm>
            <a:off x="11379200" y="6620934"/>
            <a:ext cx="812800" cy="23495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Arial"/>
                <a:ea typeface="Arial"/>
                <a:cs typeface="Arial"/>
                <a:sym typeface="Arial"/>
              </a:defRPr>
            </a:lvl1pPr>
            <a:lvl2pPr marL="0" marR="0" lvl="1" indent="0" algn="r">
              <a:spcBef>
                <a:spcPts val="0"/>
              </a:spcBef>
              <a:buNone/>
              <a:defRPr sz="1467">
                <a:solidFill>
                  <a:schemeClr val="lt1"/>
                </a:solidFill>
                <a:latin typeface="Arial"/>
                <a:ea typeface="Arial"/>
                <a:cs typeface="Arial"/>
                <a:sym typeface="Arial"/>
              </a:defRPr>
            </a:lvl2pPr>
            <a:lvl3pPr marL="0" marR="0" lvl="2" indent="0" algn="r">
              <a:spcBef>
                <a:spcPts val="0"/>
              </a:spcBef>
              <a:buNone/>
              <a:defRPr sz="1467">
                <a:solidFill>
                  <a:schemeClr val="lt1"/>
                </a:solidFill>
                <a:latin typeface="Arial"/>
                <a:ea typeface="Arial"/>
                <a:cs typeface="Arial"/>
                <a:sym typeface="Arial"/>
              </a:defRPr>
            </a:lvl3pPr>
            <a:lvl4pPr marL="0" marR="0" lvl="3" indent="0" algn="r">
              <a:spcBef>
                <a:spcPts val="0"/>
              </a:spcBef>
              <a:buNone/>
              <a:defRPr sz="1467">
                <a:solidFill>
                  <a:schemeClr val="lt1"/>
                </a:solidFill>
                <a:latin typeface="Arial"/>
                <a:ea typeface="Arial"/>
                <a:cs typeface="Arial"/>
                <a:sym typeface="Arial"/>
              </a:defRPr>
            </a:lvl4pPr>
            <a:lvl5pPr marL="0" marR="0" lvl="4" indent="0" algn="r">
              <a:spcBef>
                <a:spcPts val="0"/>
              </a:spcBef>
              <a:buNone/>
              <a:defRPr sz="1467">
                <a:solidFill>
                  <a:schemeClr val="lt1"/>
                </a:solidFill>
                <a:latin typeface="Arial"/>
                <a:ea typeface="Arial"/>
                <a:cs typeface="Arial"/>
                <a:sym typeface="Arial"/>
              </a:defRPr>
            </a:lvl5pPr>
            <a:lvl6pPr marL="0" marR="0" lvl="5" indent="0" algn="r">
              <a:spcBef>
                <a:spcPts val="0"/>
              </a:spcBef>
              <a:buNone/>
              <a:defRPr sz="1467">
                <a:solidFill>
                  <a:schemeClr val="lt1"/>
                </a:solidFill>
                <a:latin typeface="Arial"/>
                <a:ea typeface="Arial"/>
                <a:cs typeface="Arial"/>
                <a:sym typeface="Arial"/>
              </a:defRPr>
            </a:lvl6pPr>
            <a:lvl7pPr marL="0" marR="0" lvl="6" indent="0" algn="r">
              <a:spcBef>
                <a:spcPts val="0"/>
              </a:spcBef>
              <a:buNone/>
              <a:defRPr sz="1467">
                <a:solidFill>
                  <a:schemeClr val="lt1"/>
                </a:solidFill>
                <a:latin typeface="Arial"/>
                <a:ea typeface="Arial"/>
                <a:cs typeface="Arial"/>
                <a:sym typeface="Arial"/>
              </a:defRPr>
            </a:lvl7pPr>
            <a:lvl8pPr marL="0" marR="0" lvl="7" indent="0" algn="r">
              <a:spcBef>
                <a:spcPts val="0"/>
              </a:spcBef>
              <a:buNone/>
              <a:defRPr sz="1467">
                <a:solidFill>
                  <a:schemeClr val="lt1"/>
                </a:solidFill>
                <a:latin typeface="Arial"/>
                <a:ea typeface="Arial"/>
                <a:cs typeface="Arial"/>
                <a:sym typeface="Arial"/>
              </a:defRPr>
            </a:lvl8pPr>
            <a:lvl9pPr marL="0" marR="0" lvl="8" indent="0" algn="r">
              <a:spcBef>
                <a:spcPts val="0"/>
              </a:spcBef>
              <a:buNone/>
              <a:defRPr sz="1467">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98" name="Google Shape;1398;p159"/>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933">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9" name="Google Shape;1399;p159"/>
          <p:cNvSpPr txBox="1">
            <a:spLocks noGrp="1"/>
          </p:cNvSpPr>
          <p:nvPr>
            <p:ph type="body" idx="4"/>
          </p:nvPr>
        </p:nvSpPr>
        <p:spPr>
          <a:xfrm>
            <a:off x="2091709" y="5969001"/>
            <a:ext cx="9842131" cy="64981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267"/>
              </a:spcBef>
              <a:spcAft>
                <a:spcPts val="0"/>
              </a:spcAft>
              <a:buSzPts val="1400"/>
              <a:buNone/>
              <a:defRPr sz="1333" b="0" i="0" u="none" strike="noStrike" cap="none">
                <a:solidFill>
                  <a:schemeClr val="dk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L="1828800" marR="0" lvl="3"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matchingName="6_Two Content">
  <p:cSld name="6_Two Content">
    <p:spTree>
      <p:nvGrpSpPr>
        <p:cNvPr id="1" name="Shape 1400"/>
        <p:cNvGrpSpPr/>
        <p:nvPr/>
      </p:nvGrpSpPr>
      <p:grpSpPr>
        <a:xfrm>
          <a:off x="0" y="0"/>
          <a:ext cx="0" cy="0"/>
          <a:chOff x="0" y="0"/>
          <a:chExt cx="0" cy="0"/>
        </a:xfrm>
      </p:grpSpPr>
      <p:sp>
        <p:nvSpPr>
          <p:cNvPr id="1401" name="Google Shape;1401;p160"/>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402" name="Google Shape;1402;p160"/>
          <p:cNvPicPr preferRelativeResize="0"/>
          <p:nvPr/>
        </p:nvPicPr>
        <p:blipFill rotWithShape="1">
          <a:blip r:embed="rId2">
            <a:alphaModFix/>
          </a:blip>
          <a:srcRect b="12590"/>
          <a:stretch/>
        </p:blipFill>
        <p:spPr>
          <a:xfrm>
            <a:off x="186267" y="5890685"/>
            <a:ext cx="1845733" cy="789516"/>
          </a:xfrm>
          <a:prstGeom prst="rect">
            <a:avLst/>
          </a:prstGeom>
          <a:noFill/>
          <a:ln>
            <a:noFill/>
          </a:ln>
        </p:spPr>
      </p:pic>
      <p:sp>
        <p:nvSpPr>
          <p:cNvPr id="1403" name="Google Shape;1403;p160"/>
          <p:cNvSpPr txBox="1">
            <a:spLocks noGrp="1"/>
          </p:cNvSpPr>
          <p:nvPr>
            <p:ph type="body" idx="1"/>
          </p:nvPr>
        </p:nvSpPr>
        <p:spPr>
          <a:xfrm>
            <a:off x="218112" y="924513"/>
            <a:ext cx="2804160" cy="48883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404" name="Google Shape;1404;p160"/>
          <p:cNvSpPr txBox="1">
            <a:spLocks noGrp="1"/>
          </p:cNvSpPr>
          <p:nvPr>
            <p:ph type="sldNum" idx="12"/>
          </p:nvPr>
        </p:nvSpPr>
        <p:spPr>
          <a:xfrm>
            <a:off x="11379200" y="6620934"/>
            <a:ext cx="812800" cy="23495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Arial"/>
                <a:ea typeface="Arial"/>
                <a:cs typeface="Arial"/>
                <a:sym typeface="Arial"/>
              </a:defRPr>
            </a:lvl1pPr>
            <a:lvl2pPr marL="0" marR="0" lvl="1" indent="0" algn="r">
              <a:spcBef>
                <a:spcPts val="0"/>
              </a:spcBef>
              <a:buNone/>
              <a:defRPr sz="1467">
                <a:solidFill>
                  <a:schemeClr val="lt1"/>
                </a:solidFill>
                <a:latin typeface="Arial"/>
                <a:ea typeface="Arial"/>
                <a:cs typeface="Arial"/>
                <a:sym typeface="Arial"/>
              </a:defRPr>
            </a:lvl2pPr>
            <a:lvl3pPr marL="0" marR="0" lvl="2" indent="0" algn="r">
              <a:spcBef>
                <a:spcPts val="0"/>
              </a:spcBef>
              <a:buNone/>
              <a:defRPr sz="1467">
                <a:solidFill>
                  <a:schemeClr val="lt1"/>
                </a:solidFill>
                <a:latin typeface="Arial"/>
                <a:ea typeface="Arial"/>
                <a:cs typeface="Arial"/>
                <a:sym typeface="Arial"/>
              </a:defRPr>
            </a:lvl3pPr>
            <a:lvl4pPr marL="0" marR="0" lvl="3" indent="0" algn="r">
              <a:spcBef>
                <a:spcPts val="0"/>
              </a:spcBef>
              <a:buNone/>
              <a:defRPr sz="1467">
                <a:solidFill>
                  <a:schemeClr val="lt1"/>
                </a:solidFill>
                <a:latin typeface="Arial"/>
                <a:ea typeface="Arial"/>
                <a:cs typeface="Arial"/>
                <a:sym typeface="Arial"/>
              </a:defRPr>
            </a:lvl4pPr>
            <a:lvl5pPr marL="0" marR="0" lvl="4" indent="0" algn="r">
              <a:spcBef>
                <a:spcPts val="0"/>
              </a:spcBef>
              <a:buNone/>
              <a:defRPr sz="1467">
                <a:solidFill>
                  <a:schemeClr val="lt1"/>
                </a:solidFill>
                <a:latin typeface="Arial"/>
                <a:ea typeface="Arial"/>
                <a:cs typeface="Arial"/>
                <a:sym typeface="Arial"/>
              </a:defRPr>
            </a:lvl5pPr>
            <a:lvl6pPr marL="0" marR="0" lvl="5" indent="0" algn="r">
              <a:spcBef>
                <a:spcPts val="0"/>
              </a:spcBef>
              <a:buNone/>
              <a:defRPr sz="1467">
                <a:solidFill>
                  <a:schemeClr val="lt1"/>
                </a:solidFill>
                <a:latin typeface="Arial"/>
                <a:ea typeface="Arial"/>
                <a:cs typeface="Arial"/>
                <a:sym typeface="Arial"/>
              </a:defRPr>
            </a:lvl6pPr>
            <a:lvl7pPr marL="0" marR="0" lvl="6" indent="0" algn="r">
              <a:spcBef>
                <a:spcPts val="0"/>
              </a:spcBef>
              <a:buNone/>
              <a:defRPr sz="1467">
                <a:solidFill>
                  <a:schemeClr val="lt1"/>
                </a:solidFill>
                <a:latin typeface="Arial"/>
                <a:ea typeface="Arial"/>
                <a:cs typeface="Arial"/>
                <a:sym typeface="Arial"/>
              </a:defRPr>
            </a:lvl7pPr>
            <a:lvl8pPr marL="0" marR="0" lvl="7" indent="0" algn="r">
              <a:spcBef>
                <a:spcPts val="0"/>
              </a:spcBef>
              <a:buNone/>
              <a:defRPr sz="1467">
                <a:solidFill>
                  <a:schemeClr val="lt1"/>
                </a:solidFill>
                <a:latin typeface="Arial"/>
                <a:ea typeface="Arial"/>
                <a:cs typeface="Arial"/>
                <a:sym typeface="Arial"/>
              </a:defRPr>
            </a:lvl8pPr>
            <a:lvl9pPr marL="0" marR="0" lvl="8" indent="0" algn="r">
              <a:spcBef>
                <a:spcPts val="0"/>
              </a:spcBef>
              <a:buNone/>
              <a:defRPr sz="1467">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05" name="Google Shape;1405;p160"/>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933">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6" name="Google Shape;1406;p160"/>
          <p:cNvSpPr txBox="1">
            <a:spLocks noGrp="1"/>
          </p:cNvSpPr>
          <p:nvPr>
            <p:ph type="body" idx="2"/>
          </p:nvPr>
        </p:nvSpPr>
        <p:spPr>
          <a:xfrm>
            <a:off x="3185593" y="924513"/>
            <a:ext cx="2804160" cy="48883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407" name="Google Shape;1407;p160"/>
          <p:cNvSpPr txBox="1">
            <a:spLocks noGrp="1"/>
          </p:cNvSpPr>
          <p:nvPr>
            <p:ph type="body" idx="3"/>
          </p:nvPr>
        </p:nvSpPr>
        <p:spPr>
          <a:xfrm>
            <a:off x="6153075" y="924513"/>
            <a:ext cx="2804160" cy="48883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408" name="Google Shape;1408;p160"/>
          <p:cNvSpPr txBox="1">
            <a:spLocks noGrp="1"/>
          </p:cNvSpPr>
          <p:nvPr>
            <p:ph type="body" idx="4"/>
          </p:nvPr>
        </p:nvSpPr>
        <p:spPr>
          <a:xfrm>
            <a:off x="9120557" y="924511"/>
            <a:ext cx="2804160" cy="48883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409" name="Google Shape;1409;p160"/>
          <p:cNvSpPr txBox="1">
            <a:spLocks noGrp="1"/>
          </p:cNvSpPr>
          <p:nvPr>
            <p:ph type="body" idx="5"/>
          </p:nvPr>
        </p:nvSpPr>
        <p:spPr>
          <a:xfrm>
            <a:off x="2097488" y="5969001"/>
            <a:ext cx="9836352" cy="64981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267"/>
              </a:spcBef>
              <a:spcAft>
                <a:spcPts val="0"/>
              </a:spcAft>
              <a:buSzPts val="1400"/>
              <a:buNone/>
              <a:defRPr sz="1333" b="0" i="0" u="none" strike="noStrike" cap="none">
                <a:solidFill>
                  <a:schemeClr val="dk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L="1828800" marR="0" lvl="3"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1_Comparison">
  <p:cSld name="1_Comparison">
    <p:spTree>
      <p:nvGrpSpPr>
        <p:cNvPr id="1" name="Shape 1410"/>
        <p:cNvGrpSpPr/>
        <p:nvPr/>
      </p:nvGrpSpPr>
      <p:grpSpPr>
        <a:xfrm>
          <a:off x="0" y="0"/>
          <a:ext cx="0" cy="0"/>
          <a:chOff x="0" y="0"/>
          <a:chExt cx="0" cy="0"/>
        </a:xfrm>
      </p:grpSpPr>
      <p:sp>
        <p:nvSpPr>
          <p:cNvPr id="1411" name="Google Shape;1411;p161"/>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12" name="Google Shape;1412;p161"/>
          <p:cNvSpPr txBox="1">
            <a:spLocks noGrp="1"/>
          </p:cNvSpPr>
          <p:nvPr>
            <p:ph type="sldNum" idx="12"/>
          </p:nvPr>
        </p:nvSpPr>
        <p:spPr>
          <a:xfrm>
            <a:off x="11379200" y="6620934"/>
            <a:ext cx="812800" cy="23495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Arial"/>
                <a:ea typeface="Arial"/>
                <a:cs typeface="Arial"/>
                <a:sym typeface="Arial"/>
              </a:defRPr>
            </a:lvl1pPr>
            <a:lvl2pPr marL="0" marR="0" lvl="1" indent="0" algn="r">
              <a:spcBef>
                <a:spcPts val="0"/>
              </a:spcBef>
              <a:buNone/>
              <a:defRPr sz="1467">
                <a:solidFill>
                  <a:schemeClr val="lt1"/>
                </a:solidFill>
                <a:latin typeface="Arial"/>
                <a:ea typeface="Arial"/>
                <a:cs typeface="Arial"/>
                <a:sym typeface="Arial"/>
              </a:defRPr>
            </a:lvl2pPr>
            <a:lvl3pPr marL="0" marR="0" lvl="2" indent="0" algn="r">
              <a:spcBef>
                <a:spcPts val="0"/>
              </a:spcBef>
              <a:buNone/>
              <a:defRPr sz="1467">
                <a:solidFill>
                  <a:schemeClr val="lt1"/>
                </a:solidFill>
                <a:latin typeface="Arial"/>
                <a:ea typeface="Arial"/>
                <a:cs typeface="Arial"/>
                <a:sym typeface="Arial"/>
              </a:defRPr>
            </a:lvl3pPr>
            <a:lvl4pPr marL="0" marR="0" lvl="3" indent="0" algn="r">
              <a:spcBef>
                <a:spcPts val="0"/>
              </a:spcBef>
              <a:buNone/>
              <a:defRPr sz="1467">
                <a:solidFill>
                  <a:schemeClr val="lt1"/>
                </a:solidFill>
                <a:latin typeface="Arial"/>
                <a:ea typeface="Arial"/>
                <a:cs typeface="Arial"/>
                <a:sym typeface="Arial"/>
              </a:defRPr>
            </a:lvl4pPr>
            <a:lvl5pPr marL="0" marR="0" lvl="4" indent="0" algn="r">
              <a:spcBef>
                <a:spcPts val="0"/>
              </a:spcBef>
              <a:buNone/>
              <a:defRPr sz="1467">
                <a:solidFill>
                  <a:schemeClr val="lt1"/>
                </a:solidFill>
                <a:latin typeface="Arial"/>
                <a:ea typeface="Arial"/>
                <a:cs typeface="Arial"/>
                <a:sym typeface="Arial"/>
              </a:defRPr>
            </a:lvl5pPr>
            <a:lvl6pPr marL="0" marR="0" lvl="5" indent="0" algn="r">
              <a:spcBef>
                <a:spcPts val="0"/>
              </a:spcBef>
              <a:buNone/>
              <a:defRPr sz="1467">
                <a:solidFill>
                  <a:schemeClr val="lt1"/>
                </a:solidFill>
                <a:latin typeface="Arial"/>
                <a:ea typeface="Arial"/>
                <a:cs typeface="Arial"/>
                <a:sym typeface="Arial"/>
              </a:defRPr>
            </a:lvl6pPr>
            <a:lvl7pPr marL="0" marR="0" lvl="6" indent="0" algn="r">
              <a:spcBef>
                <a:spcPts val="0"/>
              </a:spcBef>
              <a:buNone/>
              <a:defRPr sz="1467">
                <a:solidFill>
                  <a:schemeClr val="lt1"/>
                </a:solidFill>
                <a:latin typeface="Arial"/>
                <a:ea typeface="Arial"/>
                <a:cs typeface="Arial"/>
                <a:sym typeface="Arial"/>
              </a:defRPr>
            </a:lvl7pPr>
            <a:lvl8pPr marL="0" marR="0" lvl="7" indent="0" algn="r">
              <a:spcBef>
                <a:spcPts val="0"/>
              </a:spcBef>
              <a:buNone/>
              <a:defRPr sz="1467">
                <a:solidFill>
                  <a:schemeClr val="lt1"/>
                </a:solidFill>
                <a:latin typeface="Arial"/>
                <a:ea typeface="Arial"/>
                <a:cs typeface="Arial"/>
                <a:sym typeface="Arial"/>
              </a:defRPr>
            </a:lvl8pPr>
            <a:lvl9pPr marL="0" marR="0" lvl="8" indent="0" algn="r">
              <a:spcBef>
                <a:spcPts val="0"/>
              </a:spcBef>
              <a:buNone/>
              <a:defRPr sz="1467">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13" name="Google Shape;1413;p161"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601" y="5969000"/>
            <a:ext cx="3704343" cy="651933"/>
          </a:xfrm>
          <a:prstGeom prst="rect">
            <a:avLst/>
          </a:prstGeom>
          <a:noFill/>
          <a:ln>
            <a:noFill/>
          </a:ln>
        </p:spPr>
      </p:pic>
      <p:sp>
        <p:nvSpPr>
          <p:cNvPr id="1414" name="Google Shape;1414;p161"/>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933">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415" name="Google Shape;1415;p161"/>
          <p:cNvCxnSpPr/>
          <p:nvPr/>
        </p:nvCxnSpPr>
        <p:spPr>
          <a:xfrm>
            <a:off x="218114" y="1463052"/>
            <a:ext cx="5788404" cy="0"/>
          </a:xfrm>
          <a:prstGeom prst="straightConnector1">
            <a:avLst/>
          </a:prstGeom>
          <a:noFill/>
          <a:ln w="28575" cap="flat" cmpd="sng">
            <a:solidFill>
              <a:schemeClr val="lt2"/>
            </a:solidFill>
            <a:prstDash val="solid"/>
            <a:round/>
            <a:headEnd type="none" w="med" len="med"/>
            <a:tailEnd type="none" w="med" len="med"/>
          </a:ln>
        </p:spPr>
      </p:cxnSp>
      <p:sp>
        <p:nvSpPr>
          <p:cNvPr id="1416" name="Google Shape;1416;p161"/>
          <p:cNvSpPr txBox="1">
            <a:spLocks noGrp="1"/>
          </p:cNvSpPr>
          <p:nvPr>
            <p:ph type="body" idx="1"/>
          </p:nvPr>
        </p:nvSpPr>
        <p:spPr>
          <a:xfrm>
            <a:off x="218114" y="889266"/>
            <a:ext cx="5788404" cy="468612"/>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73"/>
              </a:spcBef>
              <a:spcAft>
                <a:spcPts val="0"/>
              </a:spcAft>
              <a:buClr>
                <a:schemeClr val="dk1"/>
              </a:buClr>
              <a:buSzPts val="1867"/>
              <a:buFont typeface="Arial"/>
              <a:buNone/>
              <a:defRPr sz="1867" b="1" i="0" u="none" strike="noStrike" cap="none">
                <a:solidFill>
                  <a:schemeClr val="dk1"/>
                </a:solidFill>
                <a:latin typeface="Arial"/>
                <a:ea typeface="Arial"/>
                <a:cs typeface="Arial"/>
                <a:sym typeface="Arial"/>
              </a:defRPr>
            </a:lvl1pPr>
            <a:lvl2pPr marL="914400" marR="0" lvl="1" indent="-228600" algn="l" rtl="0">
              <a:spcBef>
                <a:spcPts val="533"/>
              </a:spcBef>
              <a:spcAft>
                <a:spcPts val="0"/>
              </a:spcAft>
              <a:buClr>
                <a:schemeClr val="dk1"/>
              </a:buClr>
              <a:buSzPts val="2667"/>
              <a:buFont typeface="Arial"/>
              <a:buNone/>
              <a:defRPr sz="2667" b="1"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3pPr>
            <a:lvl4pPr marL="1828800" marR="0" lvl="3"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4pPr>
            <a:lvl5pPr marL="2286000" marR="0" lvl="4"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5pPr>
            <a:lvl6pPr marL="2743200" marR="0" lvl="5"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6pPr>
            <a:lvl7pPr marL="3200400" marR="0" lvl="6"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7pPr>
            <a:lvl8pPr marL="3657600" marR="0" lvl="7"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8pPr>
            <a:lvl9pPr marL="4114800" marR="0" lvl="8"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9pPr>
          </a:lstStyle>
          <a:p>
            <a:endParaRPr/>
          </a:p>
        </p:txBody>
      </p:sp>
      <p:sp>
        <p:nvSpPr>
          <p:cNvPr id="1417" name="Google Shape;1417;p161"/>
          <p:cNvSpPr txBox="1">
            <a:spLocks noGrp="1"/>
          </p:cNvSpPr>
          <p:nvPr>
            <p:ph type="body" idx="2"/>
          </p:nvPr>
        </p:nvSpPr>
        <p:spPr>
          <a:xfrm>
            <a:off x="218114" y="1573532"/>
            <a:ext cx="5788404" cy="173737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6pPr>
            <a:lvl7pPr marL="3200400" marR="0" lvl="6"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7pPr>
            <a:lvl8pPr marL="3657600" marR="0" lvl="7"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8pPr>
            <a:lvl9pPr marL="4114800" marR="0" lvl="8"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9pPr>
          </a:lstStyle>
          <a:p>
            <a:endParaRPr/>
          </a:p>
        </p:txBody>
      </p:sp>
      <p:cxnSp>
        <p:nvCxnSpPr>
          <p:cNvPr id="1418" name="Google Shape;1418;p161"/>
          <p:cNvCxnSpPr/>
          <p:nvPr/>
        </p:nvCxnSpPr>
        <p:spPr>
          <a:xfrm>
            <a:off x="218114" y="3977520"/>
            <a:ext cx="5788404" cy="0"/>
          </a:xfrm>
          <a:prstGeom prst="straightConnector1">
            <a:avLst/>
          </a:prstGeom>
          <a:noFill/>
          <a:ln w="28575" cap="flat" cmpd="sng">
            <a:solidFill>
              <a:schemeClr val="lt2"/>
            </a:solidFill>
            <a:prstDash val="solid"/>
            <a:round/>
            <a:headEnd type="none" w="med" len="med"/>
            <a:tailEnd type="none" w="med" len="med"/>
          </a:ln>
        </p:spPr>
      </p:cxnSp>
      <p:sp>
        <p:nvSpPr>
          <p:cNvPr id="1419" name="Google Shape;1419;p161"/>
          <p:cNvSpPr txBox="1">
            <a:spLocks noGrp="1"/>
          </p:cNvSpPr>
          <p:nvPr>
            <p:ph type="body" idx="3"/>
          </p:nvPr>
        </p:nvSpPr>
        <p:spPr>
          <a:xfrm>
            <a:off x="218114" y="3403734"/>
            <a:ext cx="5788404" cy="468612"/>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73"/>
              </a:spcBef>
              <a:spcAft>
                <a:spcPts val="0"/>
              </a:spcAft>
              <a:buClr>
                <a:schemeClr val="dk1"/>
              </a:buClr>
              <a:buSzPts val="1867"/>
              <a:buFont typeface="Arial"/>
              <a:buNone/>
              <a:defRPr sz="1867" b="1" i="0" u="none" strike="noStrike" cap="none">
                <a:solidFill>
                  <a:schemeClr val="dk1"/>
                </a:solidFill>
                <a:latin typeface="Arial"/>
                <a:ea typeface="Arial"/>
                <a:cs typeface="Arial"/>
                <a:sym typeface="Arial"/>
              </a:defRPr>
            </a:lvl1pPr>
            <a:lvl2pPr marL="914400" marR="0" lvl="1" indent="-228600" algn="l" rtl="0">
              <a:spcBef>
                <a:spcPts val="533"/>
              </a:spcBef>
              <a:spcAft>
                <a:spcPts val="0"/>
              </a:spcAft>
              <a:buClr>
                <a:schemeClr val="dk1"/>
              </a:buClr>
              <a:buSzPts val="2667"/>
              <a:buFont typeface="Arial"/>
              <a:buNone/>
              <a:defRPr sz="2667" b="1"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3pPr>
            <a:lvl4pPr marL="1828800" marR="0" lvl="3"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4pPr>
            <a:lvl5pPr marL="2286000" marR="0" lvl="4"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5pPr>
            <a:lvl6pPr marL="2743200" marR="0" lvl="5"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6pPr>
            <a:lvl7pPr marL="3200400" marR="0" lvl="6"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7pPr>
            <a:lvl8pPr marL="3657600" marR="0" lvl="7"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8pPr>
            <a:lvl9pPr marL="4114800" marR="0" lvl="8"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9pPr>
          </a:lstStyle>
          <a:p>
            <a:endParaRPr/>
          </a:p>
        </p:txBody>
      </p:sp>
      <p:sp>
        <p:nvSpPr>
          <p:cNvPr id="1420" name="Google Shape;1420;p161"/>
          <p:cNvSpPr txBox="1">
            <a:spLocks noGrp="1"/>
          </p:cNvSpPr>
          <p:nvPr>
            <p:ph type="body" idx="4"/>
          </p:nvPr>
        </p:nvSpPr>
        <p:spPr>
          <a:xfrm>
            <a:off x="218114" y="4088000"/>
            <a:ext cx="5788404" cy="173737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6pPr>
            <a:lvl7pPr marL="3200400" marR="0" lvl="6"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7pPr>
            <a:lvl8pPr marL="3657600" marR="0" lvl="7"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8pPr>
            <a:lvl9pPr marL="4114800" marR="0" lvl="8"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9pPr>
          </a:lstStyle>
          <a:p>
            <a:endParaRPr/>
          </a:p>
        </p:txBody>
      </p:sp>
      <p:cxnSp>
        <p:nvCxnSpPr>
          <p:cNvPr id="1421" name="Google Shape;1421;p161"/>
          <p:cNvCxnSpPr/>
          <p:nvPr/>
        </p:nvCxnSpPr>
        <p:spPr>
          <a:xfrm>
            <a:off x="6145435" y="1460749"/>
            <a:ext cx="5788404" cy="0"/>
          </a:xfrm>
          <a:prstGeom prst="straightConnector1">
            <a:avLst/>
          </a:prstGeom>
          <a:noFill/>
          <a:ln w="28575" cap="flat" cmpd="sng">
            <a:solidFill>
              <a:schemeClr val="lt2"/>
            </a:solidFill>
            <a:prstDash val="solid"/>
            <a:round/>
            <a:headEnd type="none" w="med" len="med"/>
            <a:tailEnd type="none" w="med" len="med"/>
          </a:ln>
        </p:spPr>
      </p:cxnSp>
      <p:sp>
        <p:nvSpPr>
          <p:cNvPr id="1422" name="Google Shape;1422;p161"/>
          <p:cNvSpPr txBox="1">
            <a:spLocks noGrp="1"/>
          </p:cNvSpPr>
          <p:nvPr>
            <p:ph type="body" idx="5"/>
          </p:nvPr>
        </p:nvSpPr>
        <p:spPr>
          <a:xfrm>
            <a:off x="6145435" y="886963"/>
            <a:ext cx="5788404" cy="468612"/>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73"/>
              </a:spcBef>
              <a:spcAft>
                <a:spcPts val="0"/>
              </a:spcAft>
              <a:buClr>
                <a:schemeClr val="dk1"/>
              </a:buClr>
              <a:buSzPts val="1867"/>
              <a:buFont typeface="Arial"/>
              <a:buNone/>
              <a:defRPr sz="1867" b="1" i="0" u="none" strike="noStrike" cap="none">
                <a:solidFill>
                  <a:schemeClr val="dk1"/>
                </a:solidFill>
                <a:latin typeface="Arial"/>
                <a:ea typeface="Arial"/>
                <a:cs typeface="Arial"/>
                <a:sym typeface="Arial"/>
              </a:defRPr>
            </a:lvl1pPr>
            <a:lvl2pPr marL="914400" marR="0" lvl="1" indent="-228600" algn="l" rtl="0">
              <a:spcBef>
                <a:spcPts val="533"/>
              </a:spcBef>
              <a:spcAft>
                <a:spcPts val="0"/>
              </a:spcAft>
              <a:buClr>
                <a:schemeClr val="dk1"/>
              </a:buClr>
              <a:buSzPts val="2667"/>
              <a:buFont typeface="Arial"/>
              <a:buNone/>
              <a:defRPr sz="2667" b="1"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3pPr>
            <a:lvl4pPr marL="1828800" marR="0" lvl="3"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4pPr>
            <a:lvl5pPr marL="2286000" marR="0" lvl="4"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5pPr>
            <a:lvl6pPr marL="2743200" marR="0" lvl="5"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6pPr>
            <a:lvl7pPr marL="3200400" marR="0" lvl="6"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7pPr>
            <a:lvl8pPr marL="3657600" marR="0" lvl="7"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8pPr>
            <a:lvl9pPr marL="4114800" marR="0" lvl="8"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9pPr>
          </a:lstStyle>
          <a:p>
            <a:endParaRPr/>
          </a:p>
        </p:txBody>
      </p:sp>
      <p:sp>
        <p:nvSpPr>
          <p:cNvPr id="1423" name="Google Shape;1423;p161"/>
          <p:cNvSpPr txBox="1">
            <a:spLocks noGrp="1"/>
          </p:cNvSpPr>
          <p:nvPr>
            <p:ph type="body" idx="6"/>
          </p:nvPr>
        </p:nvSpPr>
        <p:spPr>
          <a:xfrm>
            <a:off x="6145435" y="1571229"/>
            <a:ext cx="5788404" cy="173737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6pPr>
            <a:lvl7pPr marL="3200400" marR="0" lvl="6"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7pPr>
            <a:lvl8pPr marL="3657600" marR="0" lvl="7"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8pPr>
            <a:lvl9pPr marL="4114800" marR="0" lvl="8"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9pPr>
          </a:lstStyle>
          <a:p>
            <a:endParaRPr/>
          </a:p>
        </p:txBody>
      </p:sp>
      <p:cxnSp>
        <p:nvCxnSpPr>
          <p:cNvPr id="1424" name="Google Shape;1424;p161"/>
          <p:cNvCxnSpPr/>
          <p:nvPr/>
        </p:nvCxnSpPr>
        <p:spPr>
          <a:xfrm>
            <a:off x="6145435" y="3975217"/>
            <a:ext cx="5788404" cy="0"/>
          </a:xfrm>
          <a:prstGeom prst="straightConnector1">
            <a:avLst/>
          </a:prstGeom>
          <a:noFill/>
          <a:ln w="28575" cap="flat" cmpd="sng">
            <a:solidFill>
              <a:schemeClr val="lt2"/>
            </a:solidFill>
            <a:prstDash val="solid"/>
            <a:round/>
            <a:headEnd type="none" w="med" len="med"/>
            <a:tailEnd type="none" w="med" len="med"/>
          </a:ln>
        </p:spPr>
      </p:cxnSp>
      <p:sp>
        <p:nvSpPr>
          <p:cNvPr id="1425" name="Google Shape;1425;p161"/>
          <p:cNvSpPr txBox="1">
            <a:spLocks noGrp="1"/>
          </p:cNvSpPr>
          <p:nvPr>
            <p:ph type="body" idx="7"/>
          </p:nvPr>
        </p:nvSpPr>
        <p:spPr>
          <a:xfrm>
            <a:off x="6145435" y="3401431"/>
            <a:ext cx="5788404" cy="468612"/>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73"/>
              </a:spcBef>
              <a:spcAft>
                <a:spcPts val="0"/>
              </a:spcAft>
              <a:buClr>
                <a:schemeClr val="dk1"/>
              </a:buClr>
              <a:buSzPts val="1867"/>
              <a:buFont typeface="Arial"/>
              <a:buNone/>
              <a:defRPr sz="1867" b="1" i="0" u="none" strike="noStrike" cap="none">
                <a:solidFill>
                  <a:schemeClr val="dk1"/>
                </a:solidFill>
                <a:latin typeface="Arial"/>
                <a:ea typeface="Arial"/>
                <a:cs typeface="Arial"/>
                <a:sym typeface="Arial"/>
              </a:defRPr>
            </a:lvl1pPr>
            <a:lvl2pPr marL="914400" marR="0" lvl="1" indent="-228600" algn="l" rtl="0">
              <a:spcBef>
                <a:spcPts val="533"/>
              </a:spcBef>
              <a:spcAft>
                <a:spcPts val="0"/>
              </a:spcAft>
              <a:buClr>
                <a:schemeClr val="dk1"/>
              </a:buClr>
              <a:buSzPts val="2667"/>
              <a:buFont typeface="Arial"/>
              <a:buNone/>
              <a:defRPr sz="2667" b="1"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3pPr>
            <a:lvl4pPr marL="1828800" marR="0" lvl="3"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4pPr>
            <a:lvl5pPr marL="2286000" marR="0" lvl="4"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5pPr>
            <a:lvl6pPr marL="2743200" marR="0" lvl="5"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6pPr>
            <a:lvl7pPr marL="3200400" marR="0" lvl="6"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7pPr>
            <a:lvl8pPr marL="3657600" marR="0" lvl="7"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8pPr>
            <a:lvl9pPr marL="4114800" marR="0" lvl="8" indent="-228600" algn="l" rtl="0">
              <a:spcBef>
                <a:spcPts val="427"/>
              </a:spcBef>
              <a:spcAft>
                <a:spcPts val="0"/>
              </a:spcAft>
              <a:buClr>
                <a:schemeClr val="dk1"/>
              </a:buClr>
              <a:buSzPts val="2133"/>
              <a:buFont typeface="Arial"/>
              <a:buNone/>
              <a:defRPr sz="2133" b="1" i="0" u="none" strike="noStrike" cap="none">
                <a:solidFill>
                  <a:schemeClr val="dk1"/>
                </a:solidFill>
                <a:latin typeface="Arial"/>
                <a:ea typeface="Arial"/>
                <a:cs typeface="Arial"/>
                <a:sym typeface="Arial"/>
              </a:defRPr>
            </a:lvl9pPr>
          </a:lstStyle>
          <a:p>
            <a:endParaRPr/>
          </a:p>
        </p:txBody>
      </p:sp>
      <p:sp>
        <p:nvSpPr>
          <p:cNvPr id="1426" name="Google Shape;1426;p161"/>
          <p:cNvSpPr txBox="1">
            <a:spLocks noGrp="1"/>
          </p:cNvSpPr>
          <p:nvPr>
            <p:ph type="body" idx="8"/>
          </p:nvPr>
        </p:nvSpPr>
        <p:spPr>
          <a:xfrm>
            <a:off x="6145435" y="4085697"/>
            <a:ext cx="5788404" cy="173737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73"/>
              </a:spcBef>
              <a:spcAft>
                <a:spcPts val="0"/>
              </a:spcAft>
              <a:buSzPts val="1400"/>
              <a:buNone/>
              <a:defRPr sz="1867" b="1"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6pPr>
            <a:lvl7pPr marL="3200400" marR="0" lvl="6"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7pPr>
            <a:lvl8pPr marL="3657600" marR="0" lvl="7"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8pPr>
            <a:lvl9pPr marL="4114800" marR="0" lvl="8"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9pPr>
          </a:lstStyle>
          <a:p>
            <a:endParaRPr/>
          </a:p>
        </p:txBody>
      </p:sp>
      <p:sp>
        <p:nvSpPr>
          <p:cNvPr id="1427" name="Google Shape;1427;p161"/>
          <p:cNvSpPr txBox="1">
            <a:spLocks noGrp="1"/>
          </p:cNvSpPr>
          <p:nvPr>
            <p:ph type="body" idx="9"/>
          </p:nvPr>
        </p:nvSpPr>
        <p:spPr>
          <a:xfrm>
            <a:off x="3805944" y="5969001"/>
            <a:ext cx="8127896" cy="64981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267"/>
              </a:spcBef>
              <a:spcAft>
                <a:spcPts val="0"/>
              </a:spcAft>
              <a:buSzPts val="1400"/>
              <a:buNone/>
              <a:defRPr sz="1333" b="0" i="0" u="none" strike="noStrike" cap="none">
                <a:solidFill>
                  <a:schemeClr val="dk1"/>
                </a:solidFill>
                <a:latin typeface="Arial"/>
                <a:ea typeface="Arial"/>
                <a:cs typeface="Arial"/>
                <a:sym typeface="Arial"/>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3pPr>
            <a:lvl4pPr marL="1828800" marR="0" lvl="3"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36"/>
        <p:cNvGrpSpPr/>
        <p:nvPr/>
      </p:nvGrpSpPr>
      <p:grpSpPr>
        <a:xfrm>
          <a:off x="0" y="0"/>
          <a:ext cx="0" cy="0"/>
          <a:chOff x="0" y="0"/>
          <a:chExt cx="0" cy="0"/>
        </a:xfrm>
      </p:grpSpPr>
      <p:sp>
        <p:nvSpPr>
          <p:cNvPr id="1437" name="Google Shape;1437;p163"/>
          <p:cNvSpPr/>
          <p:nvPr/>
        </p:nvSpPr>
        <p:spPr>
          <a:xfrm>
            <a:off x="0" y="761999"/>
            <a:ext cx="9141619" cy="53340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63"/>
          <p:cNvSpPr/>
          <p:nvPr/>
        </p:nvSpPr>
        <p:spPr>
          <a:xfrm>
            <a:off x="9270263" y="761999"/>
            <a:ext cx="2925318" cy="5334001"/>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63"/>
          <p:cNvSpPr txBox="1">
            <a:spLocks noGrp="1"/>
          </p:cNvSpPr>
          <p:nvPr>
            <p:ph type="ctrTitle"/>
          </p:nvPr>
        </p:nvSpPr>
        <p:spPr>
          <a:xfrm>
            <a:off x="1069848"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5900"/>
              <a:buFont typeface="Corbel"/>
              <a:buNone/>
              <a:defRPr sz="59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0" name="Google Shape;1440;p163"/>
          <p:cNvSpPr txBox="1">
            <a:spLocks noGrp="1"/>
          </p:cNvSpPr>
          <p:nvPr>
            <p:ph type="subTitle" idx="1"/>
          </p:nvPr>
        </p:nvSpPr>
        <p:spPr>
          <a:xfrm>
            <a:off x="1100015" y="4670246"/>
            <a:ext cx="7315200"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rgbClr val="D7F0F6"/>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1441" name="Google Shape;1441;p16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2" name="Google Shape;1442;p16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3" name="Google Shape;1443;p16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4"/>
        <p:cNvGrpSpPr/>
        <p:nvPr/>
      </p:nvGrpSpPr>
      <p:grpSpPr>
        <a:xfrm>
          <a:off x="0" y="0"/>
          <a:ext cx="0" cy="0"/>
          <a:chOff x="0" y="0"/>
          <a:chExt cx="0" cy="0"/>
        </a:xfrm>
      </p:grpSpPr>
      <p:sp>
        <p:nvSpPr>
          <p:cNvPr id="1445" name="Google Shape;1445;p164"/>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6" name="Google Shape;1446;p16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7" name="Google Shape;1447;p16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8" name="Google Shape;1448;p16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49"/>
        <p:cNvGrpSpPr/>
        <p:nvPr/>
      </p:nvGrpSpPr>
      <p:grpSpPr>
        <a:xfrm>
          <a:off x="0" y="0"/>
          <a:ext cx="0" cy="0"/>
          <a:chOff x="0" y="0"/>
          <a:chExt cx="0" cy="0"/>
        </a:xfrm>
      </p:grpSpPr>
      <p:sp>
        <p:nvSpPr>
          <p:cNvPr id="1450" name="Google Shape;1450;p165"/>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1" name="Google Shape;1451;p165"/>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1452" name="Google Shape;1452;p16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3" name="Google Shape;1453;p16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4" name="Google Shape;1454;p16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End">
  <p:cSld name="End">
    <p:spTree>
      <p:nvGrpSpPr>
        <p:cNvPr id="1" name="Shape 172"/>
        <p:cNvGrpSpPr/>
        <p:nvPr/>
      </p:nvGrpSpPr>
      <p:grpSpPr>
        <a:xfrm>
          <a:off x="0" y="0"/>
          <a:ext cx="0" cy="0"/>
          <a:chOff x="0" y="0"/>
          <a:chExt cx="0" cy="0"/>
        </a:xfrm>
      </p:grpSpPr>
      <p:grpSp>
        <p:nvGrpSpPr>
          <p:cNvPr id="173" name="Google Shape;173;p17"/>
          <p:cNvGrpSpPr/>
          <p:nvPr/>
        </p:nvGrpSpPr>
        <p:grpSpPr>
          <a:xfrm>
            <a:off x="0" y="0"/>
            <a:ext cx="12192000" cy="2148830"/>
            <a:chOff x="0" y="0"/>
            <a:chExt cx="12192000" cy="2148830"/>
          </a:xfrm>
        </p:grpSpPr>
        <p:sp>
          <p:nvSpPr>
            <p:cNvPr id="174" name="Google Shape;174;p1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1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6" name="Google Shape;176;p17"/>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17"/>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17"/>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9" name="Google Shape;179;p17"/>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80" name="Google Shape;180;p17"/>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55"/>
        <p:cNvGrpSpPr/>
        <p:nvPr/>
      </p:nvGrpSpPr>
      <p:grpSpPr>
        <a:xfrm>
          <a:off x="0" y="0"/>
          <a:ext cx="0" cy="0"/>
          <a:chOff x="0" y="0"/>
          <a:chExt cx="0" cy="0"/>
        </a:xfrm>
      </p:grpSpPr>
      <p:sp>
        <p:nvSpPr>
          <p:cNvPr id="1456" name="Google Shape;1456;p166"/>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5900"/>
              <a:buFont typeface="Corbel"/>
              <a:buNone/>
              <a:defRPr sz="5900" b="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7" name="Google Shape;1457;p166"/>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rgbClr val="595959"/>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1458" name="Google Shape;1458;p16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9" name="Google Shape;1459;p16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0" name="Google Shape;1460;p16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61"/>
        <p:cNvGrpSpPr/>
        <p:nvPr/>
      </p:nvGrpSpPr>
      <p:grpSpPr>
        <a:xfrm>
          <a:off x="0" y="0"/>
          <a:ext cx="0" cy="0"/>
          <a:chOff x="0" y="0"/>
          <a:chExt cx="0" cy="0"/>
        </a:xfrm>
      </p:grpSpPr>
      <p:sp>
        <p:nvSpPr>
          <p:cNvPr id="1462" name="Google Shape;1462;p16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3" name="Google Shape;1463;p167"/>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464" name="Google Shape;1464;p167"/>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465" name="Google Shape;1465;p16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6" name="Google Shape;1466;p16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7" name="Google Shape;1467;p16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68"/>
        <p:cNvGrpSpPr/>
        <p:nvPr/>
      </p:nvGrpSpPr>
      <p:grpSpPr>
        <a:xfrm>
          <a:off x="0" y="0"/>
          <a:ext cx="0" cy="0"/>
          <a:chOff x="0" y="0"/>
          <a:chExt cx="0" cy="0"/>
        </a:xfrm>
      </p:grpSpPr>
      <p:sp>
        <p:nvSpPr>
          <p:cNvPr id="1469" name="Google Shape;1469;p168"/>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0" name="Google Shape;1470;p168"/>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1471" name="Google Shape;1471;p168"/>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472" name="Google Shape;1472;p168"/>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1473" name="Google Shape;1473;p168"/>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474" name="Google Shape;1474;p16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5" name="Google Shape;1475;p16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6" name="Google Shape;1476;p16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77"/>
        <p:cNvGrpSpPr/>
        <p:nvPr/>
      </p:nvGrpSpPr>
      <p:grpSpPr>
        <a:xfrm>
          <a:off x="0" y="0"/>
          <a:ext cx="0" cy="0"/>
          <a:chOff x="0" y="0"/>
          <a:chExt cx="0" cy="0"/>
        </a:xfrm>
      </p:grpSpPr>
      <p:sp>
        <p:nvSpPr>
          <p:cNvPr id="1478" name="Google Shape;1478;p16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9" name="Google Shape;1479;p16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0" name="Google Shape;1480;p16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81"/>
        <p:cNvGrpSpPr/>
        <p:nvPr/>
      </p:nvGrpSpPr>
      <p:grpSpPr>
        <a:xfrm>
          <a:off x="0" y="0"/>
          <a:ext cx="0" cy="0"/>
          <a:chOff x="0" y="0"/>
          <a:chExt cx="0" cy="0"/>
        </a:xfrm>
      </p:grpSpPr>
      <p:sp>
        <p:nvSpPr>
          <p:cNvPr id="1482" name="Google Shape;1482;p170"/>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3" name="Google Shape;1483;p170"/>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1484" name="Google Shape;1484;p170"/>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1485" name="Google Shape;1485;p17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6" name="Google Shape;1486;p17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7" name="Google Shape;1487;p17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88"/>
        <p:cNvGrpSpPr/>
        <p:nvPr/>
      </p:nvGrpSpPr>
      <p:grpSpPr>
        <a:xfrm>
          <a:off x="0" y="0"/>
          <a:ext cx="0" cy="0"/>
          <a:chOff x="0" y="0"/>
          <a:chExt cx="0" cy="0"/>
        </a:xfrm>
      </p:grpSpPr>
      <p:sp>
        <p:nvSpPr>
          <p:cNvPr id="1489" name="Google Shape;1489;p171"/>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0" name="Google Shape;1490;p171"/>
          <p:cNvSpPr>
            <a:spLocks noGrp="1"/>
          </p:cNvSpPr>
          <p:nvPr>
            <p:ph type="pic" idx="2"/>
          </p:nvPr>
        </p:nvSpPr>
        <p:spPr>
          <a:xfrm>
            <a:off x="3570644" y="767419"/>
            <a:ext cx="8115230" cy="5330952"/>
          </a:xfrm>
          <a:prstGeom prst="rect">
            <a:avLst/>
          </a:prstGeom>
          <a:solidFill>
            <a:srgbClr val="BFBFBF"/>
          </a:solidFill>
          <a:ln>
            <a:noFill/>
          </a:ln>
        </p:spPr>
      </p:sp>
      <p:sp>
        <p:nvSpPr>
          <p:cNvPr id="1491" name="Google Shape;1491;p171"/>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1492" name="Google Shape;1492;p17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3" name="Google Shape;1493;p171"/>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4" name="Google Shape;1494;p17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95"/>
        <p:cNvGrpSpPr/>
        <p:nvPr/>
      </p:nvGrpSpPr>
      <p:grpSpPr>
        <a:xfrm>
          <a:off x="0" y="0"/>
          <a:ext cx="0" cy="0"/>
          <a:chOff x="0" y="0"/>
          <a:chExt cx="0" cy="0"/>
        </a:xfrm>
      </p:grpSpPr>
      <p:sp>
        <p:nvSpPr>
          <p:cNvPr id="1496" name="Google Shape;1496;p172"/>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7" name="Google Shape;1497;p172"/>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1498" name="Google Shape;1498;p17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9" name="Google Shape;1499;p17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0" name="Google Shape;1500;p17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1"/>
        <p:cNvGrpSpPr/>
        <p:nvPr/>
      </p:nvGrpSpPr>
      <p:grpSpPr>
        <a:xfrm>
          <a:off x="0" y="0"/>
          <a:ext cx="0" cy="0"/>
          <a:chOff x="0" y="0"/>
          <a:chExt cx="0" cy="0"/>
        </a:xfrm>
      </p:grpSpPr>
      <p:sp>
        <p:nvSpPr>
          <p:cNvPr id="1502" name="Google Shape;1502;p173"/>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3" name="Google Shape;1503;p173"/>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1504" name="Google Shape;1504;p17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5" name="Google Shape;1505;p17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6" name="Google Shape;1506;p17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1"/>
        <p:cNvGrpSpPr/>
        <p:nvPr/>
      </p:nvGrpSpPr>
      <p:grpSpPr>
        <a:xfrm>
          <a:off x="0" y="0"/>
          <a:ext cx="0" cy="0"/>
          <a:chOff x="0" y="0"/>
          <a:chExt cx="0" cy="0"/>
        </a:xfrm>
      </p:grpSpPr>
      <p:sp>
        <p:nvSpPr>
          <p:cNvPr id="182" name="Google Shape;182;p1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83" name="Google Shape;183;p1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4" name="Google Shape;184;p1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85" name="Google Shape;185;p18"/>
          <p:cNvGrpSpPr/>
          <p:nvPr/>
        </p:nvGrpSpPr>
        <p:grpSpPr>
          <a:xfrm>
            <a:off x="7191542" y="1"/>
            <a:ext cx="5000459" cy="1425992"/>
            <a:chOff x="7191542" y="1"/>
            <a:chExt cx="5000459" cy="1425992"/>
          </a:xfrm>
        </p:grpSpPr>
        <p:pic>
          <p:nvPicPr>
            <p:cNvPr id="186" name="Google Shape;186;p1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7" name="Google Shape;187;p18"/>
            <p:cNvGrpSpPr/>
            <p:nvPr/>
          </p:nvGrpSpPr>
          <p:grpSpPr>
            <a:xfrm>
              <a:off x="7191542" y="1"/>
              <a:ext cx="5000459" cy="1425992"/>
              <a:chOff x="7186272" y="0"/>
              <a:chExt cx="5005729" cy="1427495"/>
            </a:xfrm>
          </p:grpSpPr>
          <p:sp>
            <p:nvSpPr>
              <p:cNvPr id="188" name="Google Shape;188;p1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p1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ver">
  <p:cSld name="Cover 3">
    <p:spTree>
      <p:nvGrpSpPr>
        <p:cNvPr id="1" name="Shape 190"/>
        <p:cNvGrpSpPr/>
        <p:nvPr/>
      </p:nvGrpSpPr>
      <p:grpSpPr>
        <a:xfrm>
          <a:off x="0" y="0"/>
          <a:ext cx="0" cy="0"/>
          <a:chOff x="0" y="0"/>
          <a:chExt cx="0" cy="0"/>
        </a:xfrm>
      </p:grpSpPr>
      <p:sp>
        <p:nvSpPr>
          <p:cNvPr id="191" name="Google Shape;191;p19"/>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19"/>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9"/>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4" name="Google Shape;194;p19"/>
          <p:cNvSpPr>
            <a:spLocks noGrp="1"/>
          </p:cNvSpPr>
          <p:nvPr>
            <p:ph type="pic" idx="2"/>
          </p:nvPr>
        </p:nvSpPr>
        <p:spPr>
          <a:xfrm>
            <a:off x="7118684" y="233915"/>
            <a:ext cx="5073316" cy="5943600"/>
          </a:xfrm>
          <a:prstGeom prst="rect">
            <a:avLst/>
          </a:prstGeom>
          <a:noFill/>
          <a:ln>
            <a:noFill/>
          </a:ln>
        </p:spPr>
      </p:sp>
      <p:grpSp>
        <p:nvGrpSpPr>
          <p:cNvPr id="195" name="Google Shape;195;p19"/>
          <p:cNvGrpSpPr/>
          <p:nvPr/>
        </p:nvGrpSpPr>
        <p:grpSpPr>
          <a:xfrm>
            <a:off x="0" y="5020348"/>
            <a:ext cx="12192000" cy="1837653"/>
            <a:chOff x="0" y="5020348"/>
            <a:chExt cx="12192000" cy="1837653"/>
          </a:xfrm>
        </p:grpSpPr>
        <p:sp>
          <p:nvSpPr>
            <p:cNvPr id="196" name="Google Shape;196;p1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19"/>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8" name="Google Shape;198;p1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437652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p:cSld name="Divider 3">
    <p:bg>
      <p:bgPr>
        <a:solidFill>
          <a:schemeClr val="lt2"/>
        </a:solidFill>
        <a:effectLst/>
      </p:bgPr>
    </p:bg>
    <p:spTree>
      <p:nvGrpSpPr>
        <p:cNvPr id="1" name="Shape 199"/>
        <p:cNvGrpSpPr/>
        <p:nvPr/>
      </p:nvGrpSpPr>
      <p:grpSpPr>
        <a:xfrm>
          <a:off x="0" y="0"/>
          <a:ext cx="0" cy="0"/>
          <a:chOff x="0" y="0"/>
          <a:chExt cx="0" cy="0"/>
        </a:xfrm>
      </p:grpSpPr>
      <p:grpSp>
        <p:nvGrpSpPr>
          <p:cNvPr id="200" name="Google Shape;200;p20"/>
          <p:cNvGrpSpPr/>
          <p:nvPr/>
        </p:nvGrpSpPr>
        <p:grpSpPr>
          <a:xfrm>
            <a:off x="0" y="5020347"/>
            <a:ext cx="12192000" cy="1837653"/>
            <a:chOff x="0" y="5020347"/>
            <a:chExt cx="12192000" cy="1837653"/>
          </a:xfrm>
        </p:grpSpPr>
        <p:sp>
          <p:nvSpPr>
            <p:cNvPr id="201" name="Google Shape;201;p2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2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2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05" name="Google Shape;205;p20"/>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20"/>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 name="Google Shape;26;p3"/>
          <p:cNvGrpSpPr/>
          <p:nvPr/>
        </p:nvGrpSpPr>
        <p:grpSpPr>
          <a:xfrm>
            <a:off x="7191542" y="1"/>
            <a:ext cx="5000459" cy="1425992"/>
            <a:chOff x="7191542" y="1"/>
            <a:chExt cx="5000459" cy="1425992"/>
          </a:xfrm>
        </p:grpSpPr>
        <p:pic>
          <p:nvPicPr>
            <p:cNvPr id="27" name="Google Shape;27;p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8" name="Google Shape;28;p3"/>
            <p:cNvGrpSpPr/>
            <p:nvPr/>
          </p:nvGrpSpPr>
          <p:grpSpPr>
            <a:xfrm>
              <a:off x="7191542" y="1"/>
              <a:ext cx="5000459" cy="1425992"/>
              <a:chOff x="7186272" y="0"/>
              <a:chExt cx="5005729" cy="1427495"/>
            </a:xfrm>
          </p:grpSpPr>
          <p:sp>
            <p:nvSpPr>
              <p:cNvPr id="29" name="Google Shape;29;p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30;p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1" name="Google Shape;31;p3"/>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3" name="Google Shape;33;p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4" name="Google Shape;34;p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to Slide">
  <p:cSld name="Photo Slide 3">
    <p:spTree>
      <p:nvGrpSpPr>
        <p:cNvPr id="1" name="Shape 207"/>
        <p:cNvGrpSpPr/>
        <p:nvPr/>
      </p:nvGrpSpPr>
      <p:grpSpPr>
        <a:xfrm>
          <a:off x="0" y="0"/>
          <a:ext cx="0" cy="0"/>
          <a:chOff x="0" y="0"/>
          <a:chExt cx="0" cy="0"/>
        </a:xfrm>
      </p:grpSpPr>
      <p:sp>
        <p:nvSpPr>
          <p:cNvPr id="208" name="Google Shape;208;p2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09" name="Google Shape;209;p2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210" name="Google Shape;210;p21"/>
          <p:cNvGrpSpPr/>
          <p:nvPr/>
        </p:nvGrpSpPr>
        <p:grpSpPr>
          <a:xfrm>
            <a:off x="0" y="5379426"/>
            <a:ext cx="2807368" cy="753891"/>
            <a:chOff x="0" y="5379426"/>
            <a:chExt cx="2807368" cy="753891"/>
          </a:xfrm>
        </p:grpSpPr>
        <p:sp>
          <p:nvSpPr>
            <p:cNvPr id="211" name="Google Shape;211;p2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2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13" name="Google Shape;213;p21"/>
          <p:cNvSpPr>
            <a:spLocks noGrp="1"/>
          </p:cNvSpPr>
          <p:nvPr>
            <p:ph type="pic" idx="2"/>
          </p:nvPr>
        </p:nvSpPr>
        <p:spPr>
          <a:xfrm>
            <a:off x="2807368" y="457202"/>
            <a:ext cx="8915400" cy="5943598"/>
          </a:xfrm>
          <a:prstGeom prst="rect">
            <a:avLst/>
          </a:prstGeom>
          <a:noFill/>
          <a:ln>
            <a:noFill/>
          </a:ln>
        </p:spPr>
      </p:sp>
      <p:pic>
        <p:nvPicPr>
          <p:cNvPr id="214" name="Google Shape;214;p2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ation">
  <p:cSld name="Quotation 2">
    <p:spTree>
      <p:nvGrpSpPr>
        <p:cNvPr id="1" name="Shape 215"/>
        <p:cNvGrpSpPr/>
        <p:nvPr/>
      </p:nvGrpSpPr>
      <p:grpSpPr>
        <a:xfrm>
          <a:off x="0" y="0"/>
          <a:ext cx="0" cy="0"/>
          <a:chOff x="0" y="0"/>
          <a:chExt cx="0" cy="0"/>
        </a:xfrm>
      </p:grpSpPr>
      <p:sp>
        <p:nvSpPr>
          <p:cNvPr id="216" name="Google Shape;216;p2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2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2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2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0" name="Google Shape;220;p2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21" name="Google Shape;221;p2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22" name="Google Shape;222;p22"/>
          <p:cNvGrpSpPr/>
          <p:nvPr/>
        </p:nvGrpSpPr>
        <p:grpSpPr>
          <a:xfrm>
            <a:off x="7191542" y="1"/>
            <a:ext cx="5000459" cy="1425992"/>
            <a:chOff x="7191542" y="1"/>
            <a:chExt cx="5000459" cy="1425992"/>
          </a:xfrm>
        </p:grpSpPr>
        <p:pic>
          <p:nvPicPr>
            <p:cNvPr id="223" name="Google Shape;223;p2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24" name="Google Shape;224;p22"/>
            <p:cNvGrpSpPr/>
            <p:nvPr/>
          </p:nvGrpSpPr>
          <p:grpSpPr>
            <a:xfrm>
              <a:off x="7191542" y="1"/>
              <a:ext cx="5000459" cy="1425992"/>
              <a:chOff x="7186272" y="0"/>
              <a:chExt cx="5005729" cy="1427495"/>
            </a:xfrm>
          </p:grpSpPr>
          <p:sp>
            <p:nvSpPr>
              <p:cNvPr id="225" name="Google Shape;225;p2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 name="Google Shape;226;p2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27" name="Google Shape;227;p2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7055327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extLst>
              <a:ext uri="{28A0092B-C50C-407E-A947-70E740481C1C}">
                <a14:useLocalDpi xmlns:a14="http://schemas.microsoft.com/office/drawing/2010/main"/>
              </a:ext>
            </a:extLst>
          </a:blip>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3">
    <p:spTree>
      <p:nvGrpSpPr>
        <p:cNvPr id="1" name="Shape 228"/>
        <p:cNvGrpSpPr/>
        <p:nvPr/>
      </p:nvGrpSpPr>
      <p:grpSpPr>
        <a:xfrm>
          <a:off x="0" y="0"/>
          <a:ext cx="0" cy="0"/>
          <a:chOff x="0" y="0"/>
          <a:chExt cx="0" cy="0"/>
        </a:xfrm>
      </p:grpSpPr>
      <p:grpSp>
        <p:nvGrpSpPr>
          <p:cNvPr id="229" name="Google Shape;229;p23"/>
          <p:cNvGrpSpPr/>
          <p:nvPr/>
        </p:nvGrpSpPr>
        <p:grpSpPr>
          <a:xfrm>
            <a:off x="7191542" y="1"/>
            <a:ext cx="5000459" cy="1425992"/>
            <a:chOff x="7191542" y="1"/>
            <a:chExt cx="5000459" cy="1425992"/>
          </a:xfrm>
        </p:grpSpPr>
        <p:pic>
          <p:nvPicPr>
            <p:cNvPr id="230" name="Google Shape;230;p2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31" name="Google Shape;231;p23"/>
            <p:cNvGrpSpPr/>
            <p:nvPr/>
          </p:nvGrpSpPr>
          <p:grpSpPr>
            <a:xfrm>
              <a:off x="7191542" y="1"/>
              <a:ext cx="5000459" cy="1425992"/>
              <a:chOff x="7186272" y="0"/>
              <a:chExt cx="5005729" cy="1427495"/>
            </a:xfrm>
          </p:grpSpPr>
          <p:sp>
            <p:nvSpPr>
              <p:cNvPr id="232" name="Google Shape;232;p2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2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34" name="Google Shape;234;p2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23"/>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2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7" name="Google Shape;237;p2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38" name="Google Shape;238;p2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37836584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p:cSld name="Two Content 2">
    <p:spTree>
      <p:nvGrpSpPr>
        <p:cNvPr id="1" name="Shape 239"/>
        <p:cNvGrpSpPr/>
        <p:nvPr/>
      </p:nvGrpSpPr>
      <p:grpSpPr>
        <a:xfrm>
          <a:off x="0" y="0"/>
          <a:ext cx="0" cy="0"/>
          <a:chOff x="0" y="0"/>
          <a:chExt cx="0" cy="0"/>
        </a:xfrm>
      </p:grpSpPr>
      <p:sp>
        <p:nvSpPr>
          <p:cNvPr id="240" name="Google Shape;240;p2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24"/>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42" name="Google Shape;242;p24"/>
          <p:cNvGrpSpPr/>
          <p:nvPr/>
        </p:nvGrpSpPr>
        <p:grpSpPr>
          <a:xfrm>
            <a:off x="7191542" y="1"/>
            <a:ext cx="5000459" cy="1425992"/>
            <a:chOff x="7191542" y="1"/>
            <a:chExt cx="5000459" cy="1425992"/>
          </a:xfrm>
        </p:grpSpPr>
        <p:pic>
          <p:nvPicPr>
            <p:cNvPr id="243" name="Google Shape;243;p2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44" name="Google Shape;244;p24"/>
            <p:cNvGrpSpPr/>
            <p:nvPr/>
          </p:nvGrpSpPr>
          <p:grpSpPr>
            <a:xfrm>
              <a:off x="7191542" y="1"/>
              <a:ext cx="5000459" cy="1425992"/>
              <a:chOff x="7186272" y="0"/>
              <a:chExt cx="5005729" cy="1427495"/>
            </a:xfrm>
          </p:grpSpPr>
          <p:sp>
            <p:nvSpPr>
              <p:cNvPr id="245" name="Google Shape;245;p2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2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47" name="Google Shape;247;p24"/>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24"/>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49" name="Google Shape;249;p2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50" name="Google Shape;250;p2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p:cSld name="Comparison 2">
    <p:spTree>
      <p:nvGrpSpPr>
        <p:cNvPr id="1" name="Shape 251"/>
        <p:cNvGrpSpPr/>
        <p:nvPr/>
      </p:nvGrpSpPr>
      <p:grpSpPr>
        <a:xfrm>
          <a:off x="0" y="0"/>
          <a:ext cx="0" cy="0"/>
          <a:chOff x="0" y="0"/>
          <a:chExt cx="0" cy="0"/>
        </a:xfrm>
      </p:grpSpPr>
      <p:grpSp>
        <p:nvGrpSpPr>
          <p:cNvPr id="252" name="Google Shape;252;p25"/>
          <p:cNvGrpSpPr/>
          <p:nvPr/>
        </p:nvGrpSpPr>
        <p:grpSpPr>
          <a:xfrm>
            <a:off x="7191542" y="1"/>
            <a:ext cx="5000459" cy="1425992"/>
            <a:chOff x="7191542" y="1"/>
            <a:chExt cx="5000459" cy="1425992"/>
          </a:xfrm>
        </p:grpSpPr>
        <p:pic>
          <p:nvPicPr>
            <p:cNvPr id="253" name="Google Shape;253;p2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54" name="Google Shape;254;p25"/>
            <p:cNvGrpSpPr/>
            <p:nvPr/>
          </p:nvGrpSpPr>
          <p:grpSpPr>
            <a:xfrm>
              <a:off x="7191542" y="1"/>
              <a:ext cx="5000459" cy="1425992"/>
              <a:chOff x="7186272" y="0"/>
              <a:chExt cx="5005729" cy="1427495"/>
            </a:xfrm>
          </p:grpSpPr>
          <p:sp>
            <p:nvSpPr>
              <p:cNvPr id="255" name="Google Shape;255;p2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2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57" name="Google Shape;257;p2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25"/>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9" name="Google Shape;259;p25"/>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25"/>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1" name="Google Shape;261;p25"/>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2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3" name="Google Shape;263;p2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4" name="Google Shape;264;p2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65"/>
        <p:cNvGrpSpPr/>
        <p:nvPr/>
      </p:nvGrpSpPr>
      <p:grpSpPr>
        <a:xfrm>
          <a:off x="0" y="0"/>
          <a:ext cx="0" cy="0"/>
          <a:chOff x="0" y="0"/>
          <a:chExt cx="0" cy="0"/>
        </a:xfrm>
      </p:grpSpPr>
      <p:grpSp>
        <p:nvGrpSpPr>
          <p:cNvPr id="266" name="Google Shape;266;p26"/>
          <p:cNvGrpSpPr/>
          <p:nvPr/>
        </p:nvGrpSpPr>
        <p:grpSpPr>
          <a:xfrm>
            <a:off x="7191542" y="1"/>
            <a:ext cx="5000459" cy="1425992"/>
            <a:chOff x="7191542" y="1"/>
            <a:chExt cx="5000459" cy="1425992"/>
          </a:xfrm>
        </p:grpSpPr>
        <p:pic>
          <p:nvPicPr>
            <p:cNvPr id="267" name="Google Shape;267;p2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8" name="Google Shape;268;p26"/>
            <p:cNvGrpSpPr/>
            <p:nvPr/>
          </p:nvGrpSpPr>
          <p:grpSpPr>
            <a:xfrm>
              <a:off x="7191542" y="1"/>
              <a:ext cx="5000459" cy="1425992"/>
              <a:chOff x="7186272" y="0"/>
              <a:chExt cx="5005729" cy="1427495"/>
            </a:xfrm>
          </p:grpSpPr>
          <p:sp>
            <p:nvSpPr>
              <p:cNvPr id="269" name="Google Shape;269;p2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2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71" name="Google Shape;271;p2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2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73" name="Google Shape;273;p2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4" name="Google Shape;274;p2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d">
  <p:cSld name="End 2">
    <p:spTree>
      <p:nvGrpSpPr>
        <p:cNvPr id="1" name="Shape 275"/>
        <p:cNvGrpSpPr/>
        <p:nvPr/>
      </p:nvGrpSpPr>
      <p:grpSpPr>
        <a:xfrm>
          <a:off x="0" y="0"/>
          <a:ext cx="0" cy="0"/>
          <a:chOff x="0" y="0"/>
          <a:chExt cx="0" cy="0"/>
        </a:xfrm>
      </p:grpSpPr>
      <p:grpSp>
        <p:nvGrpSpPr>
          <p:cNvPr id="276" name="Google Shape;276;p27"/>
          <p:cNvGrpSpPr/>
          <p:nvPr/>
        </p:nvGrpSpPr>
        <p:grpSpPr>
          <a:xfrm>
            <a:off x="0" y="0"/>
            <a:ext cx="12192000" cy="2148830"/>
            <a:chOff x="0" y="0"/>
            <a:chExt cx="12192000" cy="2148830"/>
          </a:xfrm>
        </p:grpSpPr>
        <p:sp>
          <p:nvSpPr>
            <p:cNvPr id="277" name="Google Shape;277;p2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8" name="Google Shape;278;p2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9" name="Google Shape;279;p27"/>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27"/>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27"/>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82" name="Google Shape;282;p27"/>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83" name="Google Shape;283;p27"/>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0"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6" cstate="email">
              <a:extLst>
                <a:ext uri="{28A0092B-C50C-407E-A947-70E740481C1C}">
                  <a14:useLocalDpi xmlns:a14="http://schemas.microsoft.com/office/drawing/2010/main"/>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2" y="1806429"/>
            <a:ext cx="10189827" cy="2278211"/>
          </a:xfrm>
        </p:spPr>
        <p:txBody>
          <a:bodyPr anchor="b"/>
          <a:lstStyle>
            <a:lvl1pPr marL="0" indent="0">
              <a:defRPr sz="5333">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99375323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14B6A3B-6EE5-45FC-B5E7-85EA02CF9438}" type="datetime1">
              <a:rPr lang="en-US" altLang="ja-JP"/>
              <a:pPr>
                <a:defRPr/>
              </a:pPr>
              <a:t>6/12/2023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FBC7D3-7B25-4FDD-856F-1603EF21A3CD}" type="slidenum">
              <a:rPr lang="en-US" altLang="en-US"/>
              <a:pPr>
                <a:defRPr/>
              </a:pPr>
              <a:t>‹#›</a:t>
            </a:fld>
            <a:endParaRPr lang="en-US" altLang="en-US"/>
          </a:p>
        </p:txBody>
      </p:sp>
    </p:spTree>
    <p:extLst>
      <p:ext uri="{BB962C8B-B14F-4D97-AF65-F5344CB8AC3E}">
        <p14:creationId xmlns:p14="http://schemas.microsoft.com/office/powerpoint/2010/main" val="172834799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1"/>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6/12/2023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22901868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8750984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84"/>
        <p:cNvGrpSpPr/>
        <p:nvPr/>
      </p:nvGrpSpPr>
      <p:grpSpPr>
        <a:xfrm>
          <a:off x="0" y="0"/>
          <a:ext cx="0" cy="0"/>
          <a:chOff x="0" y="0"/>
          <a:chExt cx="0" cy="0"/>
        </a:xfrm>
      </p:grpSpPr>
      <p:sp>
        <p:nvSpPr>
          <p:cNvPr id="285" name="Google Shape;285;p2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86" name="Google Shape;286;p2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87" name="Google Shape;287;p2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88" name="Google Shape;288;p28"/>
          <p:cNvGrpSpPr/>
          <p:nvPr/>
        </p:nvGrpSpPr>
        <p:grpSpPr>
          <a:xfrm>
            <a:off x="7191542" y="1"/>
            <a:ext cx="5000459" cy="1425992"/>
            <a:chOff x="7191542" y="1"/>
            <a:chExt cx="5000459" cy="1425992"/>
          </a:xfrm>
        </p:grpSpPr>
        <p:pic>
          <p:nvPicPr>
            <p:cNvPr id="289" name="Google Shape;289;p2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90" name="Google Shape;290;p28"/>
            <p:cNvGrpSpPr/>
            <p:nvPr/>
          </p:nvGrpSpPr>
          <p:grpSpPr>
            <a:xfrm>
              <a:off x="7191542" y="1"/>
              <a:ext cx="5000459" cy="1425992"/>
              <a:chOff x="7186272" y="0"/>
              <a:chExt cx="5005729" cy="1427495"/>
            </a:xfrm>
          </p:grpSpPr>
          <p:sp>
            <p:nvSpPr>
              <p:cNvPr id="291" name="Google Shape;291;p2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 name="Google Shape;292;p2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222432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cover_2">
  <p:cSld name="cover_2">
    <p:bg>
      <p:bgPr>
        <a:solidFill>
          <a:schemeClr val="lt1"/>
        </a:solidFill>
        <a:effectLst/>
      </p:bgPr>
    </p:bg>
    <p:spTree>
      <p:nvGrpSpPr>
        <p:cNvPr id="1" name="Shape 15"/>
        <p:cNvGrpSpPr/>
        <p:nvPr/>
      </p:nvGrpSpPr>
      <p:grpSpPr>
        <a:xfrm>
          <a:off x="0" y="0"/>
          <a:ext cx="0" cy="0"/>
          <a:chOff x="0" y="0"/>
          <a:chExt cx="0" cy="0"/>
        </a:xfrm>
      </p:grpSpPr>
      <p:pic>
        <p:nvPicPr>
          <p:cNvPr id="16" name="Google Shape;16;p1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350" y="0"/>
            <a:ext cx="12179300" cy="6858000"/>
          </a:xfrm>
          <a:prstGeom prst="rect">
            <a:avLst/>
          </a:prstGeom>
          <a:noFill/>
          <a:ln>
            <a:noFill/>
          </a:ln>
        </p:spPr>
      </p:pic>
      <p:sp>
        <p:nvSpPr>
          <p:cNvPr id="17" name="Google Shape;17;p16"/>
          <p:cNvSpPr txBox="1">
            <a:spLocks noGrp="1"/>
          </p:cNvSpPr>
          <p:nvPr>
            <p:ph type="title"/>
          </p:nvPr>
        </p:nvSpPr>
        <p:spPr>
          <a:xfrm>
            <a:off x="6560622" y="2025003"/>
            <a:ext cx="5530850" cy="3356433"/>
          </a:xfrm>
          <a:prstGeom prst="rect">
            <a:avLst/>
          </a:prstGeom>
          <a:noFill/>
          <a:ln>
            <a:noFill/>
          </a:ln>
        </p:spPr>
        <p:txBody>
          <a:bodyPr spcFirstLastPara="1" wrap="square" lIns="0" tIns="0" rIns="0" bIns="228600" anchor="b" anchorCtr="0">
            <a:noAutofit/>
          </a:bodyPr>
          <a:lstStyle>
            <a:lvl1pPr lvl="0" algn="l">
              <a:lnSpc>
                <a:spcPct val="100000"/>
              </a:lnSpc>
              <a:spcBef>
                <a:spcPts val="0"/>
              </a:spcBef>
              <a:spcAft>
                <a:spcPts val="0"/>
              </a:spcAft>
              <a:buClr>
                <a:schemeClr val="lt1"/>
              </a:buClr>
              <a:buSzPts val="4000"/>
              <a:buFont typeface="Calibri"/>
              <a:buNone/>
              <a:defRPr sz="4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6"/>
          <p:cNvSpPr txBox="1">
            <a:spLocks noGrp="1"/>
          </p:cNvSpPr>
          <p:nvPr>
            <p:ph type="body" idx="1"/>
          </p:nvPr>
        </p:nvSpPr>
        <p:spPr>
          <a:xfrm>
            <a:off x="6560623" y="5381436"/>
            <a:ext cx="5530850" cy="809167"/>
          </a:xfrm>
          <a:prstGeom prst="rect">
            <a:avLst/>
          </a:prstGeom>
          <a:noFill/>
          <a:ln>
            <a:noFill/>
          </a:ln>
        </p:spPr>
        <p:txBody>
          <a:bodyPr spcFirstLastPara="1" wrap="square" lIns="0" tIns="91425" rIns="0" bIns="0" anchor="t" anchorCtr="0">
            <a:noAutofit/>
          </a:bodyPr>
          <a:lstStyle>
            <a:lvl1pPr marL="457200" lvl="0" indent="-228600" algn="l">
              <a:lnSpc>
                <a:spcPct val="100000"/>
              </a:lnSpc>
              <a:spcBef>
                <a:spcPts val="0"/>
              </a:spcBef>
              <a:spcAft>
                <a:spcPts val="0"/>
              </a:spcAft>
              <a:buClr>
                <a:schemeClr val="lt1"/>
              </a:buClr>
              <a:buSzPts val="1800"/>
              <a:buFont typeface="Calibri"/>
              <a:buNone/>
              <a:defRPr sz="1800" b="0" i="0">
                <a:solidFill>
                  <a:schemeClr val="lt1"/>
                </a:solidFill>
              </a:defRPr>
            </a:lvl1pPr>
            <a:lvl2pPr marL="914400" lvl="1" indent="-228600" algn="l">
              <a:lnSpc>
                <a:spcPct val="100000"/>
              </a:lnSpc>
              <a:spcBef>
                <a:spcPts val="0"/>
              </a:spcBef>
              <a:spcAft>
                <a:spcPts val="0"/>
              </a:spcAft>
              <a:buSzPts val="1800"/>
              <a:buFont typeface="Calibri"/>
              <a:buNone/>
              <a:defRPr sz="1800" b="0">
                <a:solidFill>
                  <a:schemeClr val="lt1"/>
                </a:solidFill>
              </a:defRPr>
            </a:lvl2pPr>
            <a:lvl3pPr marL="1371600" lvl="2" indent="-228600" algn="l">
              <a:lnSpc>
                <a:spcPct val="116666"/>
              </a:lnSpc>
              <a:spcBef>
                <a:spcPts val="0"/>
              </a:spcBef>
              <a:spcAft>
                <a:spcPts val="0"/>
              </a:spcAft>
              <a:buSzPts val="1800"/>
              <a:buFont typeface="Calibri"/>
              <a:buNone/>
              <a:defRPr sz="1800" b="0">
                <a:solidFill>
                  <a:schemeClr val="lt1"/>
                </a:solidFill>
              </a:defRPr>
            </a:lvl3pPr>
            <a:lvl4pPr marL="1828800" lvl="3" indent="-228600" algn="l">
              <a:lnSpc>
                <a:spcPct val="116666"/>
              </a:lnSpc>
              <a:spcBef>
                <a:spcPts val="0"/>
              </a:spcBef>
              <a:spcAft>
                <a:spcPts val="0"/>
              </a:spcAft>
              <a:buSzPts val="1800"/>
              <a:buFont typeface="Calibri"/>
              <a:buNone/>
              <a:defRPr sz="1800" b="0">
                <a:solidFill>
                  <a:schemeClr val="lt1"/>
                </a:solidFill>
              </a:defRPr>
            </a:lvl4pPr>
            <a:lvl5pPr marL="2286000" lvl="4" indent="-228600" algn="l">
              <a:lnSpc>
                <a:spcPct val="116666"/>
              </a:lnSpc>
              <a:spcBef>
                <a:spcPts val="0"/>
              </a:spcBef>
              <a:spcAft>
                <a:spcPts val="0"/>
              </a:spcAft>
              <a:buSzPts val="1800"/>
              <a:buFont typeface="Calibri"/>
              <a:buNone/>
              <a:defRPr sz="1800" b="0">
                <a:solidFill>
                  <a:schemeClr val="lt1"/>
                </a:solidFill>
              </a:defRPr>
            </a:lvl5pPr>
            <a:lvl6pPr marL="2743200" lvl="5" indent="-228600" algn="l">
              <a:lnSpc>
                <a:spcPct val="116666"/>
              </a:lnSpc>
              <a:spcBef>
                <a:spcPts val="0"/>
              </a:spcBef>
              <a:spcAft>
                <a:spcPts val="0"/>
              </a:spcAft>
              <a:buSzPts val="1800"/>
              <a:buFont typeface="Arial"/>
              <a:buNone/>
              <a:defRPr sz="1800" b="0">
                <a:solidFill>
                  <a:schemeClr val="lt1"/>
                </a:solidFill>
              </a:defRPr>
            </a:lvl6pPr>
            <a:lvl7pPr marL="3200400" lvl="6" indent="-228600" algn="l">
              <a:lnSpc>
                <a:spcPct val="116666"/>
              </a:lnSpc>
              <a:spcBef>
                <a:spcPts val="0"/>
              </a:spcBef>
              <a:spcAft>
                <a:spcPts val="0"/>
              </a:spcAft>
              <a:buSzPts val="1800"/>
              <a:buFont typeface="Arial"/>
              <a:buNone/>
              <a:defRPr sz="1800" b="0">
                <a:solidFill>
                  <a:schemeClr val="lt1"/>
                </a:solidFill>
              </a:defRPr>
            </a:lvl7pPr>
            <a:lvl8pPr marL="3657600" lvl="7" indent="-228600" algn="l">
              <a:lnSpc>
                <a:spcPct val="116666"/>
              </a:lnSpc>
              <a:spcBef>
                <a:spcPts val="0"/>
              </a:spcBef>
              <a:spcAft>
                <a:spcPts val="0"/>
              </a:spcAft>
              <a:buSzPts val="1800"/>
              <a:buFont typeface="Arial"/>
              <a:buNone/>
              <a:defRPr sz="1800" b="0">
                <a:solidFill>
                  <a:schemeClr val="lt1"/>
                </a:solidFill>
              </a:defRPr>
            </a:lvl8pPr>
            <a:lvl9pPr marL="4114800" lvl="8" indent="-228600" algn="l">
              <a:lnSpc>
                <a:spcPct val="116666"/>
              </a:lnSpc>
              <a:spcBef>
                <a:spcPts val="0"/>
              </a:spcBef>
              <a:spcAft>
                <a:spcPts val="0"/>
              </a:spcAft>
              <a:buSzPts val="1800"/>
              <a:buFont typeface="Arial"/>
              <a:buNone/>
              <a:defRPr sz="1800" b="0">
                <a:solidFill>
                  <a:schemeClr val="lt1"/>
                </a:solidFill>
              </a:defRPr>
            </a:lvl9pPr>
          </a:lstStyle>
          <a:p>
            <a:endParaRPr/>
          </a:p>
        </p:txBody>
      </p:sp>
      <p:pic>
        <p:nvPicPr>
          <p:cNvPr id="19" name="Google Shape;19;p16" descr="A picture containing logo&#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0606" y="369351"/>
            <a:ext cx="2020713" cy="924369"/>
          </a:xfrm>
          <a:prstGeom prst="rect">
            <a:avLst/>
          </a:prstGeom>
          <a:noFill/>
          <a:ln>
            <a:noFill/>
          </a:ln>
        </p:spPr>
      </p:pic>
    </p:spTree>
    <p:extLst>
      <p:ext uri="{BB962C8B-B14F-4D97-AF65-F5344CB8AC3E}">
        <p14:creationId xmlns:p14="http://schemas.microsoft.com/office/powerpoint/2010/main" val="38373686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lt1"/>
        </a:solidFill>
        <a:effectLst/>
      </p:bgPr>
    </p:bg>
    <p:spTree>
      <p:nvGrpSpPr>
        <p:cNvPr id="1" name="Shape 20"/>
        <p:cNvGrpSpPr/>
        <p:nvPr/>
      </p:nvGrpSpPr>
      <p:grpSpPr>
        <a:xfrm>
          <a:off x="0" y="0"/>
          <a:ext cx="0" cy="0"/>
          <a:chOff x="0" y="0"/>
          <a:chExt cx="0" cy="0"/>
        </a:xfrm>
      </p:grpSpPr>
      <p:pic>
        <p:nvPicPr>
          <p:cNvPr id="21" name="Google Shape;21;p1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 y="3572"/>
            <a:ext cx="12191999" cy="6858000"/>
          </a:xfrm>
          <a:prstGeom prst="rect">
            <a:avLst/>
          </a:prstGeom>
          <a:noFill/>
          <a:ln>
            <a:noFill/>
          </a:ln>
        </p:spPr>
      </p:pic>
      <p:sp>
        <p:nvSpPr>
          <p:cNvPr id="22" name="Google Shape;22;p17"/>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7"/>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7"/>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5" name="Google Shape;25;p17"/>
          <p:cNvSpPr txBox="1">
            <a:spLocks noGrp="1"/>
          </p:cNvSpPr>
          <p:nvPr>
            <p:ph type="body" idx="1"/>
          </p:nvPr>
        </p:nvSpPr>
        <p:spPr>
          <a:xfrm>
            <a:off x="4305300" y="1781175"/>
            <a:ext cx="6156325" cy="4165600"/>
          </a:xfrm>
          <a:prstGeom prst="rect">
            <a:avLst/>
          </a:prstGeom>
          <a:noFill/>
          <a:ln>
            <a:noFill/>
          </a:ln>
        </p:spPr>
        <p:txBody>
          <a:bodyPr spcFirstLastPara="1" wrap="square" lIns="0" tIns="685800" rIns="0" bIns="0" anchor="t" anchorCtr="0">
            <a:noAutofit/>
          </a:bodyPr>
          <a:lstStyle>
            <a:lvl1pPr marL="457200" lvl="0" indent="-355600" algn="l">
              <a:lnSpc>
                <a:spcPct val="104999"/>
              </a:lnSpc>
              <a:spcBef>
                <a:spcPts val="0"/>
              </a:spcBef>
              <a:spcAft>
                <a:spcPts val="0"/>
              </a:spcAft>
              <a:buClr>
                <a:schemeClr val="accent1"/>
              </a:buClr>
              <a:buSzPts val="2000"/>
              <a:buFont typeface="Calibri"/>
              <a:buAutoNum type="arabicPeriod"/>
              <a:defRPr sz="2000" b="0">
                <a:solidFill>
                  <a:schemeClr val="accent1"/>
                </a:solidFill>
              </a:defRPr>
            </a:lvl1pPr>
            <a:lvl2pPr marL="914400" lvl="1" indent="-355600" algn="l">
              <a:lnSpc>
                <a:spcPct val="104999"/>
              </a:lnSpc>
              <a:spcBef>
                <a:spcPts val="1600"/>
              </a:spcBef>
              <a:spcAft>
                <a:spcPts val="0"/>
              </a:spcAft>
              <a:buClr>
                <a:schemeClr val="accent1"/>
              </a:buClr>
              <a:buSzPts val="2000"/>
              <a:buFont typeface="Calibri"/>
              <a:buAutoNum type="arabicPeriod"/>
              <a:defRPr sz="2000" b="0">
                <a:solidFill>
                  <a:schemeClr val="accent1"/>
                </a:solidFill>
              </a:defRPr>
            </a:lvl2pPr>
            <a:lvl3pPr marL="1371600" lvl="2"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3pPr>
            <a:lvl4pPr marL="1828800" lvl="3"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4pPr>
            <a:lvl5pPr marL="2286000" lvl="4"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5pPr>
            <a:lvl6pPr marL="2743200" lvl="5"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6pPr>
            <a:lvl7pPr marL="3200400" lvl="6"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7pPr>
            <a:lvl8pPr marL="3657600" lvl="7"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8pPr>
            <a:lvl9pPr marL="4114800" lvl="8" indent="-342900" algn="l">
              <a:lnSpc>
                <a:spcPct val="116666"/>
              </a:lnSpc>
              <a:spcBef>
                <a:spcPts val="1600"/>
              </a:spcBef>
              <a:spcAft>
                <a:spcPts val="1600"/>
              </a:spcAft>
              <a:buClr>
                <a:schemeClr val="accent1"/>
              </a:buClr>
              <a:buSzPts val="1800"/>
              <a:buFont typeface="Calibri"/>
              <a:buAutoNum type="arabicPeriod"/>
              <a:defRPr sz="1800" b="0">
                <a:solidFill>
                  <a:schemeClr val="accent1"/>
                </a:solidFill>
              </a:defRPr>
            </a:lvl9pPr>
          </a:lstStyle>
          <a:p>
            <a:endParaRPr/>
          </a:p>
        </p:txBody>
      </p:sp>
      <p:sp>
        <p:nvSpPr>
          <p:cNvPr id="26" name="Google Shape;26;p17"/>
          <p:cNvSpPr txBox="1"/>
          <p:nvPr/>
        </p:nvSpPr>
        <p:spPr>
          <a:xfrm>
            <a:off x="1736725" y="-1783"/>
            <a:ext cx="2336800" cy="1781173"/>
          </a:xfrm>
          <a:prstGeom prst="rect">
            <a:avLst/>
          </a:prstGeom>
          <a:noFill/>
          <a:ln>
            <a:noFill/>
          </a:ln>
        </p:spPr>
        <p:txBody>
          <a:bodyPr spcFirstLastPara="1" wrap="square" lIns="0" tIns="0" rIns="0" bIns="128000" anchor="b" anchorCtr="0">
            <a:noAutofit/>
          </a:bodyPr>
          <a:lstStyle/>
          <a:p>
            <a:pPr marL="0" marR="0" lvl="0" indent="0" algn="l" rtl="0">
              <a:lnSpc>
                <a:spcPct val="77272"/>
              </a:lnSpc>
              <a:spcBef>
                <a:spcPts val="0"/>
              </a:spcBef>
              <a:spcAft>
                <a:spcPts val="0"/>
              </a:spcAft>
              <a:buNone/>
            </a:pPr>
            <a:r>
              <a:rPr lang="en-US" sz="4400" b="1" i="0" u="none" strike="noStrike" cap="none">
                <a:solidFill>
                  <a:schemeClr val="lt1"/>
                </a:solidFill>
                <a:latin typeface="Calibri"/>
                <a:ea typeface="Calibri"/>
                <a:cs typeface="Calibri"/>
                <a:sym typeface="Calibri"/>
              </a:rPr>
              <a:t>Agenda</a:t>
            </a:r>
            <a:endParaRPr/>
          </a:p>
        </p:txBody>
      </p:sp>
      <p:pic>
        <p:nvPicPr>
          <p:cNvPr id="27" name="Google Shape;27;p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Tree>
    <p:extLst>
      <p:ext uri="{BB962C8B-B14F-4D97-AF65-F5344CB8AC3E}">
        <p14:creationId xmlns:p14="http://schemas.microsoft.com/office/powerpoint/2010/main" val="321312795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2_divider_1">
  <p:cSld name="2_divider_1">
    <p:spTree>
      <p:nvGrpSpPr>
        <p:cNvPr id="1" name="Shape 28"/>
        <p:cNvGrpSpPr/>
        <p:nvPr/>
      </p:nvGrpSpPr>
      <p:grpSpPr>
        <a:xfrm>
          <a:off x="0" y="0"/>
          <a:ext cx="0" cy="0"/>
          <a:chOff x="0" y="0"/>
          <a:chExt cx="0" cy="0"/>
        </a:xfrm>
      </p:grpSpPr>
      <p:pic>
        <p:nvPicPr>
          <p:cNvPr id="29" name="Google Shape;29;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18"/>
          <p:cNvSpPr txBox="1">
            <a:spLocks noGrp="1"/>
          </p:cNvSpPr>
          <p:nvPr>
            <p:ph type="title"/>
          </p:nvPr>
        </p:nvSpPr>
        <p:spPr>
          <a:xfrm>
            <a:off x="457199" y="1781176"/>
            <a:ext cx="7448551" cy="4165600"/>
          </a:xfrm>
          <a:prstGeom prst="rect">
            <a:avLst/>
          </a:prstGeom>
          <a:noFill/>
          <a:ln>
            <a:noFill/>
          </a:ln>
        </p:spPr>
        <p:txBody>
          <a:bodyPr spcFirstLastPara="1" wrap="square" lIns="0" tIns="1234425" rIns="0" bIns="0" anchor="t" anchorCtr="0">
            <a:noAutofit/>
          </a:bodyPr>
          <a:lstStyle>
            <a:lvl1pPr lvl="0" algn="l">
              <a:lnSpc>
                <a:spcPct val="100000"/>
              </a:lnSpc>
              <a:spcBef>
                <a:spcPts val="0"/>
              </a:spcBef>
              <a:spcAft>
                <a:spcPts val="0"/>
              </a:spcAft>
              <a:buClr>
                <a:schemeClr val="accent1"/>
              </a:buClr>
              <a:buSzPts val="4000"/>
              <a:buFont typeface="Calibri"/>
              <a:buNone/>
              <a:defRPr sz="40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8"/>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solidFill>
                  <a:schemeClr val="lt1"/>
                </a:solidFill>
              </a:defRPr>
            </a:lvl2pPr>
            <a:lvl3pPr lvl="2" algn="l">
              <a:spcBef>
                <a:spcPts val="0"/>
              </a:spcBef>
              <a:spcAft>
                <a:spcPts val="0"/>
              </a:spcAft>
              <a:buSzPts val="1400"/>
              <a:buNone/>
              <a:defRPr>
                <a:solidFill>
                  <a:schemeClr val="lt1"/>
                </a:solidFill>
              </a:defRPr>
            </a:lvl3pPr>
            <a:lvl4pPr lvl="3" algn="l">
              <a:spcBef>
                <a:spcPts val="0"/>
              </a:spcBef>
              <a:spcAft>
                <a:spcPts val="0"/>
              </a:spcAft>
              <a:buSzPts val="1400"/>
              <a:buNone/>
              <a:defRPr>
                <a:solidFill>
                  <a:schemeClr val="lt1"/>
                </a:solidFill>
              </a:defRPr>
            </a:lvl4pPr>
            <a:lvl5pPr lvl="4" algn="l">
              <a:spcBef>
                <a:spcPts val="0"/>
              </a:spcBef>
              <a:spcAft>
                <a:spcPts val="0"/>
              </a:spcAft>
              <a:buSzPts val="1400"/>
              <a:buNone/>
              <a:defRPr>
                <a:solidFill>
                  <a:schemeClr val="lt1"/>
                </a:solidFill>
              </a:defRPr>
            </a:lvl5pPr>
            <a:lvl6pPr lvl="5" algn="l">
              <a:spcBef>
                <a:spcPts val="0"/>
              </a:spcBef>
              <a:spcAft>
                <a:spcPts val="0"/>
              </a:spcAft>
              <a:buSzPts val="1400"/>
              <a:buNone/>
              <a:defRPr>
                <a:solidFill>
                  <a:schemeClr val="lt1"/>
                </a:solidFill>
              </a:defRPr>
            </a:lvl6pPr>
            <a:lvl7pPr lvl="6" algn="l">
              <a:spcBef>
                <a:spcPts val="0"/>
              </a:spcBef>
              <a:spcAft>
                <a:spcPts val="0"/>
              </a:spcAft>
              <a:buSzPts val="1400"/>
              <a:buNone/>
              <a:defRPr>
                <a:solidFill>
                  <a:schemeClr val="lt1"/>
                </a:solidFill>
              </a:defRPr>
            </a:lvl7pPr>
            <a:lvl8pPr lvl="7" algn="l">
              <a:spcBef>
                <a:spcPts val="0"/>
              </a:spcBef>
              <a:spcAft>
                <a:spcPts val="0"/>
              </a:spcAft>
              <a:buSzPts val="1400"/>
              <a:buNone/>
              <a:defRPr>
                <a:solidFill>
                  <a:schemeClr val="lt1"/>
                </a:solidFill>
              </a:defRPr>
            </a:lvl8pPr>
            <a:lvl9pPr lvl="8" algn="l">
              <a:spcBef>
                <a:spcPts val="0"/>
              </a:spcBef>
              <a:spcAft>
                <a:spcPts val="0"/>
              </a:spcAft>
              <a:buSzPts val="1400"/>
              <a:buNone/>
              <a:defRPr>
                <a:solidFill>
                  <a:schemeClr val="lt1"/>
                </a:solidFill>
              </a:defRPr>
            </a:lvl9pPr>
          </a:lstStyle>
          <a:p>
            <a:endParaRPr/>
          </a:p>
        </p:txBody>
      </p:sp>
      <p:sp>
        <p:nvSpPr>
          <p:cNvPr id="32" name="Google Shape;32;p18"/>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solidFill>
                  <a:schemeClr val="lt1"/>
                </a:solidFill>
              </a:defRPr>
            </a:lvl2pPr>
            <a:lvl3pPr lvl="2" algn="l">
              <a:spcBef>
                <a:spcPts val="0"/>
              </a:spcBef>
              <a:spcAft>
                <a:spcPts val="0"/>
              </a:spcAft>
              <a:buSzPts val="1400"/>
              <a:buNone/>
              <a:defRPr>
                <a:solidFill>
                  <a:schemeClr val="lt1"/>
                </a:solidFill>
              </a:defRPr>
            </a:lvl3pPr>
            <a:lvl4pPr lvl="3" algn="l">
              <a:spcBef>
                <a:spcPts val="0"/>
              </a:spcBef>
              <a:spcAft>
                <a:spcPts val="0"/>
              </a:spcAft>
              <a:buSzPts val="1400"/>
              <a:buNone/>
              <a:defRPr>
                <a:solidFill>
                  <a:schemeClr val="lt1"/>
                </a:solidFill>
              </a:defRPr>
            </a:lvl4pPr>
            <a:lvl5pPr lvl="4" algn="l">
              <a:spcBef>
                <a:spcPts val="0"/>
              </a:spcBef>
              <a:spcAft>
                <a:spcPts val="0"/>
              </a:spcAft>
              <a:buSzPts val="1400"/>
              <a:buNone/>
              <a:defRPr>
                <a:solidFill>
                  <a:schemeClr val="lt1"/>
                </a:solidFill>
              </a:defRPr>
            </a:lvl5pPr>
            <a:lvl6pPr lvl="5" algn="l">
              <a:spcBef>
                <a:spcPts val="0"/>
              </a:spcBef>
              <a:spcAft>
                <a:spcPts val="0"/>
              </a:spcAft>
              <a:buSzPts val="1400"/>
              <a:buNone/>
              <a:defRPr>
                <a:solidFill>
                  <a:schemeClr val="lt1"/>
                </a:solidFill>
              </a:defRPr>
            </a:lvl6pPr>
            <a:lvl7pPr lvl="6" algn="l">
              <a:spcBef>
                <a:spcPts val="0"/>
              </a:spcBef>
              <a:spcAft>
                <a:spcPts val="0"/>
              </a:spcAft>
              <a:buSzPts val="1400"/>
              <a:buNone/>
              <a:defRPr>
                <a:solidFill>
                  <a:schemeClr val="lt1"/>
                </a:solidFill>
              </a:defRPr>
            </a:lvl7pPr>
            <a:lvl8pPr lvl="7" algn="l">
              <a:spcBef>
                <a:spcPts val="0"/>
              </a:spcBef>
              <a:spcAft>
                <a:spcPts val="0"/>
              </a:spcAft>
              <a:buSzPts val="1400"/>
              <a:buNone/>
              <a:defRPr>
                <a:solidFill>
                  <a:schemeClr val="lt1"/>
                </a:solidFill>
              </a:defRPr>
            </a:lvl8pPr>
            <a:lvl9pPr lvl="8" algn="l">
              <a:spcBef>
                <a:spcPts val="0"/>
              </a:spcBef>
              <a:spcAft>
                <a:spcPts val="0"/>
              </a:spcAft>
              <a:buSzPts val="1400"/>
              <a:buNone/>
              <a:defRPr>
                <a:solidFill>
                  <a:schemeClr val="lt1"/>
                </a:solidFill>
              </a:defRPr>
            </a:lvl9pPr>
          </a:lstStyle>
          <a:p>
            <a:endParaRPr/>
          </a:p>
        </p:txBody>
      </p:sp>
      <p:sp>
        <p:nvSpPr>
          <p:cNvPr id="33" name="Google Shape;33;p18"/>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sz="1000" b="0" i="0" u="none" strike="noStrike" cap="none">
                <a:solidFill>
                  <a:schemeClr val="dk2"/>
                </a:solidFill>
                <a:latin typeface="Calibri"/>
                <a:ea typeface="Calibri"/>
                <a:cs typeface="Calibri"/>
                <a:sym typeface="Calibri"/>
              </a:defRPr>
            </a:lvl1pPr>
            <a:lvl2pPr marL="0" lvl="1" indent="0" algn="l">
              <a:spcBef>
                <a:spcPts val="0"/>
              </a:spcBef>
              <a:buNone/>
              <a:defRPr sz="1000" b="0" i="0" u="none" strike="noStrike" cap="none">
                <a:solidFill>
                  <a:schemeClr val="dk2"/>
                </a:solidFill>
                <a:latin typeface="Calibri"/>
                <a:ea typeface="Calibri"/>
                <a:cs typeface="Calibri"/>
                <a:sym typeface="Calibri"/>
              </a:defRPr>
            </a:lvl2pPr>
            <a:lvl3pPr marL="0" lvl="2" indent="0" algn="l">
              <a:spcBef>
                <a:spcPts val="0"/>
              </a:spcBef>
              <a:buNone/>
              <a:defRPr sz="1000" b="0" i="0" u="none" strike="noStrike" cap="none">
                <a:solidFill>
                  <a:schemeClr val="dk2"/>
                </a:solidFill>
                <a:latin typeface="Calibri"/>
                <a:ea typeface="Calibri"/>
                <a:cs typeface="Calibri"/>
                <a:sym typeface="Calibri"/>
              </a:defRPr>
            </a:lvl3pPr>
            <a:lvl4pPr marL="0" lvl="3" indent="0" algn="l">
              <a:spcBef>
                <a:spcPts val="0"/>
              </a:spcBef>
              <a:buNone/>
              <a:defRPr sz="1000" b="0" i="0" u="none" strike="noStrike" cap="none">
                <a:solidFill>
                  <a:schemeClr val="dk2"/>
                </a:solidFill>
                <a:latin typeface="Calibri"/>
                <a:ea typeface="Calibri"/>
                <a:cs typeface="Calibri"/>
                <a:sym typeface="Calibri"/>
              </a:defRPr>
            </a:lvl4pPr>
            <a:lvl5pPr marL="0" lvl="4" indent="0" algn="l">
              <a:spcBef>
                <a:spcPts val="0"/>
              </a:spcBef>
              <a:buNone/>
              <a:defRPr sz="1000" b="0" i="0" u="none" strike="noStrike" cap="none">
                <a:solidFill>
                  <a:schemeClr val="dk2"/>
                </a:solidFill>
                <a:latin typeface="Calibri"/>
                <a:ea typeface="Calibri"/>
                <a:cs typeface="Calibri"/>
                <a:sym typeface="Calibri"/>
              </a:defRPr>
            </a:lvl5pPr>
            <a:lvl6pPr marL="0" lvl="5" indent="0" algn="l">
              <a:spcBef>
                <a:spcPts val="0"/>
              </a:spcBef>
              <a:buNone/>
              <a:defRPr sz="1000" b="0" i="0" u="none" strike="noStrike" cap="none">
                <a:solidFill>
                  <a:schemeClr val="dk2"/>
                </a:solidFill>
                <a:latin typeface="Calibri"/>
                <a:ea typeface="Calibri"/>
                <a:cs typeface="Calibri"/>
                <a:sym typeface="Calibri"/>
              </a:defRPr>
            </a:lvl6pPr>
            <a:lvl7pPr marL="0" lvl="6" indent="0" algn="l">
              <a:spcBef>
                <a:spcPts val="0"/>
              </a:spcBef>
              <a:buNone/>
              <a:defRPr sz="1000" b="0" i="0" u="none" strike="noStrike" cap="none">
                <a:solidFill>
                  <a:schemeClr val="dk2"/>
                </a:solidFill>
                <a:latin typeface="Calibri"/>
                <a:ea typeface="Calibri"/>
                <a:cs typeface="Calibri"/>
                <a:sym typeface="Calibri"/>
              </a:defRPr>
            </a:lvl7pPr>
            <a:lvl8pPr marL="0" lvl="7" indent="0" algn="l">
              <a:spcBef>
                <a:spcPts val="0"/>
              </a:spcBef>
              <a:buNone/>
              <a:defRPr sz="1000" b="0" i="0" u="none" strike="noStrike" cap="none">
                <a:solidFill>
                  <a:schemeClr val="dk2"/>
                </a:solidFill>
                <a:latin typeface="Calibri"/>
                <a:ea typeface="Calibri"/>
                <a:cs typeface="Calibri"/>
                <a:sym typeface="Calibri"/>
              </a:defRPr>
            </a:lvl8pPr>
            <a:lvl9pPr marL="0" lvl="8" indent="0" algn="l">
              <a:spcBef>
                <a:spcPts val="0"/>
              </a:spcBef>
              <a:buNone/>
              <a:defRPr sz="10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4" name="Google Shape;34;p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724641" y="6358648"/>
            <a:ext cx="2016509" cy="235974"/>
          </a:xfrm>
          <a:prstGeom prst="rect">
            <a:avLst/>
          </a:prstGeom>
          <a:noFill/>
          <a:ln>
            <a:noFill/>
          </a:ln>
        </p:spPr>
      </p:pic>
    </p:spTree>
    <p:extLst>
      <p:ext uri="{BB962C8B-B14F-4D97-AF65-F5344CB8AC3E}">
        <p14:creationId xmlns:p14="http://schemas.microsoft.com/office/powerpoint/2010/main" val="292120402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content_1_column">
  <p:cSld name="content_1_column">
    <p:bg>
      <p:bgPr>
        <a:solidFill>
          <a:schemeClr val="lt1"/>
        </a:solidFill>
        <a:effectLst/>
      </p:bgPr>
    </p:bg>
    <p:spTree>
      <p:nvGrpSpPr>
        <p:cNvPr id="1" name="Shape 42"/>
        <p:cNvGrpSpPr/>
        <p:nvPr/>
      </p:nvGrpSpPr>
      <p:grpSpPr>
        <a:xfrm>
          <a:off x="0" y="0"/>
          <a:ext cx="0" cy="0"/>
          <a:chOff x="0" y="0"/>
          <a:chExt cx="0" cy="0"/>
        </a:xfrm>
      </p:grpSpPr>
      <p:pic>
        <p:nvPicPr>
          <p:cNvPr id="43" name="Google Shape;43;p2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0855"/>
          </a:xfrm>
          <a:prstGeom prst="rect">
            <a:avLst/>
          </a:prstGeom>
          <a:noFill/>
          <a:ln>
            <a:noFill/>
          </a:ln>
        </p:spPr>
      </p:pic>
      <p:sp>
        <p:nvSpPr>
          <p:cNvPr id="44" name="Google Shape;44;p20"/>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0"/>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0"/>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7" name="Google Shape;47;p20"/>
          <p:cNvSpPr txBox="1">
            <a:spLocks noGrp="1"/>
          </p:cNvSpPr>
          <p:nvPr>
            <p:ph type="title"/>
          </p:nvPr>
        </p:nvSpPr>
        <p:spPr>
          <a:xfrm>
            <a:off x="457200" y="460374"/>
            <a:ext cx="10004425" cy="1063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8" name="Google Shape;48;p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
        <p:nvSpPr>
          <p:cNvPr id="49" name="Google Shape;49;p20"/>
          <p:cNvSpPr txBox="1">
            <a:spLocks noGrp="1"/>
          </p:cNvSpPr>
          <p:nvPr>
            <p:ph type="body" idx="1"/>
          </p:nvPr>
        </p:nvSpPr>
        <p:spPr>
          <a:xfrm>
            <a:off x="457198" y="1781175"/>
            <a:ext cx="10004427" cy="4165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1200"/>
              </a:spcBef>
              <a:spcAft>
                <a:spcPts val="0"/>
              </a:spcAft>
              <a:buSzPts val="1800"/>
              <a:buNone/>
              <a:defRPr/>
            </a:lvl2pPr>
            <a:lvl3pPr marL="1371600" lvl="2" indent="-355600" algn="l">
              <a:lnSpc>
                <a:spcPct val="100000"/>
              </a:lnSpc>
              <a:spcBef>
                <a:spcPts val="1200"/>
              </a:spcBef>
              <a:spcAft>
                <a:spcPts val="0"/>
              </a:spcAft>
              <a:buSzPts val="20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16666"/>
              </a:lnSpc>
              <a:spcBef>
                <a:spcPts val="600"/>
              </a:spcBef>
              <a:spcAft>
                <a:spcPts val="0"/>
              </a:spcAft>
              <a:buSzPts val="1800"/>
              <a:buChar char="•"/>
              <a:defRPr/>
            </a:lvl6pPr>
            <a:lvl7pPr marL="3200400" lvl="6" indent="-342900" algn="l">
              <a:lnSpc>
                <a:spcPct val="116666"/>
              </a:lnSpc>
              <a:spcBef>
                <a:spcPts val="1200"/>
              </a:spcBef>
              <a:spcAft>
                <a:spcPts val="0"/>
              </a:spcAft>
              <a:buSzPts val="1800"/>
              <a:buChar char="•"/>
              <a:defRPr/>
            </a:lvl7pPr>
            <a:lvl8pPr marL="3657600" lvl="7" indent="-342900" algn="l">
              <a:lnSpc>
                <a:spcPct val="116666"/>
              </a:lnSpc>
              <a:spcBef>
                <a:spcPts val="1200"/>
              </a:spcBef>
              <a:spcAft>
                <a:spcPts val="0"/>
              </a:spcAft>
              <a:buSzPts val="1800"/>
              <a:buChar char="•"/>
              <a:defRPr/>
            </a:lvl8pPr>
            <a:lvl9pPr marL="4114800" lvl="8" indent="-342900" algn="l">
              <a:lnSpc>
                <a:spcPct val="116666"/>
              </a:lnSpc>
              <a:spcBef>
                <a:spcPts val="1200"/>
              </a:spcBef>
              <a:spcAft>
                <a:spcPts val="1200"/>
              </a:spcAft>
              <a:buSzPts val="1800"/>
              <a:buChar char="•"/>
              <a:defRPr/>
            </a:lvl9pPr>
          </a:lstStyle>
          <a:p>
            <a:endParaRPr/>
          </a:p>
        </p:txBody>
      </p:sp>
    </p:spTree>
    <p:extLst>
      <p:ext uri="{BB962C8B-B14F-4D97-AF65-F5344CB8AC3E}">
        <p14:creationId xmlns:p14="http://schemas.microsoft.com/office/powerpoint/2010/main" val="7542467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callout_graphic">
  <p:cSld name="callout_graphic">
    <p:bg>
      <p:bgPr>
        <a:solidFill>
          <a:schemeClr val="lt1"/>
        </a:solidFill>
        <a:effectLst/>
      </p:bgPr>
    </p:bg>
    <p:spTree>
      <p:nvGrpSpPr>
        <p:cNvPr id="1" name="Shape 50"/>
        <p:cNvGrpSpPr/>
        <p:nvPr/>
      </p:nvGrpSpPr>
      <p:grpSpPr>
        <a:xfrm>
          <a:off x="0" y="0"/>
          <a:ext cx="0" cy="0"/>
          <a:chOff x="0" y="0"/>
          <a:chExt cx="0" cy="0"/>
        </a:xfrm>
      </p:grpSpPr>
      <p:pic>
        <p:nvPicPr>
          <p:cNvPr id="51" name="Google Shape;51;p2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694" y="0"/>
            <a:ext cx="12166611" cy="6850855"/>
          </a:xfrm>
          <a:prstGeom prst="rect">
            <a:avLst/>
          </a:prstGeom>
          <a:noFill/>
          <a:ln>
            <a:noFill/>
          </a:ln>
        </p:spPr>
      </p:pic>
      <p:sp>
        <p:nvSpPr>
          <p:cNvPr id="52" name="Google Shape;52;p21"/>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1"/>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55" name="Google Shape;55;p21"/>
          <p:cNvSpPr txBox="1">
            <a:spLocks noGrp="1"/>
          </p:cNvSpPr>
          <p:nvPr>
            <p:ph type="title"/>
          </p:nvPr>
        </p:nvSpPr>
        <p:spPr>
          <a:xfrm>
            <a:off x="457201" y="460375"/>
            <a:ext cx="6388100" cy="5486399"/>
          </a:xfrm>
          <a:prstGeom prst="rect">
            <a:avLst/>
          </a:prstGeom>
          <a:noFill/>
          <a:ln>
            <a:noFill/>
          </a:ln>
        </p:spPr>
        <p:txBody>
          <a:bodyPr spcFirstLastPara="1" wrap="square" lIns="0" tIns="274300" rIns="0" bIns="0" anchor="ctr" anchorCtr="0">
            <a:noAutofit/>
          </a:bodyPr>
          <a:lstStyle>
            <a:lvl1pPr lvl="0" algn="l">
              <a:lnSpc>
                <a:spcPct val="100000"/>
              </a:lnSpc>
              <a:spcBef>
                <a:spcPts val="0"/>
              </a:spcBef>
              <a:spcAft>
                <a:spcPts val="0"/>
              </a:spcAft>
              <a:buClr>
                <a:schemeClr val="accent6"/>
              </a:buClr>
              <a:buSzPts val="4000"/>
              <a:buFont typeface="Calibri"/>
              <a:buNone/>
              <a:defRPr sz="40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6" name="Google Shape;56;p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Tree>
    <p:extLst>
      <p:ext uri="{BB962C8B-B14F-4D97-AF65-F5344CB8AC3E}">
        <p14:creationId xmlns:p14="http://schemas.microsoft.com/office/powerpoint/2010/main" val="189667817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matchingName="Section Header 4">
  <p:cSld name="Section Header 4">
    <p:bg>
      <p:bgPr>
        <a:gradFill>
          <a:gsLst>
            <a:gs pos="0">
              <a:srgbClr val="645B9B"/>
            </a:gs>
            <a:gs pos="100000">
              <a:schemeClr val="accent1"/>
            </a:gs>
          </a:gsLst>
          <a:lin ang="0" scaled="0"/>
        </a:gradFill>
        <a:effectLst/>
      </p:bgPr>
    </p:bg>
    <p:spTree>
      <p:nvGrpSpPr>
        <p:cNvPr id="1" name="Shape 13"/>
        <p:cNvGrpSpPr/>
        <p:nvPr/>
      </p:nvGrpSpPr>
      <p:grpSpPr>
        <a:xfrm>
          <a:off x="0" y="0"/>
          <a:ext cx="0" cy="0"/>
          <a:chOff x="0" y="0"/>
          <a:chExt cx="0" cy="0"/>
        </a:xfrm>
      </p:grpSpPr>
      <p:pic>
        <p:nvPicPr>
          <p:cNvPr id="14" name="Google Shape;14;p9" descr="Cadence image1rgb 16x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2426" y="0"/>
            <a:ext cx="12159575" cy="6858000"/>
          </a:xfrm>
          <a:prstGeom prst="rect">
            <a:avLst/>
          </a:prstGeom>
          <a:noFill/>
          <a:ln>
            <a:noFill/>
          </a:ln>
        </p:spPr>
      </p:pic>
      <p:sp>
        <p:nvSpPr>
          <p:cNvPr id="15" name="Google Shape;15;p9"/>
          <p:cNvSpPr/>
          <p:nvPr/>
        </p:nvSpPr>
        <p:spPr>
          <a:xfrm>
            <a:off x="-43701" y="-1"/>
            <a:ext cx="8920916" cy="6858001"/>
          </a:xfrm>
          <a:custGeom>
            <a:avLst/>
            <a:gdLst/>
            <a:ahLst/>
            <a:cxnLst/>
            <a:rect l="l" t="t" r="r" b="b"/>
            <a:pathLst>
              <a:path w="8931777" h="6942534" extrusionOk="0">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6" name="Google Shape;16;p9"/>
          <p:cNvSpPr txBox="1">
            <a:spLocks noGrp="1"/>
          </p:cNvSpPr>
          <p:nvPr>
            <p:ph type="ctrTitle"/>
          </p:nvPr>
        </p:nvSpPr>
        <p:spPr>
          <a:xfrm>
            <a:off x="907142" y="2491618"/>
            <a:ext cx="5746524" cy="1388492"/>
          </a:xfrm>
          <a:prstGeom prst="rect">
            <a:avLst/>
          </a:prstGeom>
          <a:noFill/>
          <a:ln>
            <a:noFill/>
          </a:ln>
        </p:spPr>
        <p:txBody>
          <a:bodyPr spcFirstLastPara="1" wrap="square" lIns="0" tIns="45700" rIns="0" bIns="0" anchor="b" anchorCtr="0">
            <a:normAutofit/>
          </a:bodyPr>
          <a:lstStyle>
            <a:lvl1pPr lvl="0" algn="l">
              <a:lnSpc>
                <a:spcPct val="90000"/>
              </a:lnSpc>
              <a:spcBef>
                <a:spcPts val="0"/>
              </a:spcBef>
              <a:spcAft>
                <a:spcPts val="0"/>
              </a:spcAft>
              <a:buClr>
                <a:schemeClr val="lt1"/>
              </a:buClr>
              <a:buSzPts val="3733"/>
              <a:buFont typeface="Calibri"/>
              <a:buNone/>
              <a:defRPr sz="3733"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
          <p:cNvSpPr txBox="1">
            <a:spLocks noGrp="1"/>
          </p:cNvSpPr>
          <p:nvPr>
            <p:ph type="subTitle" idx="1"/>
          </p:nvPr>
        </p:nvSpPr>
        <p:spPr>
          <a:xfrm>
            <a:off x="895048" y="3953557"/>
            <a:ext cx="6426277" cy="1247353"/>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SzPts val="2667"/>
              <a:buNone/>
              <a:defRPr sz="2667">
                <a:solidFill>
                  <a:schemeClr val="lt1"/>
                </a:solidFill>
              </a:defRPr>
            </a:lvl1pPr>
            <a:lvl2pPr lvl="1" algn="ctr">
              <a:spcBef>
                <a:spcPts val="453"/>
              </a:spcBef>
              <a:spcAft>
                <a:spcPts val="0"/>
              </a:spcAft>
              <a:buClr>
                <a:srgbClr val="979899"/>
              </a:buClr>
              <a:buSzPts val="1814"/>
              <a:buNone/>
              <a:defRPr>
                <a:solidFill>
                  <a:srgbClr val="979899"/>
                </a:solidFill>
              </a:defRPr>
            </a:lvl2pPr>
            <a:lvl3pPr lvl="2" algn="ctr">
              <a:spcBef>
                <a:spcPts val="373"/>
              </a:spcBef>
              <a:spcAft>
                <a:spcPts val="0"/>
              </a:spcAft>
              <a:buClr>
                <a:srgbClr val="979899"/>
              </a:buClr>
              <a:buSzPts val="1867"/>
              <a:buNone/>
              <a:defRPr>
                <a:solidFill>
                  <a:srgbClr val="979899"/>
                </a:solidFill>
              </a:defRPr>
            </a:lvl3pPr>
            <a:lvl4pPr lvl="3" algn="ctr">
              <a:spcBef>
                <a:spcPts val="373"/>
              </a:spcBef>
              <a:spcAft>
                <a:spcPts val="0"/>
              </a:spcAft>
              <a:buClr>
                <a:srgbClr val="979899"/>
              </a:buClr>
              <a:buSzPts val="1867"/>
              <a:buNone/>
              <a:defRPr>
                <a:solidFill>
                  <a:srgbClr val="979899"/>
                </a:solidFill>
              </a:defRPr>
            </a:lvl4pPr>
            <a:lvl5pPr lvl="4" algn="ctr">
              <a:spcBef>
                <a:spcPts val="373"/>
              </a:spcBef>
              <a:spcAft>
                <a:spcPts val="0"/>
              </a:spcAft>
              <a:buClr>
                <a:srgbClr val="979899"/>
              </a:buClr>
              <a:buSzPts val="1867"/>
              <a:buNone/>
              <a:defRPr>
                <a:solidFill>
                  <a:srgbClr val="979899"/>
                </a:solidFill>
              </a:defRPr>
            </a:lvl5pPr>
            <a:lvl6pPr lvl="5" algn="ctr">
              <a:spcBef>
                <a:spcPts val="533"/>
              </a:spcBef>
              <a:spcAft>
                <a:spcPts val="0"/>
              </a:spcAft>
              <a:buClr>
                <a:srgbClr val="979899"/>
              </a:buClr>
              <a:buSzPts val="2667"/>
              <a:buNone/>
              <a:defRPr>
                <a:solidFill>
                  <a:srgbClr val="979899"/>
                </a:solidFill>
              </a:defRPr>
            </a:lvl6pPr>
            <a:lvl7pPr lvl="6" algn="ctr">
              <a:spcBef>
                <a:spcPts val="533"/>
              </a:spcBef>
              <a:spcAft>
                <a:spcPts val="0"/>
              </a:spcAft>
              <a:buClr>
                <a:srgbClr val="979899"/>
              </a:buClr>
              <a:buSzPts val="2667"/>
              <a:buNone/>
              <a:defRPr>
                <a:solidFill>
                  <a:srgbClr val="979899"/>
                </a:solidFill>
              </a:defRPr>
            </a:lvl7pPr>
            <a:lvl8pPr lvl="7" algn="ctr">
              <a:spcBef>
                <a:spcPts val="533"/>
              </a:spcBef>
              <a:spcAft>
                <a:spcPts val="0"/>
              </a:spcAft>
              <a:buClr>
                <a:srgbClr val="979899"/>
              </a:buClr>
              <a:buSzPts val="2667"/>
              <a:buNone/>
              <a:defRPr>
                <a:solidFill>
                  <a:srgbClr val="979899"/>
                </a:solidFill>
              </a:defRPr>
            </a:lvl8pPr>
            <a:lvl9pPr lvl="8" algn="ctr">
              <a:spcBef>
                <a:spcPts val="533"/>
              </a:spcBef>
              <a:spcAft>
                <a:spcPts val="0"/>
              </a:spcAft>
              <a:buClr>
                <a:srgbClr val="979899"/>
              </a:buClr>
              <a:buSzPts val="2667"/>
              <a:buNone/>
              <a:defRPr>
                <a:solidFill>
                  <a:srgbClr val="979899"/>
                </a:solidFill>
              </a:defRPr>
            </a:lvl9pPr>
          </a:lstStyle>
          <a:p>
            <a:endParaRPr/>
          </a:p>
        </p:txBody>
      </p:sp>
      <p:pic>
        <p:nvPicPr>
          <p:cNvPr id="18" name="Google Shape;18;p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39142" y="498512"/>
            <a:ext cx="3318337" cy="468861"/>
          </a:xfrm>
          <a:prstGeom prst="rect">
            <a:avLst/>
          </a:prstGeom>
          <a:noFill/>
          <a:ln>
            <a:noFill/>
          </a:ln>
        </p:spPr>
      </p:pic>
    </p:spTree>
    <p:extLst>
      <p:ext uri="{BB962C8B-B14F-4D97-AF65-F5344CB8AC3E}">
        <p14:creationId xmlns:p14="http://schemas.microsoft.com/office/powerpoint/2010/main" val="239527523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9"/>
        <p:cNvGrpSpPr/>
        <p:nvPr/>
      </p:nvGrpSpPr>
      <p:grpSpPr>
        <a:xfrm>
          <a:off x="0" y="0"/>
          <a:ext cx="0" cy="0"/>
          <a:chOff x="0" y="0"/>
          <a:chExt cx="0" cy="0"/>
        </a:xfrm>
      </p:grpSpPr>
      <p:sp>
        <p:nvSpPr>
          <p:cNvPr id="20" name="Google Shape;20;p10"/>
          <p:cNvSpPr txBox="1">
            <a:spLocks noGrp="1"/>
          </p:cNvSpPr>
          <p:nvPr>
            <p:ph type="title"/>
          </p:nvPr>
        </p:nvSpPr>
        <p:spPr>
          <a:xfrm>
            <a:off x="1464743" y="389336"/>
            <a:ext cx="9570720" cy="9997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14689"/>
              </a:buClr>
              <a:buSzPts val="3733"/>
              <a:buFont typeface="Calibri"/>
              <a:buNone/>
              <a:defRPr>
                <a:solidFill>
                  <a:srgbClr val="5146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0"/>
          <p:cNvSpPr txBox="1">
            <a:spLocks noGrp="1"/>
          </p:cNvSpPr>
          <p:nvPr>
            <p:ph type="body" idx="1"/>
          </p:nvPr>
        </p:nvSpPr>
        <p:spPr>
          <a:xfrm>
            <a:off x="1241841" y="2035614"/>
            <a:ext cx="4769503" cy="3968748"/>
          </a:xfrm>
          <a:prstGeom prst="rect">
            <a:avLst/>
          </a:prstGeom>
          <a:noFill/>
          <a:ln>
            <a:noFill/>
          </a:ln>
        </p:spPr>
        <p:txBody>
          <a:bodyPr spcFirstLastPara="1" wrap="square" lIns="0" tIns="0" rIns="91425" bIns="45700" anchor="t" anchorCtr="0">
            <a:noAutofit/>
          </a:bodyPr>
          <a:lstStyle>
            <a:lvl1pPr marL="457200" lvl="0" indent="-372554" algn="l">
              <a:spcBef>
                <a:spcPts val="453"/>
              </a:spcBef>
              <a:spcAft>
                <a:spcPts val="0"/>
              </a:spcAft>
              <a:buSzPts val="2267"/>
              <a:buChar char="•"/>
              <a:defRPr/>
            </a:lvl1pPr>
            <a:lvl2pPr marL="914400" lvl="1" indent="-343763" algn="l">
              <a:spcBef>
                <a:spcPts val="453"/>
              </a:spcBef>
              <a:spcAft>
                <a:spcPts val="0"/>
              </a:spcAft>
              <a:buClr>
                <a:schemeClr val="dk1"/>
              </a:buClr>
              <a:buSzPts val="1814"/>
              <a:buChar char="-"/>
              <a:defRPr/>
            </a:lvl2pPr>
            <a:lvl3pPr marL="1371600" lvl="2" indent="-347154" algn="l">
              <a:spcBef>
                <a:spcPts val="373"/>
              </a:spcBef>
              <a:spcAft>
                <a:spcPts val="0"/>
              </a:spcAft>
              <a:buClr>
                <a:schemeClr val="dk1"/>
              </a:buClr>
              <a:buSzPts val="1867"/>
              <a:buChar char="•"/>
              <a:defRPr/>
            </a:lvl3pPr>
            <a:lvl4pPr marL="1828800" lvl="3" indent="-347154" algn="l">
              <a:spcBef>
                <a:spcPts val="373"/>
              </a:spcBef>
              <a:spcAft>
                <a:spcPts val="0"/>
              </a:spcAft>
              <a:buClr>
                <a:schemeClr val="dk1"/>
              </a:buClr>
              <a:buSzPts val="1867"/>
              <a:buChar char="•"/>
              <a:defRPr/>
            </a:lvl4pPr>
            <a:lvl5pPr marL="2286000" lvl="4" indent="-347154" algn="l">
              <a:spcBef>
                <a:spcPts val="373"/>
              </a:spcBef>
              <a:spcAft>
                <a:spcPts val="0"/>
              </a:spcAft>
              <a:buClr>
                <a:schemeClr val="dk1"/>
              </a:buClr>
              <a:buSzPts val="1867"/>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10"/>
          <p:cNvSpPr txBox="1">
            <a:spLocks noGrp="1"/>
          </p:cNvSpPr>
          <p:nvPr>
            <p:ph type="body" idx="2"/>
          </p:nvPr>
        </p:nvSpPr>
        <p:spPr>
          <a:xfrm>
            <a:off x="6261111" y="2032809"/>
            <a:ext cx="4777316" cy="3971553"/>
          </a:xfrm>
          <a:prstGeom prst="rect">
            <a:avLst/>
          </a:prstGeom>
          <a:noFill/>
          <a:ln>
            <a:noFill/>
          </a:ln>
        </p:spPr>
        <p:txBody>
          <a:bodyPr spcFirstLastPara="1" wrap="square" lIns="0" tIns="0" rIns="91425" bIns="45700" anchor="t" anchorCtr="0">
            <a:noAutofit/>
          </a:bodyPr>
          <a:lstStyle>
            <a:lvl1pPr marL="457200" lvl="0" indent="-372554" algn="l">
              <a:spcBef>
                <a:spcPts val="453"/>
              </a:spcBef>
              <a:spcAft>
                <a:spcPts val="0"/>
              </a:spcAft>
              <a:buSzPts val="2267"/>
              <a:buChar char="•"/>
              <a:defRPr/>
            </a:lvl1pPr>
            <a:lvl2pPr marL="914400" lvl="1" indent="-343763" algn="l">
              <a:spcBef>
                <a:spcPts val="453"/>
              </a:spcBef>
              <a:spcAft>
                <a:spcPts val="0"/>
              </a:spcAft>
              <a:buClr>
                <a:schemeClr val="dk1"/>
              </a:buClr>
              <a:buSzPts val="1814"/>
              <a:buChar char="-"/>
              <a:defRPr/>
            </a:lvl2pPr>
            <a:lvl3pPr marL="1371600" lvl="2" indent="-347154" algn="l">
              <a:spcBef>
                <a:spcPts val="373"/>
              </a:spcBef>
              <a:spcAft>
                <a:spcPts val="0"/>
              </a:spcAft>
              <a:buClr>
                <a:schemeClr val="dk1"/>
              </a:buClr>
              <a:buSzPts val="1867"/>
              <a:buChar char="•"/>
              <a:defRPr/>
            </a:lvl3pPr>
            <a:lvl4pPr marL="1828800" lvl="3" indent="-347154" algn="l">
              <a:spcBef>
                <a:spcPts val="373"/>
              </a:spcBef>
              <a:spcAft>
                <a:spcPts val="0"/>
              </a:spcAft>
              <a:buClr>
                <a:schemeClr val="dk1"/>
              </a:buClr>
              <a:buSzPts val="1867"/>
              <a:buChar char="•"/>
              <a:defRPr/>
            </a:lvl4pPr>
            <a:lvl5pPr marL="2286000" lvl="4" indent="-347154" algn="l">
              <a:spcBef>
                <a:spcPts val="373"/>
              </a:spcBef>
              <a:spcAft>
                <a:spcPts val="0"/>
              </a:spcAft>
              <a:buClr>
                <a:schemeClr val="dk1"/>
              </a:buClr>
              <a:buSzPts val="1867"/>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10"/>
          <p:cNvSpPr txBox="1">
            <a:spLocks noGrp="1"/>
          </p:cNvSpPr>
          <p:nvPr>
            <p:ph type="body" idx="3"/>
          </p:nvPr>
        </p:nvSpPr>
        <p:spPr>
          <a:xfrm>
            <a:off x="1464742" y="1380203"/>
            <a:ext cx="9573684" cy="521749"/>
          </a:xfrm>
          <a:prstGeom prst="rect">
            <a:avLst/>
          </a:prstGeom>
          <a:noFill/>
          <a:ln>
            <a:noFill/>
          </a:ln>
        </p:spPr>
        <p:txBody>
          <a:bodyPr spcFirstLastPara="1" wrap="square" lIns="0" tIns="0" rIns="91425" bIns="45700" anchor="t" anchorCtr="0">
            <a:noAutofit/>
          </a:bodyPr>
          <a:lstStyle>
            <a:lvl1pPr marL="457200" lvl="0" indent="-228600" algn="l">
              <a:lnSpc>
                <a:spcPct val="85000"/>
              </a:lnSpc>
              <a:spcBef>
                <a:spcPts val="0"/>
              </a:spcBef>
              <a:spcAft>
                <a:spcPts val="0"/>
              </a:spcAft>
              <a:buSzPts val="2667"/>
              <a:buNone/>
              <a:defRPr sz="2667">
                <a:solidFill>
                  <a:schemeClr val="accent2"/>
                </a:solidFill>
              </a:defRPr>
            </a:lvl1pPr>
            <a:lvl2pPr marL="914400" lvl="1" indent="-228600" algn="l">
              <a:spcBef>
                <a:spcPts val="453"/>
              </a:spcBef>
              <a:spcAft>
                <a:spcPts val="0"/>
              </a:spcAft>
              <a:buClr>
                <a:schemeClr val="dk1"/>
              </a:buClr>
              <a:buSzPts val="1814"/>
              <a:buNone/>
              <a:defRPr/>
            </a:lvl2pPr>
            <a:lvl3pPr marL="1371600" lvl="2" indent="-228600" algn="l">
              <a:spcBef>
                <a:spcPts val="373"/>
              </a:spcBef>
              <a:spcAft>
                <a:spcPts val="0"/>
              </a:spcAft>
              <a:buClr>
                <a:schemeClr val="dk1"/>
              </a:buClr>
              <a:buSzPts val="1867"/>
              <a:buNone/>
              <a:defRPr/>
            </a:lvl3pPr>
            <a:lvl4pPr marL="1828800" lvl="3" indent="-228600" algn="l">
              <a:spcBef>
                <a:spcPts val="373"/>
              </a:spcBef>
              <a:spcAft>
                <a:spcPts val="0"/>
              </a:spcAft>
              <a:buClr>
                <a:schemeClr val="dk1"/>
              </a:buClr>
              <a:buSzPts val="1867"/>
              <a:buNone/>
              <a:defRPr/>
            </a:lvl4pPr>
            <a:lvl5pPr marL="2286000" lvl="4" indent="-228600" algn="l">
              <a:spcBef>
                <a:spcPts val="373"/>
              </a:spcBef>
              <a:spcAft>
                <a:spcPts val="0"/>
              </a:spcAft>
              <a:buClr>
                <a:schemeClr val="dk1"/>
              </a:buClr>
              <a:buSzPts val="1867"/>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2803174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4"/>
        <p:cNvGrpSpPr/>
        <p:nvPr/>
      </p:nvGrpSpPr>
      <p:grpSpPr>
        <a:xfrm>
          <a:off x="0" y="0"/>
          <a:ext cx="0" cy="0"/>
          <a:chOff x="0" y="0"/>
          <a:chExt cx="0" cy="0"/>
        </a:xfrm>
      </p:grpSpPr>
      <p:sp>
        <p:nvSpPr>
          <p:cNvPr id="25" name="Google Shape;25;p11"/>
          <p:cNvSpPr txBox="1">
            <a:spLocks noGrp="1"/>
          </p:cNvSpPr>
          <p:nvPr>
            <p:ph type="title"/>
          </p:nvPr>
        </p:nvSpPr>
        <p:spPr>
          <a:xfrm>
            <a:off x="1464743" y="377145"/>
            <a:ext cx="9573685" cy="1003056"/>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rgbClr val="514689"/>
              </a:buClr>
              <a:buSzPts val="3733"/>
              <a:buFont typeface="Calibri"/>
              <a:buNone/>
              <a:defRPr>
                <a:solidFill>
                  <a:srgbClr val="5146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1"/>
          <p:cNvSpPr txBox="1">
            <a:spLocks noGrp="1"/>
          </p:cNvSpPr>
          <p:nvPr>
            <p:ph type="body" idx="1"/>
          </p:nvPr>
        </p:nvSpPr>
        <p:spPr>
          <a:xfrm>
            <a:off x="1451427" y="2035613"/>
            <a:ext cx="9586999" cy="3968748"/>
          </a:xfrm>
          <a:prstGeom prst="rect">
            <a:avLst/>
          </a:prstGeom>
          <a:noFill/>
          <a:ln>
            <a:noFill/>
          </a:ln>
        </p:spPr>
        <p:txBody>
          <a:bodyPr spcFirstLastPara="1" wrap="square" lIns="0" tIns="0" rIns="91425" bIns="45700" anchor="t" anchorCtr="0">
            <a:noAutofit/>
          </a:bodyPr>
          <a:lstStyle>
            <a:lvl1pPr marL="457200" lvl="0" indent="-342900" algn="l">
              <a:spcBef>
                <a:spcPts val="360"/>
              </a:spcBef>
              <a:spcAft>
                <a:spcPts val="0"/>
              </a:spcAft>
              <a:buSzPts val="1800"/>
              <a:buChar char="•"/>
              <a:defRPr/>
            </a:lvl1pPr>
            <a:lvl2pPr marL="914400" lvl="1" indent="-320040" algn="l">
              <a:spcBef>
                <a:spcPts val="360"/>
              </a:spcBef>
              <a:spcAft>
                <a:spcPts val="0"/>
              </a:spcAft>
              <a:buClr>
                <a:schemeClr val="dk1"/>
              </a:buClr>
              <a:buSzPts val="144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11"/>
          <p:cNvSpPr txBox="1">
            <a:spLocks noGrp="1"/>
          </p:cNvSpPr>
          <p:nvPr>
            <p:ph type="body" idx="2"/>
          </p:nvPr>
        </p:nvSpPr>
        <p:spPr>
          <a:xfrm>
            <a:off x="1451430" y="1380203"/>
            <a:ext cx="9586997" cy="521749"/>
          </a:xfrm>
          <a:prstGeom prst="rect">
            <a:avLst/>
          </a:prstGeom>
          <a:noFill/>
          <a:ln>
            <a:noFill/>
          </a:ln>
        </p:spPr>
        <p:txBody>
          <a:bodyPr spcFirstLastPara="1" wrap="square" lIns="0" tIns="0" rIns="91425" bIns="45700" anchor="t" anchorCtr="0">
            <a:noAutofit/>
          </a:bodyPr>
          <a:lstStyle>
            <a:lvl1pPr marL="457200" lvl="0" indent="-228600" algn="l">
              <a:lnSpc>
                <a:spcPct val="85000"/>
              </a:lnSpc>
              <a:spcBef>
                <a:spcPts val="0"/>
              </a:spcBef>
              <a:spcAft>
                <a:spcPts val="0"/>
              </a:spcAft>
              <a:buSzPts val="2667"/>
              <a:buNone/>
              <a:defRPr sz="2667">
                <a:solidFill>
                  <a:schemeClr val="accent2"/>
                </a:solidFill>
              </a:defRPr>
            </a:lvl1pPr>
            <a:lvl2pPr marL="914400" lvl="1" indent="-228600" algn="l">
              <a:spcBef>
                <a:spcPts val="453"/>
              </a:spcBef>
              <a:spcAft>
                <a:spcPts val="0"/>
              </a:spcAft>
              <a:buClr>
                <a:schemeClr val="dk1"/>
              </a:buClr>
              <a:buSzPts val="1814"/>
              <a:buNone/>
              <a:defRPr/>
            </a:lvl2pPr>
            <a:lvl3pPr marL="1371600" lvl="2" indent="-228600" algn="l">
              <a:spcBef>
                <a:spcPts val="373"/>
              </a:spcBef>
              <a:spcAft>
                <a:spcPts val="0"/>
              </a:spcAft>
              <a:buClr>
                <a:schemeClr val="dk1"/>
              </a:buClr>
              <a:buSzPts val="1867"/>
              <a:buNone/>
              <a:defRPr/>
            </a:lvl3pPr>
            <a:lvl4pPr marL="1828800" lvl="3" indent="-228600" algn="l">
              <a:spcBef>
                <a:spcPts val="373"/>
              </a:spcBef>
              <a:spcAft>
                <a:spcPts val="0"/>
              </a:spcAft>
              <a:buClr>
                <a:schemeClr val="dk1"/>
              </a:buClr>
              <a:buSzPts val="1867"/>
              <a:buNone/>
              <a:defRPr/>
            </a:lvl4pPr>
            <a:lvl5pPr marL="2286000" lvl="4" indent="-228600" algn="l">
              <a:spcBef>
                <a:spcPts val="373"/>
              </a:spcBef>
              <a:spcAft>
                <a:spcPts val="0"/>
              </a:spcAft>
              <a:buClr>
                <a:schemeClr val="dk1"/>
              </a:buClr>
              <a:buSzPts val="1867"/>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88139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ation">
  <p:cSld name="Quotation 3">
    <p:spTree>
      <p:nvGrpSpPr>
        <p:cNvPr id="1" name="Shape 293"/>
        <p:cNvGrpSpPr/>
        <p:nvPr/>
      </p:nvGrpSpPr>
      <p:grpSpPr>
        <a:xfrm>
          <a:off x="0" y="0"/>
          <a:ext cx="0" cy="0"/>
          <a:chOff x="0" y="0"/>
          <a:chExt cx="0" cy="0"/>
        </a:xfrm>
      </p:grpSpPr>
      <p:sp>
        <p:nvSpPr>
          <p:cNvPr id="294" name="Google Shape;294;p2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5" name="Google Shape;295;p2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2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2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98" name="Google Shape;298;p2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99" name="Google Shape;299;p2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00" name="Google Shape;300;p29"/>
          <p:cNvGrpSpPr/>
          <p:nvPr/>
        </p:nvGrpSpPr>
        <p:grpSpPr>
          <a:xfrm>
            <a:off x="7191542" y="1"/>
            <a:ext cx="5000459" cy="1425992"/>
            <a:chOff x="7191542" y="1"/>
            <a:chExt cx="5000459" cy="1425992"/>
          </a:xfrm>
        </p:grpSpPr>
        <p:pic>
          <p:nvPicPr>
            <p:cNvPr id="301" name="Google Shape;301;p2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02" name="Google Shape;302;p29"/>
            <p:cNvGrpSpPr/>
            <p:nvPr/>
          </p:nvGrpSpPr>
          <p:grpSpPr>
            <a:xfrm>
              <a:off x="7191542" y="1"/>
              <a:ext cx="5000459" cy="1425992"/>
              <a:chOff x="7186272" y="0"/>
              <a:chExt cx="5005729" cy="1427495"/>
            </a:xfrm>
          </p:grpSpPr>
          <p:sp>
            <p:nvSpPr>
              <p:cNvPr id="303" name="Google Shape;303;p2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 name="Google Shape;304;p2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05" name="Google Shape;305;p29"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LM-Titl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663018" y="3112037"/>
            <a:ext cx="6345767" cy="735013"/>
          </a:xfrm>
          <a:prstGeom prst="rect">
            <a:avLst/>
          </a:prstGeom>
        </p:spPr>
        <p:txBody>
          <a:bodyPr/>
          <a:lstStyle>
            <a:lvl1pPr marL="0" indent="0">
              <a:buNone/>
              <a:defRPr sz="4000" b="1">
                <a:solidFill>
                  <a:srgbClr val="8C2347"/>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en-US"/>
              <a:t>40PT TITLE HERE</a:t>
            </a:r>
          </a:p>
        </p:txBody>
      </p:sp>
      <p:sp>
        <p:nvSpPr>
          <p:cNvPr id="3" name="Text Placeholder 2"/>
          <p:cNvSpPr>
            <a:spLocks noGrp="1"/>
          </p:cNvSpPr>
          <p:nvPr>
            <p:ph type="body" sz="quarter" idx="10" hasCustomPrompt="1"/>
          </p:nvPr>
        </p:nvSpPr>
        <p:spPr>
          <a:xfrm>
            <a:off x="4663018" y="2731036"/>
            <a:ext cx="6345767" cy="381000"/>
          </a:xfrm>
          <a:prstGeom prst="rect">
            <a:avLst/>
          </a:prstGeom>
        </p:spPr>
        <p:txBody>
          <a:bodyPr anchor="ctr"/>
          <a:lstStyle>
            <a:lvl1pPr marL="0" indent="0">
              <a:buNone/>
              <a:defRPr sz="2000" i="1">
                <a:solidFill>
                  <a:schemeClr val="tx1">
                    <a:lumMod val="50000"/>
                    <a:lumOff val="50000"/>
                  </a:schemeClr>
                </a:solidFill>
                <a:latin typeface="Times New Roman" charset="0"/>
                <a:ea typeface="Times New Roman" charset="0"/>
                <a:cs typeface="Times New Roman" charset="0"/>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20pt Headline Here</a:t>
            </a:r>
          </a:p>
        </p:txBody>
      </p:sp>
      <p:grpSp>
        <p:nvGrpSpPr>
          <p:cNvPr id="6" name="Group 5"/>
          <p:cNvGrpSpPr/>
          <p:nvPr userDrawn="1"/>
        </p:nvGrpSpPr>
        <p:grpSpPr>
          <a:xfrm>
            <a:off x="791245" y="2369595"/>
            <a:ext cx="2416216" cy="1878202"/>
            <a:chOff x="297439" y="2116926"/>
            <a:chExt cx="1826636" cy="1893204"/>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217" y="2677246"/>
              <a:ext cx="1450128" cy="1332884"/>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7439" y="2116926"/>
              <a:ext cx="1826636" cy="533646"/>
            </a:xfrm>
            <a:prstGeom prst="rect">
              <a:avLst/>
            </a:prstGeom>
          </p:spPr>
        </p:pic>
      </p:grpSp>
    </p:spTree>
    <p:extLst>
      <p:ext uri="{BB962C8B-B14F-4D97-AF65-F5344CB8AC3E}">
        <p14:creationId xmlns:p14="http://schemas.microsoft.com/office/powerpoint/2010/main" val="298467519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LM-Titl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663018" y="3112037"/>
            <a:ext cx="6345767" cy="735013"/>
          </a:xfrm>
          <a:prstGeom prst="rect">
            <a:avLst/>
          </a:prstGeom>
        </p:spPr>
        <p:txBody>
          <a:bodyPr/>
          <a:lstStyle>
            <a:lvl1pPr marL="0" indent="0">
              <a:buNone/>
              <a:defRPr sz="4000" b="1">
                <a:solidFill>
                  <a:srgbClr val="8C2347"/>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en-US"/>
              <a:t>40PT TITLE HERE</a:t>
            </a:r>
          </a:p>
        </p:txBody>
      </p:sp>
      <p:sp>
        <p:nvSpPr>
          <p:cNvPr id="3" name="Text Placeholder 2"/>
          <p:cNvSpPr>
            <a:spLocks noGrp="1"/>
          </p:cNvSpPr>
          <p:nvPr>
            <p:ph type="body" sz="quarter" idx="10" hasCustomPrompt="1"/>
          </p:nvPr>
        </p:nvSpPr>
        <p:spPr>
          <a:xfrm>
            <a:off x="4663018" y="2731036"/>
            <a:ext cx="6345767" cy="381000"/>
          </a:xfrm>
          <a:prstGeom prst="rect">
            <a:avLst/>
          </a:prstGeom>
        </p:spPr>
        <p:txBody>
          <a:bodyPr anchor="ctr"/>
          <a:lstStyle>
            <a:lvl1pPr marL="0" indent="0">
              <a:buNone/>
              <a:defRPr sz="2000" i="1">
                <a:solidFill>
                  <a:schemeClr val="tx1">
                    <a:lumMod val="50000"/>
                    <a:lumOff val="50000"/>
                  </a:schemeClr>
                </a:solidFill>
                <a:latin typeface="Times New Roman" charset="0"/>
                <a:ea typeface="Times New Roman" charset="0"/>
                <a:cs typeface="Times New Roman" charset="0"/>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20pt Headline Here</a:t>
            </a:r>
          </a:p>
        </p:txBody>
      </p:sp>
      <p:grpSp>
        <p:nvGrpSpPr>
          <p:cNvPr id="6" name="Group 5"/>
          <p:cNvGrpSpPr/>
          <p:nvPr userDrawn="1"/>
        </p:nvGrpSpPr>
        <p:grpSpPr>
          <a:xfrm>
            <a:off x="791245" y="2369595"/>
            <a:ext cx="2416216" cy="1878202"/>
            <a:chOff x="297439" y="2116926"/>
            <a:chExt cx="1826636" cy="1893204"/>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217" y="2677246"/>
              <a:ext cx="1450128" cy="1332884"/>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7439" y="2116926"/>
              <a:ext cx="1826636" cy="533646"/>
            </a:xfrm>
            <a:prstGeom prst="rect">
              <a:avLst/>
            </a:prstGeom>
          </p:spPr>
        </p:pic>
      </p:grpSp>
    </p:spTree>
    <p:extLst>
      <p:ext uri="{BB962C8B-B14F-4D97-AF65-F5344CB8AC3E}">
        <p14:creationId xmlns:p14="http://schemas.microsoft.com/office/powerpoint/2010/main" val="298467519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LM-Transition">
    <p:spTree>
      <p:nvGrpSpPr>
        <p:cNvPr id="1" name=""/>
        <p:cNvGrpSpPr/>
        <p:nvPr/>
      </p:nvGrpSpPr>
      <p:grpSpPr>
        <a:xfrm>
          <a:off x="0" y="0"/>
          <a:ext cx="0" cy="0"/>
          <a:chOff x="0" y="0"/>
          <a:chExt cx="0" cy="0"/>
        </a:xfrm>
      </p:grpSpPr>
      <p:sp>
        <p:nvSpPr>
          <p:cNvPr id="7" name="Rectangle 6"/>
          <p:cNvSpPr/>
          <p:nvPr userDrawn="1"/>
        </p:nvSpPr>
        <p:spPr>
          <a:xfrm>
            <a:off x="0" y="2290794"/>
            <a:ext cx="12192000" cy="4567206"/>
          </a:xfrm>
          <a:prstGeom prst="rect">
            <a:avLst/>
          </a:prstGeom>
          <a:solidFill>
            <a:srgbClr val="8D2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lt1"/>
              </a:solidFill>
            </a:endParaRPr>
          </a:p>
        </p:txBody>
      </p:sp>
      <p:cxnSp>
        <p:nvCxnSpPr>
          <p:cNvPr id="8" name="Straight Connector 7"/>
          <p:cNvCxnSpPr/>
          <p:nvPr userDrawn="1"/>
        </p:nvCxnSpPr>
        <p:spPr>
          <a:xfrm>
            <a:off x="875819" y="4631593"/>
            <a:ext cx="10440363" cy="0"/>
          </a:xfrm>
          <a:prstGeom prst="line">
            <a:avLst/>
          </a:prstGeom>
          <a:ln>
            <a:solidFill>
              <a:srgbClr val="C9C9C9"/>
            </a:solidFill>
            <a:tailEnd type="none"/>
          </a:ln>
        </p:spPr>
        <p:style>
          <a:lnRef idx="1">
            <a:schemeClr val="accent1"/>
          </a:lnRef>
          <a:fillRef idx="0">
            <a:schemeClr val="accent1"/>
          </a:fillRef>
          <a:effectRef idx="0">
            <a:schemeClr val="accent1"/>
          </a:effectRef>
          <a:fontRef idx="minor">
            <a:schemeClr val="tx1"/>
          </a:fontRef>
        </p:style>
      </p:cxnSp>
      <p:pic>
        <p:nvPicPr>
          <p:cNvPr id="2" name="Picture 1" descr="LM_3C_H-300.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48100" y="497976"/>
            <a:ext cx="4584701" cy="1142196"/>
          </a:xfrm>
          <a:prstGeom prst="rect">
            <a:avLst/>
          </a:prstGeom>
        </p:spPr>
      </p:pic>
      <p:pic>
        <p:nvPicPr>
          <p:cNvPr id="11" name="Picture 10" descr="trinity_health.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77705" y="1907926"/>
            <a:ext cx="2604577" cy="192492"/>
          </a:xfrm>
          <a:prstGeom prst="rect">
            <a:avLst/>
          </a:prstGeom>
        </p:spPr>
      </p:pic>
      <p:sp>
        <p:nvSpPr>
          <p:cNvPr id="12" name="Text Placeholder 2"/>
          <p:cNvSpPr>
            <a:spLocks noGrp="1"/>
          </p:cNvSpPr>
          <p:nvPr>
            <p:ph type="body" sz="quarter" idx="10" hasCustomPrompt="1"/>
          </p:nvPr>
        </p:nvSpPr>
        <p:spPr>
          <a:xfrm>
            <a:off x="875819" y="4031767"/>
            <a:ext cx="10440363" cy="381000"/>
          </a:xfrm>
          <a:prstGeom prst="rect">
            <a:avLst/>
          </a:prstGeom>
        </p:spPr>
        <p:txBody>
          <a:bodyPr anchor="ctr"/>
          <a:lstStyle>
            <a:lvl1pPr marL="0" indent="0" algn="ctr">
              <a:buNone/>
              <a:defRPr sz="2800" b="1" i="0" baseline="0">
                <a:solidFill>
                  <a:schemeClr val="bg1"/>
                </a:solidFill>
                <a:latin typeface="Arial"/>
                <a:ea typeface="Times New Roman" charset="0"/>
                <a:cs typeface="Arial"/>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28PT TITLE HERE</a:t>
            </a:r>
          </a:p>
        </p:txBody>
      </p:sp>
      <p:sp>
        <p:nvSpPr>
          <p:cNvPr id="13" name="Text Placeholder 2"/>
          <p:cNvSpPr>
            <a:spLocks noGrp="1"/>
          </p:cNvSpPr>
          <p:nvPr>
            <p:ph type="body" sz="quarter" idx="11" hasCustomPrompt="1"/>
          </p:nvPr>
        </p:nvSpPr>
        <p:spPr>
          <a:xfrm>
            <a:off x="875819" y="4886876"/>
            <a:ext cx="10440363" cy="381000"/>
          </a:xfrm>
          <a:prstGeom prst="rect">
            <a:avLst/>
          </a:prstGeom>
        </p:spPr>
        <p:txBody>
          <a:bodyPr anchor="ctr"/>
          <a:lstStyle>
            <a:lvl1pPr marL="0" indent="0" algn="ctr">
              <a:buNone/>
              <a:defRPr sz="2800" b="1" i="1" baseline="0">
                <a:solidFill>
                  <a:schemeClr val="bg1"/>
                </a:solidFill>
                <a:latin typeface="Times"/>
                <a:ea typeface="Times New Roman" charset="0"/>
                <a:cs typeface="Times"/>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28pt Subtitle Here</a:t>
            </a:r>
          </a:p>
        </p:txBody>
      </p:sp>
    </p:spTree>
    <p:extLst>
      <p:ext uri="{BB962C8B-B14F-4D97-AF65-F5344CB8AC3E}">
        <p14:creationId xmlns:p14="http://schemas.microsoft.com/office/powerpoint/2010/main" val="82051216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_1-Line Title (Blank, Logo Top)">
    <p:spTree>
      <p:nvGrpSpPr>
        <p:cNvPr id="1" name=""/>
        <p:cNvGrpSpPr/>
        <p:nvPr/>
      </p:nvGrpSpPr>
      <p:grpSpPr>
        <a:xfrm>
          <a:off x="0" y="0"/>
          <a:ext cx="0" cy="0"/>
          <a:chOff x="0" y="0"/>
          <a:chExt cx="0" cy="0"/>
        </a:xfrm>
      </p:grpSpPr>
      <p:cxnSp>
        <p:nvCxnSpPr>
          <p:cNvPr id="14" name="Straight Connector 13"/>
          <p:cNvCxnSpPr/>
          <p:nvPr userDrawn="1"/>
        </p:nvCxnSpPr>
        <p:spPr>
          <a:xfrm>
            <a:off x="2"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20" y="533969"/>
            <a:ext cx="8867787" cy="488537"/>
          </a:xfrm>
          <a:prstGeom prst="rect">
            <a:avLst/>
          </a:prstGeom>
        </p:spPr>
        <p:txBody>
          <a:bodyPr anchor="ctr"/>
          <a:lstStyle>
            <a:lvl1pPr marL="0" indent="0">
              <a:buNone/>
              <a:defRPr b="1">
                <a:solidFill>
                  <a:srgbClr val="8C2347"/>
                </a:solidFill>
              </a:defRPr>
            </a:lvl1pPr>
            <a:lvl2pPr marL="342900" indent="0">
              <a:buNone/>
              <a:defRPr b="1">
                <a:solidFill>
                  <a:srgbClr val="8C2347"/>
                </a:solidFill>
              </a:defRPr>
            </a:lvl2pPr>
            <a:lvl3pPr marL="685800" indent="0">
              <a:buNone/>
              <a:defRPr b="1">
                <a:solidFill>
                  <a:srgbClr val="8C2347"/>
                </a:solidFill>
              </a:defRPr>
            </a:lvl3pPr>
            <a:lvl4pPr marL="1028700" indent="0">
              <a:buNone/>
              <a:defRPr b="1">
                <a:solidFill>
                  <a:srgbClr val="8C2347"/>
                </a:solidFill>
              </a:defRPr>
            </a:lvl4pPr>
            <a:lvl5pPr marL="1371600" indent="0">
              <a:buNone/>
              <a:defRPr b="1">
                <a:solidFill>
                  <a:srgbClr val="8C2347"/>
                </a:solidFill>
              </a:defRPr>
            </a:lvl5pPr>
          </a:lstStyle>
          <a:p>
            <a:pPr lvl="0"/>
            <a:r>
              <a:rPr lang="en-US"/>
              <a:t>28PT TITLE HERE</a:t>
            </a:r>
          </a:p>
        </p:txBody>
      </p:sp>
      <p:sp>
        <p:nvSpPr>
          <p:cNvPr id="17" name="Rectangle 16"/>
          <p:cNvSpPr/>
          <p:nvPr userDrawn="1"/>
        </p:nvSpPr>
        <p:spPr>
          <a:xfrm>
            <a:off x="9815334" y="5955178"/>
            <a:ext cx="2376668" cy="90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sp>
        <p:nvSpPr>
          <p:cNvPr id="5" name="Rectangle 4"/>
          <p:cNvSpPr/>
          <p:nvPr userDrawn="1"/>
        </p:nvSpPr>
        <p:spPr>
          <a:xfrm>
            <a:off x="9815334" y="77979"/>
            <a:ext cx="2376668" cy="94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pic>
        <p:nvPicPr>
          <p:cNvPr id="7" name="Picture 6" descr="LM_LUMC_3C_V.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7747" y="317115"/>
            <a:ext cx="1653863" cy="574078"/>
          </a:xfrm>
          <a:prstGeom prst="rect">
            <a:avLst/>
          </a:prstGeom>
        </p:spPr>
      </p:pic>
    </p:spTree>
    <p:extLst>
      <p:ext uri="{BB962C8B-B14F-4D97-AF65-F5344CB8AC3E}">
        <p14:creationId xmlns:p14="http://schemas.microsoft.com/office/powerpoint/2010/main" val="106158743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1_1-Line Title (Blank, Logo Top)">
    <p:spTree>
      <p:nvGrpSpPr>
        <p:cNvPr id="1" name=""/>
        <p:cNvGrpSpPr/>
        <p:nvPr/>
      </p:nvGrpSpPr>
      <p:grpSpPr>
        <a:xfrm>
          <a:off x="0" y="0"/>
          <a:ext cx="0" cy="0"/>
          <a:chOff x="0" y="0"/>
          <a:chExt cx="0" cy="0"/>
        </a:xfrm>
      </p:grpSpPr>
      <p:cxnSp>
        <p:nvCxnSpPr>
          <p:cNvPr id="14" name="Straight Connector 13"/>
          <p:cNvCxnSpPr/>
          <p:nvPr userDrawn="1"/>
        </p:nvCxnSpPr>
        <p:spPr>
          <a:xfrm>
            <a:off x="2"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20" y="533969"/>
            <a:ext cx="8867787" cy="488537"/>
          </a:xfrm>
          <a:prstGeom prst="rect">
            <a:avLst/>
          </a:prstGeom>
        </p:spPr>
        <p:txBody>
          <a:bodyPr anchor="ctr"/>
          <a:lstStyle>
            <a:lvl1pPr marL="0" indent="0">
              <a:buNone/>
              <a:defRPr b="1">
                <a:solidFill>
                  <a:srgbClr val="8C2347"/>
                </a:solidFill>
              </a:defRPr>
            </a:lvl1pPr>
            <a:lvl2pPr marL="342900" indent="0">
              <a:buNone/>
              <a:defRPr b="1">
                <a:solidFill>
                  <a:srgbClr val="8C2347"/>
                </a:solidFill>
              </a:defRPr>
            </a:lvl2pPr>
            <a:lvl3pPr marL="685800" indent="0">
              <a:buNone/>
              <a:defRPr b="1">
                <a:solidFill>
                  <a:srgbClr val="8C2347"/>
                </a:solidFill>
              </a:defRPr>
            </a:lvl3pPr>
            <a:lvl4pPr marL="1028700" indent="0">
              <a:buNone/>
              <a:defRPr b="1">
                <a:solidFill>
                  <a:srgbClr val="8C2347"/>
                </a:solidFill>
              </a:defRPr>
            </a:lvl4pPr>
            <a:lvl5pPr marL="1371600" indent="0">
              <a:buNone/>
              <a:defRPr b="1">
                <a:solidFill>
                  <a:srgbClr val="8C2347"/>
                </a:solidFill>
              </a:defRPr>
            </a:lvl5pPr>
          </a:lstStyle>
          <a:p>
            <a:pPr lvl="0"/>
            <a:r>
              <a:rPr lang="en-US"/>
              <a:t>28PT TITLE HERE</a:t>
            </a:r>
          </a:p>
        </p:txBody>
      </p:sp>
      <p:sp>
        <p:nvSpPr>
          <p:cNvPr id="17" name="Rectangle 16"/>
          <p:cNvSpPr/>
          <p:nvPr userDrawn="1"/>
        </p:nvSpPr>
        <p:spPr>
          <a:xfrm>
            <a:off x="9815334" y="5955178"/>
            <a:ext cx="2376668" cy="90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sp>
        <p:nvSpPr>
          <p:cNvPr id="5" name="Rectangle 4"/>
          <p:cNvSpPr/>
          <p:nvPr userDrawn="1"/>
        </p:nvSpPr>
        <p:spPr>
          <a:xfrm>
            <a:off x="9815334" y="77979"/>
            <a:ext cx="2376668" cy="94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pic>
        <p:nvPicPr>
          <p:cNvPr id="7" name="Picture 6" descr="LM_LUMC_3C_V.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7747" y="317115"/>
            <a:ext cx="1653863" cy="574078"/>
          </a:xfrm>
          <a:prstGeom prst="rect">
            <a:avLst/>
          </a:prstGeom>
        </p:spPr>
      </p:pic>
    </p:spTree>
    <p:extLst>
      <p:ext uri="{BB962C8B-B14F-4D97-AF65-F5344CB8AC3E}">
        <p14:creationId xmlns:p14="http://schemas.microsoft.com/office/powerpoint/2010/main" val="106158743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Cover" type="title">
  <p:cSld name="1_Cover">
    <p:spTree>
      <p:nvGrpSpPr>
        <p:cNvPr id="1" name="Shape 17"/>
        <p:cNvGrpSpPr/>
        <p:nvPr/>
      </p:nvGrpSpPr>
      <p:grpSpPr>
        <a:xfrm>
          <a:off x="0" y="0"/>
          <a:ext cx="0" cy="0"/>
          <a:chOff x="0" y="0"/>
          <a:chExt cx="0" cy="0"/>
        </a:xfrm>
      </p:grpSpPr>
      <p:sp>
        <p:nvSpPr>
          <p:cNvPr id="18" name="Google Shape;18;p12"/>
          <p:cNvSpPr/>
          <p:nvPr/>
        </p:nvSpPr>
        <p:spPr>
          <a:xfrm>
            <a:off x="0" y="0"/>
            <a:ext cx="12193200" cy="686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Cambria"/>
              <a:ea typeface="Cambria"/>
              <a:cs typeface="Cambria"/>
              <a:sym typeface="Cambria"/>
            </a:endParaRPr>
          </a:p>
        </p:txBody>
      </p:sp>
      <p:pic>
        <p:nvPicPr>
          <p:cNvPr id="19" name="Google Shape;19;p1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686300"/>
            <a:ext cx="12192000" cy="2171700"/>
          </a:xfrm>
          <a:prstGeom prst="rect">
            <a:avLst/>
          </a:prstGeom>
          <a:noFill/>
          <a:ln>
            <a:noFill/>
          </a:ln>
        </p:spPr>
      </p:pic>
      <p:sp>
        <p:nvSpPr>
          <p:cNvPr id="20" name="Google Shape;20;p12"/>
          <p:cNvSpPr txBox="1">
            <a:spLocks noGrp="1"/>
          </p:cNvSpPr>
          <p:nvPr>
            <p:ph type="ctrTitle"/>
          </p:nvPr>
        </p:nvSpPr>
        <p:spPr>
          <a:xfrm>
            <a:off x="979200" y="1828800"/>
            <a:ext cx="10234800" cy="1414500"/>
          </a:xfrm>
          <a:prstGeom prst="rect">
            <a:avLst/>
          </a:prstGeom>
          <a:noFill/>
          <a:ln>
            <a:noFill/>
          </a:ln>
        </p:spPr>
        <p:txBody>
          <a:bodyPr spcFirstLastPara="1" wrap="square" lIns="0" tIns="0" rIns="0" bIns="0" anchor="b" anchorCtr="0">
            <a:noAutofit/>
          </a:bodyPr>
          <a:lstStyle>
            <a:lvl1pPr lvl="0" algn="ctr">
              <a:lnSpc>
                <a:spcPct val="85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2"/>
          <p:cNvSpPr txBox="1">
            <a:spLocks noGrp="1"/>
          </p:cNvSpPr>
          <p:nvPr>
            <p:ph type="subTitle" idx="1"/>
          </p:nvPr>
        </p:nvSpPr>
        <p:spPr>
          <a:xfrm>
            <a:off x="979200" y="3520800"/>
            <a:ext cx="10234800" cy="442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3200"/>
              <a:buFont typeface="Calibri"/>
              <a:buChar char="​"/>
              <a:defRPr sz="3200" i="1">
                <a:solidFill>
                  <a:schemeClr val="lt1"/>
                </a:solidFill>
                <a:latin typeface="Cambria"/>
                <a:ea typeface="Cambria"/>
                <a:cs typeface="Cambria"/>
                <a:sym typeface="Cambria"/>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22" name="Google Shape;22;p12"/>
          <p:cNvSpPr txBox="1"/>
          <p:nvPr/>
        </p:nvSpPr>
        <p:spPr>
          <a:xfrm>
            <a:off x="11212800" y="6498000"/>
            <a:ext cx="522000" cy="3600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rgbClr val="595959"/>
                </a:solidFill>
                <a:latin typeface="Calibri"/>
                <a:ea typeface="Calibri"/>
                <a:cs typeface="Calibri"/>
                <a:sym typeface="Calibri"/>
              </a:rPr>
              <a:t>‹#›</a:t>
            </a:fld>
            <a:endParaRPr sz="1400" b="0" i="0" u="none" strike="noStrike" cap="none">
              <a:solidFill>
                <a:srgbClr val="595959"/>
              </a:solidFill>
              <a:latin typeface="Calibri"/>
              <a:ea typeface="Calibri"/>
              <a:cs typeface="Calibri"/>
              <a:sym typeface="Calibri"/>
            </a:endParaRPr>
          </a:p>
        </p:txBody>
      </p:sp>
    </p:spTree>
    <p:extLst>
      <p:ext uri="{BB962C8B-B14F-4D97-AF65-F5344CB8AC3E}">
        <p14:creationId xmlns:p14="http://schemas.microsoft.com/office/powerpoint/2010/main" val="209258218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23"/>
        <p:cNvGrpSpPr/>
        <p:nvPr/>
      </p:nvGrpSpPr>
      <p:grpSpPr>
        <a:xfrm>
          <a:off x="0" y="0"/>
          <a:ext cx="0" cy="0"/>
          <a:chOff x="0" y="0"/>
          <a:chExt cx="0" cy="0"/>
        </a:xfrm>
      </p:grpSpPr>
      <p:sp>
        <p:nvSpPr>
          <p:cNvPr id="24" name="Google Shape;24;p13"/>
          <p:cNvSpPr txBox="1">
            <a:spLocks noGrp="1"/>
          </p:cNvSpPr>
          <p:nvPr>
            <p:ph type="body" idx="1"/>
          </p:nvPr>
        </p:nvSpPr>
        <p:spPr>
          <a:xfrm>
            <a:off x="457200" y="1828800"/>
            <a:ext cx="5410800" cy="43884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0"/>
              </a:spcBef>
              <a:spcAft>
                <a:spcPts val="0"/>
              </a:spcAft>
              <a:buSzPts val="20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81000" algn="l">
              <a:lnSpc>
                <a:spcPct val="90000"/>
              </a:lnSpc>
              <a:spcBef>
                <a:spcPts val="1200"/>
              </a:spcBef>
              <a:spcAft>
                <a:spcPts val="0"/>
              </a:spcAft>
              <a:buClr>
                <a:schemeClr val="accent1"/>
              </a:buClr>
              <a:buSzPts val="24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80000"/>
              </a:lnSpc>
              <a:spcBef>
                <a:spcPts val="900"/>
              </a:spcBef>
              <a:spcAft>
                <a:spcPts val="0"/>
              </a:spcAft>
              <a:buClr>
                <a:schemeClr val="accent5"/>
              </a:buClr>
              <a:buSzPts val="1800"/>
              <a:buChar char="​"/>
              <a:defRPr/>
            </a:lvl7pPr>
            <a:lvl8pPr marL="3657600" lvl="7" indent="-342900" algn="l">
              <a:lnSpc>
                <a:spcPct val="80000"/>
              </a:lnSpc>
              <a:spcBef>
                <a:spcPts val="600"/>
              </a:spcBef>
              <a:spcAft>
                <a:spcPts val="0"/>
              </a:spcAft>
              <a:buClr>
                <a:schemeClr val="dk1"/>
              </a:buClr>
              <a:buSzPts val="1800"/>
              <a:buChar char="​"/>
              <a:defRPr/>
            </a:lvl8pPr>
            <a:lvl9pPr marL="4114800" lvl="8" indent="-342900" algn="l">
              <a:lnSpc>
                <a:spcPct val="80000"/>
              </a:lnSpc>
              <a:spcBef>
                <a:spcPts val="600"/>
              </a:spcBef>
              <a:spcAft>
                <a:spcPts val="0"/>
              </a:spcAft>
              <a:buClr>
                <a:schemeClr val="dk1"/>
              </a:buClr>
              <a:buSzPts val="1800"/>
              <a:buChar char="​"/>
              <a:defRPr/>
            </a:lvl9pPr>
          </a:lstStyle>
          <a:p>
            <a:endParaRPr/>
          </a:p>
        </p:txBody>
      </p:sp>
      <p:sp>
        <p:nvSpPr>
          <p:cNvPr id="25" name="Google Shape;25;p13"/>
          <p:cNvSpPr txBox="1">
            <a:spLocks noGrp="1"/>
          </p:cNvSpPr>
          <p:nvPr>
            <p:ph type="subTitle" idx="2"/>
          </p:nvPr>
        </p:nvSpPr>
        <p:spPr>
          <a:xfrm>
            <a:off x="456000" y="6217200"/>
            <a:ext cx="11278800" cy="183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00"/>
              <a:buFont typeface="Calibri"/>
              <a:buChar char="​"/>
              <a:defRPr sz="800" i="0">
                <a:solidFill>
                  <a:schemeClr val="dk1"/>
                </a:solidFill>
                <a:latin typeface="Calibri"/>
                <a:ea typeface="Calibri"/>
                <a:cs typeface="Calibri"/>
                <a:sym typeface="Calibri"/>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26" name="Google Shape;26;p13"/>
          <p:cNvSpPr>
            <a:spLocks noGrp="1"/>
          </p:cNvSpPr>
          <p:nvPr>
            <p:ph type="pic" idx="3"/>
          </p:nvPr>
        </p:nvSpPr>
        <p:spPr>
          <a:xfrm>
            <a:off x="6325200" y="1828800"/>
            <a:ext cx="5410800" cy="4388400"/>
          </a:xfrm>
          <a:prstGeom prst="rect">
            <a:avLst/>
          </a:prstGeom>
          <a:noFill/>
          <a:ln>
            <a:noFill/>
          </a:ln>
        </p:spPr>
      </p:sp>
      <p:sp>
        <p:nvSpPr>
          <p:cNvPr id="27" name="Google Shape;27;p13"/>
          <p:cNvSpPr txBox="1">
            <a:spLocks noGrp="1"/>
          </p:cNvSpPr>
          <p:nvPr>
            <p:ph type="dt" idx="10"/>
          </p:nvPr>
        </p:nvSpPr>
        <p:spPr>
          <a:xfrm>
            <a:off x="10111200" y="6498000"/>
            <a:ext cx="979200" cy="36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3"/>
          <p:cNvSpPr txBox="1">
            <a:spLocks noGrp="1"/>
          </p:cNvSpPr>
          <p:nvPr>
            <p:ph type="ftr" idx="11"/>
          </p:nvPr>
        </p:nvSpPr>
        <p:spPr>
          <a:xfrm>
            <a:off x="2597850" y="6498000"/>
            <a:ext cx="6996300" cy="36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3"/>
          <p:cNvSpPr txBox="1">
            <a:spLocks noGrp="1"/>
          </p:cNvSpPr>
          <p:nvPr>
            <p:ph type="sldNum" idx="12"/>
          </p:nvPr>
        </p:nvSpPr>
        <p:spPr>
          <a:xfrm>
            <a:off x="11212800" y="6498000"/>
            <a:ext cx="522000" cy="36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13"/>
          <p:cNvSpPr txBox="1">
            <a:spLocks noGrp="1"/>
          </p:cNvSpPr>
          <p:nvPr>
            <p:ph type="title"/>
          </p:nvPr>
        </p:nvSpPr>
        <p:spPr>
          <a:xfrm>
            <a:off x="457200" y="457200"/>
            <a:ext cx="11278800" cy="12021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6370224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Title and Content: Green">
  <p:cSld name="Title and Content: Green">
    <p:spTree>
      <p:nvGrpSpPr>
        <p:cNvPr id="1" name="Shape 31"/>
        <p:cNvGrpSpPr/>
        <p:nvPr/>
      </p:nvGrpSpPr>
      <p:grpSpPr>
        <a:xfrm>
          <a:off x="0" y="0"/>
          <a:ext cx="0" cy="0"/>
          <a:chOff x="0" y="0"/>
          <a:chExt cx="0" cy="0"/>
        </a:xfrm>
      </p:grpSpPr>
      <p:pic>
        <p:nvPicPr>
          <p:cNvPr id="32" name="Google Shape;32;p1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5295900"/>
            <a:ext cx="12192000" cy="1562099"/>
          </a:xfrm>
          <a:prstGeom prst="rect">
            <a:avLst/>
          </a:prstGeom>
          <a:noFill/>
          <a:ln>
            <a:noFill/>
          </a:ln>
        </p:spPr>
      </p:pic>
      <p:sp>
        <p:nvSpPr>
          <p:cNvPr id="33" name="Google Shape;33;p14"/>
          <p:cNvSpPr txBox="1">
            <a:spLocks noGrp="1"/>
          </p:cNvSpPr>
          <p:nvPr>
            <p:ph type="body" idx="1"/>
          </p:nvPr>
        </p:nvSpPr>
        <p:spPr>
          <a:xfrm>
            <a:off x="457200" y="1828800"/>
            <a:ext cx="11278800" cy="33699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0"/>
              </a:spcBef>
              <a:spcAft>
                <a:spcPts val="0"/>
              </a:spcAft>
              <a:buSzPts val="20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81000" algn="l">
              <a:lnSpc>
                <a:spcPct val="90000"/>
              </a:lnSpc>
              <a:spcBef>
                <a:spcPts val="1200"/>
              </a:spcBef>
              <a:spcAft>
                <a:spcPts val="0"/>
              </a:spcAft>
              <a:buClr>
                <a:schemeClr val="accent1"/>
              </a:buClr>
              <a:buSzPts val="24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80000"/>
              </a:lnSpc>
              <a:spcBef>
                <a:spcPts val="900"/>
              </a:spcBef>
              <a:spcAft>
                <a:spcPts val="0"/>
              </a:spcAft>
              <a:buClr>
                <a:schemeClr val="accent5"/>
              </a:buClr>
              <a:buSzPts val="1800"/>
              <a:buChar char="​"/>
              <a:defRPr/>
            </a:lvl7pPr>
            <a:lvl8pPr marL="3657600" lvl="7" indent="-342900" algn="l">
              <a:lnSpc>
                <a:spcPct val="80000"/>
              </a:lnSpc>
              <a:spcBef>
                <a:spcPts val="600"/>
              </a:spcBef>
              <a:spcAft>
                <a:spcPts val="0"/>
              </a:spcAft>
              <a:buClr>
                <a:schemeClr val="dk1"/>
              </a:buClr>
              <a:buSzPts val="1800"/>
              <a:buChar char="​"/>
              <a:defRPr/>
            </a:lvl8pPr>
            <a:lvl9pPr marL="4114800" lvl="8" indent="-342900" algn="l">
              <a:lnSpc>
                <a:spcPct val="80000"/>
              </a:lnSpc>
              <a:spcBef>
                <a:spcPts val="600"/>
              </a:spcBef>
              <a:spcAft>
                <a:spcPts val="0"/>
              </a:spcAft>
              <a:buClr>
                <a:schemeClr val="dk1"/>
              </a:buClr>
              <a:buSzPts val="1800"/>
              <a:buChar char="​"/>
              <a:defRPr/>
            </a:lvl9pPr>
          </a:lstStyle>
          <a:p>
            <a:endParaRPr/>
          </a:p>
        </p:txBody>
      </p:sp>
      <p:sp>
        <p:nvSpPr>
          <p:cNvPr id="34" name="Google Shape;34;p14"/>
          <p:cNvSpPr txBox="1">
            <a:spLocks noGrp="1"/>
          </p:cNvSpPr>
          <p:nvPr>
            <p:ph type="subTitle" idx="2"/>
          </p:nvPr>
        </p:nvSpPr>
        <p:spPr>
          <a:xfrm>
            <a:off x="456000" y="5204099"/>
            <a:ext cx="11278800" cy="183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00"/>
              <a:buFont typeface="Calibri"/>
              <a:buChar char="​"/>
              <a:defRPr sz="800" i="0">
                <a:solidFill>
                  <a:schemeClr val="dk1"/>
                </a:solidFill>
                <a:latin typeface="Calibri"/>
                <a:ea typeface="Calibri"/>
                <a:cs typeface="Calibri"/>
                <a:sym typeface="Calibri"/>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35" name="Google Shape;35;p14"/>
          <p:cNvSpPr txBox="1">
            <a:spLocks noGrp="1"/>
          </p:cNvSpPr>
          <p:nvPr>
            <p:ph type="dt" idx="10"/>
          </p:nvPr>
        </p:nvSpPr>
        <p:spPr>
          <a:xfrm>
            <a:off x="10111200" y="6498000"/>
            <a:ext cx="979200" cy="36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
          <p:cNvSpPr txBox="1">
            <a:spLocks noGrp="1"/>
          </p:cNvSpPr>
          <p:nvPr>
            <p:ph type="ftr" idx="11"/>
          </p:nvPr>
        </p:nvSpPr>
        <p:spPr>
          <a:xfrm>
            <a:off x="2597850" y="6498000"/>
            <a:ext cx="6996300" cy="36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4"/>
          <p:cNvSpPr txBox="1">
            <a:spLocks noGrp="1"/>
          </p:cNvSpPr>
          <p:nvPr>
            <p:ph type="sldNum" idx="12"/>
          </p:nvPr>
        </p:nvSpPr>
        <p:spPr>
          <a:xfrm>
            <a:off x="11212800" y="6498000"/>
            <a:ext cx="522000" cy="360000"/>
          </a:xfrm>
          <a:prstGeom prst="rect">
            <a:avLst/>
          </a:prstGeom>
          <a:noFill/>
          <a:ln>
            <a:noFill/>
          </a:ln>
        </p:spPr>
        <p:txBody>
          <a:bodyPr spcFirstLastPara="1" wrap="square" lIns="0" tIns="0" rIns="0" bIns="0" anchor="t" anchorCtr="0">
            <a:noAutofit/>
          </a:bodyPr>
          <a:lstStyle>
            <a:lvl1pPr marL="0" lvl="0" indent="0" algn="r">
              <a:spcBef>
                <a:spcPts val="0"/>
              </a:spcBef>
              <a:buNone/>
              <a:defRPr sz="1400" b="0" i="0" u="none" strike="noStrike" cap="none">
                <a:solidFill>
                  <a:schemeClr val="lt1"/>
                </a:solidFill>
                <a:latin typeface="Calibri"/>
                <a:ea typeface="Calibri"/>
                <a:cs typeface="Calibri"/>
                <a:sym typeface="Calibri"/>
              </a:defRPr>
            </a:lvl1pPr>
            <a:lvl2pPr marL="0" lvl="1" indent="0" algn="r">
              <a:spcBef>
                <a:spcPts val="0"/>
              </a:spcBef>
              <a:buNone/>
              <a:defRPr sz="1400" b="0" i="0" u="none" strike="noStrike" cap="none">
                <a:solidFill>
                  <a:schemeClr val="lt1"/>
                </a:solidFill>
                <a:latin typeface="Calibri"/>
                <a:ea typeface="Calibri"/>
                <a:cs typeface="Calibri"/>
                <a:sym typeface="Calibri"/>
              </a:defRPr>
            </a:lvl2pPr>
            <a:lvl3pPr marL="0" lvl="2" indent="0" algn="r">
              <a:spcBef>
                <a:spcPts val="0"/>
              </a:spcBef>
              <a:buNone/>
              <a:defRPr sz="1400" b="0" i="0" u="none" strike="noStrike" cap="none">
                <a:solidFill>
                  <a:schemeClr val="lt1"/>
                </a:solidFill>
                <a:latin typeface="Calibri"/>
                <a:ea typeface="Calibri"/>
                <a:cs typeface="Calibri"/>
                <a:sym typeface="Calibri"/>
              </a:defRPr>
            </a:lvl3pPr>
            <a:lvl4pPr marL="0" lvl="3" indent="0" algn="r">
              <a:spcBef>
                <a:spcPts val="0"/>
              </a:spcBef>
              <a:buNone/>
              <a:defRPr sz="1400" b="0" i="0" u="none" strike="noStrike" cap="none">
                <a:solidFill>
                  <a:schemeClr val="lt1"/>
                </a:solidFill>
                <a:latin typeface="Calibri"/>
                <a:ea typeface="Calibri"/>
                <a:cs typeface="Calibri"/>
                <a:sym typeface="Calibri"/>
              </a:defRPr>
            </a:lvl4pPr>
            <a:lvl5pPr marL="0" lvl="4" indent="0" algn="r">
              <a:spcBef>
                <a:spcPts val="0"/>
              </a:spcBef>
              <a:buNone/>
              <a:defRPr sz="1400" b="0" i="0" u="none" strike="noStrike" cap="none">
                <a:solidFill>
                  <a:schemeClr val="lt1"/>
                </a:solidFill>
                <a:latin typeface="Calibri"/>
                <a:ea typeface="Calibri"/>
                <a:cs typeface="Calibri"/>
                <a:sym typeface="Calibri"/>
              </a:defRPr>
            </a:lvl5pPr>
            <a:lvl6pPr marL="0" lvl="5" indent="0" algn="r">
              <a:spcBef>
                <a:spcPts val="0"/>
              </a:spcBef>
              <a:buNone/>
              <a:defRPr sz="1400" b="0" i="0" u="none" strike="noStrike" cap="none">
                <a:solidFill>
                  <a:schemeClr val="lt1"/>
                </a:solidFill>
                <a:latin typeface="Calibri"/>
                <a:ea typeface="Calibri"/>
                <a:cs typeface="Calibri"/>
                <a:sym typeface="Calibri"/>
              </a:defRPr>
            </a:lvl6pPr>
            <a:lvl7pPr marL="0" lvl="6" indent="0" algn="r">
              <a:spcBef>
                <a:spcPts val="0"/>
              </a:spcBef>
              <a:buNone/>
              <a:defRPr sz="1400" b="0" i="0" u="none" strike="noStrike" cap="none">
                <a:solidFill>
                  <a:schemeClr val="lt1"/>
                </a:solidFill>
                <a:latin typeface="Calibri"/>
                <a:ea typeface="Calibri"/>
                <a:cs typeface="Calibri"/>
                <a:sym typeface="Calibri"/>
              </a:defRPr>
            </a:lvl7pPr>
            <a:lvl8pPr marL="0" lvl="7" indent="0" algn="r">
              <a:spcBef>
                <a:spcPts val="0"/>
              </a:spcBef>
              <a:buNone/>
              <a:defRPr sz="1400" b="0" i="0" u="none" strike="noStrike" cap="none">
                <a:solidFill>
                  <a:schemeClr val="lt1"/>
                </a:solidFill>
                <a:latin typeface="Calibri"/>
                <a:ea typeface="Calibri"/>
                <a:cs typeface="Calibri"/>
                <a:sym typeface="Calibri"/>
              </a:defRPr>
            </a:lvl8pPr>
            <a:lvl9pPr marL="0" lvl="8" indent="0" algn="r">
              <a:spcBef>
                <a:spcPts val="0"/>
              </a:spcBef>
              <a:buNone/>
              <a:defRPr sz="14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14"/>
          <p:cNvSpPr txBox="1"/>
          <p:nvPr/>
        </p:nvSpPr>
        <p:spPr>
          <a:xfrm>
            <a:off x="464042" y="6498000"/>
            <a:ext cx="2252557" cy="36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OSF HealthCare</a:t>
            </a:r>
            <a:endParaRPr/>
          </a:p>
        </p:txBody>
      </p:sp>
      <p:sp>
        <p:nvSpPr>
          <p:cNvPr id="39" name="Google Shape;39;p14"/>
          <p:cNvSpPr txBox="1">
            <a:spLocks noGrp="1"/>
          </p:cNvSpPr>
          <p:nvPr>
            <p:ph type="title"/>
          </p:nvPr>
        </p:nvSpPr>
        <p:spPr>
          <a:xfrm>
            <a:off x="457200" y="457200"/>
            <a:ext cx="11278800" cy="12021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35193637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ver">
  <p:cSld name="Cover 4">
    <p:spTree>
      <p:nvGrpSpPr>
        <p:cNvPr id="1" name="Shape 306"/>
        <p:cNvGrpSpPr/>
        <p:nvPr/>
      </p:nvGrpSpPr>
      <p:grpSpPr>
        <a:xfrm>
          <a:off x="0" y="0"/>
          <a:ext cx="0" cy="0"/>
          <a:chOff x="0" y="0"/>
          <a:chExt cx="0" cy="0"/>
        </a:xfrm>
      </p:grpSpPr>
      <p:sp>
        <p:nvSpPr>
          <p:cNvPr id="307" name="Google Shape;307;p30"/>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 name="Google Shape;308;p30"/>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30"/>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0" name="Google Shape;310;p30"/>
          <p:cNvSpPr>
            <a:spLocks noGrp="1"/>
          </p:cNvSpPr>
          <p:nvPr>
            <p:ph type="pic" idx="2"/>
          </p:nvPr>
        </p:nvSpPr>
        <p:spPr>
          <a:xfrm>
            <a:off x="7118684" y="233915"/>
            <a:ext cx="5073316" cy="5943600"/>
          </a:xfrm>
          <a:prstGeom prst="rect">
            <a:avLst/>
          </a:prstGeom>
          <a:noFill/>
          <a:ln>
            <a:noFill/>
          </a:ln>
        </p:spPr>
      </p:sp>
      <p:grpSp>
        <p:nvGrpSpPr>
          <p:cNvPr id="311" name="Google Shape;311;p30"/>
          <p:cNvGrpSpPr/>
          <p:nvPr/>
        </p:nvGrpSpPr>
        <p:grpSpPr>
          <a:xfrm>
            <a:off x="0" y="5020348"/>
            <a:ext cx="12192000" cy="1837653"/>
            <a:chOff x="0" y="5020348"/>
            <a:chExt cx="12192000" cy="1837653"/>
          </a:xfrm>
        </p:grpSpPr>
        <p:sp>
          <p:nvSpPr>
            <p:cNvPr id="312" name="Google Shape;312;p3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 name="Google Shape;313;p30"/>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4" name="Google Shape;314;p3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6/12/2023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6/12/2023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6/12/2023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6/12/2023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6/12/2023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1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0"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p>
          </p:txBody>
        </p:sp>
        <p:pic>
          <p:nvPicPr>
            <p:cNvPr id="11" name="Picture 7"/>
            <p:cNvPicPr>
              <a:picLocks noChangeAspect="1"/>
            </p:cNvPicPr>
            <p:nvPr userDrawn="1"/>
          </p:nvPicPr>
          <p:blipFill>
            <a:blip r:embed="rId6">
              <a:extLst>
                <a:ext uri="{28A0092B-C50C-407E-A947-70E740481C1C}">
                  <a14:useLocalDpi xmlns:a14="http://schemas.microsoft.com/office/drawing/2010/main" val="0"/>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endParaRPr lang="en-US" altLang="en-US" dirty="0"/>
          </a:p>
        </p:txBody>
      </p:sp>
      <p:sp>
        <p:nvSpPr>
          <p:cNvPr id="30" name="Title 1"/>
          <p:cNvSpPr>
            <a:spLocks noGrp="1"/>
          </p:cNvSpPr>
          <p:nvPr>
            <p:ph type="ctrTitle"/>
          </p:nvPr>
        </p:nvSpPr>
        <p:spPr>
          <a:xfrm>
            <a:off x="1621872" y="1806429"/>
            <a:ext cx="10189827" cy="2278211"/>
          </a:xfrm>
        </p:spPr>
        <p:txBody>
          <a:bodyPr anchor="b"/>
          <a:lstStyle>
            <a:lvl1pPr marL="0" indent="0">
              <a:defRPr sz="5333">
                <a:solidFill>
                  <a:schemeClr val="tx2"/>
                </a:solidFill>
                <a:latin typeface="+mn-lt"/>
              </a:defRPr>
            </a:lvl1pPr>
          </a:lstStyle>
          <a:p>
            <a:r>
              <a:rPr lang="en-US"/>
              <a:t>Click to edit Master title style</a:t>
            </a:r>
            <a:endParaRPr lang="en-US" dirty="0"/>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371593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lt2"/>
        </a:solidFill>
        <a:effectLst/>
      </p:bgPr>
    </p:bg>
    <p:spTree>
      <p:nvGrpSpPr>
        <p:cNvPr id="1" name="Shape 35"/>
        <p:cNvGrpSpPr/>
        <p:nvPr/>
      </p:nvGrpSpPr>
      <p:grpSpPr>
        <a:xfrm>
          <a:off x="0" y="0"/>
          <a:ext cx="0" cy="0"/>
          <a:chOff x="0" y="0"/>
          <a:chExt cx="0" cy="0"/>
        </a:xfrm>
      </p:grpSpPr>
      <p:grpSp>
        <p:nvGrpSpPr>
          <p:cNvPr id="36" name="Google Shape;36;p4"/>
          <p:cNvGrpSpPr/>
          <p:nvPr/>
        </p:nvGrpSpPr>
        <p:grpSpPr>
          <a:xfrm>
            <a:off x="0" y="5020347"/>
            <a:ext cx="12192000" cy="1837653"/>
            <a:chOff x="0" y="5020347"/>
            <a:chExt cx="12192000" cy="1837653"/>
          </a:xfrm>
        </p:grpSpPr>
        <p:sp>
          <p:nvSpPr>
            <p:cNvPr id="37" name="Google Shape;37;p4"/>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8;p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4"/>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 name="Google Shape;40;p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41" name="Google Shape;41;p4"/>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ivider">
  <p:cSld name="Divider 4">
    <p:bg>
      <p:bgPr>
        <a:solidFill>
          <a:schemeClr val="lt2"/>
        </a:solidFill>
        <a:effectLst/>
      </p:bgPr>
    </p:bg>
    <p:spTree>
      <p:nvGrpSpPr>
        <p:cNvPr id="1" name="Shape 315"/>
        <p:cNvGrpSpPr/>
        <p:nvPr/>
      </p:nvGrpSpPr>
      <p:grpSpPr>
        <a:xfrm>
          <a:off x="0" y="0"/>
          <a:ext cx="0" cy="0"/>
          <a:chOff x="0" y="0"/>
          <a:chExt cx="0" cy="0"/>
        </a:xfrm>
      </p:grpSpPr>
      <p:grpSp>
        <p:nvGrpSpPr>
          <p:cNvPr id="316" name="Google Shape;316;p31"/>
          <p:cNvGrpSpPr/>
          <p:nvPr/>
        </p:nvGrpSpPr>
        <p:grpSpPr>
          <a:xfrm>
            <a:off x="0" y="5020347"/>
            <a:ext cx="12192000" cy="1837653"/>
            <a:chOff x="0" y="5020347"/>
            <a:chExt cx="12192000" cy="1837653"/>
          </a:xfrm>
        </p:grpSpPr>
        <p:sp>
          <p:nvSpPr>
            <p:cNvPr id="317" name="Google Shape;317;p31"/>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8" name="Google Shape;318;p3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Google Shape;319;p31"/>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0" name="Google Shape;320;p3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321" name="Google Shape;321;p31"/>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31"/>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endParaRPr lang="en-US" dirty="0"/>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29865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Regular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0"/>
            </a:lvl1pPr>
            <a:lvl2pPr marL="609585" indent="-296326">
              <a:buFont typeface="Arial" panose="020B0604020202020204" pitchFamily="34" charset="0"/>
              <a:buChar char="̶"/>
              <a:defRPr sz="1867" b="0"/>
            </a:lvl2pPr>
            <a:lvl3pPr marL="922844" indent="-313259">
              <a:buFont typeface="Arial" panose="020B0604020202020204" pitchFamily="34" charset="0"/>
              <a:buChar char="•"/>
              <a:defRPr sz="1867" b="0"/>
            </a:lvl3pPr>
            <a:lvl4pPr marL="1219170" indent="-296326">
              <a:buFont typeface="Wingdings" panose="05000000000000000000" pitchFamily="2" charset="2"/>
              <a:buChar char="ü"/>
              <a:defRPr sz="1867" b="0"/>
            </a:lvl4pPr>
            <a:lvl5pPr marL="1532428" indent="-313259">
              <a:defRPr sz="1867"/>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6248312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vl1pPr>
          </a:lstStyle>
          <a:p>
            <a:pPr>
              <a:defRPr/>
            </a:pPr>
            <a:fld id="{FDA099CA-0110-4FC1-AFC1-C7BBBFFB085C}" type="slidenum">
              <a:rPr lang="en-US"/>
              <a:pPr>
                <a:defRPr/>
              </a:pPr>
              <a:t>‹#›</a:t>
            </a:fld>
            <a:endParaRPr lang="en-US"/>
          </a:p>
        </p:txBody>
      </p:sp>
      <p:sp>
        <p:nvSpPr>
          <p:cNvPr id="5"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dirty="0"/>
              <a:t>Click to edit Master title style</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Tree>
    <p:extLst>
      <p:ext uri="{BB962C8B-B14F-4D97-AF65-F5344CB8AC3E}">
        <p14:creationId xmlns:p14="http://schemas.microsoft.com/office/powerpoint/2010/main" val="27197931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E111C519-9914-4E3F-A262-12E9A0A1EE32}" type="slidenum">
              <a:rPr lang="en-US"/>
              <a:pPr>
                <a:defRPr/>
              </a:pPr>
              <a:t>‹#›</a:t>
            </a:fld>
            <a:endParaRPr lang="en-US"/>
          </a:p>
        </p:txBody>
      </p:sp>
    </p:spTree>
    <p:extLst>
      <p:ext uri="{BB962C8B-B14F-4D97-AF65-F5344CB8AC3E}">
        <p14:creationId xmlns:p14="http://schemas.microsoft.com/office/powerpoint/2010/main" val="321319210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7"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12"/>
          <p:cNvPicPr>
            <a:picLocks noChangeAspect="1"/>
          </p:cNvPicPr>
          <p:nvPr userDrawn="1"/>
        </p:nvPicPr>
        <p:blipFill>
          <a:blip r:embed="rId6" cstate="print">
            <a:extLst>
              <a:ext uri="{28A0092B-C50C-407E-A947-70E740481C1C}">
                <a14:useLocalDpi xmlns:a14="http://schemas.microsoft.com/office/drawing/2010/main" val="0"/>
              </a:ext>
            </a:extLst>
          </a:blip>
          <a:srcRect b="12590"/>
          <a:stretch>
            <a:fillRect/>
          </a:stretch>
        </p:blipFill>
        <p:spPr bwMode="auto">
          <a:xfrm>
            <a:off x="186267" y="5890685"/>
            <a:ext cx="1845733" cy="78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Content Placeholder 2"/>
          <p:cNvSpPr>
            <a:spLocks noGrp="1"/>
          </p:cNvSpPr>
          <p:nvPr>
            <p:ph idx="1"/>
          </p:nvPr>
        </p:nvSpPr>
        <p:spPr>
          <a:xfrm>
            <a:off x="218114" y="950752"/>
            <a:ext cx="11715725" cy="3926048"/>
          </a:xfrm>
          <a:prstGeom prst="rect">
            <a:avLst/>
          </a:prstGeom>
        </p:spPr>
        <p:txBody>
          <a:bodyPr/>
          <a:lstStyle>
            <a:lvl1pPr>
              <a:defRPr sz="1867" b="1"/>
            </a:lvl1pPr>
            <a:lvl2pPr marL="609585" indent="-296326">
              <a:buFont typeface="Wingdings" panose="05000000000000000000" pitchFamily="2" charset="2"/>
              <a:buChar char="§"/>
              <a:defRPr sz="1867"/>
            </a:lvl2pPr>
            <a:lvl3pPr marL="922844" indent="-313259">
              <a:defRPr sz="1867"/>
            </a:lvl3pPr>
            <a:lvl4pPr marL="1219170" indent="-296326">
              <a:buFont typeface="Wingdings" panose="05000000000000000000" pitchFamily="2" charset="2"/>
              <a:buChar char="§"/>
              <a:defRPr sz="1867"/>
            </a:lvl4pPr>
            <a:lvl5pPr marL="1532428" indent="-313259">
              <a:defRPr sz="18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8"/>
          <p:cNvSpPr>
            <a:spLocks noGrp="1"/>
          </p:cNvSpPr>
          <p:nvPr>
            <p:ph type="body" sz="quarter" idx="10"/>
          </p:nvPr>
        </p:nvSpPr>
        <p:spPr>
          <a:xfrm>
            <a:off x="2235203" y="5029200"/>
            <a:ext cx="7922684" cy="533400"/>
          </a:xfrm>
          <a:prstGeom prst="rect">
            <a:avLst/>
          </a:prstGeom>
          <a:solidFill>
            <a:schemeClr val="tx2"/>
          </a:solidFill>
        </p:spPr>
        <p:txBody>
          <a:bodyPr anchor="ctr"/>
          <a:lstStyle>
            <a:lvl1pPr algn="ctr">
              <a:defRPr sz="2133" b="1">
                <a:solidFill>
                  <a:schemeClr val="bg1"/>
                </a:solidFill>
              </a:defRPr>
            </a:lvl1pPr>
          </a:lstStyle>
          <a:p>
            <a:pPr lvl="0"/>
            <a:r>
              <a:rPr lang="en-US"/>
              <a:t>Edit Master text styles</a:t>
            </a:r>
          </a:p>
        </p:txBody>
      </p:sp>
      <p:sp>
        <p:nvSpPr>
          <p:cNvPr id="11" name="Slide Number Placeholder 3"/>
          <p:cNvSpPr>
            <a:spLocks noGrp="1"/>
          </p:cNvSpPr>
          <p:nvPr>
            <p:ph type="sldNum" sz="quarter" idx="14"/>
          </p:nvPr>
        </p:nvSpPr>
        <p:spPr/>
        <p:txBody>
          <a:bodyPr/>
          <a:lstStyle>
            <a:lvl1pPr algn="r">
              <a:defRPr sz="1467">
                <a:solidFill>
                  <a:schemeClr val="bg1"/>
                </a:solidFill>
                <a:latin typeface="+mn-lt"/>
              </a:defRPr>
            </a:lvl1pPr>
          </a:lstStyle>
          <a:p>
            <a:pPr>
              <a:defRPr/>
            </a:pPr>
            <a:fld id="{0C084B8C-F949-4D4D-B0C9-3FB28121581B}" type="slidenum">
              <a:rPr lang="en-US"/>
              <a:pPr>
                <a:defRPr/>
              </a:pPr>
              <a:t>‹#›</a:t>
            </a:fld>
            <a:endParaRPr lang="en-US"/>
          </a:p>
        </p:txBody>
      </p:sp>
      <p:sp>
        <p:nvSpPr>
          <p:cNvPr id="1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dirty="0"/>
              <a:t>Click to edit Master title style</a:t>
            </a:r>
          </a:p>
        </p:txBody>
      </p:sp>
      <p:sp>
        <p:nvSpPr>
          <p:cNvPr id="14" name="Text Placeholder 6"/>
          <p:cNvSpPr>
            <a:spLocks noGrp="1"/>
          </p:cNvSpPr>
          <p:nvPr>
            <p:ph type="body" sz="quarter" idx="15"/>
          </p:nvPr>
        </p:nvSpPr>
        <p:spPr>
          <a:xfrm>
            <a:off x="2228851" y="5969001"/>
            <a:ext cx="9704988" cy="649817"/>
          </a:xfrm>
          <a:prstGeom prst="rect">
            <a:avLst/>
          </a:prstGeom>
        </p:spPr>
        <p:txBody>
          <a:bodyPr anchor="b"/>
          <a:lstStyle>
            <a:lvl1pPr>
              <a:defRPr sz="1333" b="0" baseline="0"/>
            </a:lvl1pPr>
          </a:lstStyle>
          <a:p>
            <a:pPr lvl="0"/>
            <a:r>
              <a:rPr lang="en-US"/>
              <a:t>Edit Master text styles</a:t>
            </a:r>
          </a:p>
        </p:txBody>
      </p:sp>
    </p:spTree>
    <p:extLst>
      <p:ext uri="{BB962C8B-B14F-4D97-AF65-F5344CB8AC3E}">
        <p14:creationId xmlns:p14="http://schemas.microsoft.com/office/powerpoint/2010/main" val="358774990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Divider Layout">
    <p:spTree>
      <p:nvGrpSpPr>
        <p:cNvPr id="1" name=""/>
        <p:cNvGrpSpPr/>
        <p:nvPr/>
      </p:nvGrpSpPr>
      <p:grpSpPr>
        <a:xfrm>
          <a:off x="0" y="0"/>
          <a:ext cx="0" cy="0"/>
          <a:chOff x="0" y="0"/>
          <a:chExt cx="0" cy="0"/>
        </a:xfrm>
      </p:grpSpPr>
      <p:graphicFrame>
        <p:nvGraphicFramePr>
          <p:cNvPr id="3"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4" name="Straight Connector 3"/>
          <p:cNvCxnSpPr/>
          <p:nvPr userDrawn="1"/>
        </p:nvCxnSpPr>
        <p:spPr>
          <a:xfrm>
            <a:off x="0" y="3429000"/>
            <a:ext cx="12192000" cy="0"/>
          </a:xfrm>
          <a:prstGeom prst="line">
            <a:avLst/>
          </a:prstGeom>
          <a:ln w="3175">
            <a:solidFill>
              <a:srgbClr val="767676"/>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996951" y="2895600"/>
            <a:ext cx="10193867" cy="1066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p:nvPr>
        </p:nvSpPr>
        <p:spPr>
          <a:xfrm>
            <a:off x="1318684" y="2971800"/>
            <a:ext cx="9550400" cy="914400"/>
          </a:xfrm>
          <a:prstGeom prst="rect">
            <a:avLst/>
          </a:prstGeom>
        </p:spPr>
        <p:txBody>
          <a:bodyPr anchor="ctr"/>
          <a:lstStyle>
            <a:lvl1pPr algn="ctr">
              <a:defRPr sz="3200" b="1" baseline="0">
                <a:solidFill>
                  <a:schemeClr val="bg1"/>
                </a:solidFill>
              </a:defRPr>
            </a:lvl1pPr>
          </a:lstStyle>
          <a:p>
            <a:pPr lvl="0"/>
            <a:r>
              <a:rPr lang="en-US" dirty="0"/>
              <a:t>Edit Master text styles</a:t>
            </a:r>
          </a:p>
        </p:txBody>
      </p:sp>
      <p:sp>
        <p:nvSpPr>
          <p:cNvPr id="8" name="Slide Number Placeholder 3"/>
          <p:cNvSpPr>
            <a:spLocks noGrp="1"/>
          </p:cNvSpPr>
          <p:nvPr>
            <p:ph type="sldNum" sz="quarter" idx="11"/>
          </p:nvPr>
        </p:nvSpPr>
        <p:spPr/>
        <p:txBody>
          <a:bodyPr/>
          <a:lstStyle>
            <a:lvl1pPr algn="r">
              <a:defRPr sz="1467">
                <a:solidFill>
                  <a:schemeClr val="tx1"/>
                </a:solidFill>
                <a:latin typeface="+mn-lt"/>
              </a:defRPr>
            </a:lvl1pPr>
          </a:lstStyle>
          <a:p>
            <a:pPr>
              <a:defRPr/>
            </a:pPr>
            <a:fld id="{41B115CA-9FEA-45EF-BDA2-7B6C15536D3E}" type="slidenum">
              <a:rPr lang="en-US"/>
              <a:pPr>
                <a:defRPr/>
              </a:pPr>
              <a:t>‹#›</a:t>
            </a:fld>
            <a:endParaRPr lang="en-US"/>
          </a:p>
        </p:txBody>
      </p:sp>
    </p:spTree>
    <p:extLst>
      <p:ext uri="{BB962C8B-B14F-4D97-AF65-F5344CB8AC3E}">
        <p14:creationId xmlns:p14="http://schemas.microsoft.com/office/powerpoint/2010/main" val="310374991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Sub-Divider Layout">
    <p:spTree>
      <p:nvGrpSpPr>
        <p:cNvPr id="1" name=""/>
        <p:cNvGrpSpPr/>
        <p:nvPr/>
      </p:nvGrpSpPr>
      <p:grpSpPr>
        <a:xfrm>
          <a:off x="0" y="0"/>
          <a:ext cx="0" cy="0"/>
          <a:chOff x="0" y="0"/>
          <a:chExt cx="0" cy="0"/>
        </a:xfrm>
      </p:grpSpPr>
      <p:graphicFrame>
        <p:nvGraphicFramePr>
          <p:cNvPr id="3"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3"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4" name="Straight Connector 3"/>
          <p:cNvCxnSpPr/>
          <p:nvPr userDrawn="1"/>
        </p:nvCxnSpPr>
        <p:spPr>
          <a:xfrm>
            <a:off x="0" y="3429000"/>
            <a:ext cx="12192000" cy="0"/>
          </a:xfrm>
          <a:prstGeom prst="line">
            <a:avLst/>
          </a:prstGeom>
          <a:ln w="3175">
            <a:solidFill>
              <a:srgbClr val="767676"/>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996951" y="2895600"/>
            <a:ext cx="10193867" cy="106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p:nvPr>
        </p:nvSpPr>
        <p:spPr>
          <a:xfrm>
            <a:off x="1320715" y="2971800"/>
            <a:ext cx="9546336" cy="914400"/>
          </a:xfrm>
          <a:prstGeom prst="rect">
            <a:avLst/>
          </a:prstGeom>
        </p:spPr>
        <p:txBody>
          <a:bodyPr anchor="ctr"/>
          <a:lstStyle>
            <a:lvl1pPr algn="ctr">
              <a:defRPr sz="3200" b="1" baseline="0">
                <a:solidFill>
                  <a:schemeClr val="bg1"/>
                </a:solidFill>
              </a:defRPr>
            </a:lvl1pPr>
          </a:lstStyle>
          <a:p>
            <a:pPr lvl="0"/>
            <a:r>
              <a:rPr lang="en-US" dirty="0"/>
              <a:t>Edit Master text styles</a:t>
            </a:r>
          </a:p>
        </p:txBody>
      </p:sp>
      <p:sp>
        <p:nvSpPr>
          <p:cNvPr id="8" name="Slide Number Placeholder 3"/>
          <p:cNvSpPr>
            <a:spLocks noGrp="1"/>
          </p:cNvSpPr>
          <p:nvPr>
            <p:ph type="sldNum" sz="quarter" idx="11"/>
          </p:nvPr>
        </p:nvSpPr>
        <p:spPr/>
        <p:txBody>
          <a:bodyPr/>
          <a:lstStyle>
            <a:lvl1pPr algn="r">
              <a:defRPr sz="1467">
                <a:solidFill>
                  <a:schemeClr val="tx1"/>
                </a:solidFill>
                <a:latin typeface="+mn-lt"/>
              </a:defRPr>
            </a:lvl1pPr>
          </a:lstStyle>
          <a:p>
            <a:pPr>
              <a:defRPr/>
            </a:pPr>
            <a:fld id="{45CA4931-2DC0-4A3A-BBD5-9544F6F11775}" type="slidenum">
              <a:rPr lang="en-US"/>
              <a:pPr>
                <a:defRPr/>
              </a:pPr>
              <a:t>‹#›</a:t>
            </a:fld>
            <a:endParaRPr lang="en-US"/>
          </a:p>
        </p:txBody>
      </p:sp>
    </p:spTree>
    <p:extLst>
      <p:ext uri="{BB962C8B-B14F-4D97-AF65-F5344CB8AC3E}">
        <p14:creationId xmlns:p14="http://schemas.microsoft.com/office/powerpoint/2010/main" val="69588106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aphicFrame>
        <p:nvGraphicFramePr>
          <p:cNvPr id="8"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8"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2" name="Straight Connector 9"/>
          <p:cNvCxnSpPr>
            <a:cxnSpLocks noChangeShapeType="1"/>
          </p:cNvCxnSpPr>
          <p:nvPr userDrawn="1">
            <p:custDataLst>
              <p:tags r:id="rId2"/>
            </p:custDataLst>
          </p:nvPr>
        </p:nvCxnSpPr>
        <p:spPr bwMode="auto">
          <a:xfrm>
            <a:off x="218113" y="1642176"/>
            <a:ext cx="5788404"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3" name="Straight Connector 9"/>
          <p:cNvCxnSpPr>
            <a:cxnSpLocks noChangeShapeType="1"/>
          </p:cNvCxnSpPr>
          <p:nvPr userDrawn="1">
            <p:custDataLst>
              <p:tags r:id="rId3"/>
            </p:custDataLst>
          </p:nvPr>
        </p:nvCxnSpPr>
        <p:spPr bwMode="auto">
          <a:xfrm>
            <a:off x="6150901" y="1642176"/>
            <a:ext cx="5780721"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3" name="Text Placeholder 2"/>
          <p:cNvSpPr>
            <a:spLocks noGrp="1"/>
          </p:cNvSpPr>
          <p:nvPr>
            <p:ph type="body" idx="1"/>
          </p:nvPr>
        </p:nvSpPr>
        <p:spPr>
          <a:xfrm>
            <a:off x="218114" y="889265"/>
            <a:ext cx="5788404" cy="639763"/>
          </a:xfrm>
          <a:prstGeom prst="rect">
            <a:avLst/>
          </a:prstGeom>
        </p:spPr>
        <p:txBody>
          <a:bodyPr anchor="ctr"/>
          <a:lstStyle>
            <a:lvl1pPr marL="0" indent="0" algn="ctr">
              <a:buNone/>
              <a:defRPr sz="18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Edit Master text styles</a:t>
            </a:r>
          </a:p>
        </p:txBody>
      </p:sp>
      <p:sp>
        <p:nvSpPr>
          <p:cNvPr id="4" name="Content Placeholder 3"/>
          <p:cNvSpPr>
            <a:spLocks noGrp="1"/>
          </p:cNvSpPr>
          <p:nvPr>
            <p:ph sz="half" idx="2"/>
          </p:nvPr>
        </p:nvSpPr>
        <p:spPr>
          <a:xfrm>
            <a:off x="218114" y="1756097"/>
            <a:ext cx="5788404" cy="4111305"/>
          </a:xfrm>
          <a:prstGeom prst="rect">
            <a:avLst/>
          </a:prstGeom>
        </p:spPr>
        <p:txBody>
          <a:bodyPr/>
          <a:lstStyle>
            <a:lvl1pPr>
              <a:defRPr sz="1867"/>
            </a:lvl1pPr>
            <a:lvl2pPr marL="609585" indent="-296326">
              <a:buFont typeface="Wingdings" panose="05000000000000000000" pitchFamily="2" charset="2"/>
              <a:buChar char="§"/>
              <a:defRPr sz="1600"/>
            </a:lvl2pPr>
            <a:lvl3pPr marL="922844" indent="-313259">
              <a:defRPr sz="1600"/>
            </a:lvl3pPr>
            <a:lvl4pPr marL="1219170" indent="-296326">
              <a:buFont typeface="Wingdings" panose="05000000000000000000" pitchFamily="2" charset="2"/>
              <a:buChar char="§"/>
              <a:defRPr sz="1600"/>
            </a:lvl4pPr>
            <a:lvl5pPr marL="1532428" indent="-313259">
              <a:defRPr sz="1600"/>
            </a:lvl5pPr>
            <a:lvl6pPr>
              <a:defRPr sz="2133"/>
            </a:lvl6pPr>
            <a:lvl7pPr>
              <a:defRPr sz="2133"/>
            </a:lvl7pPr>
            <a:lvl8pPr>
              <a:defRPr sz="2133"/>
            </a:lvl8pPr>
            <a:lvl9pPr>
              <a:defRPr sz="213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50848" y="889265"/>
            <a:ext cx="5782992" cy="639763"/>
          </a:xfrm>
          <a:prstGeom prst="rect">
            <a:avLst/>
          </a:prstGeom>
        </p:spPr>
        <p:txBody>
          <a:bodyPr anchor="ctr"/>
          <a:lstStyle>
            <a:lvl1pPr marL="0" indent="0" algn="ctr">
              <a:buNone/>
              <a:defRPr sz="18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10" name="Content Placeholder 3"/>
          <p:cNvSpPr>
            <a:spLocks noGrp="1"/>
          </p:cNvSpPr>
          <p:nvPr>
            <p:ph sz="half" idx="10"/>
          </p:nvPr>
        </p:nvSpPr>
        <p:spPr>
          <a:xfrm>
            <a:off x="6168706" y="1756097"/>
            <a:ext cx="5762917" cy="4111305"/>
          </a:xfrm>
          <a:prstGeom prst="rect">
            <a:avLst/>
          </a:prstGeom>
        </p:spPr>
        <p:txBody>
          <a:bodyPr/>
          <a:lstStyle>
            <a:lvl1pPr>
              <a:defRPr sz="1867"/>
            </a:lvl1pPr>
            <a:lvl2pPr marL="609585" indent="-296326">
              <a:buFont typeface="Wingdings" panose="05000000000000000000" pitchFamily="2" charset="2"/>
              <a:buChar char="§"/>
              <a:defRPr sz="1600"/>
            </a:lvl2pPr>
            <a:lvl3pPr marL="922844" indent="-313259">
              <a:defRPr sz="1600"/>
            </a:lvl3pPr>
            <a:lvl4pPr marL="1219170" indent="-296326">
              <a:buFont typeface="Wingdings" panose="05000000000000000000" pitchFamily="2" charset="2"/>
              <a:buChar char="§"/>
              <a:defRPr sz="1600"/>
            </a:lvl4pPr>
            <a:lvl5pPr marL="1532428" indent="-313259">
              <a:defRPr sz="1600"/>
            </a:lvl5pPr>
            <a:lvl6pPr>
              <a:defRPr sz="2133"/>
            </a:lvl6pPr>
            <a:lvl7pPr>
              <a:defRPr sz="2133"/>
            </a:lvl7pPr>
            <a:lvl8pPr>
              <a:defRPr sz="2133"/>
            </a:lvl8pPr>
            <a:lvl9pPr>
              <a:defRPr sz="213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3"/>
          <p:cNvSpPr>
            <a:spLocks noGrp="1"/>
          </p:cNvSpPr>
          <p:nvPr>
            <p:ph type="sldNum" sz="quarter" idx="14"/>
          </p:nvPr>
        </p:nvSpPr>
        <p:spPr/>
        <p:txBody>
          <a:bodyPr/>
          <a:lstStyle>
            <a:lvl1pPr algn="r">
              <a:defRPr sz="1467">
                <a:solidFill>
                  <a:schemeClr val="bg1"/>
                </a:solidFill>
                <a:latin typeface="+mn-lt"/>
              </a:defRPr>
            </a:lvl1pPr>
          </a:lstStyle>
          <a:p>
            <a:pPr>
              <a:defRPr/>
            </a:pPr>
            <a:fld id="{010BD3A5-6448-4ED8-A175-3F950726A940}" type="slidenum">
              <a:rPr lang="en-US"/>
              <a:pPr>
                <a:defRPr/>
              </a:pPr>
              <a:t>‹#›</a:t>
            </a:fld>
            <a:endParaRPr lang="en-US"/>
          </a:p>
        </p:txBody>
      </p:sp>
      <p:pic>
        <p:nvPicPr>
          <p:cNvPr id="18" name="Picture 3" descr="M:\Marketing Communication and Referral Access\Luis\newbrand\UCM_logo\master\horizontal\UCM_Logo_Master_Brand_Horizontal_Tagline_rgb.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dirty="0"/>
              <a:t>Click to edit Master title style</a:t>
            </a:r>
          </a:p>
        </p:txBody>
      </p:sp>
      <p:sp>
        <p:nvSpPr>
          <p:cNvPr id="19" name="Text Placeholder 6"/>
          <p:cNvSpPr>
            <a:spLocks noGrp="1"/>
          </p:cNvSpPr>
          <p:nvPr>
            <p:ph type="body" sz="quarter" idx="15"/>
          </p:nvPr>
        </p:nvSpPr>
        <p:spPr>
          <a:xfrm>
            <a:off x="3858937" y="5981321"/>
            <a:ext cx="8074903" cy="637497"/>
          </a:xfrm>
          <a:prstGeom prst="rect">
            <a:avLst/>
          </a:prstGeom>
        </p:spPr>
        <p:txBody>
          <a:bodyPr anchor="b"/>
          <a:lstStyle>
            <a:lvl1pPr>
              <a:defRPr sz="1333" b="0" baseline="0"/>
            </a:lvl1pPr>
          </a:lstStyle>
          <a:p>
            <a:pPr lvl="0"/>
            <a:r>
              <a:rPr lang="en-US"/>
              <a:t>Edit Master text styles</a:t>
            </a:r>
          </a:p>
        </p:txBody>
      </p:sp>
    </p:spTree>
    <p:extLst>
      <p:ext uri="{BB962C8B-B14F-4D97-AF65-F5344CB8AC3E}">
        <p14:creationId xmlns:p14="http://schemas.microsoft.com/office/powerpoint/2010/main" val="423679246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2_Comparison">
    <p:spTree>
      <p:nvGrpSpPr>
        <p:cNvPr id="1" name=""/>
        <p:cNvGrpSpPr/>
        <p:nvPr/>
      </p:nvGrpSpPr>
      <p:grpSpPr>
        <a:xfrm>
          <a:off x="0" y="0"/>
          <a:ext cx="0" cy="0"/>
          <a:chOff x="0" y="0"/>
          <a:chExt cx="0" cy="0"/>
        </a:xfrm>
      </p:grpSpPr>
      <p:graphicFrame>
        <p:nvGraphicFramePr>
          <p:cNvPr id="8"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8"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218114" y="889265"/>
            <a:ext cx="5788404" cy="639763"/>
          </a:xfrm>
          <a:prstGeom prst="rect">
            <a:avLst/>
          </a:prstGeom>
        </p:spPr>
        <p:txBody>
          <a:bodyPr anchor="ctr"/>
          <a:lstStyle>
            <a:lvl1pPr marL="0" indent="0" algn="ctr">
              <a:buNone/>
              <a:defRPr sz="18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Edit Master text styles</a:t>
            </a:r>
          </a:p>
        </p:txBody>
      </p:sp>
      <p:sp>
        <p:nvSpPr>
          <p:cNvPr id="5" name="Text Placeholder 4"/>
          <p:cNvSpPr>
            <a:spLocks noGrp="1"/>
          </p:cNvSpPr>
          <p:nvPr>
            <p:ph type="body" sz="quarter" idx="3"/>
          </p:nvPr>
        </p:nvSpPr>
        <p:spPr>
          <a:xfrm>
            <a:off x="6150848" y="889265"/>
            <a:ext cx="5782992" cy="639763"/>
          </a:xfrm>
          <a:prstGeom prst="rect">
            <a:avLst/>
          </a:prstGeom>
        </p:spPr>
        <p:txBody>
          <a:bodyPr anchor="ctr"/>
          <a:lstStyle>
            <a:lvl1pPr marL="0" indent="0" algn="ctr">
              <a:buNone/>
              <a:defRPr sz="18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14" name="Slide Number Placeholder 3"/>
          <p:cNvSpPr>
            <a:spLocks noGrp="1"/>
          </p:cNvSpPr>
          <p:nvPr>
            <p:ph type="sldNum" sz="quarter" idx="14"/>
          </p:nvPr>
        </p:nvSpPr>
        <p:spPr/>
        <p:txBody>
          <a:bodyPr/>
          <a:lstStyle>
            <a:lvl1pPr algn="r">
              <a:defRPr sz="1467">
                <a:solidFill>
                  <a:schemeClr val="bg1"/>
                </a:solidFill>
                <a:latin typeface="+mn-lt"/>
              </a:defRPr>
            </a:lvl1pPr>
          </a:lstStyle>
          <a:p>
            <a:pPr>
              <a:defRPr/>
            </a:pPr>
            <a:fld id="{010BD3A5-6448-4ED8-A175-3F950726A940}" type="slidenum">
              <a:rPr lang="en-US"/>
              <a:pPr>
                <a:defRPr/>
              </a:pPr>
              <a:t>‹#›</a:t>
            </a:fld>
            <a:endParaRPr lang="en-US"/>
          </a:p>
        </p:txBody>
      </p:sp>
      <p:pic>
        <p:nvPicPr>
          <p:cNvPr id="18" name="Picture 3" descr="M:\Marketing Communication and Referral Access\Luis\newbrand\UCM_logo\master\horizontal\UCM_Logo_Master_Brand_Horizontal_Tagline_rgb.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dirty="0"/>
              <a:t>Click to edit Master title style</a:t>
            </a:r>
          </a:p>
        </p:txBody>
      </p:sp>
      <p:sp>
        <p:nvSpPr>
          <p:cNvPr id="16" name="Text Placeholder 6"/>
          <p:cNvSpPr>
            <a:spLocks noGrp="1"/>
          </p:cNvSpPr>
          <p:nvPr>
            <p:ph type="body" sz="quarter" idx="15"/>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2" name="Content Placeholder 3"/>
          <p:cNvSpPr>
            <a:spLocks noGrp="1"/>
          </p:cNvSpPr>
          <p:nvPr>
            <p:ph sz="half" idx="2"/>
          </p:nvPr>
        </p:nvSpPr>
        <p:spPr>
          <a:xfrm>
            <a:off x="218114" y="1756097"/>
            <a:ext cx="5788404" cy="4111305"/>
          </a:xfrm>
          <a:prstGeom prst="rect">
            <a:avLst/>
          </a:prstGeom>
        </p:spPr>
        <p:txBody>
          <a:bodyPr/>
          <a:lstStyle>
            <a:lvl1pPr>
              <a:defRPr sz="1867"/>
            </a:lvl1pPr>
            <a:lvl2pPr marL="609585" indent="-296326">
              <a:buFont typeface="Wingdings" panose="05000000000000000000" pitchFamily="2" charset="2"/>
              <a:buChar char="§"/>
              <a:defRPr sz="1600"/>
            </a:lvl2pPr>
            <a:lvl3pPr marL="922844" indent="-313259">
              <a:defRPr sz="1600"/>
            </a:lvl3pPr>
            <a:lvl4pPr marL="1219170" indent="-296326">
              <a:buFont typeface="Wingdings" panose="05000000000000000000" pitchFamily="2" charset="2"/>
              <a:buChar char="§"/>
              <a:defRPr sz="1600"/>
            </a:lvl4pPr>
            <a:lvl5pPr marL="1532428" indent="-313259">
              <a:defRPr sz="1600"/>
            </a:lvl5pPr>
            <a:lvl6pPr>
              <a:defRPr sz="2133"/>
            </a:lvl6pPr>
            <a:lvl7pPr>
              <a:defRPr sz="2133"/>
            </a:lvl7pPr>
            <a:lvl8pPr>
              <a:defRPr sz="2133"/>
            </a:lvl8pPr>
            <a:lvl9pPr>
              <a:defRPr sz="213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p:cNvSpPr>
            <a:spLocks noGrp="1"/>
          </p:cNvSpPr>
          <p:nvPr>
            <p:ph sz="half" idx="10"/>
          </p:nvPr>
        </p:nvSpPr>
        <p:spPr>
          <a:xfrm>
            <a:off x="6168706" y="1756097"/>
            <a:ext cx="5762917" cy="4111305"/>
          </a:xfrm>
          <a:prstGeom prst="rect">
            <a:avLst/>
          </a:prstGeom>
        </p:spPr>
        <p:txBody>
          <a:bodyPr/>
          <a:lstStyle>
            <a:lvl1pPr>
              <a:defRPr sz="1867"/>
            </a:lvl1pPr>
            <a:lvl2pPr marL="609585" indent="-296326">
              <a:buFont typeface="Wingdings" panose="05000000000000000000" pitchFamily="2" charset="2"/>
              <a:buChar char="§"/>
              <a:defRPr sz="1600"/>
            </a:lvl2pPr>
            <a:lvl3pPr marL="922844" indent="-313259">
              <a:defRPr sz="1600"/>
            </a:lvl3pPr>
            <a:lvl4pPr marL="1219170" indent="-296326">
              <a:buFont typeface="Wingdings" panose="05000000000000000000" pitchFamily="2" charset="2"/>
              <a:buChar char="§"/>
              <a:defRPr sz="1600"/>
            </a:lvl4pPr>
            <a:lvl5pPr marL="1532428" indent="-313259">
              <a:defRPr sz="1600"/>
            </a:lvl5pPr>
            <a:lvl6pPr>
              <a:defRPr sz="2133"/>
            </a:lvl6pPr>
            <a:lvl7pPr>
              <a:defRPr sz="2133"/>
            </a:lvl7pPr>
            <a:lvl8pPr>
              <a:defRPr sz="2133"/>
            </a:lvl8pPr>
            <a:lvl9pPr>
              <a:defRPr sz="213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111566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5_Two Content">
    <p:spTree>
      <p:nvGrpSpPr>
        <p:cNvPr id="1" name=""/>
        <p:cNvGrpSpPr/>
        <p:nvPr/>
      </p:nvGrpSpPr>
      <p:grpSpPr>
        <a:xfrm>
          <a:off x="0" y="0"/>
          <a:ext cx="0" cy="0"/>
          <a:chOff x="0" y="0"/>
          <a:chExt cx="0" cy="0"/>
        </a:xfrm>
      </p:grpSpPr>
      <p:sp>
        <p:nvSpPr>
          <p:cNvPr id="10" name="Text Placeholder 2"/>
          <p:cNvSpPr>
            <a:spLocks noGrp="1"/>
          </p:cNvSpPr>
          <p:nvPr>
            <p:ph type="body" idx="12"/>
          </p:nvPr>
        </p:nvSpPr>
        <p:spPr>
          <a:xfrm>
            <a:off x="218112" y="896616"/>
            <a:ext cx="3779520" cy="457200"/>
          </a:xfrm>
          <a:prstGeom prst="rect">
            <a:avLst/>
          </a:prstGeom>
        </p:spPr>
        <p:txBody>
          <a:bodyPr anchor="b">
            <a:noAutofit/>
          </a:bodyPr>
          <a:lstStyle>
            <a:lvl1pPr marL="0" indent="0" algn="ctr">
              <a:buNone/>
              <a:defRPr sz="18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Edit Master text styles</a:t>
            </a:r>
          </a:p>
        </p:txBody>
      </p:sp>
      <p:sp>
        <p:nvSpPr>
          <p:cNvPr id="13" name="Text Placeholder 2"/>
          <p:cNvSpPr>
            <a:spLocks noGrp="1"/>
          </p:cNvSpPr>
          <p:nvPr>
            <p:ph type="body" idx="14"/>
          </p:nvPr>
        </p:nvSpPr>
        <p:spPr>
          <a:xfrm>
            <a:off x="4186216" y="896616"/>
            <a:ext cx="3779520" cy="457200"/>
          </a:xfrm>
          <a:prstGeom prst="rect">
            <a:avLst/>
          </a:prstGeom>
        </p:spPr>
        <p:txBody>
          <a:bodyPr anchor="b">
            <a:noAutofit/>
          </a:bodyPr>
          <a:lstStyle>
            <a:lvl1pPr marL="0" indent="0" algn="ctr">
              <a:buNone/>
              <a:defRPr sz="18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16" name="Text Placeholder 2"/>
          <p:cNvSpPr>
            <a:spLocks noGrp="1"/>
          </p:cNvSpPr>
          <p:nvPr>
            <p:ph type="body" idx="16"/>
          </p:nvPr>
        </p:nvSpPr>
        <p:spPr>
          <a:xfrm>
            <a:off x="8154319" y="896616"/>
            <a:ext cx="3779520" cy="457200"/>
          </a:xfrm>
          <a:prstGeom prst="rect">
            <a:avLst/>
          </a:prstGeom>
        </p:spPr>
        <p:txBody>
          <a:bodyPr anchor="b">
            <a:noAutofit/>
          </a:bodyPr>
          <a:lstStyle>
            <a:lvl1pPr marL="0" indent="0" algn="ctr">
              <a:buNone/>
              <a:defRPr sz="18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graphicFrame>
        <p:nvGraphicFramePr>
          <p:cNvPr id="12"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2"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Rectangle 14"/>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7" name="Picture 12"/>
          <p:cNvPicPr>
            <a:picLocks noChangeAspect="1"/>
          </p:cNvPicPr>
          <p:nvPr userDrawn="1"/>
        </p:nvPicPr>
        <p:blipFill>
          <a:blip r:embed="rId5" cstate="print">
            <a:extLst>
              <a:ext uri="{28A0092B-C50C-407E-A947-70E740481C1C}">
                <a14:useLocalDpi xmlns:a14="http://schemas.microsoft.com/office/drawing/2010/main" val="0"/>
              </a:ext>
            </a:extLst>
          </a:blip>
          <a:srcRect b="12590"/>
          <a:stretch>
            <a:fillRect/>
          </a:stretch>
        </p:blipFill>
        <p:spPr bwMode="auto">
          <a:xfrm>
            <a:off x="186267" y="5890685"/>
            <a:ext cx="1845733" cy="78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7"/>
          <p:cNvCxnSpPr>
            <a:cxnSpLocks noChangeShapeType="1"/>
          </p:cNvCxnSpPr>
          <p:nvPr userDrawn="1"/>
        </p:nvCxnSpPr>
        <p:spPr bwMode="auto">
          <a:xfrm>
            <a:off x="218109" y="1353816"/>
            <a:ext cx="377952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9" name="Straight Connector 9"/>
          <p:cNvCxnSpPr>
            <a:cxnSpLocks noChangeShapeType="1"/>
          </p:cNvCxnSpPr>
          <p:nvPr userDrawn="1"/>
        </p:nvCxnSpPr>
        <p:spPr bwMode="auto">
          <a:xfrm>
            <a:off x="4186216" y="1353817"/>
            <a:ext cx="377952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20" name="Straight Connector 11"/>
          <p:cNvCxnSpPr>
            <a:cxnSpLocks noChangeShapeType="1"/>
          </p:cNvCxnSpPr>
          <p:nvPr userDrawn="1"/>
        </p:nvCxnSpPr>
        <p:spPr bwMode="auto">
          <a:xfrm>
            <a:off x="8153408" y="1353817"/>
            <a:ext cx="377952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3" name="Content Placeholder 2"/>
          <p:cNvSpPr>
            <a:spLocks noGrp="1"/>
          </p:cNvSpPr>
          <p:nvPr>
            <p:ph sz="half" idx="1"/>
          </p:nvPr>
        </p:nvSpPr>
        <p:spPr>
          <a:xfrm>
            <a:off x="218112" y="1430017"/>
            <a:ext cx="3779520" cy="4382851"/>
          </a:xfrm>
          <a:prstGeom prst="rect">
            <a:avLst/>
          </a:prstGeom>
        </p:spPr>
        <p:txBody>
          <a:bodyPr/>
          <a:lstStyle>
            <a:lvl1pPr>
              <a:defRPr sz="1867"/>
            </a:lvl1pPr>
            <a:lvl2pPr marL="609585" indent="-296326">
              <a:buFont typeface="Wingdings" panose="05000000000000000000" pitchFamily="2" charset="2"/>
              <a:buChar char="§"/>
              <a:defRPr sz="1600"/>
            </a:lvl2pPr>
            <a:lvl3pPr marL="922844" indent="-313259">
              <a:defRPr sz="1600"/>
            </a:lvl3pPr>
            <a:lvl4pPr>
              <a:defRPr sz="1600"/>
            </a:lvl4pPr>
            <a:lvl5pPr>
              <a:defRPr sz="1600"/>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p:txBody>
      </p:sp>
      <p:sp>
        <p:nvSpPr>
          <p:cNvPr id="11" name="Content Placeholder 2"/>
          <p:cNvSpPr>
            <a:spLocks noGrp="1"/>
          </p:cNvSpPr>
          <p:nvPr>
            <p:ph sz="half" idx="13"/>
          </p:nvPr>
        </p:nvSpPr>
        <p:spPr>
          <a:xfrm>
            <a:off x="4186216" y="1430017"/>
            <a:ext cx="3779520" cy="4382851"/>
          </a:xfrm>
          <a:prstGeom prst="rect">
            <a:avLst/>
          </a:prstGeom>
        </p:spPr>
        <p:txBody>
          <a:bodyPr/>
          <a:lstStyle>
            <a:lvl1pPr>
              <a:defRPr sz="1867"/>
            </a:lvl1pPr>
            <a:lvl2pPr marL="609585" indent="-296326">
              <a:buFont typeface="Wingdings" panose="05000000000000000000" pitchFamily="2" charset="2"/>
              <a:buChar char="§"/>
              <a:defRPr sz="1600"/>
            </a:lvl2pPr>
            <a:lvl3pPr marL="922844" indent="-313259">
              <a:defRPr sz="1600"/>
            </a:lvl3pPr>
            <a:lvl4pPr>
              <a:defRPr sz="1600"/>
            </a:lvl4pPr>
            <a:lvl5pPr>
              <a:defRPr sz="1600"/>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p:txBody>
      </p:sp>
      <p:sp>
        <p:nvSpPr>
          <p:cNvPr id="14" name="Content Placeholder 2"/>
          <p:cNvSpPr>
            <a:spLocks noGrp="1"/>
          </p:cNvSpPr>
          <p:nvPr>
            <p:ph sz="half" idx="15"/>
          </p:nvPr>
        </p:nvSpPr>
        <p:spPr>
          <a:xfrm>
            <a:off x="8154319" y="1430017"/>
            <a:ext cx="3779520" cy="4382851"/>
          </a:xfrm>
          <a:prstGeom prst="rect">
            <a:avLst/>
          </a:prstGeom>
        </p:spPr>
        <p:txBody>
          <a:bodyPr/>
          <a:lstStyle>
            <a:lvl1pPr>
              <a:defRPr sz="1867"/>
            </a:lvl1pPr>
            <a:lvl2pPr marL="609585" indent="-296326">
              <a:buFont typeface="Wingdings" panose="05000000000000000000" pitchFamily="2" charset="2"/>
              <a:buChar char="§"/>
              <a:defRPr sz="1600"/>
            </a:lvl2pPr>
            <a:lvl3pPr marL="922844" indent="-313259">
              <a:defRPr sz="1600"/>
            </a:lvl3pPr>
            <a:lvl4pPr>
              <a:defRPr sz="1600"/>
            </a:lvl4pPr>
            <a:lvl5pPr>
              <a:defRPr sz="1600"/>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p:txBody>
      </p:sp>
      <p:sp>
        <p:nvSpPr>
          <p:cNvPr id="21" name="Slide Number Placeholder 3"/>
          <p:cNvSpPr>
            <a:spLocks noGrp="1"/>
          </p:cNvSpPr>
          <p:nvPr>
            <p:ph type="sldNum" sz="quarter" idx="17"/>
          </p:nvPr>
        </p:nvSpPr>
        <p:spPr/>
        <p:txBody>
          <a:bodyPr/>
          <a:lstStyle>
            <a:lvl1pPr algn="r">
              <a:defRPr sz="1467">
                <a:solidFill>
                  <a:schemeClr val="bg1"/>
                </a:solidFill>
                <a:latin typeface="+mn-lt"/>
              </a:defRPr>
            </a:lvl1pPr>
          </a:lstStyle>
          <a:p>
            <a:pPr>
              <a:defRPr/>
            </a:pPr>
            <a:fld id="{379AA689-DC64-4AF4-B74E-D9009AFEA96E}" type="slidenum">
              <a:rPr lang="en-US"/>
              <a:pPr>
                <a:defRPr/>
              </a:pPr>
              <a:t>‹#›</a:t>
            </a:fld>
            <a:endParaRPr lang="en-US"/>
          </a:p>
        </p:txBody>
      </p:sp>
      <p:sp>
        <p:nvSpPr>
          <p:cNvPr id="2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dirty="0"/>
              <a:t>Click to edit Master title style</a:t>
            </a:r>
          </a:p>
        </p:txBody>
      </p:sp>
      <p:sp>
        <p:nvSpPr>
          <p:cNvPr id="24" name="Text Placeholder 6"/>
          <p:cNvSpPr>
            <a:spLocks noGrp="1"/>
          </p:cNvSpPr>
          <p:nvPr>
            <p:ph type="body" sz="quarter" idx="10"/>
          </p:nvPr>
        </p:nvSpPr>
        <p:spPr>
          <a:xfrm>
            <a:off x="2114822" y="5969001"/>
            <a:ext cx="9819017" cy="649817"/>
          </a:xfrm>
          <a:prstGeom prst="rect">
            <a:avLst/>
          </a:prstGeom>
        </p:spPr>
        <p:txBody>
          <a:bodyPr anchor="b"/>
          <a:lstStyle>
            <a:lvl1pPr>
              <a:defRPr sz="1333" b="0" baseline="0"/>
            </a:lvl1pPr>
          </a:lstStyle>
          <a:p>
            <a:pPr lvl="0"/>
            <a:r>
              <a:rPr lang="en-US"/>
              <a:t>Edit Master text styles</a:t>
            </a:r>
          </a:p>
        </p:txBody>
      </p:sp>
    </p:spTree>
    <p:extLst>
      <p:ext uri="{BB962C8B-B14F-4D97-AF65-F5344CB8AC3E}">
        <p14:creationId xmlns:p14="http://schemas.microsoft.com/office/powerpoint/2010/main" val="4027832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ation">
  <p:cSld name="Quotation 4">
    <p:spTree>
      <p:nvGrpSpPr>
        <p:cNvPr id="1" name="Shape 323"/>
        <p:cNvGrpSpPr/>
        <p:nvPr/>
      </p:nvGrpSpPr>
      <p:grpSpPr>
        <a:xfrm>
          <a:off x="0" y="0"/>
          <a:ext cx="0" cy="0"/>
          <a:chOff x="0" y="0"/>
          <a:chExt cx="0" cy="0"/>
        </a:xfrm>
      </p:grpSpPr>
      <p:sp>
        <p:nvSpPr>
          <p:cNvPr id="324" name="Google Shape;324;p3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5" name="Google Shape;325;p3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3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7" name="Google Shape;327;p3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28" name="Google Shape;328;p3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29" name="Google Shape;329;p3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30" name="Google Shape;330;p32"/>
          <p:cNvGrpSpPr/>
          <p:nvPr/>
        </p:nvGrpSpPr>
        <p:grpSpPr>
          <a:xfrm>
            <a:off x="7191542" y="1"/>
            <a:ext cx="5000459" cy="1425992"/>
            <a:chOff x="7191542" y="1"/>
            <a:chExt cx="5000459" cy="1425992"/>
          </a:xfrm>
        </p:grpSpPr>
        <p:pic>
          <p:nvPicPr>
            <p:cNvPr id="331" name="Google Shape;331;p3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32" name="Google Shape;332;p32"/>
            <p:cNvGrpSpPr/>
            <p:nvPr/>
          </p:nvGrpSpPr>
          <p:grpSpPr>
            <a:xfrm>
              <a:off x="7191542" y="1"/>
              <a:ext cx="5000459" cy="1425992"/>
              <a:chOff x="7186272" y="0"/>
              <a:chExt cx="5005729" cy="1427495"/>
            </a:xfrm>
          </p:grpSpPr>
          <p:sp>
            <p:nvSpPr>
              <p:cNvPr id="333" name="Google Shape;333;p3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3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35" name="Google Shape;335;p3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3_Two Content">
    <p:spTree>
      <p:nvGrpSpPr>
        <p:cNvPr id="1" name=""/>
        <p:cNvGrpSpPr/>
        <p:nvPr/>
      </p:nvGrpSpPr>
      <p:grpSpPr>
        <a:xfrm>
          <a:off x="0" y="0"/>
          <a:ext cx="0" cy="0"/>
          <a:chOff x="0" y="0"/>
          <a:chExt cx="0" cy="0"/>
        </a:xfrm>
      </p:grpSpPr>
      <p:graphicFrame>
        <p:nvGraphicFramePr>
          <p:cNvPr id="12"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2"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Rectangle 14"/>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7" name="Picture 12"/>
          <p:cNvPicPr>
            <a:picLocks noChangeAspect="1"/>
          </p:cNvPicPr>
          <p:nvPr userDrawn="1"/>
        </p:nvPicPr>
        <p:blipFill>
          <a:blip r:embed="rId5" cstate="print">
            <a:extLst>
              <a:ext uri="{28A0092B-C50C-407E-A947-70E740481C1C}">
                <a14:useLocalDpi xmlns:a14="http://schemas.microsoft.com/office/drawing/2010/main" val="0"/>
              </a:ext>
            </a:extLst>
          </a:blip>
          <a:srcRect b="12590"/>
          <a:stretch>
            <a:fillRect/>
          </a:stretch>
        </p:blipFill>
        <p:spPr bwMode="auto">
          <a:xfrm>
            <a:off x="186267" y="5890685"/>
            <a:ext cx="1845733" cy="78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218112" y="924513"/>
            <a:ext cx="3779520" cy="4888356"/>
          </a:xfrm>
          <a:prstGeom prst="rect">
            <a:avLst/>
          </a:prstGeom>
        </p:spPr>
        <p:txBody>
          <a:bodyPr/>
          <a:lstStyle>
            <a:lvl1pPr>
              <a:defRPr sz="1867"/>
            </a:lvl1pPr>
            <a:lvl2pPr marL="609585" indent="-296326">
              <a:buFont typeface="Wingdings" panose="05000000000000000000" pitchFamily="2" charset="2"/>
              <a:buChar char="§"/>
              <a:defRPr sz="1600"/>
            </a:lvl2pPr>
            <a:lvl3pPr marL="922844" indent="-313259">
              <a:defRPr sz="1600"/>
            </a:lvl3pPr>
            <a:lvl4pPr>
              <a:defRPr sz="1600"/>
            </a:lvl4pPr>
            <a:lvl5pPr>
              <a:defRPr sz="1600"/>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p:txBody>
      </p:sp>
      <p:sp>
        <p:nvSpPr>
          <p:cNvPr id="11" name="Content Placeholder 2"/>
          <p:cNvSpPr>
            <a:spLocks noGrp="1"/>
          </p:cNvSpPr>
          <p:nvPr>
            <p:ph sz="half" idx="13"/>
          </p:nvPr>
        </p:nvSpPr>
        <p:spPr>
          <a:xfrm>
            <a:off x="4186216" y="924513"/>
            <a:ext cx="3779520" cy="4888356"/>
          </a:xfrm>
          <a:prstGeom prst="rect">
            <a:avLst/>
          </a:prstGeom>
        </p:spPr>
        <p:txBody>
          <a:bodyPr/>
          <a:lstStyle>
            <a:lvl1pPr>
              <a:defRPr sz="1867"/>
            </a:lvl1pPr>
            <a:lvl2pPr marL="609585" indent="-296326">
              <a:buFont typeface="Wingdings" panose="05000000000000000000" pitchFamily="2" charset="2"/>
              <a:buChar char="§"/>
              <a:defRPr sz="1600"/>
            </a:lvl2pPr>
            <a:lvl3pPr marL="922844" indent="-313259">
              <a:defRPr sz="1600"/>
            </a:lvl3pPr>
            <a:lvl4pPr>
              <a:defRPr sz="1600"/>
            </a:lvl4pPr>
            <a:lvl5pPr>
              <a:defRPr sz="1600"/>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p:txBody>
      </p:sp>
      <p:sp>
        <p:nvSpPr>
          <p:cNvPr id="14" name="Content Placeholder 2"/>
          <p:cNvSpPr>
            <a:spLocks noGrp="1"/>
          </p:cNvSpPr>
          <p:nvPr>
            <p:ph sz="half" idx="15"/>
          </p:nvPr>
        </p:nvSpPr>
        <p:spPr>
          <a:xfrm>
            <a:off x="8154319" y="924513"/>
            <a:ext cx="3779520" cy="4888356"/>
          </a:xfrm>
          <a:prstGeom prst="rect">
            <a:avLst/>
          </a:prstGeom>
        </p:spPr>
        <p:txBody>
          <a:bodyPr/>
          <a:lstStyle>
            <a:lvl1pPr>
              <a:defRPr sz="1867"/>
            </a:lvl1pPr>
            <a:lvl2pPr marL="609585" indent="-296326">
              <a:buFont typeface="Wingdings" panose="05000000000000000000" pitchFamily="2" charset="2"/>
              <a:buChar char="§"/>
              <a:defRPr sz="1600"/>
            </a:lvl2pPr>
            <a:lvl3pPr marL="922844" indent="-313259">
              <a:defRPr sz="1600"/>
            </a:lvl3pPr>
            <a:lvl4pPr>
              <a:defRPr sz="1600"/>
            </a:lvl4pPr>
            <a:lvl5pPr>
              <a:defRPr sz="1600"/>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p:txBody>
      </p:sp>
      <p:sp>
        <p:nvSpPr>
          <p:cNvPr id="21" name="Slide Number Placeholder 3"/>
          <p:cNvSpPr>
            <a:spLocks noGrp="1"/>
          </p:cNvSpPr>
          <p:nvPr>
            <p:ph type="sldNum" sz="quarter" idx="17"/>
          </p:nvPr>
        </p:nvSpPr>
        <p:spPr/>
        <p:txBody>
          <a:bodyPr/>
          <a:lstStyle>
            <a:lvl1pPr algn="r">
              <a:defRPr sz="1467">
                <a:solidFill>
                  <a:schemeClr val="bg1"/>
                </a:solidFill>
                <a:latin typeface="+mn-lt"/>
              </a:defRPr>
            </a:lvl1pPr>
          </a:lstStyle>
          <a:p>
            <a:pPr>
              <a:defRPr/>
            </a:pPr>
            <a:fld id="{379AA689-DC64-4AF4-B74E-D9009AFEA96E}" type="slidenum">
              <a:rPr lang="en-US"/>
              <a:pPr>
                <a:defRPr/>
              </a:pPr>
              <a:t>‹#›</a:t>
            </a:fld>
            <a:endParaRPr lang="en-US"/>
          </a:p>
        </p:txBody>
      </p:sp>
      <p:sp>
        <p:nvSpPr>
          <p:cNvPr id="2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dirty="0"/>
              <a:t>Click to edit Master title style</a:t>
            </a:r>
          </a:p>
        </p:txBody>
      </p:sp>
      <p:sp>
        <p:nvSpPr>
          <p:cNvPr id="24" name="Text Placeholder 6"/>
          <p:cNvSpPr>
            <a:spLocks noGrp="1"/>
          </p:cNvSpPr>
          <p:nvPr>
            <p:ph type="body" sz="quarter" idx="10"/>
          </p:nvPr>
        </p:nvSpPr>
        <p:spPr>
          <a:xfrm>
            <a:off x="2091709" y="5969001"/>
            <a:ext cx="9842131" cy="649817"/>
          </a:xfrm>
          <a:prstGeom prst="rect">
            <a:avLst/>
          </a:prstGeom>
        </p:spPr>
        <p:txBody>
          <a:bodyPr anchor="b"/>
          <a:lstStyle>
            <a:lvl1pPr>
              <a:defRPr sz="1333" b="0" baseline="0"/>
            </a:lvl1pPr>
          </a:lstStyle>
          <a:p>
            <a:pPr lvl="0"/>
            <a:r>
              <a:rPr lang="en-US"/>
              <a:t>Edit Master text styles</a:t>
            </a:r>
          </a:p>
        </p:txBody>
      </p:sp>
    </p:spTree>
    <p:extLst>
      <p:ext uri="{BB962C8B-B14F-4D97-AF65-F5344CB8AC3E}">
        <p14:creationId xmlns:p14="http://schemas.microsoft.com/office/powerpoint/2010/main" val="267613755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6_Two Content">
    <p:spTree>
      <p:nvGrpSpPr>
        <p:cNvPr id="1" name=""/>
        <p:cNvGrpSpPr/>
        <p:nvPr/>
      </p:nvGrpSpPr>
      <p:grpSpPr>
        <a:xfrm>
          <a:off x="0" y="0"/>
          <a:ext cx="0" cy="0"/>
          <a:chOff x="0" y="0"/>
          <a:chExt cx="0" cy="0"/>
        </a:xfrm>
      </p:grpSpPr>
      <p:graphicFrame>
        <p:nvGraphicFramePr>
          <p:cNvPr id="12"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2"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Rectangle 14"/>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7" name="Picture 12"/>
          <p:cNvPicPr>
            <a:picLocks noChangeAspect="1"/>
          </p:cNvPicPr>
          <p:nvPr userDrawn="1"/>
        </p:nvPicPr>
        <p:blipFill>
          <a:blip r:embed="rId5" cstate="print">
            <a:extLst>
              <a:ext uri="{28A0092B-C50C-407E-A947-70E740481C1C}">
                <a14:useLocalDpi xmlns:a14="http://schemas.microsoft.com/office/drawing/2010/main" val="0"/>
              </a:ext>
            </a:extLst>
          </a:blip>
          <a:srcRect b="12590"/>
          <a:stretch>
            <a:fillRect/>
          </a:stretch>
        </p:blipFill>
        <p:spPr bwMode="auto">
          <a:xfrm>
            <a:off x="186267" y="5890685"/>
            <a:ext cx="1845733" cy="78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218112" y="924513"/>
            <a:ext cx="2804160" cy="4888356"/>
          </a:xfrm>
          <a:prstGeom prst="rect">
            <a:avLst/>
          </a:prstGeom>
        </p:spPr>
        <p:txBody>
          <a:bodyPr/>
          <a:lstStyle>
            <a:lvl1pPr>
              <a:defRPr sz="1867"/>
            </a:lvl1pPr>
            <a:lvl2pPr marL="609585" indent="-296326">
              <a:buFont typeface="Wingdings" panose="05000000000000000000" pitchFamily="2" charset="2"/>
              <a:buChar char="§"/>
              <a:defRPr sz="1600"/>
            </a:lvl2pPr>
            <a:lvl3pPr marL="922844" indent="-313259">
              <a:defRPr sz="1600"/>
            </a:lvl3pPr>
            <a:lvl4pPr>
              <a:defRPr sz="1600"/>
            </a:lvl4pPr>
            <a:lvl5pPr>
              <a:defRPr sz="1600"/>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p:txBody>
      </p:sp>
      <p:sp>
        <p:nvSpPr>
          <p:cNvPr id="21" name="Slide Number Placeholder 3"/>
          <p:cNvSpPr>
            <a:spLocks noGrp="1"/>
          </p:cNvSpPr>
          <p:nvPr>
            <p:ph type="sldNum" sz="quarter" idx="17"/>
          </p:nvPr>
        </p:nvSpPr>
        <p:spPr/>
        <p:txBody>
          <a:bodyPr/>
          <a:lstStyle>
            <a:lvl1pPr algn="r">
              <a:defRPr sz="1467">
                <a:solidFill>
                  <a:schemeClr val="bg1"/>
                </a:solidFill>
                <a:latin typeface="+mn-lt"/>
              </a:defRPr>
            </a:lvl1pPr>
          </a:lstStyle>
          <a:p>
            <a:pPr>
              <a:defRPr/>
            </a:pPr>
            <a:fld id="{379AA689-DC64-4AF4-B74E-D9009AFEA96E}" type="slidenum">
              <a:rPr lang="en-US"/>
              <a:pPr>
                <a:defRPr/>
              </a:pPr>
              <a:t>‹#›</a:t>
            </a:fld>
            <a:endParaRPr lang="en-US"/>
          </a:p>
        </p:txBody>
      </p:sp>
      <p:sp>
        <p:nvSpPr>
          <p:cNvPr id="2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dirty="0"/>
              <a:t>Click to edit Master title style</a:t>
            </a:r>
          </a:p>
        </p:txBody>
      </p:sp>
      <p:sp>
        <p:nvSpPr>
          <p:cNvPr id="13" name="Content Placeholder 2"/>
          <p:cNvSpPr>
            <a:spLocks noGrp="1"/>
          </p:cNvSpPr>
          <p:nvPr>
            <p:ph sz="half" idx="18"/>
          </p:nvPr>
        </p:nvSpPr>
        <p:spPr>
          <a:xfrm>
            <a:off x="3185593" y="924513"/>
            <a:ext cx="2804160" cy="4888356"/>
          </a:xfrm>
          <a:prstGeom prst="rect">
            <a:avLst/>
          </a:prstGeom>
        </p:spPr>
        <p:txBody>
          <a:bodyPr/>
          <a:lstStyle>
            <a:lvl1pPr>
              <a:defRPr sz="1867"/>
            </a:lvl1pPr>
            <a:lvl2pPr marL="609585" indent="-296326">
              <a:buFont typeface="Wingdings" panose="05000000000000000000" pitchFamily="2" charset="2"/>
              <a:buChar char="§"/>
              <a:defRPr sz="1600"/>
            </a:lvl2pPr>
            <a:lvl3pPr marL="922844" indent="-313259">
              <a:defRPr sz="1600"/>
            </a:lvl3pPr>
            <a:lvl4pPr>
              <a:defRPr sz="1600"/>
            </a:lvl4pPr>
            <a:lvl5pPr>
              <a:defRPr sz="1600"/>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p:txBody>
      </p:sp>
      <p:sp>
        <p:nvSpPr>
          <p:cNvPr id="16" name="Content Placeholder 2"/>
          <p:cNvSpPr>
            <a:spLocks noGrp="1"/>
          </p:cNvSpPr>
          <p:nvPr>
            <p:ph sz="half" idx="19"/>
          </p:nvPr>
        </p:nvSpPr>
        <p:spPr>
          <a:xfrm>
            <a:off x="6153075" y="924513"/>
            <a:ext cx="2804160" cy="4888356"/>
          </a:xfrm>
          <a:prstGeom prst="rect">
            <a:avLst/>
          </a:prstGeom>
        </p:spPr>
        <p:txBody>
          <a:bodyPr/>
          <a:lstStyle>
            <a:lvl1pPr>
              <a:defRPr sz="1867"/>
            </a:lvl1pPr>
            <a:lvl2pPr marL="609585" indent="-296326">
              <a:buFont typeface="Wingdings" panose="05000000000000000000" pitchFamily="2" charset="2"/>
              <a:buChar char="§"/>
              <a:defRPr sz="1600"/>
            </a:lvl2pPr>
            <a:lvl3pPr marL="922844" indent="-313259">
              <a:defRPr sz="1600"/>
            </a:lvl3pPr>
            <a:lvl4pPr>
              <a:defRPr sz="1600"/>
            </a:lvl4pPr>
            <a:lvl5pPr>
              <a:defRPr sz="1600"/>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p:txBody>
      </p:sp>
      <p:sp>
        <p:nvSpPr>
          <p:cNvPr id="18" name="Content Placeholder 2"/>
          <p:cNvSpPr>
            <a:spLocks noGrp="1"/>
          </p:cNvSpPr>
          <p:nvPr>
            <p:ph sz="half" idx="20"/>
          </p:nvPr>
        </p:nvSpPr>
        <p:spPr>
          <a:xfrm>
            <a:off x="9120557" y="924511"/>
            <a:ext cx="2804160" cy="4888356"/>
          </a:xfrm>
          <a:prstGeom prst="rect">
            <a:avLst/>
          </a:prstGeom>
        </p:spPr>
        <p:txBody>
          <a:bodyPr/>
          <a:lstStyle>
            <a:lvl1pPr>
              <a:defRPr sz="1867"/>
            </a:lvl1pPr>
            <a:lvl2pPr marL="609585" indent="-296326">
              <a:buFont typeface="Wingdings" panose="05000000000000000000" pitchFamily="2" charset="2"/>
              <a:buChar char="§"/>
              <a:defRPr sz="1600"/>
            </a:lvl2pPr>
            <a:lvl3pPr marL="922844" indent="-313259">
              <a:defRPr sz="1600"/>
            </a:lvl3pPr>
            <a:lvl4pPr>
              <a:defRPr sz="1600"/>
            </a:lvl4pPr>
            <a:lvl5pPr>
              <a:defRPr sz="1600"/>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p:txBody>
      </p:sp>
      <p:sp>
        <p:nvSpPr>
          <p:cNvPr id="19" name="Text Placeholder 6"/>
          <p:cNvSpPr>
            <a:spLocks noGrp="1"/>
          </p:cNvSpPr>
          <p:nvPr>
            <p:ph type="body" sz="quarter" idx="10"/>
          </p:nvPr>
        </p:nvSpPr>
        <p:spPr>
          <a:xfrm>
            <a:off x="2097488" y="5969001"/>
            <a:ext cx="9836352" cy="649817"/>
          </a:xfrm>
          <a:prstGeom prst="rect">
            <a:avLst/>
          </a:prstGeom>
        </p:spPr>
        <p:txBody>
          <a:bodyPr anchor="b"/>
          <a:lstStyle>
            <a:lvl1pPr>
              <a:defRPr sz="1333" b="0" baseline="0"/>
            </a:lvl1pPr>
          </a:lstStyle>
          <a:p>
            <a:pPr lvl="0"/>
            <a:r>
              <a:rPr lang="en-US"/>
              <a:t>Edit Master text styles</a:t>
            </a:r>
          </a:p>
        </p:txBody>
      </p:sp>
    </p:spTree>
    <p:extLst>
      <p:ext uri="{BB962C8B-B14F-4D97-AF65-F5344CB8AC3E}">
        <p14:creationId xmlns:p14="http://schemas.microsoft.com/office/powerpoint/2010/main" val="38355969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graphicFrame>
        <p:nvGraphicFramePr>
          <p:cNvPr id="12"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12" name="Object 2"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Rectangle 16"/>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3"/>
          <p:cNvSpPr>
            <a:spLocks noGrp="1"/>
          </p:cNvSpPr>
          <p:nvPr>
            <p:ph type="sldNum" sz="quarter" idx="18"/>
          </p:nvPr>
        </p:nvSpPr>
        <p:spPr/>
        <p:txBody>
          <a:bodyPr/>
          <a:lstStyle>
            <a:lvl1pPr algn="r">
              <a:defRPr sz="1467">
                <a:solidFill>
                  <a:schemeClr val="bg1"/>
                </a:solidFill>
                <a:latin typeface="+mn-lt"/>
              </a:defRPr>
            </a:lvl1pPr>
          </a:lstStyle>
          <a:p>
            <a:pPr>
              <a:defRPr/>
            </a:pPr>
            <a:fld id="{2289F574-653D-4D9F-9813-DFC4C9658975}" type="slidenum">
              <a:rPr lang="en-US"/>
              <a:pPr>
                <a:defRPr/>
              </a:pPr>
              <a:t>‹#›</a:t>
            </a:fld>
            <a:endParaRPr lang="en-US"/>
          </a:p>
        </p:txBody>
      </p:sp>
      <p:pic>
        <p:nvPicPr>
          <p:cNvPr id="26" name="Picture 3" descr="M:\Marketing Communication and Referral Access\Luis\newbrand\UCM_logo\master\horizontal\UCM_Logo_Master_Brand_Horizontal_Tagline_rgb.jp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endParaRPr lang="en-US" dirty="0"/>
          </a:p>
        </p:txBody>
      </p:sp>
      <p:cxnSp>
        <p:nvCxnSpPr>
          <p:cNvPr id="27" name="Straight Connector 9"/>
          <p:cNvCxnSpPr>
            <a:cxnSpLocks noChangeShapeType="1"/>
          </p:cNvCxnSpPr>
          <p:nvPr userDrawn="1">
            <p:custDataLst>
              <p:tags r:id="rId2"/>
            </p:custDataLst>
          </p:nvPr>
        </p:nvCxnSpPr>
        <p:spPr bwMode="auto">
          <a:xfrm>
            <a:off x="218114" y="1463052"/>
            <a:ext cx="5788404"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8" name="Text Placeholder 2"/>
          <p:cNvSpPr>
            <a:spLocks noGrp="1"/>
          </p:cNvSpPr>
          <p:nvPr>
            <p:ph type="body" idx="1"/>
          </p:nvPr>
        </p:nvSpPr>
        <p:spPr>
          <a:xfrm>
            <a:off x="218114" y="889266"/>
            <a:ext cx="5788404" cy="468612"/>
          </a:xfrm>
          <a:prstGeom prst="rect">
            <a:avLst/>
          </a:prstGeom>
        </p:spPr>
        <p:txBody>
          <a:bodyPr anchor="ctr"/>
          <a:lstStyle>
            <a:lvl1pPr marL="0" indent="0" algn="ctr">
              <a:buNone/>
              <a:defRPr sz="18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Edit Master text styles</a:t>
            </a:r>
          </a:p>
        </p:txBody>
      </p:sp>
      <p:sp>
        <p:nvSpPr>
          <p:cNvPr id="29" name="Content Placeholder 3"/>
          <p:cNvSpPr>
            <a:spLocks noGrp="1"/>
          </p:cNvSpPr>
          <p:nvPr>
            <p:ph sz="half" idx="2"/>
          </p:nvPr>
        </p:nvSpPr>
        <p:spPr>
          <a:xfrm>
            <a:off x="218114" y="1573532"/>
            <a:ext cx="5788404" cy="1737377"/>
          </a:xfrm>
          <a:prstGeom prst="rect">
            <a:avLst/>
          </a:prstGeom>
        </p:spPr>
        <p:txBody>
          <a:bodyPr/>
          <a:lstStyle>
            <a:lvl1pPr>
              <a:defRPr sz="1867"/>
            </a:lvl1pPr>
            <a:lvl2pPr marL="609585" indent="-296326">
              <a:buFont typeface="Wingdings" panose="05000000000000000000" pitchFamily="2" charset="2"/>
              <a:buChar char="§"/>
              <a:defRPr sz="1600"/>
            </a:lvl2pPr>
            <a:lvl3pPr marL="922844" indent="-313259">
              <a:defRPr sz="1600"/>
            </a:lvl3pPr>
            <a:lvl4pPr marL="1219170" indent="-296326">
              <a:buFont typeface="Wingdings" panose="05000000000000000000" pitchFamily="2" charset="2"/>
              <a:buChar char="§"/>
              <a:defRPr sz="1600"/>
            </a:lvl4pPr>
            <a:lvl5pPr marL="1532428" indent="-313259">
              <a:defRPr sz="1600"/>
            </a:lvl5pPr>
            <a:lvl6pPr>
              <a:defRPr sz="2133"/>
            </a:lvl6pPr>
            <a:lvl7pPr>
              <a:defRPr sz="2133"/>
            </a:lvl7pPr>
            <a:lvl8pPr>
              <a:defRPr sz="2133"/>
            </a:lvl8pPr>
            <a:lvl9pPr>
              <a:defRPr sz="213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3" name="Straight Connector 9"/>
          <p:cNvCxnSpPr>
            <a:cxnSpLocks noChangeShapeType="1"/>
          </p:cNvCxnSpPr>
          <p:nvPr userDrawn="1">
            <p:custDataLst>
              <p:tags r:id="rId3"/>
            </p:custDataLst>
          </p:nvPr>
        </p:nvCxnSpPr>
        <p:spPr bwMode="auto">
          <a:xfrm>
            <a:off x="218114" y="3977520"/>
            <a:ext cx="5788404"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34" name="Text Placeholder 2"/>
          <p:cNvSpPr>
            <a:spLocks noGrp="1"/>
          </p:cNvSpPr>
          <p:nvPr>
            <p:ph type="body" idx="20"/>
          </p:nvPr>
        </p:nvSpPr>
        <p:spPr>
          <a:xfrm>
            <a:off x="218114" y="3403734"/>
            <a:ext cx="5788404" cy="468612"/>
          </a:xfrm>
          <a:prstGeom prst="rect">
            <a:avLst/>
          </a:prstGeom>
        </p:spPr>
        <p:txBody>
          <a:bodyPr anchor="ctr"/>
          <a:lstStyle>
            <a:lvl1pPr marL="0" indent="0" algn="ctr">
              <a:buNone/>
              <a:defRPr sz="18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Edit Master text styles</a:t>
            </a:r>
          </a:p>
        </p:txBody>
      </p:sp>
      <p:sp>
        <p:nvSpPr>
          <p:cNvPr id="35" name="Content Placeholder 3"/>
          <p:cNvSpPr>
            <a:spLocks noGrp="1"/>
          </p:cNvSpPr>
          <p:nvPr>
            <p:ph sz="half" idx="21"/>
          </p:nvPr>
        </p:nvSpPr>
        <p:spPr>
          <a:xfrm>
            <a:off x="218114" y="4088000"/>
            <a:ext cx="5788404" cy="1737377"/>
          </a:xfrm>
          <a:prstGeom prst="rect">
            <a:avLst/>
          </a:prstGeom>
        </p:spPr>
        <p:txBody>
          <a:bodyPr/>
          <a:lstStyle>
            <a:lvl1pPr>
              <a:defRPr sz="1867"/>
            </a:lvl1pPr>
            <a:lvl2pPr marL="609585" indent="-296326">
              <a:buFont typeface="Wingdings" panose="05000000000000000000" pitchFamily="2" charset="2"/>
              <a:buChar char="§"/>
              <a:defRPr sz="1600"/>
            </a:lvl2pPr>
            <a:lvl3pPr marL="922844" indent="-313259">
              <a:defRPr sz="1600"/>
            </a:lvl3pPr>
            <a:lvl4pPr marL="1219170" indent="-296326">
              <a:buFont typeface="Wingdings" panose="05000000000000000000" pitchFamily="2" charset="2"/>
              <a:buChar char="§"/>
              <a:defRPr sz="1600"/>
            </a:lvl4pPr>
            <a:lvl5pPr marL="1532428" indent="-313259">
              <a:defRPr sz="1600"/>
            </a:lvl5pPr>
            <a:lvl6pPr>
              <a:defRPr sz="2133"/>
            </a:lvl6pPr>
            <a:lvl7pPr>
              <a:defRPr sz="2133"/>
            </a:lvl7pPr>
            <a:lvl8pPr>
              <a:defRPr sz="2133"/>
            </a:lvl8pPr>
            <a:lvl9pPr>
              <a:defRPr sz="213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6" name="Straight Connector 9"/>
          <p:cNvCxnSpPr>
            <a:cxnSpLocks noChangeShapeType="1"/>
          </p:cNvCxnSpPr>
          <p:nvPr userDrawn="1">
            <p:custDataLst>
              <p:tags r:id="rId4"/>
            </p:custDataLst>
          </p:nvPr>
        </p:nvCxnSpPr>
        <p:spPr bwMode="auto">
          <a:xfrm>
            <a:off x="6145435" y="1460749"/>
            <a:ext cx="5788404"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37" name="Text Placeholder 2"/>
          <p:cNvSpPr>
            <a:spLocks noGrp="1"/>
          </p:cNvSpPr>
          <p:nvPr>
            <p:ph type="body" idx="22"/>
          </p:nvPr>
        </p:nvSpPr>
        <p:spPr>
          <a:xfrm>
            <a:off x="6145435" y="886963"/>
            <a:ext cx="5788404" cy="468612"/>
          </a:xfrm>
          <a:prstGeom prst="rect">
            <a:avLst/>
          </a:prstGeom>
        </p:spPr>
        <p:txBody>
          <a:bodyPr anchor="ctr"/>
          <a:lstStyle>
            <a:lvl1pPr marL="0" indent="0" algn="ctr">
              <a:buNone/>
              <a:defRPr sz="18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Edit Master text styles</a:t>
            </a:r>
          </a:p>
        </p:txBody>
      </p:sp>
      <p:sp>
        <p:nvSpPr>
          <p:cNvPr id="38" name="Content Placeholder 3"/>
          <p:cNvSpPr>
            <a:spLocks noGrp="1"/>
          </p:cNvSpPr>
          <p:nvPr>
            <p:ph sz="half" idx="23"/>
          </p:nvPr>
        </p:nvSpPr>
        <p:spPr>
          <a:xfrm>
            <a:off x="6145435" y="1571229"/>
            <a:ext cx="5788404" cy="1737377"/>
          </a:xfrm>
          <a:prstGeom prst="rect">
            <a:avLst/>
          </a:prstGeom>
        </p:spPr>
        <p:txBody>
          <a:bodyPr/>
          <a:lstStyle>
            <a:lvl1pPr>
              <a:defRPr sz="1867"/>
            </a:lvl1pPr>
            <a:lvl2pPr marL="609585" indent="-296326">
              <a:buFont typeface="Wingdings" panose="05000000000000000000" pitchFamily="2" charset="2"/>
              <a:buChar char="§"/>
              <a:defRPr sz="1600"/>
            </a:lvl2pPr>
            <a:lvl3pPr marL="922844" indent="-313259">
              <a:defRPr sz="1600"/>
            </a:lvl3pPr>
            <a:lvl4pPr marL="1219170" indent="-296326">
              <a:buFont typeface="Wingdings" panose="05000000000000000000" pitchFamily="2" charset="2"/>
              <a:buChar char="§"/>
              <a:defRPr sz="1600"/>
            </a:lvl4pPr>
            <a:lvl5pPr marL="1532428" indent="-313259">
              <a:defRPr sz="1600"/>
            </a:lvl5pPr>
            <a:lvl6pPr>
              <a:defRPr sz="2133"/>
            </a:lvl6pPr>
            <a:lvl7pPr>
              <a:defRPr sz="2133"/>
            </a:lvl7pPr>
            <a:lvl8pPr>
              <a:defRPr sz="2133"/>
            </a:lvl8pPr>
            <a:lvl9pPr>
              <a:defRPr sz="213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9" name="Straight Connector 9"/>
          <p:cNvCxnSpPr>
            <a:cxnSpLocks noChangeShapeType="1"/>
          </p:cNvCxnSpPr>
          <p:nvPr userDrawn="1">
            <p:custDataLst>
              <p:tags r:id="rId5"/>
            </p:custDataLst>
          </p:nvPr>
        </p:nvCxnSpPr>
        <p:spPr bwMode="auto">
          <a:xfrm>
            <a:off x="6145435" y="3975217"/>
            <a:ext cx="5788404"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40" name="Text Placeholder 2"/>
          <p:cNvSpPr>
            <a:spLocks noGrp="1"/>
          </p:cNvSpPr>
          <p:nvPr>
            <p:ph type="body" idx="24"/>
          </p:nvPr>
        </p:nvSpPr>
        <p:spPr>
          <a:xfrm>
            <a:off x="6145435" y="3401431"/>
            <a:ext cx="5788404" cy="468612"/>
          </a:xfrm>
          <a:prstGeom prst="rect">
            <a:avLst/>
          </a:prstGeom>
        </p:spPr>
        <p:txBody>
          <a:bodyPr anchor="ctr"/>
          <a:lstStyle>
            <a:lvl1pPr marL="0" indent="0" algn="ctr">
              <a:buNone/>
              <a:defRPr sz="18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Edit Master text styles</a:t>
            </a:r>
          </a:p>
        </p:txBody>
      </p:sp>
      <p:sp>
        <p:nvSpPr>
          <p:cNvPr id="41" name="Content Placeholder 3"/>
          <p:cNvSpPr>
            <a:spLocks noGrp="1"/>
          </p:cNvSpPr>
          <p:nvPr>
            <p:ph sz="half" idx="25"/>
          </p:nvPr>
        </p:nvSpPr>
        <p:spPr>
          <a:xfrm>
            <a:off x="6145435" y="4085697"/>
            <a:ext cx="5788404" cy="1737377"/>
          </a:xfrm>
          <a:prstGeom prst="rect">
            <a:avLst/>
          </a:prstGeom>
        </p:spPr>
        <p:txBody>
          <a:bodyPr/>
          <a:lstStyle>
            <a:lvl1pPr>
              <a:defRPr sz="1867"/>
            </a:lvl1pPr>
            <a:lvl2pPr marL="609585" indent="-296326">
              <a:buFont typeface="Wingdings" panose="05000000000000000000" pitchFamily="2" charset="2"/>
              <a:buChar char="§"/>
              <a:defRPr sz="1600"/>
            </a:lvl2pPr>
            <a:lvl3pPr marL="922844" indent="-313259">
              <a:defRPr sz="1600"/>
            </a:lvl3pPr>
            <a:lvl4pPr marL="1219170" indent="-296326">
              <a:buFont typeface="Wingdings" panose="05000000000000000000" pitchFamily="2" charset="2"/>
              <a:buChar char="§"/>
              <a:defRPr sz="1600"/>
            </a:lvl4pPr>
            <a:lvl5pPr marL="1532428" indent="-313259">
              <a:defRPr sz="1600"/>
            </a:lvl5pPr>
            <a:lvl6pPr>
              <a:defRPr sz="2133"/>
            </a:lvl6pPr>
            <a:lvl7pPr>
              <a:defRPr sz="2133"/>
            </a:lvl7pPr>
            <a:lvl8pPr>
              <a:defRPr sz="2133"/>
            </a:lvl8pPr>
            <a:lvl9pPr>
              <a:defRPr sz="213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Text Placeholder 6"/>
          <p:cNvSpPr>
            <a:spLocks noGrp="1"/>
          </p:cNvSpPr>
          <p:nvPr>
            <p:ph type="body" sz="quarter" idx="10"/>
          </p:nvPr>
        </p:nvSpPr>
        <p:spPr>
          <a:xfrm>
            <a:off x="3805944" y="5969001"/>
            <a:ext cx="8127896" cy="649817"/>
          </a:xfrm>
          <a:prstGeom prst="rect">
            <a:avLst/>
          </a:prstGeom>
        </p:spPr>
        <p:txBody>
          <a:bodyPr anchor="b"/>
          <a:lstStyle>
            <a:lvl1pPr>
              <a:defRPr sz="1333" b="0" baseline="0"/>
            </a:lvl1pPr>
          </a:lstStyle>
          <a:p>
            <a:pPr lvl="0"/>
            <a:r>
              <a:rPr lang="en-US"/>
              <a:t>Edit Master text styles</a:t>
            </a:r>
          </a:p>
        </p:txBody>
      </p:sp>
    </p:spTree>
    <p:extLst>
      <p:ext uri="{BB962C8B-B14F-4D97-AF65-F5344CB8AC3E}">
        <p14:creationId xmlns:p14="http://schemas.microsoft.com/office/powerpoint/2010/main" val="148788040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0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3000" b="1"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6" name="Holder 6"/>
          <p:cNvSpPr>
            <a:spLocks noGrp="1"/>
          </p:cNvSpPr>
          <p:nvPr>
            <p:ph type="sldNum" sz="quarter" idx="7"/>
          </p:nvPr>
        </p:nvSpPr>
        <p:spPr/>
        <p:txBody>
          <a:bodyPr lIns="0" tIns="0" rIns="0" bIns="0"/>
          <a:lstStyle>
            <a:lvl1pPr>
              <a:defRPr sz="1000" b="0" i="0">
                <a:solidFill>
                  <a:srgbClr val="585858"/>
                </a:solidFill>
                <a:latin typeface="Calibri"/>
                <a:cs typeface="Calibri"/>
              </a:defRPr>
            </a:lvl1pPr>
          </a:lstStyle>
          <a:p>
            <a:pPr marL="38100">
              <a:lnSpc>
                <a:spcPts val="1045"/>
              </a:lnSpc>
            </a:pPr>
            <a:fld id="{81D60167-4931-47E6-BA6A-407CBD079E47}" type="slidenum">
              <a:rPr spc="-5" dirty="0"/>
              <a:t>‹#›</a:t>
            </a:fld>
            <a:endParaRPr spc="-5"/>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000" b="1"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6" name="Holder 6"/>
          <p:cNvSpPr>
            <a:spLocks noGrp="1"/>
          </p:cNvSpPr>
          <p:nvPr>
            <p:ph type="sldNum" sz="quarter" idx="7"/>
          </p:nvPr>
        </p:nvSpPr>
        <p:spPr/>
        <p:txBody>
          <a:bodyPr lIns="0" tIns="0" rIns="0" bIns="0"/>
          <a:lstStyle>
            <a:lvl1pPr>
              <a:defRPr sz="1000" b="0" i="0">
                <a:solidFill>
                  <a:srgbClr val="585858"/>
                </a:solidFill>
                <a:latin typeface="Calibri"/>
                <a:cs typeface="Calibri"/>
              </a:defRPr>
            </a:lvl1pPr>
          </a:lstStyle>
          <a:p>
            <a:pPr marL="38100">
              <a:lnSpc>
                <a:spcPts val="1045"/>
              </a:lnSpc>
            </a:pPr>
            <a:fld id="{81D60167-4931-47E6-BA6A-407CBD079E47}" type="slidenum">
              <a:rPr spc="-5" dirty="0"/>
              <a:t>‹#›</a:t>
            </a:fld>
            <a:endParaRPr spc="-5"/>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7" name="Holder 7"/>
          <p:cNvSpPr>
            <a:spLocks noGrp="1"/>
          </p:cNvSpPr>
          <p:nvPr>
            <p:ph type="sldNum" sz="quarter" idx="7"/>
          </p:nvPr>
        </p:nvSpPr>
        <p:spPr/>
        <p:txBody>
          <a:bodyPr lIns="0" tIns="0" rIns="0" bIns="0"/>
          <a:lstStyle>
            <a:lvl1pPr>
              <a:defRPr sz="1000" b="0" i="0">
                <a:solidFill>
                  <a:srgbClr val="585858"/>
                </a:solidFill>
                <a:latin typeface="Calibri"/>
                <a:cs typeface="Calibri"/>
              </a:defRPr>
            </a:lvl1pPr>
          </a:lstStyle>
          <a:p>
            <a:pPr marL="38100">
              <a:lnSpc>
                <a:spcPts val="1045"/>
              </a:lnSpc>
            </a:pPr>
            <a:fld id="{81D60167-4931-47E6-BA6A-407CBD079E47}" type="slidenum">
              <a:rPr spc="-5" dirty="0"/>
              <a:t>‹#›</a:t>
            </a:fld>
            <a:endParaRPr spc="-5"/>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5" name="Holder 5"/>
          <p:cNvSpPr>
            <a:spLocks noGrp="1"/>
          </p:cNvSpPr>
          <p:nvPr>
            <p:ph type="sldNum" sz="quarter" idx="7"/>
          </p:nvPr>
        </p:nvSpPr>
        <p:spPr/>
        <p:txBody>
          <a:bodyPr lIns="0" tIns="0" rIns="0" bIns="0"/>
          <a:lstStyle>
            <a:lvl1pPr>
              <a:defRPr sz="1000" b="0" i="0">
                <a:solidFill>
                  <a:srgbClr val="585858"/>
                </a:solidFill>
                <a:latin typeface="Calibri"/>
                <a:cs typeface="Calibri"/>
              </a:defRPr>
            </a:lvl1pPr>
          </a:lstStyle>
          <a:p>
            <a:pPr marL="38100">
              <a:lnSpc>
                <a:spcPts val="1045"/>
              </a:lnSpc>
            </a:pPr>
            <a:fld id="{81D60167-4931-47E6-BA6A-407CBD079E47}" type="slidenum">
              <a:rPr spc="-5" dirty="0"/>
              <a:t>‹#›</a:t>
            </a:fld>
            <a:endParaRPr spc="-5"/>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292282"/>
          </a:xfrm>
          <a:prstGeom prst="rect">
            <a:avLst/>
          </a:prstGeom>
        </p:spPr>
      </p:pic>
      <p:pic>
        <p:nvPicPr>
          <p:cNvPr id="17" name="bg object 17"/>
          <p:cNvPicPr/>
          <p:nvPr/>
        </p:nvPicPr>
        <p:blipFill>
          <a:blip r:embed="rId3" cstate="email">
            <a:extLst>
              <a:ext uri="{28A0092B-C50C-407E-A947-70E740481C1C}">
                <a14:useLocalDpi xmlns:a14="http://schemas.microsoft.com/office/drawing/2010/main"/>
              </a:ext>
            </a:extLst>
          </a:blip>
          <a:stretch>
            <a:fillRect/>
          </a:stretch>
        </p:blipFill>
        <p:spPr>
          <a:xfrm>
            <a:off x="9809988" y="6358128"/>
            <a:ext cx="2016252" cy="23621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4" name="Holder 4"/>
          <p:cNvSpPr>
            <a:spLocks noGrp="1"/>
          </p:cNvSpPr>
          <p:nvPr>
            <p:ph type="sldNum" sz="quarter" idx="7"/>
          </p:nvPr>
        </p:nvSpPr>
        <p:spPr/>
        <p:txBody>
          <a:bodyPr lIns="0" tIns="0" rIns="0" bIns="0"/>
          <a:lstStyle>
            <a:lvl1pPr>
              <a:defRPr sz="1000" b="0" i="0">
                <a:solidFill>
                  <a:srgbClr val="585858"/>
                </a:solidFill>
                <a:latin typeface="Calibri"/>
                <a:cs typeface="Calibri"/>
              </a:defRPr>
            </a:lvl1pPr>
          </a:lstStyle>
          <a:p>
            <a:pPr marL="38100">
              <a:lnSpc>
                <a:spcPts val="1045"/>
              </a:lnSpc>
            </a:pPr>
            <a:fld id="{81D60167-4931-47E6-BA6A-407CBD079E47}" type="slidenum">
              <a:rPr spc="-5" dirty="0"/>
              <a:t>‹#›</a:t>
            </a:fld>
            <a:endParaRPr spc="-5"/>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507809" y="398998"/>
            <a:ext cx="8588680" cy="2387600"/>
          </a:xfrm>
        </p:spPr>
        <p:txBody>
          <a:bodyPr anchor="b">
            <a:normAutofit/>
          </a:bodyPr>
          <a:lstStyle>
            <a:lvl1pPr algn="l">
              <a:defRPr sz="3200" b="0" i="0">
                <a:solidFill>
                  <a:schemeClr val="bg1"/>
                </a:solidFill>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p:nvPr>
        </p:nvSpPr>
        <p:spPr>
          <a:xfrm>
            <a:off x="3328658" y="2855258"/>
            <a:ext cx="7931157" cy="1147484"/>
          </a:xfrm>
        </p:spPr>
        <p:txBody>
          <a:bodyPr>
            <a:normAutofit/>
          </a:bodyPr>
          <a:lstStyle>
            <a:lvl1pPr marL="0" indent="0" algn="l">
              <a:buNone/>
              <a:defRPr sz="1800" i="1">
                <a:solidFill>
                  <a:srgbClr val="F7A8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6020875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369349" y="373921"/>
            <a:ext cx="8951603" cy="807604"/>
          </a:xfrm>
        </p:spPr>
        <p:txBody>
          <a:bodyPr anchor="b">
            <a:normAutofit/>
          </a:bodyPr>
          <a:lstStyle>
            <a:lvl1pPr algn="ctr">
              <a:defRPr sz="3200"/>
            </a:lvl1pPr>
          </a:lstStyle>
          <a:p>
            <a:r>
              <a:rPr lang="en-US"/>
              <a:t>Click to edit Master title style</a:t>
            </a:r>
          </a:p>
        </p:txBody>
      </p:sp>
      <p:sp>
        <p:nvSpPr>
          <p:cNvPr id="9" name="Content Placeholder 3"/>
          <p:cNvSpPr>
            <a:spLocks noGrp="1"/>
          </p:cNvSpPr>
          <p:nvPr>
            <p:ph sz="quarter" idx="10"/>
          </p:nvPr>
        </p:nvSpPr>
        <p:spPr>
          <a:xfrm>
            <a:off x="1369350" y="1402919"/>
            <a:ext cx="8951601" cy="4373191"/>
          </a:xfrm>
        </p:spPr>
        <p:txBody>
          <a:bodyPr lIns="91440" tIns="91440" rIns="91440">
            <a:noAutofit/>
          </a:bodyPr>
          <a:lstStyle>
            <a:lvl1pPr marL="91440" indent="-137160">
              <a:lnSpc>
                <a:spcPct val="100000"/>
              </a:lnSpc>
              <a:defRPr sz="2400">
                <a:solidFill>
                  <a:srgbClr val="0067B3"/>
                </a:solidFill>
              </a:defRPr>
            </a:lvl1pPr>
            <a:lvl2pPr marL="594360" indent="-137160">
              <a:lnSpc>
                <a:spcPct val="100000"/>
              </a:lnSpc>
              <a:defRPr sz="2200">
                <a:solidFill>
                  <a:srgbClr val="0067B3"/>
                </a:solidFill>
              </a:defRPr>
            </a:lvl2pPr>
            <a:lvl3pPr marL="1051560" indent="-137160">
              <a:lnSpc>
                <a:spcPct val="100000"/>
              </a:lnSpc>
              <a:defRPr sz="2000">
                <a:solidFill>
                  <a:srgbClr val="0067B3"/>
                </a:solidFill>
              </a:defRPr>
            </a:lvl3pPr>
            <a:lvl4pPr marL="1508760" indent="-137160">
              <a:lnSpc>
                <a:spcPct val="100000"/>
              </a:lnSpc>
              <a:defRPr sz="1800">
                <a:solidFill>
                  <a:srgbClr val="0067B3"/>
                </a:solidFill>
              </a:defRPr>
            </a:lvl4pPr>
            <a:lvl5pPr marL="1965960" indent="-137160">
              <a:defRPr sz="2800">
                <a:solidFill>
                  <a:srgbClr val="0067B3"/>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17492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ation">
  <p:cSld name="Quotation 5">
    <p:spTree>
      <p:nvGrpSpPr>
        <p:cNvPr id="1" name="Shape 336"/>
        <p:cNvGrpSpPr/>
        <p:nvPr/>
      </p:nvGrpSpPr>
      <p:grpSpPr>
        <a:xfrm>
          <a:off x="0" y="0"/>
          <a:ext cx="0" cy="0"/>
          <a:chOff x="0" y="0"/>
          <a:chExt cx="0" cy="0"/>
        </a:xfrm>
      </p:grpSpPr>
      <p:sp>
        <p:nvSpPr>
          <p:cNvPr id="337" name="Google Shape;337;p33"/>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8" name="Google Shape;338;p33"/>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33"/>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3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41" name="Google Shape;341;p3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42" name="Google Shape;342;p3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43" name="Google Shape;343;p33"/>
          <p:cNvGrpSpPr/>
          <p:nvPr/>
        </p:nvGrpSpPr>
        <p:grpSpPr>
          <a:xfrm>
            <a:off x="7191542" y="1"/>
            <a:ext cx="5000459" cy="1425992"/>
            <a:chOff x="7191542" y="1"/>
            <a:chExt cx="5000459" cy="1425992"/>
          </a:xfrm>
        </p:grpSpPr>
        <p:pic>
          <p:nvPicPr>
            <p:cNvPr id="344" name="Google Shape;344;p3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45" name="Google Shape;345;p33"/>
            <p:cNvGrpSpPr/>
            <p:nvPr/>
          </p:nvGrpSpPr>
          <p:grpSpPr>
            <a:xfrm>
              <a:off x="7191542" y="1"/>
              <a:ext cx="5000459" cy="1425992"/>
              <a:chOff x="7186272" y="0"/>
              <a:chExt cx="5005729" cy="1427495"/>
            </a:xfrm>
          </p:grpSpPr>
          <p:sp>
            <p:nvSpPr>
              <p:cNvPr id="346" name="Google Shape;346;p3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3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48" name="Google Shape;348;p3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369349" y="373921"/>
            <a:ext cx="8951603" cy="807604"/>
          </a:xfrm>
        </p:spPr>
        <p:txBody>
          <a:bodyPr anchor="b">
            <a:normAutofit/>
          </a:bodyPr>
          <a:lstStyle>
            <a:lvl1pPr algn="ctr">
              <a:defRPr sz="3200"/>
            </a:lvl1pPr>
          </a:lstStyle>
          <a:p>
            <a:r>
              <a:rPr lang="en-US"/>
              <a:t>Click to edit Master title style</a:t>
            </a:r>
          </a:p>
        </p:txBody>
      </p:sp>
      <p:sp>
        <p:nvSpPr>
          <p:cNvPr id="9" name="Content Placeholder 3"/>
          <p:cNvSpPr>
            <a:spLocks noGrp="1"/>
          </p:cNvSpPr>
          <p:nvPr>
            <p:ph sz="quarter" idx="10"/>
          </p:nvPr>
        </p:nvSpPr>
        <p:spPr>
          <a:xfrm>
            <a:off x="1369350" y="1402919"/>
            <a:ext cx="8951601" cy="4373191"/>
          </a:xfrm>
        </p:spPr>
        <p:txBody>
          <a:bodyPr lIns="91440" tIns="91440" rIns="91440">
            <a:noAutofit/>
          </a:bodyPr>
          <a:lstStyle>
            <a:lvl1pPr marL="91440" indent="-137160">
              <a:lnSpc>
                <a:spcPct val="100000"/>
              </a:lnSpc>
              <a:defRPr sz="2400">
                <a:solidFill>
                  <a:srgbClr val="0067B3"/>
                </a:solidFill>
              </a:defRPr>
            </a:lvl1pPr>
            <a:lvl2pPr marL="594360" indent="-137160">
              <a:lnSpc>
                <a:spcPct val="100000"/>
              </a:lnSpc>
              <a:defRPr sz="2200">
                <a:solidFill>
                  <a:srgbClr val="0067B3"/>
                </a:solidFill>
              </a:defRPr>
            </a:lvl2pPr>
            <a:lvl3pPr marL="1051560" indent="-137160">
              <a:lnSpc>
                <a:spcPct val="100000"/>
              </a:lnSpc>
              <a:defRPr sz="2000">
                <a:solidFill>
                  <a:srgbClr val="0067B3"/>
                </a:solidFill>
              </a:defRPr>
            </a:lvl3pPr>
            <a:lvl4pPr marL="1508760" indent="-137160">
              <a:lnSpc>
                <a:spcPct val="100000"/>
              </a:lnSpc>
              <a:defRPr sz="1800">
                <a:solidFill>
                  <a:srgbClr val="0067B3"/>
                </a:solidFill>
              </a:defRPr>
            </a:lvl4pPr>
            <a:lvl5pPr marL="1965960" indent="-137160">
              <a:defRPr sz="2800">
                <a:solidFill>
                  <a:srgbClr val="0067B3"/>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3291600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369349" y="373921"/>
            <a:ext cx="8951603" cy="807604"/>
          </a:xfrm>
        </p:spPr>
        <p:txBody>
          <a:bodyPr anchor="b">
            <a:normAutofit/>
          </a:bodyPr>
          <a:lstStyle>
            <a:lvl1pPr algn="ctr">
              <a:defRPr sz="3200"/>
            </a:lvl1pPr>
          </a:lstStyle>
          <a:p>
            <a:r>
              <a:rPr lang="en-US"/>
              <a:t>Click to edit Master title style</a:t>
            </a:r>
          </a:p>
        </p:txBody>
      </p:sp>
      <p:sp>
        <p:nvSpPr>
          <p:cNvPr id="9" name="Content Placeholder 3"/>
          <p:cNvSpPr>
            <a:spLocks noGrp="1"/>
          </p:cNvSpPr>
          <p:nvPr>
            <p:ph sz="quarter" idx="10"/>
          </p:nvPr>
        </p:nvSpPr>
        <p:spPr>
          <a:xfrm>
            <a:off x="1369350" y="1402919"/>
            <a:ext cx="8951601" cy="4373191"/>
          </a:xfrm>
        </p:spPr>
        <p:txBody>
          <a:bodyPr lIns="91440" tIns="91440" rIns="91440">
            <a:noAutofit/>
          </a:bodyPr>
          <a:lstStyle>
            <a:lvl1pPr marL="91440" indent="-137160">
              <a:lnSpc>
                <a:spcPct val="100000"/>
              </a:lnSpc>
              <a:defRPr sz="2400">
                <a:solidFill>
                  <a:srgbClr val="0067B3"/>
                </a:solidFill>
              </a:defRPr>
            </a:lvl1pPr>
            <a:lvl2pPr marL="594360" indent="-137160">
              <a:lnSpc>
                <a:spcPct val="100000"/>
              </a:lnSpc>
              <a:defRPr sz="2200">
                <a:solidFill>
                  <a:srgbClr val="0067B3"/>
                </a:solidFill>
              </a:defRPr>
            </a:lvl2pPr>
            <a:lvl3pPr marL="1051560" indent="-137160">
              <a:lnSpc>
                <a:spcPct val="100000"/>
              </a:lnSpc>
              <a:defRPr sz="2000">
                <a:solidFill>
                  <a:srgbClr val="0067B3"/>
                </a:solidFill>
              </a:defRPr>
            </a:lvl3pPr>
            <a:lvl4pPr marL="1508760" indent="-137160">
              <a:lnSpc>
                <a:spcPct val="100000"/>
              </a:lnSpc>
              <a:defRPr sz="1800">
                <a:solidFill>
                  <a:srgbClr val="0067B3"/>
                </a:solidFill>
              </a:defRPr>
            </a:lvl4pPr>
            <a:lvl5pPr marL="1965960" indent="-137160">
              <a:defRPr sz="2800">
                <a:solidFill>
                  <a:srgbClr val="0067B3"/>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184772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369349" y="373921"/>
            <a:ext cx="8951603" cy="807604"/>
          </a:xfrm>
        </p:spPr>
        <p:txBody>
          <a:bodyPr anchor="b">
            <a:normAutofit/>
          </a:bodyPr>
          <a:lstStyle>
            <a:lvl1pPr algn="ctr">
              <a:defRPr sz="3200"/>
            </a:lvl1pPr>
          </a:lstStyle>
          <a:p>
            <a:r>
              <a:rPr lang="en-US"/>
              <a:t>Click to edit Master title style</a:t>
            </a:r>
          </a:p>
        </p:txBody>
      </p:sp>
      <p:sp>
        <p:nvSpPr>
          <p:cNvPr id="9" name="Content Placeholder 3"/>
          <p:cNvSpPr>
            <a:spLocks noGrp="1"/>
          </p:cNvSpPr>
          <p:nvPr>
            <p:ph sz="quarter" idx="10"/>
          </p:nvPr>
        </p:nvSpPr>
        <p:spPr>
          <a:xfrm>
            <a:off x="1369350" y="1402919"/>
            <a:ext cx="8951601" cy="4373191"/>
          </a:xfrm>
        </p:spPr>
        <p:txBody>
          <a:bodyPr lIns="91440" tIns="91440" rIns="91440">
            <a:noAutofit/>
          </a:bodyPr>
          <a:lstStyle>
            <a:lvl1pPr marL="91440" indent="-137160">
              <a:lnSpc>
                <a:spcPct val="100000"/>
              </a:lnSpc>
              <a:defRPr sz="2400">
                <a:solidFill>
                  <a:srgbClr val="0067B3"/>
                </a:solidFill>
              </a:defRPr>
            </a:lvl1pPr>
            <a:lvl2pPr marL="594360" indent="-137160">
              <a:lnSpc>
                <a:spcPct val="100000"/>
              </a:lnSpc>
              <a:defRPr sz="2200">
                <a:solidFill>
                  <a:srgbClr val="0067B3"/>
                </a:solidFill>
              </a:defRPr>
            </a:lvl2pPr>
            <a:lvl3pPr marL="1051560" indent="-137160">
              <a:lnSpc>
                <a:spcPct val="100000"/>
              </a:lnSpc>
              <a:defRPr sz="2000">
                <a:solidFill>
                  <a:srgbClr val="0067B3"/>
                </a:solidFill>
              </a:defRPr>
            </a:lvl3pPr>
            <a:lvl4pPr marL="1508760" indent="-137160">
              <a:lnSpc>
                <a:spcPct val="100000"/>
              </a:lnSpc>
              <a:defRPr sz="1800">
                <a:solidFill>
                  <a:srgbClr val="0067B3"/>
                </a:solidFill>
              </a:defRPr>
            </a:lvl4pPr>
            <a:lvl5pPr marL="1965960" indent="-137160">
              <a:defRPr sz="2800">
                <a:solidFill>
                  <a:srgbClr val="0067B3"/>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3530404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369349" y="373921"/>
            <a:ext cx="8951603" cy="807604"/>
          </a:xfrm>
        </p:spPr>
        <p:txBody>
          <a:bodyPr anchor="b">
            <a:normAutofit/>
          </a:bodyPr>
          <a:lstStyle>
            <a:lvl1pPr algn="ctr">
              <a:defRPr sz="3200"/>
            </a:lvl1pPr>
          </a:lstStyle>
          <a:p>
            <a:r>
              <a:rPr lang="en-US"/>
              <a:t>Click to edit Master title style</a:t>
            </a:r>
          </a:p>
        </p:txBody>
      </p:sp>
      <p:sp>
        <p:nvSpPr>
          <p:cNvPr id="9" name="Content Placeholder 3"/>
          <p:cNvSpPr>
            <a:spLocks noGrp="1"/>
          </p:cNvSpPr>
          <p:nvPr>
            <p:ph sz="quarter" idx="10"/>
          </p:nvPr>
        </p:nvSpPr>
        <p:spPr>
          <a:xfrm>
            <a:off x="1369350" y="1402919"/>
            <a:ext cx="8951601" cy="4373191"/>
          </a:xfrm>
        </p:spPr>
        <p:txBody>
          <a:bodyPr lIns="91440" tIns="91440" rIns="91440">
            <a:noAutofit/>
          </a:bodyPr>
          <a:lstStyle>
            <a:lvl1pPr marL="91440" indent="-137160">
              <a:lnSpc>
                <a:spcPct val="100000"/>
              </a:lnSpc>
              <a:defRPr sz="2400">
                <a:solidFill>
                  <a:srgbClr val="0067B3"/>
                </a:solidFill>
              </a:defRPr>
            </a:lvl1pPr>
            <a:lvl2pPr marL="594360" indent="-137160">
              <a:lnSpc>
                <a:spcPct val="100000"/>
              </a:lnSpc>
              <a:defRPr sz="2200">
                <a:solidFill>
                  <a:srgbClr val="0067B3"/>
                </a:solidFill>
              </a:defRPr>
            </a:lvl2pPr>
            <a:lvl3pPr marL="1051560" indent="-137160">
              <a:lnSpc>
                <a:spcPct val="100000"/>
              </a:lnSpc>
              <a:defRPr sz="2000">
                <a:solidFill>
                  <a:srgbClr val="0067B3"/>
                </a:solidFill>
              </a:defRPr>
            </a:lvl3pPr>
            <a:lvl4pPr marL="1508760" indent="-137160">
              <a:lnSpc>
                <a:spcPct val="100000"/>
              </a:lnSpc>
              <a:defRPr sz="1800">
                <a:solidFill>
                  <a:srgbClr val="0067B3"/>
                </a:solidFill>
              </a:defRPr>
            </a:lvl4pPr>
            <a:lvl5pPr marL="1965960" indent="-137160">
              <a:defRPr sz="2800">
                <a:solidFill>
                  <a:srgbClr val="0067B3"/>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3316248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ctrTitle"/>
          </p:nvPr>
        </p:nvSpPr>
        <p:spPr>
          <a:xfrm>
            <a:off x="2507809" y="398998"/>
            <a:ext cx="8588680" cy="2387600"/>
          </a:xfrm>
        </p:spPr>
        <p:txBody>
          <a:bodyPr>
            <a:normAutofit/>
          </a:bodyPr>
          <a:lstStyle>
            <a:lvl1pPr algn="l">
              <a:defRPr sz="3200" b="0" i="0">
                <a:solidFill>
                  <a:schemeClr val="bg1"/>
                </a:solidFill>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p:nvPr>
        </p:nvSpPr>
        <p:spPr>
          <a:xfrm>
            <a:off x="3328658" y="2855258"/>
            <a:ext cx="7931157" cy="1147484"/>
          </a:xfrm>
        </p:spPr>
        <p:txBody>
          <a:bodyPr>
            <a:normAutofit/>
          </a:bodyPr>
          <a:lstStyle>
            <a:lvl1pPr marL="0" indent="0" algn="l">
              <a:buNone/>
              <a:defRPr sz="1800" i="1">
                <a:solidFill>
                  <a:srgbClr val="F7A8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8421454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pic>
        <p:nvPicPr>
          <p:cNvPr id="4"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2648893" y="373921"/>
            <a:ext cx="8578011" cy="807604"/>
          </a:xfrm>
        </p:spPr>
        <p:txBody>
          <a:bodyPr>
            <a:normAutofit/>
          </a:bodyPr>
          <a:lstStyle>
            <a:lvl1pPr>
              <a:defRPr sz="3200"/>
            </a:lvl1pPr>
          </a:lstStyle>
          <a:p>
            <a:r>
              <a:rPr lang="en-US"/>
              <a:t>Click to edit Master title style</a:t>
            </a:r>
          </a:p>
        </p:txBody>
      </p:sp>
      <p:sp>
        <p:nvSpPr>
          <p:cNvPr id="9" name="Content Placeholder 3"/>
          <p:cNvSpPr>
            <a:spLocks noGrp="1"/>
          </p:cNvSpPr>
          <p:nvPr>
            <p:ph sz="quarter" idx="10"/>
          </p:nvPr>
        </p:nvSpPr>
        <p:spPr>
          <a:xfrm>
            <a:off x="2648894" y="1402920"/>
            <a:ext cx="7328697" cy="3382118"/>
          </a:xfrm>
        </p:spPr>
        <p:txBody>
          <a:bodyPr tIns="91440">
            <a:noAutofit/>
          </a:bodyPr>
          <a:lstStyle>
            <a:lvl1pPr marL="91440" indent="-137160">
              <a:lnSpc>
                <a:spcPct val="100000"/>
              </a:lnSpc>
              <a:defRPr sz="2400">
                <a:solidFill>
                  <a:srgbClr val="0067B3"/>
                </a:solidFill>
              </a:defRPr>
            </a:lvl1pPr>
            <a:lvl2pPr marL="594360" indent="-137160">
              <a:lnSpc>
                <a:spcPct val="100000"/>
              </a:lnSpc>
              <a:defRPr sz="2200">
                <a:solidFill>
                  <a:srgbClr val="0067B3"/>
                </a:solidFill>
              </a:defRPr>
            </a:lvl2pPr>
            <a:lvl3pPr marL="1051560" indent="-137160">
              <a:lnSpc>
                <a:spcPct val="100000"/>
              </a:lnSpc>
              <a:defRPr sz="2000">
                <a:solidFill>
                  <a:srgbClr val="0067B3"/>
                </a:solidFill>
              </a:defRPr>
            </a:lvl3pPr>
            <a:lvl4pPr marL="1508760" indent="-137160">
              <a:lnSpc>
                <a:spcPct val="100000"/>
              </a:lnSpc>
              <a:defRPr sz="1800">
                <a:solidFill>
                  <a:srgbClr val="0067B3"/>
                </a:solidFill>
              </a:defRPr>
            </a:lvl4pPr>
            <a:lvl5pPr marL="1965960" indent="-137160">
              <a:defRPr sz="2800">
                <a:solidFill>
                  <a:srgbClr val="0067B3"/>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pic>
        <p:nvPicPr>
          <p:cNvPr id="6" name="Picture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147924165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91557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cSld name="1_Content Slide">
    <p:spTree>
      <p:nvGrpSpPr>
        <p:cNvPr id="1" name=""/>
        <p:cNvGrpSpPr/>
        <p:nvPr/>
      </p:nvGrpSpPr>
      <p:grpSpPr>
        <a:xfrm>
          <a:off x="0" y="0"/>
          <a:ext cx="0" cy="0"/>
          <a:chOff x="0" y="0"/>
          <a:chExt cx="0" cy="0"/>
        </a:xfrm>
      </p:grpSpPr>
      <p:pic>
        <p:nvPicPr>
          <p:cNvPr id="4"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2648893" y="373921"/>
            <a:ext cx="8578011" cy="807604"/>
          </a:xfrm>
        </p:spPr>
        <p:txBody>
          <a:bodyPr>
            <a:normAutofit/>
          </a:bodyPr>
          <a:lstStyle>
            <a:lvl1pPr>
              <a:defRPr sz="3200"/>
            </a:lvl1pPr>
          </a:lstStyle>
          <a:p>
            <a:r>
              <a:rPr lang="en-US"/>
              <a:t>Click to edit Master title style</a:t>
            </a:r>
          </a:p>
        </p:txBody>
      </p:sp>
      <p:sp>
        <p:nvSpPr>
          <p:cNvPr id="9" name="Content Placeholder 3"/>
          <p:cNvSpPr>
            <a:spLocks noGrp="1"/>
          </p:cNvSpPr>
          <p:nvPr>
            <p:ph sz="quarter" idx="10"/>
          </p:nvPr>
        </p:nvSpPr>
        <p:spPr>
          <a:xfrm>
            <a:off x="2648894" y="1402920"/>
            <a:ext cx="7328697" cy="3382118"/>
          </a:xfrm>
        </p:spPr>
        <p:txBody>
          <a:bodyPr tIns="91440">
            <a:noAutofit/>
          </a:bodyPr>
          <a:lstStyle>
            <a:lvl1pPr marL="91440" indent="-137160">
              <a:lnSpc>
                <a:spcPct val="100000"/>
              </a:lnSpc>
              <a:defRPr sz="2400">
                <a:solidFill>
                  <a:srgbClr val="0067B3"/>
                </a:solidFill>
              </a:defRPr>
            </a:lvl1pPr>
            <a:lvl2pPr marL="594360" indent="-137160">
              <a:lnSpc>
                <a:spcPct val="100000"/>
              </a:lnSpc>
              <a:defRPr sz="2200">
                <a:solidFill>
                  <a:srgbClr val="0067B3"/>
                </a:solidFill>
              </a:defRPr>
            </a:lvl2pPr>
            <a:lvl3pPr marL="1051560" indent="-137160">
              <a:lnSpc>
                <a:spcPct val="100000"/>
              </a:lnSpc>
              <a:defRPr sz="2000">
                <a:solidFill>
                  <a:srgbClr val="0067B3"/>
                </a:solidFill>
              </a:defRPr>
            </a:lvl3pPr>
            <a:lvl4pPr marL="1508760" indent="-137160">
              <a:lnSpc>
                <a:spcPct val="100000"/>
              </a:lnSpc>
              <a:defRPr sz="1800">
                <a:solidFill>
                  <a:srgbClr val="0067B3"/>
                </a:solidFill>
              </a:defRPr>
            </a:lvl4pPr>
            <a:lvl5pPr marL="1965960" indent="-137160">
              <a:defRPr sz="2800">
                <a:solidFill>
                  <a:srgbClr val="0067B3"/>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202898611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2648893" y="373921"/>
            <a:ext cx="8578011" cy="807604"/>
          </a:xfrm>
        </p:spPr>
        <p:txBody>
          <a:bodyPr>
            <a:normAutofit/>
          </a:bodyPr>
          <a:lstStyle>
            <a:lvl1pPr>
              <a:defRPr sz="3200"/>
            </a:lvl1pPr>
          </a:lstStyle>
          <a:p>
            <a:r>
              <a:rPr lang="en-US"/>
              <a:t>Click to edit Master title style</a:t>
            </a:r>
          </a:p>
        </p:txBody>
      </p:sp>
      <p:sp>
        <p:nvSpPr>
          <p:cNvPr id="9" name="Content Placeholder 3"/>
          <p:cNvSpPr>
            <a:spLocks noGrp="1"/>
          </p:cNvSpPr>
          <p:nvPr>
            <p:ph sz="quarter" idx="10"/>
          </p:nvPr>
        </p:nvSpPr>
        <p:spPr>
          <a:xfrm>
            <a:off x="2648894" y="1402920"/>
            <a:ext cx="7328697" cy="3382118"/>
          </a:xfrm>
        </p:spPr>
        <p:txBody>
          <a:bodyPr tIns="91440">
            <a:noAutofit/>
          </a:bodyPr>
          <a:lstStyle>
            <a:lvl1pPr marL="91440" indent="-137160">
              <a:lnSpc>
                <a:spcPct val="100000"/>
              </a:lnSpc>
              <a:defRPr sz="2400">
                <a:solidFill>
                  <a:srgbClr val="0067B3"/>
                </a:solidFill>
              </a:defRPr>
            </a:lvl1pPr>
            <a:lvl2pPr marL="594360" indent="-137160">
              <a:lnSpc>
                <a:spcPct val="100000"/>
              </a:lnSpc>
              <a:defRPr sz="2200">
                <a:solidFill>
                  <a:srgbClr val="0067B3"/>
                </a:solidFill>
              </a:defRPr>
            </a:lvl2pPr>
            <a:lvl3pPr marL="1051560" indent="-137160">
              <a:lnSpc>
                <a:spcPct val="100000"/>
              </a:lnSpc>
              <a:defRPr sz="2000">
                <a:solidFill>
                  <a:srgbClr val="0067B3"/>
                </a:solidFill>
              </a:defRPr>
            </a:lvl3pPr>
            <a:lvl4pPr marL="1508760" indent="-137160">
              <a:lnSpc>
                <a:spcPct val="100000"/>
              </a:lnSpc>
              <a:defRPr sz="1800">
                <a:solidFill>
                  <a:srgbClr val="0067B3"/>
                </a:solidFill>
              </a:defRPr>
            </a:lvl4pPr>
            <a:lvl5pPr marL="1965960" indent="-137160">
              <a:defRPr sz="2800">
                <a:solidFill>
                  <a:srgbClr val="0067B3"/>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99571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p:cSld name="Title and Content 4">
    <p:spTree>
      <p:nvGrpSpPr>
        <p:cNvPr id="1" name="Shape 349"/>
        <p:cNvGrpSpPr/>
        <p:nvPr/>
      </p:nvGrpSpPr>
      <p:grpSpPr>
        <a:xfrm>
          <a:off x="0" y="0"/>
          <a:ext cx="0" cy="0"/>
          <a:chOff x="0" y="0"/>
          <a:chExt cx="0" cy="0"/>
        </a:xfrm>
      </p:grpSpPr>
      <p:grpSp>
        <p:nvGrpSpPr>
          <p:cNvPr id="350" name="Google Shape;350;p34"/>
          <p:cNvGrpSpPr/>
          <p:nvPr/>
        </p:nvGrpSpPr>
        <p:grpSpPr>
          <a:xfrm>
            <a:off x="7191542" y="1"/>
            <a:ext cx="5000459" cy="1425992"/>
            <a:chOff x="7191542" y="1"/>
            <a:chExt cx="5000459" cy="1425992"/>
          </a:xfrm>
        </p:grpSpPr>
        <p:pic>
          <p:nvPicPr>
            <p:cNvPr id="351" name="Google Shape;351;p3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52" name="Google Shape;352;p34"/>
            <p:cNvGrpSpPr/>
            <p:nvPr/>
          </p:nvGrpSpPr>
          <p:grpSpPr>
            <a:xfrm>
              <a:off x="7191542" y="1"/>
              <a:ext cx="5000459" cy="1425992"/>
              <a:chOff x="7186272" y="0"/>
              <a:chExt cx="5005729" cy="1427495"/>
            </a:xfrm>
          </p:grpSpPr>
          <p:sp>
            <p:nvSpPr>
              <p:cNvPr id="353" name="Google Shape;353;p3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3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55" name="Google Shape;355;p3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34"/>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3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58" name="Google Shape;358;p3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59" name="Google Shape;359;p3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p:cSld name="Two Content 3">
    <p:spTree>
      <p:nvGrpSpPr>
        <p:cNvPr id="1" name="Shape 360"/>
        <p:cNvGrpSpPr/>
        <p:nvPr/>
      </p:nvGrpSpPr>
      <p:grpSpPr>
        <a:xfrm>
          <a:off x="0" y="0"/>
          <a:ext cx="0" cy="0"/>
          <a:chOff x="0" y="0"/>
          <a:chExt cx="0" cy="0"/>
        </a:xfrm>
      </p:grpSpPr>
      <p:sp>
        <p:nvSpPr>
          <p:cNvPr id="361" name="Google Shape;361;p3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35"/>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63" name="Google Shape;363;p35"/>
          <p:cNvGrpSpPr/>
          <p:nvPr/>
        </p:nvGrpSpPr>
        <p:grpSpPr>
          <a:xfrm>
            <a:off x="7191542" y="1"/>
            <a:ext cx="5000459" cy="1425992"/>
            <a:chOff x="7191542" y="1"/>
            <a:chExt cx="5000459" cy="1425992"/>
          </a:xfrm>
        </p:grpSpPr>
        <p:pic>
          <p:nvPicPr>
            <p:cNvPr id="364" name="Google Shape;364;p3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65" name="Google Shape;365;p35"/>
            <p:cNvGrpSpPr/>
            <p:nvPr/>
          </p:nvGrpSpPr>
          <p:grpSpPr>
            <a:xfrm>
              <a:off x="7191542" y="1"/>
              <a:ext cx="5000459" cy="1425992"/>
              <a:chOff x="7186272" y="0"/>
              <a:chExt cx="5005729" cy="1427495"/>
            </a:xfrm>
          </p:grpSpPr>
          <p:sp>
            <p:nvSpPr>
              <p:cNvPr id="366" name="Google Shape;366;p3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3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68" name="Google Shape;368;p35"/>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35"/>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70" name="Google Shape;370;p3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71" name="Google Shape;371;p3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p:cSld name="Comparison 3">
    <p:spTree>
      <p:nvGrpSpPr>
        <p:cNvPr id="1" name="Shape 372"/>
        <p:cNvGrpSpPr/>
        <p:nvPr/>
      </p:nvGrpSpPr>
      <p:grpSpPr>
        <a:xfrm>
          <a:off x="0" y="0"/>
          <a:ext cx="0" cy="0"/>
          <a:chOff x="0" y="0"/>
          <a:chExt cx="0" cy="0"/>
        </a:xfrm>
      </p:grpSpPr>
      <p:grpSp>
        <p:nvGrpSpPr>
          <p:cNvPr id="373" name="Google Shape;373;p36"/>
          <p:cNvGrpSpPr/>
          <p:nvPr/>
        </p:nvGrpSpPr>
        <p:grpSpPr>
          <a:xfrm>
            <a:off x="7191542" y="1"/>
            <a:ext cx="5000459" cy="1425992"/>
            <a:chOff x="7191542" y="1"/>
            <a:chExt cx="5000459" cy="1425992"/>
          </a:xfrm>
        </p:grpSpPr>
        <p:pic>
          <p:nvPicPr>
            <p:cNvPr id="374" name="Google Shape;374;p3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75" name="Google Shape;375;p36"/>
            <p:cNvGrpSpPr/>
            <p:nvPr/>
          </p:nvGrpSpPr>
          <p:grpSpPr>
            <a:xfrm>
              <a:off x="7191542" y="1"/>
              <a:ext cx="5000459" cy="1425992"/>
              <a:chOff x="7186272" y="0"/>
              <a:chExt cx="5005729" cy="1427495"/>
            </a:xfrm>
          </p:grpSpPr>
          <p:sp>
            <p:nvSpPr>
              <p:cNvPr id="376" name="Google Shape;376;p3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 name="Google Shape;377;p3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78" name="Google Shape;378;p3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9" name="Google Shape;379;p36"/>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0" name="Google Shape;380;p36"/>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36"/>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2" name="Google Shape;382;p36"/>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3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84" name="Google Shape;384;p3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85" name="Google Shape;385;p3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p:cSld name="Title Only 2">
    <p:spTree>
      <p:nvGrpSpPr>
        <p:cNvPr id="1" name="Shape 386"/>
        <p:cNvGrpSpPr/>
        <p:nvPr/>
      </p:nvGrpSpPr>
      <p:grpSpPr>
        <a:xfrm>
          <a:off x="0" y="0"/>
          <a:ext cx="0" cy="0"/>
          <a:chOff x="0" y="0"/>
          <a:chExt cx="0" cy="0"/>
        </a:xfrm>
      </p:grpSpPr>
      <p:grpSp>
        <p:nvGrpSpPr>
          <p:cNvPr id="387" name="Google Shape;387;p37"/>
          <p:cNvGrpSpPr/>
          <p:nvPr/>
        </p:nvGrpSpPr>
        <p:grpSpPr>
          <a:xfrm>
            <a:off x="7191542" y="1"/>
            <a:ext cx="5000459" cy="1425992"/>
            <a:chOff x="7191542" y="1"/>
            <a:chExt cx="5000459" cy="1425992"/>
          </a:xfrm>
        </p:grpSpPr>
        <p:pic>
          <p:nvPicPr>
            <p:cNvPr id="388" name="Google Shape;388;p3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89" name="Google Shape;389;p37"/>
            <p:cNvGrpSpPr/>
            <p:nvPr/>
          </p:nvGrpSpPr>
          <p:grpSpPr>
            <a:xfrm>
              <a:off x="7191542" y="1"/>
              <a:ext cx="5000459" cy="1425992"/>
              <a:chOff x="7186272" y="0"/>
              <a:chExt cx="5005729" cy="1427495"/>
            </a:xfrm>
          </p:grpSpPr>
          <p:sp>
            <p:nvSpPr>
              <p:cNvPr id="390" name="Google Shape;390;p3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391;p3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92" name="Google Shape;392;p3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3" name="Google Shape;393;p3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94" name="Google Shape;394;p3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95" name="Google Shape;395;p3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End">
  <p:cSld name="End 3">
    <p:spTree>
      <p:nvGrpSpPr>
        <p:cNvPr id="1" name="Shape 396"/>
        <p:cNvGrpSpPr/>
        <p:nvPr/>
      </p:nvGrpSpPr>
      <p:grpSpPr>
        <a:xfrm>
          <a:off x="0" y="0"/>
          <a:ext cx="0" cy="0"/>
          <a:chOff x="0" y="0"/>
          <a:chExt cx="0" cy="0"/>
        </a:xfrm>
      </p:grpSpPr>
      <p:grpSp>
        <p:nvGrpSpPr>
          <p:cNvPr id="397" name="Google Shape;397;p38"/>
          <p:cNvGrpSpPr/>
          <p:nvPr/>
        </p:nvGrpSpPr>
        <p:grpSpPr>
          <a:xfrm>
            <a:off x="0" y="0"/>
            <a:ext cx="12192000" cy="2148830"/>
            <a:chOff x="0" y="0"/>
            <a:chExt cx="12192000" cy="2148830"/>
          </a:xfrm>
        </p:grpSpPr>
        <p:sp>
          <p:nvSpPr>
            <p:cNvPr id="398" name="Google Shape;398;p38"/>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38"/>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00" name="Google Shape;400;p38"/>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38"/>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2" name="Google Shape;402;p38"/>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03" name="Google Shape;403;p38"/>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404" name="Google Shape;404;p38"/>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p:cSld name="Blank 2">
    <p:spTree>
      <p:nvGrpSpPr>
        <p:cNvPr id="1" name="Shape 405"/>
        <p:cNvGrpSpPr/>
        <p:nvPr/>
      </p:nvGrpSpPr>
      <p:grpSpPr>
        <a:xfrm>
          <a:off x="0" y="0"/>
          <a:ext cx="0" cy="0"/>
          <a:chOff x="0" y="0"/>
          <a:chExt cx="0" cy="0"/>
        </a:xfrm>
      </p:grpSpPr>
      <p:sp>
        <p:nvSpPr>
          <p:cNvPr id="406" name="Google Shape;406;p3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07" name="Google Shape;407;p3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08" name="Google Shape;408;p3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09" name="Google Shape;409;p39"/>
          <p:cNvGrpSpPr/>
          <p:nvPr/>
        </p:nvGrpSpPr>
        <p:grpSpPr>
          <a:xfrm>
            <a:off x="7191542" y="1"/>
            <a:ext cx="5000459" cy="1425992"/>
            <a:chOff x="7191542" y="1"/>
            <a:chExt cx="5000459" cy="1425992"/>
          </a:xfrm>
        </p:grpSpPr>
        <p:pic>
          <p:nvPicPr>
            <p:cNvPr id="410" name="Google Shape;410;p3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11" name="Google Shape;411;p39"/>
            <p:cNvGrpSpPr/>
            <p:nvPr/>
          </p:nvGrpSpPr>
          <p:grpSpPr>
            <a:xfrm>
              <a:off x="7191542" y="1"/>
              <a:ext cx="5000459" cy="1425992"/>
              <a:chOff x="7186272" y="0"/>
              <a:chExt cx="5005729" cy="1427495"/>
            </a:xfrm>
          </p:grpSpPr>
          <p:sp>
            <p:nvSpPr>
              <p:cNvPr id="412" name="Google Shape;412;p3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3" name="Google Shape;413;p3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ver">
  <p:cSld name="Cover 5">
    <p:spTree>
      <p:nvGrpSpPr>
        <p:cNvPr id="1" name="Shape 414"/>
        <p:cNvGrpSpPr/>
        <p:nvPr/>
      </p:nvGrpSpPr>
      <p:grpSpPr>
        <a:xfrm>
          <a:off x="0" y="0"/>
          <a:ext cx="0" cy="0"/>
          <a:chOff x="0" y="0"/>
          <a:chExt cx="0" cy="0"/>
        </a:xfrm>
      </p:grpSpPr>
      <p:sp>
        <p:nvSpPr>
          <p:cNvPr id="415" name="Google Shape;415;p40"/>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6" name="Google Shape;416;p40"/>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7" name="Google Shape;417;p40"/>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18" name="Google Shape;418;p40"/>
          <p:cNvSpPr>
            <a:spLocks noGrp="1"/>
          </p:cNvSpPr>
          <p:nvPr>
            <p:ph type="pic" idx="2"/>
          </p:nvPr>
        </p:nvSpPr>
        <p:spPr>
          <a:xfrm>
            <a:off x="7118684" y="233915"/>
            <a:ext cx="5073316" cy="5943600"/>
          </a:xfrm>
          <a:prstGeom prst="rect">
            <a:avLst/>
          </a:prstGeom>
          <a:noFill/>
          <a:ln>
            <a:noFill/>
          </a:ln>
        </p:spPr>
      </p:sp>
      <p:grpSp>
        <p:nvGrpSpPr>
          <p:cNvPr id="419" name="Google Shape;419;p40"/>
          <p:cNvGrpSpPr/>
          <p:nvPr/>
        </p:nvGrpSpPr>
        <p:grpSpPr>
          <a:xfrm>
            <a:off x="0" y="5020348"/>
            <a:ext cx="12192000" cy="1837653"/>
            <a:chOff x="0" y="5020348"/>
            <a:chExt cx="12192000" cy="1837653"/>
          </a:xfrm>
        </p:grpSpPr>
        <p:sp>
          <p:nvSpPr>
            <p:cNvPr id="420" name="Google Shape;420;p4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1" name="Google Shape;421;p40"/>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2" name="Google Shape;422;p4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grpSp>
        <p:nvGrpSpPr>
          <p:cNvPr id="44" name="Google Shape;44;p5"/>
          <p:cNvGrpSpPr/>
          <p:nvPr/>
        </p:nvGrpSpPr>
        <p:grpSpPr>
          <a:xfrm>
            <a:off x="7191542" y="1"/>
            <a:ext cx="5000459" cy="1425992"/>
            <a:chOff x="7191542" y="1"/>
            <a:chExt cx="5000459" cy="1425992"/>
          </a:xfrm>
        </p:grpSpPr>
        <p:pic>
          <p:nvPicPr>
            <p:cNvPr id="45" name="Google Shape;45;p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6" name="Google Shape;46;p5"/>
            <p:cNvGrpSpPr/>
            <p:nvPr/>
          </p:nvGrpSpPr>
          <p:grpSpPr>
            <a:xfrm>
              <a:off x="7191542" y="1"/>
              <a:ext cx="5000459" cy="1425992"/>
              <a:chOff x="7186272" y="0"/>
              <a:chExt cx="5005729" cy="1427495"/>
            </a:xfrm>
          </p:grpSpPr>
          <p:sp>
            <p:nvSpPr>
              <p:cNvPr id="47" name="Google Shape;47;p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48;p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9" name="Google Shape;49;p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5"/>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2" name="Google Shape;52;p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3" name="Google Shape;53;p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ivider">
  <p:cSld name="Divider 5">
    <p:bg>
      <p:bgPr>
        <a:solidFill>
          <a:schemeClr val="lt2"/>
        </a:solidFill>
        <a:effectLst/>
      </p:bgPr>
    </p:bg>
    <p:spTree>
      <p:nvGrpSpPr>
        <p:cNvPr id="1" name="Shape 423"/>
        <p:cNvGrpSpPr/>
        <p:nvPr/>
      </p:nvGrpSpPr>
      <p:grpSpPr>
        <a:xfrm>
          <a:off x="0" y="0"/>
          <a:ext cx="0" cy="0"/>
          <a:chOff x="0" y="0"/>
          <a:chExt cx="0" cy="0"/>
        </a:xfrm>
      </p:grpSpPr>
      <p:grpSp>
        <p:nvGrpSpPr>
          <p:cNvPr id="424" name="Google Shape;424;p41"/>
          <p:cNvGrpSpPr/>
          <p:nvPr/>
        </p:nvGrpSpPr>
        <p:grpSpPr>
          <a:xfrm>
            <a:off x="0" y="5020347"/>
            <a:ext cx="12192000" cy="1837653"/>
            <a:chOff x="0" y="5020347"/>
            <a:chExt cx="12192000" cy="1837653"/>
          </a:xfrm>
        </p:grpSpPr>
        <p:sp>
          <p:nvSpPr>
            <p:cNvPr id="425" name="Google Shape;425;p41"/>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4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7" name="Google Shape;427;p41"/>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8" name="Google Shape;428;p4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429" name="Google Shape;429;p41"/>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41"/>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ation">
  <p:cSld name="Quotation 6">
    <p:spTree>
      <p:nvGrpSpPr>
        <p:cNvPr id="1" name="Shape 431"/>
        <p:cNvGrpSpPr/>
        <p:nvPr/>
      </p:nvGrpSpPr>
      <p:grpSpPr>
        <a:xfrm>
          <a:off x="0" y="0"/>
          <a:ext cx="0" cy="0"/>
          <a:chOff x="0" y="0"/>
          <a:chExt cx="0" cy="0"/>
        </a:xfrm>
      </p:grpSpPr>
      <p:sp>
        <p:nvSpPr>
          <p:cNvPr id="432" name="Google Shape;432;p4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4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4" name="Google Shape;434;p4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5" name="Google Shape;435;p4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36" name="Google Shape;436;p4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37" name="Google Shape;437;p4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38" name="Google Shape;438;p42"/>
          <p:cNvGrpSpPr/>
          <p:nvPr/>
        </p:nvGrpSpPr>
        <p:grpSpPr>
          <a:xfrm>
            <a:off x="7191542" y="1"/>
            <a:ext cx="5000459" cy="1425992"/>
            <a:chOff x="7191542" y="1"/>
            <a:chExt cx="5000459" cy="1425992"/>
          </a:xfrm>
        </p:grpSpPr>
        <p:pic>
          <p:nvPicPr>
            <p:cNvPr id="439" name="Google Shape;439;p4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40" name="Google Shape;440;p42"/>
            <p:cNvGrpSpPr/>
            <p:nvPr/>
          </p:nvGrpSpPr>
          <p:grpSpPr>
            <a:xfrm>
              <a:off x="7191542" y="1"/>
              <a:ext cx="5000459" cy="1425992"/>
              <a:chOff x="7186272" y="0"/>
              <a:chExt cx="5005729" cy="1427495"/>
            </a:xfrm>
          </p:grpSpPr>
          <p:sp>
            <p:nvSpPr>
              <p:cNvPr id="441" name="Google Shape;441;p4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442;p4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443" name="Google Shape;443;p4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cSld name="Title and Content 5">
    <p:spTree>
      <p:nvGrpSpPr>
        <p:cNvPr id="1" name="Shape 444"/>
        <p:cNvGrpSpPr/>
        <p:nvPr/>
      </p:nvGrpSpPr>
      <p:grpSpPr>
        <a:xfrm>
          <a:off x="0" y="0"/>
          <a:ext cx="0" cy="0"/>
          <a:chOff x="0" y="0"/>
          <a:chExt cx="0" cy="0"/>
        </a:xfrm>
      </p:grpSpPr>
      <p:grpSp>
        <p:nvGrpSpPr>
          <p:cNvPr id="445" name="Google Shape;445;p43"/>
          <p:cNvGrpSpPr/>
          <p:nvPr/>
        </p:nvGrpSpPr>
        <p:grpSpPr>
          <a:xfrm>
            <a:off x="7191542" y="1"/>
            <a:ext cx="5000459" cy="1425992"/>
            <a:chOff x="7191542" y="1"/>
            <a:chExt cx="5000459" cy="1425992"/>
          </a:xfrm>
        </p:grpSpPr>
        <p:pic>
          <p:nvPicPr>
            <p:cNvPr id="446" name="Google Shape;446;p4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47" name="Google Shape;447;p43"/>
            <p:cNvGrpSpPr/>
            <p:nvPr/>
          </p:nvGrpSpPr>
          <p:grpSpPr>
            <a:xfrm>
              <a:off x="7191542" y="1"/>
              <a:ext cx="5000459" cy="1425992"/>
              <a:chOff x="7186272" y="0"/>
              <a:chExt cx="5005729" cy="1427495"/>
            </a:xfrm>
          </p:grpSpPr>
          <p:sp>
            <p:nvSpPr>
              <p:cNvPr id="448" name="Google Shape;448;p4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4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50" name="Google Shape;450;p4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1" name="Google Shape;451;p43"/>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2" name="Google Shape;452;p4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53" name="Google Shape;453;p4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54" name="Google Shape;454;p4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p:cSld name="Two Content 4">
    <p:spTree>
      <p:nvGrpSpPr>
        <p:cNvPr id="1" name="Shape 455"/>
        <p:cNvGrpSpPr/>
        <p:nvPr/>
      </p:nvGrpSpPr>
      <p:grpSpPr>
        <a:xfrm>
          <a:off x="0" y="0"/>
          <a:ext cx="0" cy="0"/>
          <a:chOff x="0" y="0"/>
          <a:chExt cx="0" cy="0"/>
        </a:xfrm>
      </p:grpSpPr>
      <p:sp>
        <p:nvSpPr>
          <p:cNvPr id="456" name="Google Shape;456;p4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7" name="Google Shape;457;p44"/>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58" name="Google Shape;458;p44"/>
          <p:cNvGrpSpPr/>
          <p:nvPr/>
        </p:nvGrpSpPr>
        <p:grpSpPr>
          <a:xfrm>
            <a:off x="7191542" y="1"/>
            <a:ext cx="5000459" cy="1425992"/>
            <a:chOff x="7191542" y="1"/>
            <a:chExt cx="5000459" cy="1425992"/>
          </a:xfrm>
        </p:grpSpPr>
        <p:pic>
          <p:nvPicPr>
            <p:cNvPr id="459" name="Google Shape;459;p4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60" name="Google Shape;460;p44"/>
            <p:cNvGrpSpPr/>
            <p:nvPr/>
          </p:nvGrpSpPr>
          <p:grpSpPr>
            <a:xfrm>
              <a:off x="7191542" y="1"/>
              <a:ext cx="5000459" cy="1425992"/>
              <a:chOff x="7186272" y="0"/>
              <a:chExt cx="5005729" cy="1427495"/>
            </a:xfrm>
          </p:grpSpPr>
          <p:sp>
            <p:nvSpPr>
              <p:cNvPr id="461" name="Google Shape;461;p4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4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63" name="Google Shape;463;p44"/>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4" name="Google Shape;464;p44"/>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65" name="Google Shape;465;p4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66" name="Google Shape;466;p4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p:cSld name="Comparison 4">
    <p:spTree>
      <p:nvGrpSpPr>
        <p:cNvPr id="1" name="Shape 467"/>
        <p:cNvGrpSpPr/>
        <p:nvPr/>
      </p:nvGrpSpPr>
      <p:grpSpPr>
        <a:xfrm>
          <a:off x="0" y="0"/>
          <a:ext cx="0" cy="0"/>
          <a:chOff x="0" y="0"/>
          <a:chExt cx="0" cy="0"/>
        </a:xfrm>
      </p:grpSpPr>
      <p:grpSp>
        <p:nvGrpSpPr>
          <p:cNvPr id="468" name="Google Shape;468;p45"/>
          <p:cNvGrpSpPr/>
          <p:nvPr/>
        </p:nvGrpSpPr>
        <p:grpSpPr>
          <a:xfrm>
            <a:off x="7191542" y="1"/>
            <a:ext cx="5000459" cy="1425992"/>
            <a:chOff x="7191542" y="1"/>
            <a:chExt cx="5000459" cy="1425992"/>
          </a:xfrm>
        </p:grpSpPr>
        <p:pic>
          <p:nvPicPr>
            <p:cNvPr id="469" name="Google Shape;469;p4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70" name="Google Shape;470;p45"/>
            <p:cNvGrpSpPr/>
            <p:nvPr/>
          </p:nvGrpSpPr>
          <p:grpSpPr>
            <a:xfrm>
              <a:off x="7191542" y="1"/>
              <a:ext cx="5000459" cy="1425992"/>
              <a:chOff x="7186272" y="0"/>
              <a:chExt cx="5005729" cy="1427495"/>
            </a:xfrm>
          </p:grpSpPr>
          <p:sp>
            <p:nvSpPr>
              <p:cNvPr id="471" name="Google Shape;471;p4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4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73" name="Google Shape;473;p4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4" name="Google Shape;474;p45"/>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5" name="Google Shape;475;p45"/>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6" name="Google Shape;476;p45"/>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7" name="Google Shape;477;p45"/>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8" name="Google Shape;478;p4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79" name="Google Shape;479;p4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80" name="Google Shape;480;p4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hoto Slide">
  <p:cSld name="Photo Slide 4">
    <p:spTree>
      <p:nvGrpSpPr>
        <p:cNvPr id="1" name="Shape 481"/>
        <p:cNvGrpSpPr/>
        <p:nvPr/>
      </p:nvGrpSpPr>
      <p:grpSpPr>
        <a:xfrm>
          <a:off x="0" y="0"/>
          <a:ext cx="0" cy="0"/>
          <a:chOff x="0" y="0"/>
          <a:chExt cx="0" cy="0"/>
        </a:xfrm>
      </p:grpSpPr>
      <p:sp>
        <p:nvSpPr>
          <p:cNvPr id="482" name="Google Shape;482;p46"/>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83" name="Google Shape;483;p46"/>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484" name="Google Shape;484;p46"/>
          <p:cNvGrpSpPr/>
          <p:nvPr/>
        </p:nvGrpSpPr>
        <p:grpSpPr>
          <a:xfrm>
            <a:off x="0" y="5379426"/>
            <a:ext cx="2807368" cy="753891"/>
            <a:chOff x="0" y="5379426"/>
            <a:chExt cx="2807368" cy="753891"/>
          </a:xfrm>
        </p:grpSpPr>
        <p:sp>
          <p:nvSpPr>
            <p:cNvPr id="485" name="Google Shape;485;p4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6" name="Google Shape;486;p4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87" name="Google Shape;487;p46"/>
          <p:cNvSpPr>
            <a:spLocks noGrp="1"/>
          </p:cNvSpPr>
          <p:nvPr>
            <p:ph type="pic" idx="2"/>
          </p:nvPr>
        </p:nvSpPr>
        <p:spPr>
          <a:xfrm>
            <a:off x="2807368" y="457202"/>
            <a:ext cx="8915400" cy="5943598"/>
          </a:xfrm>
          <a:prstGeom prst="rect">
            <a:avLst/>
          </a:prstGeom>
          <a:noFill/>
          <a:ln>
            <a:noFill/>
          </a:ln>
        </p:spPr>
      </p:sp>
      <p:pic>
        <p:nvPicPr>
          <p:cNvPr id="488" name="Google Shape;488;p46"/>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End">
  <p:cSld name="End 4">
    <p:spTree>
      <p:nvGrpSpPr>
        <p:cNvPr id="1" name="Shape 489"/>
        <p:cNvGrpSpPr/>
        <p:nvPr/>
      </p:nvGrpSpPr>
      <p:grpSpPr>
        <a:xfrm>
          <a:off x="0" y="0"/>
          <a:ext cx="0" cy="0"/>
          <a:chOff x="0" y="0"/>
          <a:chExt cx="0" cy="0"/>
        </a:xfrm>
      </p:grpSpPr>
      <p:grpSp>
        <p:nvGrpSpPr>
          <p:cNvPr id="490" name="Google Shape;490;p47"/>
          <p:cNvGrpSpPr/>
          <p:nvPr/>
        </p:nvGrpSpPr>
        <p:grpSpPr>
          <a:xfrm>
            <a:off x="0" y="0"/>
            <a:ext cx="12192000" cy="2148830"/>
            <a:chOff x="0" y="0"/>
            <a:chExt cx="12192000" cy="2148830"/>
          </a:xfrm>
        </p:grpSpPr>
        <p:sp>
          <p:nvSpPr>
            <p:cNvPr id="491" name="Google Shape;491;p4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4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93" name="Google Shape;493;p47"/>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4" name="Google Shape;494;p47"/>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5" name="Google Shape;495;p47"/>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96" name="Google Shape;496;p47"/>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497" name="Google Shape;497;p47"/>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p:cSld name="Blank 3">
    <p:spTree>
      <p:nvGrpSpPr>
        <p:cNvPr id="1" name="Shape 498"/>
        <p:cNvGrpSpPr/>
        <p:nvPr/>
      </p:nvGrpSpPr>
      <p:grpSpPr>
        <a:xfrm>
          <a:off x="0" y="0"/>
          <a:ext cx="0" cy="0"/>
          <a:chOff x="0" y="0"/>
          <a:chExt cx="0" cy="0"/>
        </a:xfrm>
      </p:grpSpPr>
      <p:sp>
        <p:nvSpPr>
          <p:cNvPr id="499" name="Google Shape;499;p4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00" name="Google Shape;500;p4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01" name="Google Shape;501;p4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02" name="Google Shape;502;p48"/>
          <p:cNvGrpSpPr/>
          <p:nvPr/>
        </p:nvGrpSpPr>
        <p:grpSpPr>
          <a:xfrm>
            <a:off x="7191542" y="1"/>
            <a:ext cx="5000459" cy="1425992"/>
            <a:chOff x="7191542" y="1"/>
            <a:chExt cx="5000459" cy="1425992"/>
          </a:xfrm>
        </p:grpSpPr>
        <p:pic>
          <p:nvPicPr>
            <p:cNvPr id="503" name="Google Shape;503;p4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04" name="Google Shape;504;p48"/>
            <p:cNvGrpSpPr/>
            <p:nvPr/>
          </p:nvGrpSpPr>
          <p:grpSpPr>
            <a:xfrm>
              <a:off x="7191542" y="1"/>
              <a:ext cx="5000459" cy="1425992"/>
              <a:chOff x="7186272" y="0"/>
              <a:chExt cx="5005729" cy="1427495"/>
            </a:xfrm>
          </p:grpSpPr>
          <p:sp>
            <p:nvSpPr>
              <p:cNvPr id="505" name="Google Shape;505;p4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4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p:cSld name="Title Only 3">
    <p:spTree>
      <p:nvGrpSpPr>
        <p:cNvPr id="1" name="Shape 507"/>
        <p:cNvGrpSpPr/>
        <p:nvPr/>
      </p:nvGrpSpPr>
      <p:grpSpPr>
        <a:xfrm>
          <a:off x="0" y="0"/>
          <a:ext cx="0" cy="0"/>
          <a:chOff x="0" y="0"/>
          <a:chExt cx="0" cy="0"/>
        </a:xfrm>
      </p:grpSpPr>
      <p:grpSp>
        <p:nvGrpSpPr>
          <p:cNvPr id="508" name="Google Shape;508;p49"/>
          <p:cNvGrpSpPr/>
          <p:nvPr/>
        </p:nvGrpSpPr>
        <p:grpSpPr>
          <a:xfrm>
            <a:off x="7191542" y="1"/>
            <a:ext cx="5000459" cy="1425992"/>
            <a:chOff x="7191542" y="1"/>
            <a:chExt cx="5000459" cy="1425992"/>
          </a:xfrm>
        </p:grpSpPr>
        <p:pic>
          <p:nvPicPr>
            <p:cNvPr id="509" name="Google Shape;509;p4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10" name="Google Shape;510;p49"/>
            <p:cNvGrpSpPr/>
            <p:nvPr/>
          </p:nvGrpSpPr>
          <p:grpSpPr>
            <a:xfrm>
              <a:off x="7191542" y="1"/>
              <a:ext cx="5000459" cy="1425992"/>
              <a:chOff x="7186272" y="0"/>
              <a:chExt cx="5005729" cy="1427495"/>
            </a:xfrm>
          </p:grpSpPr>
          <p:sp>
            <p:nvSpPr>
              <p:cNvPr id="511" name="Google Shape;511;p4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4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513" name="Google Shape;513;p4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4" name="Google Shape;514;p4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15" name="Google Shape;515;p4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16" name="Google Shape;516;p4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ver B">
  <p:cSld name="Cover B">
    <p:spTree>
      <p:nvGrpSpPr>
        <p:cNvPr id="1" name="Shape 517"/>
        <p:cNvGrpSpPr/>
        <p:nvPr/>
      </p:nvGrpSpPr>
      <p:grpSpPr>
        <a:xfrm>
          <a:off x="0" y="0"/>
          <a:ext cx="0" cy="0"/>
          <a:chOff x="0" y="0"/>
          <a:chExt cx="0" cy="0"/>
        </a:xfrm>
      </p:grpSpPr>
      <p:sp>
        <p:nvSpPr>
          <p:cNvPr id="518" name="Google Shape;518;p50"/>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50"/>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520" name="Google Shape;520;p50"/>
          <p:cNvGrpSpPr/>
          <p:nvPr/>
        </p:nvGrpSpPr>
        <p:grpSpPr>
          <a:xfrm flipH="1">
            <a:off x="-1" y="1"/>
            <a:ext cx="6418725" cy="1509822"/>
            <a:chOff x="7522541" y="1"/>
            <a:chExt cx="4669459" cy="1098357"/>
          </a:xfrm>
        </p:grpSpPr>
        <p:sp>
          <p:nvSpPr>
            <p:cNvPr id="521" name="Google Shape;521;p50"/>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 name="Google Shape;522;p50"/>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523" name="Google Shape;523;p50"/>
          <p:cNvPicPr preferRelativeResize="0"/>
          <p:nvPr/>
        </p:nvPicPr>
        <p:blipFill rotWithShape="1">
          <a:blip r:embed="rId2">
            <a:alphaModFix/>
          </a:blip>
          <a:srcRect/>
          <a:stretch/>
        </p:blipFill>
        <p:spPr>
          <a:xfrm>
            <a:off x="513348" y="136525"/>
            <a:ext cx="1945206" cy="87997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4"/>
        <p:cNvGrpSpPr/>
        <p:nvPr/>
      </p:nvGrpSpPr>
      <p:grpSpPr>
        <a:xfrm>
          <a:off x="0" y="0"/>
          <a:ext cx="0" cy="0"/>
          <a:chOff x="0" y="0"/>
          <a:chExt cx="0" cy="0"/>
        </a:xfrm>
      </p:grpSpPr>
      <p:grpSp>
        <p:nvGrpSpPr>
          <p:cNvPr id="55" name="Google Shape;55;p6"/>
          <p:cNvGrpSpPr/>
          <p:nvPr/>
        </p:nvGrpSpPr>
        <p:grpSpPr>
          <a:xfrm>
            <a:off x="7191542" y="1"/>
            <a:ext cx="5000459" cy="1425992"/>
            <a:chOff x="7191542" y="1"/>
            <a:chExt cx="5000459" cy="1425992"/>
          </a:xfrm>
        </p:grpSpPr>
        <p:pic>
          <p:nvPicPr>
            <p:cNvPr id="56" name="Google Shape;56;p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7" name="Google Shape;57;p6"/>
            <p:cNvGrpSpPr/>
            <p:nvPr/>
          </p:nvGrpSpPr>
          <p:grpSpPr>
            <a:xfrm>
              <a:off x="7191542" y="1"/>
              <a:ext cx="5000459" cy="1425992"/>
              <a:chOff x="7186272" y="0"/>
              <a:chExt cx="5005729" cy="1427495"/>
            </a:xfrm>
          </p:grpSpPr>
          <p:sp>
            <p:nvSpPr>
              <p:cNvPr id="58" name="Google Shape;58;p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 name="Google Shape;59;p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0" name="Google Shape;60;p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3" name="Google Shape;63;p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4" name="Google Shape;64;p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ation">
  <p:cSld name="Quotation 7">
    <p:spTree>
      <p:nvGrpSpPr>
        <p:cNvPr id="1" name="Shape 524"/>
        <p:cNvGrpSpPr/>
        <p:nvPr/>
      </p:nvGrpSpPr>
      <p:grpSpPr>
        <a:xfrm>
          <a:off x="0" y="0"/>
          <a:ext cx="0" cy="0"/>
          <a:chOff x="0" y="0"/>
          <a:chExt cx="0" cy="0"/>
        </a:xfrm>
      </p:grpSpPr>
      <p:sp>
        <p:nvSpPr>
          <p:cNvPr id="525" name="Google Shape;525;p5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5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7" name="Google Shape;527;p5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8" name="Google Shape;528;p5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29" name="Google Shape;529;p5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30" name="Google Shape;530;p5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31" name="Google Shape;531;p51"/>
          <p:cNvGrpSpPr/>
          <p:nvPr/>
        </p:nvGrpSpPr>
        <p:grpSpPr>
          <a:xfrm>
            <a:off x="7191542" y="1"/>
            <a:ext cx="5000459" cy="1425992"/>
            <a:chOff x="7191542" y="1"/>
            <a:chExt cx="5000459" cy="1425992"/>
          </a:xfrm>
        </p:grpSpPr>
        <p:pic>
          <p:nvPicPr>
            <p:cNvPr id="532" name="Google Shape;532;p5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33" name="Google Shape;533;p51"/>
            <p:cNvGrpSpPr/>
            <p:nvPr/>
          </p:nvGrpSpPr>
          <p:grpSpPr>
            <a:xfrm>
              <a:off x="7191542" y="1"/>
              <a:ext cx="5000459" cy="1425992"/>
              <a:chOff x="7186272" y="0"/>
              <a:chExt cx="5005729" cy="1427495"/>
            </a:xfrm>
          </p:grpSpPr>
          <p:sp>
            <p:nvSpPr>
              <p:cNvPr id="534" name="Google Shape;534;p5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5" name="Google Shape;535;p5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36" name="Google Shape;536;p51"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_Quotation">
  <p:cSld name="3_Quotation">
    <p:spTree>
      <p:nvGrpSpPr>
        <p:cNvPr id="1" name="Shape 537"/>
        <p:cNvGrpSpPr/>
        <p:nvPr/>
      </p:nvGrpSpPr>
      <p:grpSpPr>
        <a:xfrm>
          <a:off x="0" y="0"/>
          <a:ext cx="0" cy="0"/>
          <a:chOff x="0" y="0"/>
          <a:chExt cx="0" cy="0"/>
        </a:xfrm>
      </p:grpSpPr>
      <p:sp>
        <p:nvSpPr>
          <p:cNvPr id="538" name="Google Shape;538;p5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9" name="Google Shape;539;p5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0" name="Google Shape;540;p5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1" name="Google Shape;541;p5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42" name="Google Shape;542;p5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43" name="Google Shape;543;p5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44" name="Google Shape;544;p52"/>
          <p:cNvGrpSpPr/>
          <p:nvPr/>
        </p:nvGrpSpPr>
        <p:grpSpPr>
          <a:xfrm>
            <a:off x="7191542" y="1"/>
            <a:ext cx="5000459" cy="1425992"/>
            <a:chOff x="7191542" y="1"/>
            <a:chExt cx="5000459" cy="1425992"/>
          </a:xfrm>
        </p:grpSpPr>
        <p:pic>
          <p:nvPicPr>
            <p:cNvPr id="545" name="Google Shape;545;p5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46" name="Google Shape;546;p52"/>
            <p:cNvGrpSpPr/>
            <p:nvPr/>
          </p:nvGrpSpPr>
          <p:grpSpPr>
            <a:xfrm>
              <a:off x="7191542" y="1"/>
              <a:ext cx="5000459" cy="1425992"/>
              <a:chOff x="7186272" y="0"/>
              <a:chExt cx="5005729" cy="1427495"/>
            </a:xfrm>
          </p:grpSpPr>
          <p:sp>
            <p:nvSpPr>
              <p:cNvPr id="547" name="Google Shape;547;p5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8" name="Google Shape;548;p5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49" name="Google Shape;549;p5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ation">
  <p:cSld name="Quotation 8">
    <p:spTree>
      <p:nvGrpSpPr>
        <p:cNvPr id="1" name="Shape 550"/>
        <p:cNvGrpSpPr/>
        <p:nvPr/>
      </p:nvGrpSpPr>
      <p:grpSpPr>
        <a:xfrm>
          <a:off x="0" y="0"/>
          <a:ext cx="0" cy="0"/>
          <a:chOff x="0" y="0"/>
          <a:chExt cx="0" cy="0"/>
        </a:xfrm>
      </p:grpSpPr>
      <p:sp>
        <p:nvSpPr>
          <p:cNvPr id="551" name="Google Shape;551;p53"/>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2" name="Google Shape;552;p53"/>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3" name="Google Shape;553;p53"/>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4" name="Google Shape;554;p5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55" name="Google Shape;555;p5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56" name="Google Shape;556;p5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57" name="Google Shape;557;p53"/>
          <p:cNvGrpSpPr/>
          <p:nvPr/>
        </p:nvGrpSpPr>
        <p:grpSpPr>
          <a:xfrm>
            <a:off x="7191542" y="1"/>
            <a:ext cx="5000459" cy="1425992"/>
            <a:chOff x="7191542" y="1"/>
            <a:chExt cx="5000459" cy="1425992"/>
          </a:xfrm>
        </p:grpSpPr>
        <p:pic>
          <p:nvPicPr>
            <p:cNvPr id="558" name="Google Shape;558;p5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59" name="Google Shape;559;p53"/>
            <p:cNvGrpSpPr/>
            <p:nvPr/>
          </p:nvGrpSpPr>
          <p:grpSpPr>
            <a:xfrm>
              <a:off x="7191542" y="1"/>
              <a:ext cx="5000459" cy="1425992"/>
              <a:chOff x="7186272" y="0"/>
              <a:chExt cx="5005729" cy="1427495"/>
            </a:xfrm>
          </p:grpSpPr>
          <p:sp>
            <p:nvSpPr>
              <p:cNvPr id="560" name="Google Shape;560;p5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1" name="Google Shape;561;p5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62" name="Google Shape;562;p5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563"/>
        <p:cNvGrpSpPr/>
        <p:nvPr/>
      </p:nvGrpSpPr>
      <p:grpSpPr>
        <a:xfrm>
          <a:off x="0" y="0"/>
          <a:ext cx="0" cy="0"/>
          <a:chOff x="0" y="0"/>
          <a:chExt cx="0" cy="0"/>
        </a:xfrm>
      </p:grpSpPr>
      <p:sp>
        <p:nvSpPr>
          <p:cNvPr id="564" name="Google Shape;564;p54"/>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5" name="Google Shape;565;p54"/>
          <p:cNvSpPr/>
          <p:nvPr/>
        </p:nvSpPr>
        <p:spPr>
          <a:xfrm>
            <a:off x="2" y="5100849"/>
            <a:ext cx="7111365" cy="1757680"/>
          </a:xfrm>
          <a:custGeom>
            <a:avLst/>
            <a:gdLst/>
            <a:ahLst/>
            <a:cxnLst/>
            <a:rect l="l" t="t" r="r" b="b"/>
            <a:pathLst>
              <a:path w="7111365" h="1757679" extrusionOk="0">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66" name="Google Shape;566;p54"/>
          <p:cNvPicPr preferRelativeResize="0"/>
          <p:nvPr/>
        </p:nvPicPr>
        <p:blipFill rotWithShape="1">
          <a:blip r:embed="rId2">
            <a:alphaModFix/>
          </a:blip>
          <a:srcRect/>
          <a:stretch/>
        </p:blipFill>
        <p:spPr>
          <a:xfrm>
            <a:off x="0" y="5041899"/>
            <a:ext cx="12192000" cy="1816100"/>
          </a:xfrm>
          <a:prstGeom prst="rect">
            <a:avLst/>
          </a:prstGeom>
          <a:noFill/>
          <a:ln>
            <a:noFill/>
          </a:ln>
        </p:spPr>
      </p:pic>
      <p:sp>
        <p:nvSpPr>
          <p:cNvPr id="567" name="Google Shape;567;p54"/>
          <p:cNvSpPr/>
          <p:nvPr/>
        </p:nvSpPr>
        <p:spPr>
          <a:xfrm>
            <a:off x="1" y="5020055"/>
            <a:ext cx="12192000" cy="1838325"/>
          </a:xfrm>
          <a:custGeom>
            <a:avLst/>
            <a:gdLst/>
            <a:ahLst/>
            <a:cxnLst/>
            <a:rect l="l" t="t" r="r" b="b"/>
            <a:pathLst>
              <a:path w="12192000" h="1838325" extrusionOk="0">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68" name="Google Shape;568;p54"/>
          <p:cNvPicPr preferRelativeResize="0"/>
          <p:nvPr/>
        </p:nvPicPr>
        <p:blipFill rotWithShape="1">
          <a:blip r:embed="rId3">
            <a:alphaModFix/>
          </a:blip>
          <a:srcRect/>
          <a:stretch/>
        </p:blipFill>
        <p:spPr>
          <a:xfrm>
            <a:off x="313956" y="5564123"/>
            <a:ext cx="2025383" cy="911351"/>
          </a:xfrm>
          <a:prstGeom prst="rect">
            <a:avLst/>
          </a:prstGeom>
          <a:noFill/>
          <a:ln>
            <a:noFill/>
          </a:ln>
        </p:spPr>
      </p:pic>
      <p:sp>
        <p:nvSpPr>
          <p:cNvPr id="569" name="Google Shape;569;p54"/>
          <p:cNvSpPr/>
          <p:nvPr/>
        </p:nvSpPr>
        <p:spPr>
          <a:xfrm>
            <a:off x="1520189" y="2812542"/>
            <a:ext cx="2286000" cy="0"/>
          </a:xfrm>
          <a:custGeom>
            <a:avLst/>
            <a:gdLst/>
            <a:ahLst/>
            <a:cxnLst/>
            <a:rect l="l" t="t" r="r" b="b"/>
            <a:pathLst>
              <a:path w="2286000" h="120000" extrusionOk="0">
                <a:moveTo>
                  <a:pt x="0" y="0"/>
                </a:moveTo>
                <a:lnTo>
                  <a:pt x="2286000" y="0"/>
                </a:lnTo>
              </a:path>
            </a:pathLst>
          </a:custGeom>
          <a:noFill/>
          <a:ln w="3200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0" name="Google Shape;570;p54"/>
          <p:cNvSpPr txBox="1">
            <a:spLocks noGrp="1"/>
          </p:cNvSpPr>
          <p:nvPr>
            <p:ph type="ctrTitle"/>
          </p:nvPr>
        </p:nvSpPr>
        <p:spPr>
          <a:xfrm>
            <a:off x="471690" y="493920"/>
            <a:ext cx="11248618" cy="57404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chemeClr val="dk1"/>
              </a:buClr>
              <a:buSzPts val="3600"/>
              <a:buFont typeface="Calibri"/>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1" name="Google Shape;571;p54"/>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1000"/>
              </a:spcBef>
              <a:spcAft>
                <a:spcPts val="0"/>
              </a:spcAft>
              <a:buSzPts val="2400"/>
              <a:buChar char="•"/>
              <a:defRPr/>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572" name="Google Shape;572;p54"/>
          <p:cNvSpPr txBox="1">
            <a:spLocks noGrp="1"/>
          </p:cNvSpPr>
          <p:nvPr>
            <p:ph type="ftr" idx="11"/>
          </p:nvPr>
        </p:nvSpPr>
        <p:spPr>
          <a:xfrm>
            <a:off x="609600" y="6356350"/>
            <a:ext cx="4114800"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9194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3" name="Google Shape;573;p54"/>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4" name="Google Shape;574;p54"/>
          <p:cNvSpPr txBox="1">
            <a:spLocks noGrp="1"/>
          </p:cNvSpPr>
          <p:nvPr>
            <p:ph type="sldNum" idx="12"/>
          </p:nvPr>
        </p:nvSpPr>
        <p:spPr>
          <a:xfrm>
            <a:off x="8839200" y="6356350"/>
            <a:ext cx="2743200" cy="365125"/>
          </a:xfrm>
          <a:prstGeom prst="rect">
            <a:avLst/>
          </a:prstGeom>
          <a:noFill/>
          <a:ln>
            <a:noFill/>
          </a:ln>
        </p:spPr>
        <p:txBody>
          <a:bodyPr spcFirstLastPara="1" wrap="square" lIns="0" tIns="0" rIns="0" bIns="0" anchor="ctr" anchorCtr="0">
            <a:noAutofit/>
          </a:bodyPr>
          <a:lstStyle>
            <a:lvl1pPr marL="38100" marR="0" lvl="0" indent="0" algn="r">
              <a:lnSpc>
                <a:spcPct val="118750"/>
              </a:lnSpc>
              <a:spcBef>
                <a:spcPts val="0"/>
              </a:spcBef>
              <a:buNone/>
              <a:defRPr sz="1200" b="0" i="0">
                <a:solidFill>
                  <a:srgbClr val="929599"/>
                </a:solidFill>
                <a:latin typeface="Arial"/>
                <a:ea typeface="Arial"/>
                <a:cs typeface="Arial"/>
                <a:sym typeface="Arial"/>
              </a:defRPr>
            </a:lvl1pPr>
            <a:lvl2pPr marL="38100" marR="0" lvl="1" indent="0" algn="r">
              <a:lnSpc>
                <a:spcPct val="118750"/>
              </a:lnSpc>
              <a:spcBef>
                <a:spcPts val="0"/>
              </a:spcBef>
              <a:buNone/>
              <a:defRPr sz="1200" b="0" i="0">
                <a:solidFill>
                  <a:srgbClr val="929599"/>
                </a:solidFill>
                <a:latin typeface="Arial"/>
                <a:ea typeface="Arial"/>
                <a:cs typeface="Arial"/>
                <a:sym typeface="Arial"/>
              </a:defRPr>
            </a:lvl2pPr>
            <a:lvl3pPr marL="38100" marR="0" lvl="2" indent="0" algn="r">
              <a:lnSpc>
                <a:spcPct val="118750"/>
              </a:lnSpc>
              <a:spcBef>
                <a:spcPts val="0"/>
              </a:spcBef>
              <a:buNone/>
              <a:defRPr sz="1200" b="0" i="0">
                <a:solidFill>
                  <a:srgbClr val="929599"/>
                </a:solidFill>
                <a:latin typeface="Arial"/>
                <a:ea typeface="Arial"/>
                <a:cs typeface="Arial"/>
                <a:sym typeface="Arial"/>
              </a:defRPr>
            </a:lvl3pPr>
            <a:lvl4pPr marL="38100" marR="0" lvl="3" indent="0" algn="r">
              <a:lnSpc>
                <a:spcPct val="118750"/>
              </a:lnSpc>
              <a:spcBef>
                <a:spcPts val="0"/>
              </a:spcBef>
              <a:buNone/>
              <a:defRPr sz="1200" b="0" i="0">
                <a:solidFill>
                  <a:srgbClr val="929599"/>
                </a:solidFill>
                <a:latin typeface="Arial"/>
                <a:ea typeface="Arial"/>
                <a:cs typeface="Arial"/>
                <a:sym typeface="Arial"/>
              </a:defRPr>
            </a:lvl4pPr>
            <a:lvl5pPr marL="38100" marR="0" lvl="4" indent="0" algn="r">
              <a:lnSpc>
                <a:spcPct val="118750"/>
              </a:lnSpc>
              <a:spcBef>
                <a:spcPts val="0"/>
              </a:spcBef>
              <a:buNone/>
              <a:defRPr sz="1200" b="0" i="0">
                <a:solidFill>
                  <a:srgbClr val="929599"/>
                </a:solidFill>
                <a:latin typeface="Arial"/>
                <a:ea typeface="Arial"/>
                <a:cs typeface="Arial"/>
                <a:sym typeface="Arial"/>
              </a:defRPr>
            </a:lvl5pPr>
            <a:lvl6pPr marL="38100" marR="0" lvl="5" indent="0" algn="r">
              <a:lnSpc>
                <a:spcPct val="118750"/>
              </a:lnSpc>
              <a:spcBef>
                <a:spcPts val="0"/>
              </a:spcBef>
              <a:buNone/>
              <a:defRPr sz="1200" b="0" i="0">
                <a:solidFill>
                  <a:srgbClr val="929599"/>
                </a:solidFill>
                <a:latin typeface="Arial"/>
                <a:ea typeface="Arial"/>
                <a:cs typeface="Arial"/>
                <a:sym typeface="Arial"/>
              </a:defRPr>
            </a:lvl6pPr>
            <a:lvl7pPr marL="38100" marR="0" lvl="6" indent="0" algn="r">
              <a:lnSpc>
                <a:spcPct val="118750"/>
              </a:lnSpc>
              <a:spcBef>
                <a:spcPts val="0"/>
              </a:spcBef>
              <a:buNone/>
              <a:defRPr sz="1200" b="0" i="0">
                <a:solidFill>
                  <a:srgbClr val="929599"/>
                </a:solidFill>
                <a:latin typeface="Arial"/>
                <a:ea typeface="Arial"/>
                <a:cs typeface="Arial"/>
                <a:sym typeface="Arial"/>
              </a:defRPr>
            </a:lvl7pPr>
            <a:lvl8pPr marL="38100" marR="0" lvl="7" indent="0" algn="r">
              <a:lnSpc>
                <a:spcPct val="118750"/>
              </a:lnSpc>
              <a:spcBef>
                <a:spcPts val="0"/>
              </a:spcBef>
              <a:buNone/>
              <a:defRPr sz="1200" b="0" i="0">
                <a:solidFill>
                  <a:srgbClr val="929599"/>
                </a:solidFill>
                <a:latin typeface="Arial"/>
                <a:ea typeface="Arial"/>
                <a:cs typeface="Arial"/>
                <a:sym typeface="Arial"/>
              </a:defRPr>
            </a:lvl8pPr>
            <a:lvl9pPr marL="38100" marR="0" lvl="8" indent="0" algn="r">
              <a:lnSpc>
                <a:spcPct val="118750"/>
              </a:lnSpc>
              <a:spcBef>
                <a:spcPts val="0"/>
              </a:spcBef>
              <a:buNone/>
              <a:defRPr sz="1200" b="0" i="0">
                <a:solidFill>
                  <a:srgbClr val="92959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_Quotation">
  <p:cSld name="2_Quotation">
    <p:spTree>
      <p:nvGrpSpPr>
        <p:cNvPr id="1" name="Shape 575"/>
        <p:cNvGrpSpPr/>
        <p:nvPr/>
      </p:nvGrpSpPr>
      <p:grpSpPr>
        <a:xfrm>
          <a:off x="0" y="0"/>
          <a:ext cx="0" cy="0"/>
          <a:chOff x="0" y="0"/>
          <a:chExt cx="0" cy="0"/>
        </a:xfrm>
      </p:grpSpPr>
      <p:sp>
        <p:nvSpPr>
          <p:cNvPr id="576" name="Google Shape;576;p55"/>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7" name="Google Shape;577;p55"/>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8" name="Google Shape;578;p55"/>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p5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80" name="Google Shape;580;p5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81" name="Google Shape;581;p5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82" name="Google Shape;582;p55"/>
          <p:cNvGrpSpPr/>
          <p:nvPr/>
        </p:nvGrpSpPr>
        <p:grpSpPr>
          <a:xfrm>
            <a:off x="7191542" y="1"/>
            <a:ext cx="5000459" cy="1425992"/>
            <a:chOff x="7191542" y="1"/>
            <a:chExt cx="5000459" cy="1425992"/>
          </a:xfrm>
        </p:grpSpPr>
        <p:pic>
          <p:nvPicPr>
            <p:cNvPr id="583" name="Google Shape;583;p5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84" name="Google Shape;584;p55"/>
            <p:cNvGrpSpPr/>
            <p:nvPr/>
          </p:nvGrpSpPr>
          <p:grpSpPr>
            <a:xfrm>
              <a:off x="7191542" y="1"/>
              <a:ext cx="5000459" cy="1425992"/>
              <a:chOff x="7186272" y="0"/>
              <a:chExt cx="5005729" cy="1427495"/>
            </a:xfrm>
          </p:grpSpPr>
          <p:sp>
            <p:nvSpPr>
              <p:cNvPr id="585" name="Google Shape;585;p5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6" name="Google Shape;586;p5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87" name="Google Shape;587;p55"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ver">
  <p:cSld name="Cover 6">
    <p:spTree>
      <p:nvGrpSpPr>
        <p:cNvPr id="1" name="Shape 588"/>
        <p:cNvGrpSpPr/>
        <p:nvPr/>
      </p:nvGrpSpPr>
      <p:grpSpPr>
        <a:xfrm>
          <a:off x="0" y="0"/>
          <a:ext cx="0" cy="0"/>
          <a:chOff x="0" y="0"/>
          <a:chExt cx="0" cy="0"/>
        </a:xfrm>
      </p:grpSpPr>
      <p:sp>
        <p:nvSpPr>
          <p:cNvPr id="589" name="Google Shape;589;p56"/>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56"/>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1" name="Google Shape;591;p56"/>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92" name="Google Shape;592;p56"/>
          <p:cNvSpPr>
            <a:spLocks noGrp="1"/>
          </p:cNvSpPr>
          <p:nvPr>
            <p:ph type="pic" idx="2"/>
          </p:nvPr>
        </p:nvSpPr>
        <p:spPr>
          <a:xfrm>
            <a:off x="7118684" y="233915"/>
            <a:ext cx="5073316" cy="5943600"/>
          </a:xfrm>
          <a:prstGeom prst="rect">
            <a:avLst/>
          </a:prstGeom>
          <a:noFill/>
          <a:ln>
            <a:noFill/>
          </a:ln>
        </p:spPr>
      </p:sp>
      <p:grpSp>
        <p:nvGrpSpPr>
          <p:cNvPr id="593" name="Google Shape;593;p56"/>
          <p:cNvGrpSpPr/>
          <p:nvPr/>
        </p:nvGrpSpPr>
        <p:grpSpPr>
          <a:xfrm>
            <a:off x="0" y="5020348"/>
            <a:ext cx="12192000" cy="1837653"/>
            <a:chOff x="0" y="5020348"/>
            <a:chExt cx="12192000" cy="1837653"/>
          </a:xfrm>
        </p:grpSpPr>
        <p:sp>
          <p:nvSpPr>
            <p:cNvPr id="594" name="Google Shape;594;p56"/>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5" name="Google Shape;595;p56"/>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6" name="Google Shape;596;p56"/>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vider">
  <p:cSld name="Divider 6">
    <p:bg>
      <p:bgPr>
        <a:solidFill>
          <a:schemeClr val="lt2"/>
        </a:solidFill>
        <a:effectLst/>
      </p:bgPr>
    </p:bg>
    <p:spTree>
      <p:nvGrpSpPr>
        <p:cNvPr id="1" name="Shape 597"/>
        <p:cNvGrpSpPr/>
        <p:nvPr/>
      </p:nvGrpSpPr>
      <p:grpSpPr>
        <a:xfrm>
          <a:off x="0" y="0"/>
          <a:ext cx="0" cy="0"/>
          <a:chOff x="0" y="0"/>
          <a:chExt cx="0" cy="0"/>
        </a:xfrm>
      </p:grpSpPr>
      <p:grpSp>
        <p:nvGrpSpPr>
          <p:cNvPr id="598" name="Google Shape;598;p57"/>
          <p:cNvGrpSpPr/>
          <p:nvPr/>
        </p:nvGrpSpPr>
        <p:grpSpPr>
          <a:xfrm>
            <a:off x="0" y="5020347"/>
            <a:ext cx="12192000" cy="1837653"/>
            <a:chOff x="0" y="5020347"/>
            <a:chExt cx="12192000" cy="1837653"/>
          </a:xfrm>
        </p:grpSpPr>
        <p:sp>
          <p:nvSpPr>
            <p:cNvPr id="599" name="Google Shape;599;p57"/>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0" name="Google Shape;600;p5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1" name="Google Shape;601;p57"/>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02" name="Google Shape;602;p57"/>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603" name="Google Shape;603;p57"/>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57"/>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hoto Slide">
  <p:cSld name="Photo Slide 5">
    <p:spTree>
      <p:nvGrpSpPr>
        <p:cNvPr id="1" name="Shape 605"/>
        <p:cNvGrpSpPr/>
        <p:nvPr/>
      </p:nvGrpSpPr>
      <p:grpSpPr>
        <a:xfrm>
          <a:off x="0" y="0"/>
          <a:ext cx="0" cy="0"/>
          <a:chOff x="0" y="0"/>
          <a:chExt cx="0" cy="0"/>
        </a:xfrm>
      </p:grpSpPr>
      <p:sp>
        <p:nvSpPr>
          <p:cNvPr id="606" name="Google Shape;606;p58"/>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07" name="Google Shape;607;p58"/>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608" name="Google Shape;608;p58"/>
          <p:cNvGrpSpPr/>
          <p:nvPr/>
        </p:nvGrpSpPr>
        <p:grpSpPr>
          <a:xfrm>
            <a:off x="0" y="5379426"/>
            <a:ext cx="2807368" cy="753891"/>
            <a:chOff x="0" y="5379426"/>
            <a:chExt cx="2807368" cy="753891"/>
          </a:xfrm>
        </p:grpSpPr>
        <p:sp>
          <p:nvSpPr>
            <p:cNvPr id="609" name="Google Shape;609;p58"/>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58"/>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11" name="Google Shape;611;p58"/>
          <p:cNvSpPr>
            <a:spLocks noGrp="1"/>
          </p:cNvSpPr>
          <p:nvPr>
            <p:ph type="pic" idx="2"/>
          </p:nvPr>
        </p:nvSpPr>
        <p:spPr>
          <a:xfrm>
            <a:off x="2807368" y="457202"/>
            <a:ext cx="8915400" cy="5943598"/>
          </a:xfrm>
          <a:prstGeom prst="rect">
            <a:avLst/>
          </a:prstGeom>
          <a:noFill/>
          <a:ln>
            <a:noFill/>
          </a:ln>
        </p:spPr>
      </p:sp>
      <p:pic>
        <p:nvPicPr>
          <p:cNvPr id="612" name="Google Shape;612;p58"/>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ation">
  <p:cSld name="Quotation 9">
    <p:spTree>
      <p:nvGrpSpPr>
        <p:cNvPr id="1" name="Shape 613"/>
        <p:cNvGrpSpPr/>
        <p:nvPr/>
      </p:nvGrpSpPr>
      <p:grpSpPr>
        <a:xfrm>
          <a:off x="0" y="0"/>
          <a:ext cx="0" cy="0"/>
          <a:chOff x="0" y="0"/>
          <a:chExt cx="0" cy="0"/>
        </a:xfrm>
      </p:grpSpPr>
      <p:sp>
        <p:nvSpPr>
          <p:cNvPr id="614" name="Google Shape;614;p5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5" name="Google Shape;615;p5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6" name="Google Shape;616;p5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7" name="Google Shape;617;p5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18" name="Google Shape;618;p5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19" name="Google Shape;619;p5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20" name="Google Shape;620;p59"/>
          <p:cNvGrpSpPr/>
          <p:nvPr/>
        </p:nvGrpSpPr>
        <p:grpSpPr>
          <a:xfrm>
            <a:off x="7191542" y="1"/>
            <a:ext cx="5000459" cy="1425992"/>
            <a:chOff x="7191542" y="1"/>
            <a:chExt cx="5000459" cy="1425992"/>
          </a:xfrm>
        </p:grpSpPr>
        <p:pic>
          <p:nvPicPr>
            <p:cNvPr id="621" name="Google Shape;621;p5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22" name="Google Shape;622;p59"/>
            <p:cNvGrpSpPr/>
            <p:nvPr/>
          </p:nvGrpSpPr>
          <p:grpSpPr>
            <a:xfrm>
              <a:off x="7191542" y="1"/>
              <a:ext cx="5000459" cy="1425992"/>
              <a:chOff x="7186272" y="0"/>
              <a:chExt cx="5005729" cy="1427495"/>
            </a:xfrm>
          </p:grpSpPr>
          <p:sp>
            <p:nvSpPr>
              <p:cNvPr id="623" name="Google Shape;623;p5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4" name="Google Shape;624;p5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625" name="Google Shape;625;p59"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p:cSld name="Title and Content 6">
    <p:spTree>
      <p:nvGrpSpPr>
        <p:cNvPr id="1" name="Shape 626"/>
        <p:cNvGrpSpPr/>
        <p:nvPr/>
      </p:nvGrpSpPr>
      <p:grpSpPr>
        <a:xfrm>
          <a:off x="0" y="0"/>
          <a:ext cx="0" cy="0"/>
          <a:chOff x="0" y="0"/>
          <a:chExt cx="0" cy="0"/>
        </a:xfrm>
      </p:grpSpPr>
      <p:grpSp>
        <p:nvGrpSpPr>
          <p:cNvPr id="627" name="Google Shape;627;p60"/>
          <p:cNvGrpSpPr/>
          <p:nvPr/>
        </p:nvGrpSpPr>
        <p:grpSpPr>
          <a:xfrm>
            <a:off x="7191542" y="1"/>
            <a:ext cx="5000459" cy="1425992"/>
            <a:chOff x="7191542" y="1"/>
            <a:chExt cx="5000459" cy="1425992"/>
          </a:xfrm>
        </p:grpSpPr>
        <p:pic>
          <p:nvPicPr>
            <p:cNvPr id="628" name="Google Shape;628;p6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29" name="Google Shape;629;p60"/>
            <p:cNvGrpSpPr/>
            <p:nvPr/>
          </p:nvGrpSpPr>
          <p:grpSpPr>
            <a:xfrm>
              <a:off x="7191542" y="1"/>
              <a:ext cx="5000459" cy="1425992"/>
              <a:chOff x="7186272" y="0"/>
              <a:chExt cx="5005729" cy="1427495"/>
            </a:xfrm>
          </p:grpSpPr>
          <p:sp>
            <p:nvSpPr>
              <p:cNvPr id="630" name="Google Shape;630;p6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1" name="Google Shape;631;p6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2" name="Google Shape;632;p6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3" name="Google Shape;633;p60"/>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4" name="Google Shape;634;p6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35" name="Google Shape;635;p6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36" name="Google Shape;636;p6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65"/>
        <p:cNvGrpSpPr/>
        <p:nvPr/>
      </p:nvGrpSpPr>
      <p:grpSpPr>
        <a:xfrm>
          <a:off x="0" y="0"/>
          <a:ext cx="0" cy="0"/>
          <a:chOff x="0" y="0"/>
          <a:chExt cx="0" cy="0"/>
        </a:xfrm>
      </p:grpSpPr>
      <p:sp>
        <p:nvSpPr>
          <p:cNvPr id="66" name="Google Shape;66;p7"/>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7" name="Google Shape;67;p7"/>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68" name="Google Shape;68;p7"/>
          <p:cNvGrpSpPr/>
          <p:nvPr/>
        </p:nvGrpSpPr>
        <p:grpSpPr>
          <a:xfrm>
            <a:off x="0" y="5379426"/>
            <a:ext cx="2807368" cy="753891"/>
            <a:chOff x="0" y="5379426"/>
            <a:chExt cx="2807368" cy="753891"/>
          </a:xfrm>
        </p:grpSpPr>
        <p:sp>
          <p:nvSpPr>
            <p:cNvPr id="69" name="Google Shape;69;p7"/>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7"/>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1" name="Google Shape;71;p7"/>
          <p:cNvSpPr>
            <a:spLocks noGrp="1"/>
          </p:cNvSpPr>
          <p:nvPr>
            <p:ph type="pic" idx="2"/>
          </p:nvPr>
        </p:nvSpPr>
        <p:spPr>
          <a:xfrm>
            <a:off x="2807368" y="457202"/>
            <a:ext cx="8915400" cy="5943598"/>
          </a:xfrm>
          <a:prstGeom prst="rect">
            <a:avLst/>
          </a:prstGeom>
          <a:noFill/>
          <a:ln>
            <a:noFill/>
          </a:ln>
        </p:spPr>
      </p:sp>
      <p:pic>
        <p:nvPicPr>
          <p:cNvPr id="72" name="Google Shape;72;p7"/>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p:cSld name="Two Content 5">
    <p:spTree>
      <p:nvGrpSpPr>
        <p:cNvPr id="1" name="Shape 637"/>
        <p:cNvGrpSpPr/>
        <p:nvPr/>
      </p:nvGrpSpPr>
      <p:grpSpPr>
        <a:xfrm>
          <a:off x="0" y="0"/>
          <a:ext cx="0" cy="0"/>
          <a:chOff x="0" y="0"/>
          <a:chExt cx="0" cy="0"/>
        </a:xfrm>
      </p:grpSpPr>
      <p:sp>
        <p:nvSpPr>
          <p:cNvPr id="638" name="Google Shape;638;p6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61"/>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40" name="Google Shape;640;p61"/>
          <p:cNvGrpSpPr/>
          <p:nvPr/>
        </p:nvGrpSpPr>
        <p:grpSpPr>
          <a:xfrm>
            <a:off x="7191542" y="1"/>
            <a:ext cx="5000459" cy="1425992"/>
            <a:chOff x="7191542" y="1"/>
            <a:chExt cx="5000459" cy="1425992"/>
          </a:xfrm>
        </p:grpSpPr>
        <p:pic>
          <p:nvPicPr>
            <p:cNvPr id="641" name="Google Shape;641;p6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42" name="Google Shape;642;p61"/>
            <p:cNvGrpSpPr/>
            <p:nvPr/>
          </p:nvGrpSpPr>
          <p:grpSpPr>
            <a:xfrm>
              <a:off x="7191542" y="1"/>
              <a:ext cx="5000459" cy="1425992"/>
              <a:chOff x="7186272" y="0"/>
              <a:chExt cx="5005729" cy="1427495"/>
            </a:xfrm>
          </p:grpSpPr>
          <p:sp>
            <p:nvSpPr>
              <p:cNvPr id="643" name="Google Shape;643;p6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4" name="Google Shape;644;p6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45" name="Google Shape;645;p61"/>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6" name="Google Shape;646;p61"/>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47" name="Google Shape;647;p6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48" name="Google Shape;648;p6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p:cSld name="Comparison 5">
    <p:spTree>
      <p:nvGrpSpPr>
        <p:cNvPr id="1" name="Shape 649"/>
        <p:cNvGrpSpPr/>
        <p:nvPr/>
      </p:nvGrpSpPr>
      <p:grpSpPr>
        <a:xfrm>
          <a:off x="0" y="0"/>
          <a:ext cx="0" cy="0"/>
          <a:chOff x="0" y="0"/>
          <a:chExt cx="0" cy="0"/>
        </a:xfrm>
      </p:grpSpPr>
      <p:grpSp>
        <p:nvGrpSpPr>
          <p:cNvPr id="650" name="Google Shape;650;p62"/>
          <p:cNvGrpSpPr/>
          <p:nvPr/>
        </p:nvGrpSpPr>
        <p:grpSpPr>
          <a:xfrm>
            <a:off x="7191542" y="1"/>
            <a:ext cx="5000459" cy="1425992"/>
            <a:chOff x="7191542" y="1"/>
            <a:chExt cx="5000459" cy="1425992"/>
          </a:xfrm>
        </p:grpSpPr>
        <p:pic>
          <p:nvPicPr>
            <p:cNvPr id="651" name="Google Shape;651;p6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52" name="Google Shape;652;p62"/>
            <p:cNvGrpSpPr/>
            <p:nvPr/>
          </p:nvGrpSpPr>
          <p:grpSpPr>
            <a:xfrm>
              <a:off x="7191542" y="1"/>
              <a:ext cx="5000459" cy="1425992"/>
              <a:chOff x="7186272" y="0"/>
              <a:chExt cx="5005729" cy="1427495"/>
            </a:xfrm>
          </p:grpSpPr>
          <p:sp>
            <p:nvSpPr>
              <p:cNvPr id="653" name="Google Shape;653;p6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4" name="Google Shape;654;p6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55" name="Google Shape;655;p6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6" name="Google Shape;656;p62"/>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7" name="Google Shape;657;p62"/>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8" name="Google Shape;658;p62"/>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9" name="Google Shape;659;p62"/>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0" name="Google Shape;660;p6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61" name="Google Shape;661;p6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62" name="Google Shape;662;p6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p:cSld name="Title Only 4">
    <p:spTree>
      <p:nvGrpSpPr>
        <p:cNvPr id="1" name="Shape 663"/>
        <p:cNvGrpSpPr/>
        <p:nvPr/>
      </p:nvGrpSpPr>
      <p:grpSpPr>
        <a:xfrm>
          <a:off x="0" y="0"/>
          <a:ext cx="0" cy="0"/>
          <a:chOff x="0" y="0"/>
          <a:chExt cx="0" cy="0"/>
        </a:xfrm>
      </p:grpSpPr>
      <p:grpSp>
        <p:nvGrpSpPr>
          <p:cNvPr id="664" name="Google Shape;664;p63"/>
          <p:cNvGrpSpPr/>
          <p:nvPr/>
        </p:nvGrpSpPr>
        <p:grpSpPr>
          <a:xfrm>
            <a:off x="7191542" y="1"/>
            <a:ext cx="5000459" cy="1425992"/>
            <a:chOff x="7191542" y="1"/>
            <a:chExt cx="5000459" cy="1425992"/>
          </a:xfrm>
        </p:grpSpPr>
        <p:pic>
          <p:nvPicPr>
            <p:cNvPr id="665" name="Google Shape;665;p6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66" name="Google Shape;666;p63"/>
            <p:cNvGrpSpPr/>
            <p:nvPr/>
          </p:nvGrpSpPr>
          <p:grpSpPr>
            <a:xfrm>
              <a:off x="7191542" y="1"/>
              <a:ext cx="5000459" cy="1425992"/>
              <a:chOff x="7186272" y="0"/>
              <a:chExt cx="5005729" cy="1427495"/>
            </a:xfrm>
          </p:grpSpPr>
          <p:sp>
            <p:nvSpPr>
              <p:cNvPr id="667" name="Google Shape;667;p6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8" name="Google Shape;668;p6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69" name="Google Shape;669;p6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0" name="Google Shape;670;p6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71" name="Google Shape;671;p6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2" name="Google Shape;672;p6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End">
  <p:cSld name="End 5">
    <p:spTree>
      <p:nvGrpSpPr>
        <p:cNvPr id="1" name="Shape 673"/>
        <p:cNvGrpSpPr/>
        <p:nvPr/>
      </p:nvGrpSpPr>
      <p:grpSpPr>
        <a:xfrm>
          <a:off x="0" y="0"/>
          <a:ext cx="0" cy="0"/>
          <a:chOff x="0" y="0"/>
          <a:chExt cx="0" cy="0"/>
        </a:xfrm>
      </p:grpSpPr>
      <p:grpSp>
        <p:nvGrpSpPr>
          <p:cNvPr id="674" name="Google Shape;674;p64"/>
          <p:cNvGrpSpPr/>
          <p:nvPr/>
        </p:nvGrpSpPr>
        <p:grpSpPr>
          <a:xfrm>
            <a:off x="0" y="0"/>
            <a:ext cx="12192000" cy="2148830"/>
            <a:chOff x="0" y="0"/>
            <a:chExt cx="12192000" cy="2148830"/>
          </a:xfrm>
        </p:grpSpPr>
        <p:sp>
          <p:nvSpPr>
            <p:cNvPr id="675" name="Google Shape;675;p64"/>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6" name="Google Shape;676;p64"/>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77" name="Google Shape;677;p64"/>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8" name="Google Shape;678;p64"/>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9" name="Google Shape;679;p64"/>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80" name="Google Shape;680;p64"/>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681" name="Google Shape;681;p64"/>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p:cSld name="Blank 4">
    <p:spTree>
      <p:nvGrpSpPr>
        <p:cNvPr id="1" name="Shape 682"/>
        <p:cNvGrpSpPr/>
        <p:nvPr/>
      </p:nvGrpSpPr>
      <p:grpSpPr>
        <a:xfrm>
          <a:off x="0" y="0"/>
          <a:ext cx="0" cy="0"/>
          <a:chOff x="0" y="0"/>
          <a:chExt cx="0" cy="0"/>
        </a:xfrm>
      </p:grpSpPr>
      <p:sp>
        <p:nvSpPr>
          <p:cNvPr id="683" name="Google Shape;683;p6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84" name="Google Shape;684;p6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85" name="Google Shape;685;p6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86" name="Google Shape;686;p65"/>
          <p:cNvGrpSpPr/>
          <p:nvPr/>
        </p:nvGrpSpPr>
        <p:grpSpPr>
          <a:xfrm>
            <a:off x="7191542" y="1"/>
            <a:ext cx="5000459" cy="1425992"/>
            <a:chOff x="7191542" y="1"/>
            <a:chExt cx="5000459" cy="1425992"/>
          </a:xfrm>
        </p:grpSpPr>
        <p:pic>
          <p:nvPicPr>
            <p:cNvPr id="687" name="Google Shape;687;p6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88" name="Google Shape;688;p65"/>
            <p:cNvGrpSpPr/>
            <p:nvPr/>
          </p:nvGrpSpPr>
          <p:grpSpPr>
            <a:xfrm>
              <a:off x="7191542" y="1"/>
              <a:ext cx="5000459" cy="1425992"/>
              <a:chOff x="7186272" y="0"/>
              <a:chExt cx="5005729" cy="1427495"/>
            </a:xfrm>
          </p:grpSpPr>
          <p:sp>
            <p:nvSpPr>
              <p:cNvPr id="689" name="Google Shape;689;p6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0" name="Google Shape;690;p6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1"/>
        <p:cNvGrpSpPr/>
        <p:nvPr/>
      </p:nvGrpSpPr>
      <p:grpSpPr>
        <a:xfrm>
          <a:off x="0" y="0"/>
          <a:ext cx="0" cy="0"/>
          <a:chOff x="0" y="0"/>
          <a:chExt cx="0" cy="0"/>
        </a:xfrm>
      </p:grpSpPr>
      <p:sp>
        <p:nvSpPr>
          <p:cNvPr id="692" name="Google Shape;692;p6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3" name="Google Shape;693;p6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1000"/>
              </a:spcBef>
              <a:spcAft>
                <a:spcPts val="0"/>
              </a:spcAft>
              <a:buSzPts val="2400"/>
              <a:buNone/>
              <a:defRPr sz="2400"/>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94" name="Google Shape;694;p6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5" name="Google Shape;695;p6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6" name="Google Shape;696;p6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p:spTree>
      <p:nvGrpSpPr>
        <p:cNvPr id="1" name="Shape 697"/>
        <p:cNvGrpSpPr/>
        <p:nvPr/>
      </p:nvGrpSpPr>
      <p:grpSpPr>
        <a:xfrm>
          <a:off x="0" y="0"/>
          <a:ext cx="0" cy="0"/>
          <a:chOff x="0" y="0"/>
          <a:chExt cx="0" cy="0"/>
        </a:xfrm>
      </p:grpSpPr>
      <p:sp>
        <p:nvSpPr>
          <p:cNvPr id="698" name="Google Shape;698;p67"/>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9" name="Google Shape;699;p67"/>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0" name="Google Shape;700;p6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1" name="Google Shape;701;p6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2" name="Google Shape;702;p6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03" name="Google Shape;703;p67"/>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04" name="Google Shape;704;p67"/>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05" name="Google Shape;705;p67"/>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06" name="Google Shape;706;p67"/>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2">
    <p:spTree>
      <p:nvGrpSpPr>
        <p:cNvPr id="1" name="Shape 707"/>
        <p:cNvGrpSpPr/>
        <p:nvPr/>
      </p:nvGrpSpPr>
      <p:grpSpPr>
        <a:xfrm>
          <a:off x="0" y="0"/>
          <a:ext cx="0" cy="0"/>
          <a:chOff x="0" y="0"/>
          <a:chExt cx="0" cy="0"/>
        </a:xfrm>
      </p:grpSpPr>
      <p:sp>
        <p:nvSpPr>
          <p:cNvPr id="708" name="Google Shape;708;p68"/>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9" name="Google Shape;709;p68"/>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0" name="Google Shape;710;p6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1" name="Google Shape;711;p6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2" name="Google Shape;712;p6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13" name="Google Shape;713;p68"/>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14" name="Google Shape;714;p68"/>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15" name="Google Shape;715;p68"/>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16" name="Google Shape;716;p68"/>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p:spTree>
      <p:nvGrpSpPr>
        <p:cNvPr id="1" name="Shape 717"/>
        <p:cNvGrpSpPr/>
        <p:nvPr/>
      </p:nvGrpSpPr>
      <p:grpSpPr>
        <a:xfrm>
          <a:off x="0" y="0"/>
          <a:ext cx="0" cy="0"/>
          <a:chOff x="0" y="0"/>
          <a:chExt cx="0" cy="0"/>
        </a:xfrm>
      </p:grpSpPr>
      <p:sp>
        <p:nvSpPr>
          <p:cNvPr id="718" name="Google Shape;718;p69"/>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9" name="Google Shape;719;p69"/>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20" name="Google Shape;720;p69"/>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21" name="Google Shape;721;p69"/>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2" name="Google Shape;722;p69"/>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23"/>
        <p:cNvGrpSpPr/>
        <p:nvPr/>
      </p:nvGrpSpPr>
      <p:grpSpPr>
        <a:xfrm>
          <a:off x="0" y="0"/>
          <a:ext cx="0" cy="0"/>
          <a:chOff x="0" y="0"/>
          <a:chExt cx="0" cy="0"/>
        </a:xfrm>
      </p:grpSpPr>
      <p:sp>
        <p:nvSpPr>
          <p:cNvPr id="724" name="Google Shape;724;p70"/>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725" name="Google Shape;725;p70"/>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726" name="Google Shape;726;p70"/>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27" name="Google Shape;727;p70"/>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8" name="Google Shape;728;p70"/>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3"/>
        <p:cNvGrpSpPr/>
        <p:nvPr/>
      </p:nvGrpSpPr>
      <p:grpSpPr>
        <a:xfrm>
          <a:off x="0" y="0"/>
          <a:ext cx="0" cy="0"/>
          <a:chOff x="0" y="0"/>
          <a:chExt cx="0" cy="0"/>
        </a:xfrm>
      </p:grpSpPr>
      <p:grpSp>
        <p:nvGrpSpPr>
          <p:cNvPr id="74" name="Google Shape;74;p8"/>
          <p:cNvGrpSpPr/>
          <p:nvPr/>
        </p:nvGrpSpPr>
        <p:grpSpPr>
          <a:xfrm>
            <a:off x="7191542" y="1"/>
            <a:ext cx="5000459" cy="1425992"/>
            <a:chOff x="7191542" y="1"/>
            <a:chExt cx="5000459" cy="1425992"/>
          </a:xfrm>
        </p:grpSpPr>
        <p:pic>
          <p:nvPicPr>
            <p:cNvPr id="75" name="Google Shape;75;p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6" name="Google Shape;76;p8"/>
            <p:cNvGrpSpPr/>
            <p:nvPr/>
          </p:nvGrpSpPr>
          <p:grpSpPr>
            <a:xfrm>
              <a:off x="7191542" y="1"/>
              <a:ext cx="5000459" cy="1425992"/>
              <a:chOff x="7186272" y="0"/>
              <a:chExt cx="5005729" cy="1427495"/>
            </a:xfrm>
          </p:grpSpPr>
          <p:sp>
            <p:nvSpPr>
              <p:cNvPr id="77" name="Google Shape;77;p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 name="Google Shape;78;p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9" name="Google Shape;79;p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8"/>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8"/>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8"/>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5" name="Google Shape;85;p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6" name="Google Shape;86;p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p:spTree>
      <p:nvGrpSpPr>
        <p:cNvPr id="1" name="Shape 729"/>
        <p:cNvGrpSpPr/>
        <p:nvPr/>
      </p:nvGrpSpPr>
      <p:grpSpPr>
        <a:xfrm>
          <a:off x="0" y="0"/>
          <a:ext cx="0" cy="0"/>
          <a:chOff x="0" y="0"/>
          <a:chExt cx="0" cy="0"/>
        </a:xfrm>
      </p:grpSpPr>
      <p:sp>
        <p:nvSpPr>
          <p:cNvPr id="730" name="Google Shape;730;p71"/>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31" name="Google Shape;731;p71"/>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32" name="Google Shape;732;p71"/>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3" name="Google Shape;733;p71"/>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4" name="Google Shape;734;p71"/>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35" name="Google Shape;735;p71"/>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3">
    <p:spTree>
      <p:nvGrpSpPr>
        <p:cNvPr id="1" name="Shape 736"/>
        <p:cNvGrpSpPr/>
        <p:nvPr/>
      </p:nvGrpSpPr>
      <p:grpSpPr>
        <a:xfrm>
          <a:off x="0" y="0"/>
          <a:ext cx="0" cy="0"/>
          <a:chOff x="0" y="0"/>
          <a:chExt cx="0" cy="0"/>
        </a:xfrm>
      </p:grpSpPr>
      <p:sp>
        <p:nvSpPr>
          <p:cNvPr id="737" name="Google Shape;737;p72"/>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8" name="Google Shape;738;p72"/>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9" name="Google Shape;739;p7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0" name="Google Shape;740;p7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1" name="Google Shape;741;p7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42" name="Google Shape;742;p72"/>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43" name="Google Shape;743;p72"/>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44" name="Google Shape;744;p72"/>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45" name="Google Shape;745;p72"/>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2">
    <p:spTree>
      <p:nvGrpSpPr>
        <p:cNvPr id="1" name="Shape 746"/>
        <p:cNvGrpSpPr/>
        <p:nvPr/>
      </p:nvGrpSpPr>
      <p:grpSpPr>
        <a:xfrm>
          <a:off x="0" y="0"/>
          <a:ext cx="0" cy="0"/>
          <a:chOff x="0" y="0"/>
          <a:chExt cx="0" cy="0"/>
        </a:xfrm>
      </p:grpSpPr>
      <p:sp>
        <p:nvSpPr>
          <p:cNvPr id="747" name="Google Shape;747;p73"/>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8" name="Google Shape;748;p73"/>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49" name="Google Shape;749;p73"/>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50" name="Google Shape;750;p73"/>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51" name="Google Shape;751;p73"/>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Title and Content">
  <p:cSld name="1_Title and Content 2">
    <p:spTree>
      <p:nvGrpSpPr>
        <p:cNvPr id="1" name="Shape 752"/>
        <p:cNvGrpSpPr/>
        <p:nvPr/>
      </p:nvGrpSpPr>
      <p:grpSpPr>
        <a:xfrm>
          <a:off x="0" y="0"/>
          <a:ext cx="0" cy="0"/>
          <a:chOff x="0" y="0"/>
          <a:chExt cx="0" cy="0"/>
        </a:xfrm>
      </p:grpSpPr>
      <p:sp>
        <p:nvSpPr>
          <p:cNvPr id="753" name="Google Shape;753;p74"/>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754" name="Google Shape;754;p74"/>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755" name="Google Shape;755;p74"/>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56" name="Google Shape;756;p74"/>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7" name="Google Shape;757;p74"/>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2">
    <p:spTree>
      <p:nvGrpSpPr>
        <p:cNvPr id="1" name="Shape 758"/>
        <p:cNvGrpSpPr/>
        <p:nvPr/>
      </p:nvGrpSpPr>
      <p:grpSpPr>
        <a:xfrm>
          <a:off x="0" y="0"/>
          <a:ext cx="0" cy="0"/>
          <a:chOff x="0" y="0"/>
          <a:chExt cx="0" cy="0"/>
        </a:xfrm>
      </p:grpSpPr>
      <p:sp>
        <p:nvSpPr>
          <p:cNvPr id="759" name="Google Shape;759;p75"/>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60" name="Google Shape;760;p75"/>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61" name="Google Shape;761;p75"/>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2" name="Google Shape;762;p75"/>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3" name="Google Shape;763;p75"/>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64" name="Google Shape;764;p75"/>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4">
    <p:spTree>
      <p:nvGrpSpPr>
        <p:cNvPr id="1" name="Shape 765"/>
        <p:cNvGrpSpPr/>
        <p:nvPr/>
      </p:nvGrpSpPr>
      <p:grpSpPr>
        <a:xfrm>
          <a:off x="0" y="0"/>
          <a:ext cx="0" cy="0"/>
          <a:chOff x="0" y="0"/>
          <a:chExt cx="0" cy="0"/>
        </a:xfrm>
      </p:grpSpPr>
      <p:sp>
        <p:nvSpPr>
          <p:cNvPr id="766" name="Google Shape;766;p76"/>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7" name="Google Shape;767;p76"/>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8" name="Google Shape;768;p7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9" name="Google Shape;769;p7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0" name="Google Shape;770;p7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71" name="Google Shape;771;p76"/>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72" name="Google Shape;772;p76"/>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73" name="Google Shape;773;p76"/>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74" name="Google Shape;774;p76"/>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3">
    <p:spTree>
      <p:nvGrpSpPr>
        <p:cNvPr id="1" name="Shape 775"/>
        <p:cNvGrpSpPr/>
        <p:nvPr/>
      </p:nvGrpSpPr>
      <p:grpSpPr>
        <a:xfrm>
          <a:off x="0" y="0"/>
          <a:ext cx="0" cy="0"/>
          <a:chOff x="0" y="0"/>
          <a:chExt cx="0" cy="0"/>
        </a:xfrm>
      </p:grpSpPr>
      <p:sp>
        <p:nvSpPr>
          <p:cNvPr id="776" name="Google Shape;776;p77"/>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7" name="Google Shape;777;p77"/>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78" name="Google Shape;778;p77"/>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79" name="Google Shape;779;p77"/>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80" name="Google Shape;780;p77"/>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Title and Content">
  <p:cSld name="1_Title and Content 3">
    <p:spTree>
      <p:nvGrpSpPr>
        <p:cNvPr id="1" name="Shape 781"/>
        <p:cNvGrpSpPr/>
        <p:nvPr/>
      </p:nvGrpSpPr>
      <p:grpSpPr>
        <a:xfrm>
          <a:off x="0" y="0"/>
          <a:ext cx="0" cy="0"/>
          <a:chOff x="0" y="0"/>
          <a:chExt cx="0" cy="0"/>
        </a:xfrm>
      </p:grpSpPr>
      <p:sp>
        <p:nvSpPr>
          <p:cNvPr id="782" name="Google Shape;782;p78"/>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783" name="Google Shape;783;p78"/>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784" name="Google Shape;784;p78"/>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85" name="Google Shape;785;p78"/>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78"/>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3">
    <p:spTree>
      <p:nvGrpSpPr>
        <p:cNvPr id="1" name="Shape 787"/>
        <p:cNvGrpSpPr/>
        <p:nvPr/>
      </p:nvGrpSpPr>
      <p:grpSpPr>
        <a:xfrm>
          <a:off x="0" y="0"/>
          <a:ext cx="0" cy="0"/>
          <a:chOff x="0" y="0"/>
          <a:chExt cx="0" cy="0"/>
        </a:xfrm>
      </p:grpSpPr>
      <p:sp>
        <p:nvSpPr>
          <p:cNvPr id="788" name="Google Shape;788;p79"/>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89" name="Google Shape;789;p79"/>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90" name="Google Shape;790;p79"/>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1" name="Google Shape;791;p79"/>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2" name="Google Shape;792;p79"/>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93" name="Google Shape;793;p79"/>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4">
    <p:spTree>
      <p:nvGrpSpPr>
        <p:cNvPr id="1" name="Shape 794"/>
        <p:cNvGrpSpPr/>
        <p:nvPr/>
      </p:nvGrpSpPr>
      <p:grpSpPr>
        <a:xfrm>
          <a:off x="0" y="0"/>
          <a:ext cx="0" cy="0"/>
          <a:chOff x="0" y="0"/>
          <a:chExt cx="0" cy="0"/>
        </a:xfrm>
      </p:grpSpPr>
      <p:sp>
        <p:nvSpPr>
          <p:cNvPr id="795" name="Google Shape;795;p80"/>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6" name="Google Shape;796;p80"/>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97" name="Google Shape;797;p80"/>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98" name="Google Shape;798;p80"/>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99" name="Google Shape;799;p80"/>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p:cSld name="Cover 2">
    <p:spTree>
      <p:nvGrpSpPr>
        <p:cNvPr id="1" name="Shape 87"/>
        <p:cNvGrpSpPr/>
        <p:nvPr/>
      </p:nvGrpSpPr>
      <p:grpSpPr>
        <a:xfrm>
          <a:off x="0" y="0"/>
          <a:ext cx="0" cy="0"/>
          <a:chOff x="0" y="0"/>
          <a:chExt cx="0" cy="0"/>
        </a:xfrm>
      </p:grpSpPr>
      <p:sp>
        <p:nvSpPr>
          <p:cNvPr id="88" name="Google Shape;88;p9"/>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 name="Google Shape;89;p9"/>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9"/>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1" name="Google Shape;91;p9"/>
          <p:cNvSpPr>
            <a:spLocks noGrp="1"/>
          </p:cNvSpPr>
          <p:nvPr>
            <p:ph type="pic" idx="2"/>
          </p:nvPr>
        </p:nvSpPr>
        <p:spPr>
          <a:xfrm>
            <a:off x="7118684" y="233915"/>
            <a:ext cx="5073316" cy="5943600"/>
          </a:xfrm>
          <a:prstGeom prst="rect">
            <a:avLst/>
          </a:prstGeom>
          <a:noFill/>
          <a:ln>
            <a:noFill/>
          </a:ln>
        </p:spPr>
      </p:sp>
      <p:grpSp>
        <p:nvGrpSpPr>
          <p:cNvPr id="92" name="Google Shape;92;p9"/>
          <p:cNvGrpSpPr/>
          <p:nvPr/>
        </p:nvGrpSpPr>
        <p:grpSpPr>
          <a:xfrm>
            <a:off x="0" y="5020348"/>
            <a:ext cx="12192000" cy="1837653"/>
            <a:chOff x="0" y="5020348"/>
            <a:chExt cx="12192000" cy="1837653"/>
          </a:xfrm>
        </p:grpSpPr>
        <p:sp>
          <p:nvSpPr>
            <p:cNvPr id="93" name="Google Shape;93;p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9"/>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5" name="Google Shape;95;p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Title and Content">
  <p:cSld name="1_Title and Content 4">
    <p:spTree>
      <p:nvGrpSpPr>
        <p:cNvPr id="1" name="Shape 800"/>
        <p:cNvGrpSpPr/>
        <p:nvPr/>
      </p:nvGrpSpPr>
      <p:grpSpPr>
        <a:xfrm>
          <a:off x="0" y="0"/>
          <a:ext cx="0" cy="0"/>
          <a:chOff x="0" y="0"/>
          <a:chExt cx="0" cy="0"/>
        </a:xfrm>
      </p:grpSpPr>
      <p:sp>
        <p:nvSpPr>
          <p:cNvPr id="801" name="Google Shape;801;p81"/>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802" name="Google Shape;802;p81"/>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803" name="Google Shape;803;p81"/>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804" name="Google Shape;804;p81"/>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5" name="Google Shape;805;p81"/>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4">
    <p:spTree>
      <p:nvGrpSpPr>
        <p:cNvPr id="1" name="Shape 806"/>
        <p:cNvGrpSpPr/>
        <p:nvPr/>
      </p:nvGrpSpPr>
      <p:grpSpPr>
        <a:xfrm>
          <a:off x="0" y="0"/>
          <a:ext cx="0" cy="0"/>
          <a:chOff x="0" y="0"/>
          <a:chExt cx="0" cy="0"/>
        </a:xfrm>
      </p:grpSpPr>
      <p:sp>
        <p:nvSpPr>
          <p:cNvPr id="807" name="Google Shape;807;p82"/>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808" name="Google Shape;808;p82"/>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809" name="Google Shape;809;p82"/>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0" name="Google Shape;810;p82"/>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1" name="Google Shape;811;p82"/>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12" name="Google Shape;812;p82"/>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ver">
  <p:cSld name="Cover 7">
    <p:spTree>
      <p:nvGrpSpPr>
        <p:cNvPr id="1" name="Shape 813"/>
        <p:cNvGrpSpPr/>
        <p:nvPr/>
      </p:nvGrpSpPr>
      <p:grpSpPr>
        <a:xfrm>
          <a:off x="0" y="0"/>
          <a:ext cx="0" cy="0"/>
          <a:chOff x="0" y="0"/>
          <a:chExt cx="0" cy="0"/>
        </a:xfrm>
      </p:grpSpPr>
      <p:sp>
        <p:nvSpPr>
          <p:cNvPr id="814" name="Google Shape;814;p83"/>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5" name="Google Shape;815;p83"/>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6" name="Google Shape;816;p83"/>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17" name="Google Shape;817;p83"/>
          <p:cNvSpPr>
            <a:spLocks noGrp="1"/>
          </p:cNvSpPr>
          <p:nvPr>
            <p:ph type="pic" idx="2"/>
          </p:nvPr>
        </p:nvSpPr>
        <p:spPr>
          <a:xfrm>
            <a:off x="7118684" y="233915"/>
            <a:ext cx="5073316" cy="5943600"/>
          </a:xfrm>
          <a:prstGeom prst="rect">
            <a:avLst/>
          </a:prstGeom>
          <a:noFill/>
          <a:ln>
            <a:noFill/>
          </a:ln>
        </p:spPr>
      </p:sp>
      <p:grpSp>
        <p:nvGrpSpPr>
          <p:cNvPr id="818" name="Google Shape;818;p83"/>
          <p:cNvGrpSpPr/>
          <p:nvPr/>
        </p:nvGrpSpPr>
        <p:grpSpPr>
          <a:xfrm>
            <a:off x="0" y="5020348"/>
            <a:ext cx="12192000" cy="1837653"/>
            <a:chOff x="0" y="5020348"/>
            <a:chExt cx="12192000" cy="1837653"/>
          </a:xfrm>
        </p:grpSpPr>
        <p:sp>
          <p:nvSpPr>
            <p:cNvPr id="819" name="Google Shape;819;p8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0" name="Google Shape;820;p83"/>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21" name="Google Shape;821;p8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Divider">
  <p:cSld name="Divider 7">
    <p:bg>
      <p:bgPr>
        <a:solidFill>
          <a:schemeClr val="lt2"/>
        </a:solidFill>
        <a:effectLst/>
      </p:bgPr>
    </p:bg>
    <p:spTree>
      <p:nvGrpSpPr>
        <p:cNvPr id="1" name="Shape 822"/>
        <p:cNvGrpSpPr/>
        <p:nvPr/>
      </p:nvGrpSpPr>
      <p:grpSpPr>
        <a:xfrm>
          <a:off x="0" y="0"/>
          <a:ext cx="0" cy="0"/>
          <a:chOff x="0" y="0"/>
          <a:chExt cx="0" cy="0"/>
        </a:xfrm>
      </p:grpSpPr>
      <p:grpSp>
        <p:nvGrpSpPr>
          <p:cNvPr id="823" name="Google Shape;823;p84"/>
          <p:cNvGrpSpPr/>
          <p:nvPr/>
        </p:nvGrpSpPr>
        <p:grpSpPr>
          <a:xfrm>
            <a:off x="0" y="5020347"/>
            <a:ext cx="12192000" cy="1837653"/>
            <a:chOff x="0" y="5020347"/>
            <a:chExt cx="12192000" cy="1837653"/>
          </a:xfrm>
        </p:grpSpPr>
        <p:sp>
          <p:nvSpPr>
            <p:cNvPr id="824" name="Google Shape;824;p84"/>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5" name="Google Shape;825;p8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6" name="Google Shape;826;p84"/>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27" name="Google Shape;827;p8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828" name="Google Shape;828;p84"/>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9" name="Google Shape;829;p84"/>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Photo Slide">
  <p:cSld name="Photo Slide 6">
    <p:spTree>
      <p:nvGrpSpPr>
        <p:cNvPr id="1" name="Shape 830"/>
        <p:cNvGrpSpPr/>
        <p:nvPr/>
      </p:nvGrpSpPr>
      <p:grpSpPr>
        <a:xfrm>
          <a:off x="0" y="0"/>
          <a:ext cx="0" cy="0"/>
          <a:chOff x="0" y="0"/>
          <a:chExt cx="0" cy="0"/>
        </a:xfrm>
      </p:grpSpPr>
      <p:sp>
        <p:nvSpPr>
          <p:cNvPr id="831" name="Google Shape;831;p85"/>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32" name="Google Shape;832;p85"/>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33" name="Google Shape;833;p85"/>
          <p:cNvGrpSpPr/>
          <p:nvPr/>
        </p:nvGrpSpPr>
        <p:grpSpPr>
          <a:xfrm>
            <a:off x="0" y="5379426"/>
            <a:ext cx="2807368" cy="753891"/>
            <a:chOff x="0" y="5379426"/>
            <a:chExt cx="2807368" cy="753891"/>
          </a:xfrm>
        </p:grpSpPr>
        <p:sp>
          <p:nvSpPr>
            <p:cNvPr id="834" name="Google Shape;834;p85"/>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5" name="Google Shape;835;p85"/>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36" name="Google Shape;836;p85"/>
          <p:cNvSpPr>
            <a:spLocks noGrp="1"/>
          </p:cNvSpPr>
          <p:nvPr>
            <p:ph type="pic" idx="2"/>
          </p:nvPr>
        </p:nvSpPr>
        <p:spPr>
          <a:xfrm>
            <a:off x="2807368" y="457202"/>
            <a:ext cx="8915400" cy="5943598"/>
          </a:xfrm>
          <a:prstGeom prst="rect">
            <a:avLst/>
          </a:prstGeom>
          <a:noFill/>
          <a:ln>
            <a:noFill/>
          </a:ln>
        </p:spPr>
      </p:sp>
      <p:pic>
        <p:nvPicPr>
          <p:cNvPr id="837" name="Google Shape;837;p85"/>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Quotation">
  <p:cSld name="Quotation 10">
    <p:spTree>
      <p:nvGrpSpPr>
        <p:cNvPr id="1" name="Shape 838"/>
        <p:cNvGrpSpPr/>
        <p:nvPr/>
      </p:nvGrpSpPr>
      <p:grpSpPr>
        <a:xfrm>
          <a:off x="0" y="0"/>
          <a:ext cx="0" cy="0"/>
          <a:chOff x="0" y="0"/>
          <a:chExt cx="0" cy="0"/>
        </a:xfrm>
      </p:grpSpPr>
      <p:sp>
        <p:nvSpPr>
          <p:cNvPr id="839" name="Google Shape;839;p86"/>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0" name="Google Shape;840;p86"/>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1" name="Google Shape;841;p86"/>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2" name="Google Shape;842;p8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43" name="Google Shape;843;p8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44" name="Google Shape;844;p8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45" name="Google Shape;845;p86"/>
          <p:cNvGrpSpPr/>
          <p:nvPr/>
        </p:nvGrpSpPr>
        <p:grpSpPr>
          <a:xfrm>
            <a:off x="7191542" y="1"/>
            <a:ext cx="5000459" cy="1425992"/>
            <a:chOff x="7191542" y="1"/>
            <a:chExt cx="5000459" cy="1425992"/>
          </a:xfrm>
        </p:grpSpPr>
        <p:pic>
          <p:nvPicPr>
            <p:cNvPr id="846" name="Google Shape;846;p8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47" name="Google Shape;847;p86"/>
            <p:cNvGrpSpPr/>
            <p:nvPr/>
          </p:nvGrpSpPr>
          <p:grpSpPr>
            <a:xfrm>
              <a:off x="7191542" y="1"/>
              <a:ext cx="5000459" cy="1425992"/>
              <a:chOff x="7186272" y="0"/>
              <a:chExt cx="5005729" cy="1427495"/>
            </a:xfrm>
          </p:grpSpPr>
          <p:sp>
            <p:nvSpPr>
              <p:cNvPr id="848" name="Google Shape;848;p8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9" name="Google Shape;849;p8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850" name="Google Shape;850;p86"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Content">
  <p:cSld name="Title and Content 7">
    <p:spTree>
      <p:nvGrpSpPr>
        <p:cNvPr id="1" name="Shape 851"/>
        <p:cNvGrpSpPr/>
        <p:nvPr/>
      </p:nvGrpSpPr>
      <p:grpSpPr>
        <a:xfrm>
          <a:off x="0" y="0"/>
          <a:ext cx="0" cy="0"/>
          <a:chOff x="0" y="0"/>
          <a:chExt cx="0" cy="0"/>
        </a:xfrm>
      </p:grpSpPr>
      <p:grpSp>
        <p:nvGrpSpPr>
          <p:cNvPr id="852" name="Google Shape;852;p87"/>
          <p:cNvGrpSpPr/>
          <p:nvPr/>
        </p:nvGrpSpPr>
        <p:grpSpPr>
          <a:xfrm>
            <a:off x="7191542" y="1"/>
            <a:ext cx="5000459" cy="1425992"/>
            <a:chOff x="7191542" y="1"/>
            <a:chExt cx="5000459" cy="1425992"/>
          </a:xfrm>
        </p:grpSpPr>
        <p:pic>
          <p:nvPicPr>
            <p:cNvPr id="853" name="Google Shape;853;p8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54" name="Google Shape;854;p87"/>
            <p:cNvGrpSpPr/>
            <p:nvPr/>
          </p:nvGrpSpPr>
          <p:grpSpPr>
            <a:xfrm>
              <a:off x="7191542" y="1"/>
              <a:ext cx="5000459" cy="1425992"/>
              <a:chOff x="7186272" y="0"/>
              <a:chExt cx="5005729" cy="1427495"/>
            </a:xfrm>
          </p:grpSpPr>
          <p:sp>
            <p:nvSpPr>
              <p:cNvPr id="855" name="Google Shape;855;p8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6" name="Google Shape;856;p8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57" name="Google Shape;857;p8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87"/>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9" name="Google Shape;859;p8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60" name="Google Shape;860;p8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61" name="Google Shape;861;p8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wo Content">
  <p:cSld name="Two Content 6">
    <p:spTree>
      <p:nvGrpSpPr>
        <p:cNvPr id="1" name="Shape 862"/>
        <p:cNvGrpSpPr/>
        <p:nvPr/>
      </p:nvGrpSpPr>
      <p:grpSpPr>
        <a:xfrm>
          <a:off x="0" y="0"/>
          <a:ext cx="0" cy="0"/>
          <a:chOff x="0" y="0"/>
          <a:chExt cx="0" cy="0"/>
        </a:xfrm>
      </p:grpSpPr>
      <p:sp>
        <p:nvSpPr>
          <p:cNvPr id="863" name="Google Shape;863;p8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4" name="Google Shape;864;p88"/>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65" name="Google Shape;865;p88"/>
          <p:cNvGrpSpPr/>
          <p:nvPr/>
        </p:nvGrpSpPr>
        <p:grpSpPr>
          <a:xfrm>
            <a:off x="7191542" y="1"/>
            <a:ext cx="5000459" cy="1425992"/>
            <a:chOff x="7191542" y="1"/>
            <a:chExt cx="5000459" cy="1425992"/>
          </a:xfrm>
        </p:grpSpPr>
        <p:pic>
          <p:nvPicPr>
            <p:cNvPr id="866" name="Google Shape;866;p8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67" name="Google Shape;867;p88"/>
            <p:cNvGrpSpPr/>
            <p:nvPr/>
          </p:nvGrpSpPr>
          <p:grpSpPr>
            <a:xfrm>
              <a:off x="7191542" y="1"/>
              <a:ext cx="5000459" cy="1425992"/>
              <a:chOff x="7186272" y="0"/>
              <a:chExt cx="5005729" cy="1427495"/>
            </a:xfrm>
          </p:grpSpPr>
          <p:sp>
            <p:nvSpPr>
              <p:cNvPr id="868" name="Google Shape;868;p8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9" name="Google Shape;869;p8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70" name="Google Shape;870;p88"/>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1" name="Google Shape;871;p88"/>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72" name="Google Shape;872;p8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73" name="Google Shape;873;p8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mparison">
  <p:cSld name="Comparison 6">
    <p:spTree>
      <p:nvGrpSpPr>
        <p:cNvPr id="1" name="Shape 874"/>
        <p:cNvGrpSpPr/>
        <p:nvPr/>
      </p:nvGrpSpPr>
      <p:grpSpPr>
        <a:xfrm>
          <a:off x="0" y="0"/>
          <a:ext cx="0" cy="0"/>
          <a:chOff x="0" y="0"/>
          <a:chExt cx="0" cy="0"/>
        </a:xfrm>
      </p:grpSpPr>
      <p:grpSp>
        <p:nvGrpSpPr>
          <p:cNvPr id="875" name="Google Shape;875;p89"/>
          <p:cNvGrpSpPr/>
          <p:nvPr/>
        </p:nvGrpSpPr>
        <p:grpSpPr>
          <a:xfrm>
            <a:off x="7191542" y="1"/>
            <a:ext cx="5000459" cy="1425992"/>
            <a:chOff x="7191542" y="1"/>
            <a:chExt cx="5000459" cy="1425992"/>
          </a:xfrm>
        </p:grpSpPr>
        <p:pic>
          <p:nvPicPr>
            <p:cNvPr id="876" name="Google Shape;876;p8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77" name="Google Shape;877;p89"/>
            <p:cNvGrpSpPr/>
            <p:nvPr/>
          </p:nvGrpSpPr>
          <p:grpSpPr>
            <a:xfrm>
              <a:off x="7191542" y="1"/>
              <a:ext cx="5000459" cy="1425992"/>
              <a:chOff x="7186272" y="0"/>
              <a:chExt cx="5005729" cy="1427495"/>
            </a:xfrm>
          </p:grpSpPr>
          <p:sp>
            <p:nvSpPr>
              <p:cNvPr id="878" name="Google Shape;878;p8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9" name="Google Shape;879;p8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80" name="Google Shape;880;p8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1" name="Google Shape;881;p89"/>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2" name="Google Shape;882;p89"/>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3" name="Google Shape;883;p89"/>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4" name="Google Shape;884;p89"/>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5" name="Google Shape;885;p8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86" name="Google Shape;886;p8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87" name="Google Shape;887;p8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p:cSld name="Title Only 5">
    <p:spTree>
      <p:nvGrpSpPr>
        <p:cNvPr id="1" name="Shape 888"/>
        <p:cNvGrpSpPr/>
        <p:nvPr/>
      </p:nvGrpSpPr>
      <p:grpSpPr>
        <a:xfrm>
          <a:off x="0" y="0"/>
          <a:ext cx="0" cy="0"/>
          <a:chOff x="0" y="0"/>
          <a:chExt cx="0" cy="0"/>
        </a:xfrm>
      </p:grpSpPr>
      <p:grpSp>
        <p:nvGrpSpPr>
          <p:cNvPr id="889" name="Google Shape;889;p90"/>
          <p:cNvGrpSpPr/>
          <p:nvPr/>
        </p:nvGrpSpPr>
        <p:grpSpPr>
          <a:xfrm>
            <a:off x="7191542" y="1"/>
            <a:ext cx="5000459" cy="1425992"/>
            <a:chOff x="7191542" y="1"/>
            <a:chExt cx="5000459" cy="1425992"/>
          </a:xfrm>
        </p:grpSpPr>
        <p:pic>
          <p:nvPicPr>
            <p:cNvPr id="890" name="Google Shape;890;p9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91" name="Google Shape;891;p90"/>
            <p:cNvGrpSpPr/>
            <p:nvPr/>
          </p:nvGrpSpPr>
          <p:grpSpPr>
            <a:xfrm>
              <a:off x="7191542" y="1"/>
              <a:ext cx="5000459" cy="1425992"/>
              <a:chOff x="7186272" y="0"/>
              <a:chExt cx="5005729" cy="1427495"/>
            </a:xfrm>
          </p:grpSpPr>
          <p:sp>
            <p:nvSpPr>
              <p:cNvPr id="892" name="Google Shape;892;p9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3" name="Google Shape;893;p9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94" name="Google Shape;894;p9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5" name="Google Shape;895;p9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96" name="Google Shape;896;p9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97" name="Google Shape;897;p9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p:cSld name="Divider 2">
    <p:bg>
      <p:bgPr>
        <a:solidFill>
          <a:schemeClr val="lt2"/>
        </a:solidFill>
        <a:effectLst/>
      </p:bgPr>
    </p:bg>
    <p:spTree>
      <p:nvGrpSpPr>
        <p:cNvPr id="1" name="Shape 96"/>
        <p:cNvGrpSpPr/>
        <p:nvPr/>
      </p:nvGrpSpPr>
      <p:grpSpPr>
        <a:xfrm>
          <a:off x="0" y="0"/>
          <a:ext cx="0" cy="0"/>
          <a:chOff x="0" y="0"/>
          <a:chExt cx="0" cy="0"/>
        </a:xfrm>
      </p:grpSpPr>
      <p:grpSp>
        <p:nvGrpSpPr>
          <p:cNvPr id="97" name="Google Shape;97;p10"/>
          <p:cNvGrpSpPr/>
          <p:nvPr/>
        </p:nvGrpSpPr>
        <p:grpSpPr>
          <a:xfrm>
            <a:off x="0" y="5020347"/>
            <a:ext cx="12192000" cy="1837653"/>
            <a:chOff x="0" y="5020347"/>
            <a:chExt cx="12192000" cy="1837653"/>
          </a:xfrm>
        </p:grpSpPr>
        <p:sp>
          <p:nvSpPr>
            <p:cNvPr id="98" name="Google Shape;98;p1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1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1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1" name="Google Shape;101;p1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02" name="Google Shape;102;p10"/>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0"/>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End">
  <p:cSld name="End 6">
    <p:spTree>
      <p:nvGrpSpPr>
        <p:cNvPr id="1" name="Shape 898"/>
        <p:cNvGrpSpPr/>
        <p:nvPr/>
      </p:nvGrpSpPr>
      <p:grpSpPr>
        <a:xfrm>
          <a:off x="0" y="0"/>
          <a:ext cx="0" cy="0"/>
          <a:chOff x="0" y="0"/>
          <a:chExt cx="0" cy="0"/>
        </a:xfrm>
      </p:grpSpPr>
      <p:grpSp>
        <p:nvGrpSpPr>
          <p:cNvPr id="899" name="Google Shape;899;p91"/>
          <p:cNvGrpSpPr/>
          <p:nvPr/>
        </p:nvGrpSpPr>
        <p:grpSpPr>
          <a:xfrm>
            <a:off x="0" y="0"/>
            <a:ext cx="12192000" cy="2148830"/>
            <a:chOff x="0" y="0"/>
            <a:chExt cx="12192000" cy="2148830"/>
          </a:xfrm>
        </p:grpSpPr>
        <p:sp>
          <p:nvSpPr>
            <p:cNvPr id="900" name="Google Shape;900;p91"/>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1" name="Google Shape;901;p91"/>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02" name="Google Shape;902;p91"/>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3" name="Google Shape;903;p91"/>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4" name="Google Shape;904;p91"/>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05" name="Google Shape;905;p91"/>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906" name="Google Shape;906;p91"/>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p:cSld name="Blank 5">
    <p:spTree>
      <p:nvGrpSpPr>
        <p:cNvPr id="1" name="Shape 907"/>
        <p:cNvGrpSpPr/>
        <p:nvPr/>
      </p:nvGrpSpPr>
      <p:grpSpPr>
        <a:xfrm>
          <a:off x="0" y="0"/>
          <a:ext cx="0" cy="0"/>
          <a:chOff x="0" y="0"/>
          <a:chExt cx="0" cy="0"/>
        </a:xfrm>
      </p:grpSpPr>
      <p:sp>
        <p:nvSpPr>
          <p:cNvPr id="908" name="Google Shape;908;p9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09" name="Google Shape;909;p9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10" name="Google Shape;910;p9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11" name="Google Shape;911;p92"/>
          <p:cNvGrpSpPr/>
          <p:nvPr/>
        </p:nvGrpSpPr>
        <p:grpSpPr>
          <a:xfrm>
            <a:off x="7191542" y="1"/>
            <a:ext cx="5000459" cy="1425992"/>
            <a:chOff x="7191542" y="1"/>
            <a:chExt cx="5000459" cy="1425992"/>
          </a:xfrm>
        </p:grpSpPr>
        <p:pic>
          <p:nvPicPr>
            <p:cNvPr id="912" name="Google Shape;912;p9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13" name="Google Shape;913;p92"/>
            <p:cNvGrpSpPr/>
            <p:nvPr/>
          </p:nvGrpSpPr>
          <p:grpSpPr>
            <a:xfrm>
              <a:off x="7191542" y="1"/>
              <a:ext cx="5000459" cy="1425992"/>
              <a:chOff x="7186272" y="0"/>
              <a:chExt cx="5005729" cy="1427495"/>
            </a:xfrm>
          </p:grpSpPr>
          <p:sp>
            <p:nvSpPr>
              <p:cNvPr id="914" name="Google Shape;914;p9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5" name="Google Shape;915;p9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ver">
  <p:cSld name="Cover 8">
    <p:spTree>
      <p:nvGrpSpPr>
        <p:cNvPr id="1" name="Shape 916"/>
        <p:cNvGrpSpPr/>
        <p:nvPr/>
      </p:nvGrpSpPr>
      <p:grpSpPr>
        <a:xfrm>
          <a:off x="0" y="0"/>
          <a:ext cx="0" cy="0"/>
          <a:chOff x="0" y="0"/>
          <a:chExt cx="0" cy="0"/>
        </a:xfrm>
      </p:grpSpPr>
      <p:sp>
        <p:nvSpPr>
          <p:cNvPr id="917" name="Google Shape;917;p93"/>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8" name="Google Shape;918;p93"/>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9" name="Google Shape;919;p93"/>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20" name="Google Shape;920;p93"/>
          <p:cNvSpPr>
            <a:spLocks noGrp="1"/>
          </p:cNvSpPr>
          <p:nvPr>
            <p:ph type="pic" idx="2"/>
          </p:nvPr>
        </p:nvSpPr>
        <p:spPr>
          <a:xfrm>
            <a:off x="7118684" y="233915"/>
            <a:ext cx="5073316" cy="5943600"/>
          </a:xfrm>
          <a:prstGeom prst="rect">
            <a:avLst/>
          </a:prstGeom>
          <a:noFill/>
          <a:ln>
            <a:noFill/>
          </a:ln>
        </p:spPr>
      </p:sp>
      <p:grpSp>
        <p:nvGrpSpPr>
          <p:cNvPr id="921" name="Google Shape;921;p93"/>
          <p:cNvGrpSpPr/>
          <p:nvPr/>
        </p:nvGrpSpPr>
        <p:grpSpPr>
          <a:xfrm>
            <a:off x="0" y="5020348"/>
            <a:ext cx="12192000" cy="1837653"/>
            <a:chOff x="0" y="5020348"/>
            <a:chExt cx="12192000" cy="1837653"/>
          </a:xfrm>
        </p:grpSpPr>
        <p:sp>
          <p:nvSpPr>
            <p:cNvPr id="922" name="Google Shape;922;p9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3" name="Google Shape;923;p93"/>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24" name="Google Shape;924;p9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ivider">
  <p:cSld name="Divider 8">
    <p:bg>
      <p:bgPr>
        <a:solidFill>
          <a:schemeClr val="lt2"/>
        </a:solidFill>
        <a:effectLst/>
      </p:bgPr>
    </p:bg>
    <p:spTree>
      <p:nvGrpSpPr>
        <p:cNvPr id="1" name="Shape 925"/>
        <p:cNvGrpSpPr/>
        <p:nvPr/>
      </p:nvGrpSpPr>
      <p:grpSpPr>
        <a:xfrm>
          <a:off x="0" y="0"/>
          <a:ext cx="0" cy="0"/>
          <a:chOff x="0" y="0"/>
          <a:chExt cx="0" cy="0"/>
        </a:xfrm>
      </p:grpSpPr>
      <p:grpSp>
        <p:nvGrpSpPr>
          <p:cNvPr id="926" name="Google Shape;926;p94"/>
          <p:cNvGrpSpPr/>
          <p:nvPr/>
        </p:nvGrpSpPr>
        <p:grpSpPr>
          <a:xfrm>
            <a:off x="0" y="5020347"/>
            <a:ext cx="12192000" cy="1837653"/>
            <a:chOff x="0" y="5020347"/>
            <a:chExt cx="12192000" cy="1837653"/>
          </a:xfrm>
        </p:grpSpPr>
        <p:sp>
          <p:nvSpPr>
            <p:cNvPr id="927" name="Google Shape;927;p94"/>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8" name="Google Shape;928;p9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9" name="Google Shape;929;p94"/>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30" name="Google Shape;930;p9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931" name="Google Shape;931;p94"/>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2" name="Google Shape;932;p94"/>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Photo Slide">
  <p:cSld name="Photo Slide 7">
    <p:spTree>
      <p:nvGrpSpPr>
        <p:cNvPr id="1" name="Shape 933"/>
        <p:cNvGrpSpPr/>
        <p:nvPr/>
      </p:nvGrpSpPr>
      <p:grpSpPr>
        <a:xfrm>
          <a:off x="0" y="0"/>
          <a:ext cx="0" cy="0"/>
          <a:chOff x="0" y="0"/>
          <a:chExt cx="0" cy="0"/>
        </a:xfrm>
      </p:grpSpPr>
      <p:sp>
        <p:nvSpPr>
          <p:cNvPr id="934" name="Google Shape;934;p95"/>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35" name="Google Shape;935;p95"/>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936" name="Google Shape;936;p95"/>
          <p:cNvGrpSpPr/>
          <p:nvPr/>
        </p:nvGrpSpPr>
        <p:grpSpPr>
          <a:xfrm>
            <a:off x="0" y="5379426"/>
            <a:ext cx="2807368" cy="753891"/>
            <a:chOff x="0" y="5379426"/>
            <a:chExt cx="2807368" cy="753891"/>
          </a:xfrm>
        </p:grpSpPr>
        <p:sp>
          <p:nvSpPr>
            <p:cNvPr id="937" name="Google Shape;937;p95"/>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8" name="Google Shape;938;p95"/>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939" name="Google Shape;939;p95"/>
          <p:cNvSpPr>
            <a:spLocks noGrp="1"/>
          </p:cNvSpPr>
          <p:nvPr>
            <p:ph type="pic" idx="2"/>
          </p:nvPr>
        </p:nvSpPr>
        <p:spPr>
          <a:xfrm>
            <a:off x="2807368" y="457202"/>
            <a:ext cx="8915400" cy="5943598"/>
          </a:xfrm>
          <a:prstGeom prst="rect">
            <a:avLst/>
          </a:prstGeom>
          <a:noFill/>
          <a:ln>
            <a:noFill/>
          </a:ln>
        </p:spPr>
      </p:sp>
      <p:pic>
        <p:nvPicPr>
          <p:cNvPr id="940" name="Google Shape;940;p95"/>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Quotation">
  <p:cSld name="Quotation 11">
    <p:spTree>
      <p:nvGrpSpPr>
        <p:cNvPr id="1" name="Shape 941"/>
        <p:cNvGrpSpPr/>
        <p:nvPr/>
      </p:nvGrpSpPr>
      <p:grpSpPr>
        <a:xfrm>
          <a:off x="0" y="0"/>
          <a:ext cx="0" cy="0"/>
          <a:chOff x="0" y="0"/>
          <a:chExt cx="0" cy="0"/>
        </a:xfrm>
      </p:grpSpPr>
      <p:sp>
        <p:nvSpPr>
          <p:cNvPr id="942" name="Google Shape;942;p96"/>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3" name="Google Shape;943;p96"/>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4" name="Google Shape;944;p96"/>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5" name="Google Shape;945;p9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46" name="Google Shape;946;p9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47" name="Google Shape;947;p9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48" name="Google Shape;948;p96"/>
          <p:cNvGrpSpPr/>
          <p:nvPr/>
        </p:nvGrpSpPr>
        <p:grpSpPr>
          <a:xfrm>
            <a:off x="7191542" y="1"/>
            <a:ext cx="5000459" cy="1425992"/>
            <a:chOff x="7191542" y="1"/>
            <a:chExt cx="5000459" cy="1425992"/>
          </a:xfrm>
        </p:grpSpPr>
        <p:pic>
          <p:nvPicPr>
            <p:cNvPr id="949" name="Google Shape;949;p9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50" name="Google Shape;950;p96"/>
            <p:cNvGrpSpPr/>
            <p:nvPr/>
          </p:nvGrpSpPr>
          <p:grpSpPr>
            <a:xfrm>
              <a:off x="7191542" y="1"/>
              <a:ext cx="5000459" cy="1425992"/>
              <a:chOff x="7186272" y="0"/>
              <a:chExt cx="5005729" cy="1427495"/>
            </a:xfrm>
          </p:grpSpPr>
          <p:sp>
            <p:nvSpPr>
              <p:cNvPr id="951" name="Google Shape;951;p9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2" name="Google Shape;952;p9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953" name="Google Shape;953;p96"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Content">
  <p:cSld name="Title and Content 8">
    <p:spTree>
      <p:nvGrpSpPr>
        <p:cNvPr id="1" name="Shape 954"/>
        <p:cNvGrpSpPr/>
        <p:nvPr/>
      </p:nvGrpSpPr>
      <p:grpSpPr>
        <a:xfrm>
          <a:off x="0" y="0"/>
          <a:ext cx="0" cy="0"/>
          <a:chOff x="0" y="0"/>
          <a:chExt cx="0" cy="0"/>
        </a:xfrm>
      </p:grpSpPr>
      <p:grpSp>
        <p:nvGrpSpPr>
          <p:cNvPr id="955" name="Google Shape;955;p97"/>
          <p:cNvGrpSpPr/>
          <p:nvPr/>
        </p:nvGrpSpPr>
        <p:grpSpPr>
          <a:xfrm>
            <a:off x="7191542" y="1"/>
            <a:ext cx="5000459" cy="1425992"/>
            <a:chOff x="7191542" y="1"/>
            <a:chExt cx="5000459" cy="1425992"/>
          </a:xfrm>
        </p:grpSpPr>
        <p:pic>
          <p:nvPicPr>
            <p:cNvPr id="956" name="Google Shape;956;p9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57" name="Google Shape;957;p97"/>
            <p:cNvGrpSpPr/>
            <p:nvPr/>
          </p:nvGrpSpPr>
          <p:grpSpPr>
            <a:xfrm>
              <a:off x="7191542" y="1"/>
              <a:ext cx="5000459" cy="1425992"/>
              <a:chOff x="7186272" y="0"/>
              <a:chExt cx="5005729" cy="1427495"/>
            </a:xfrm>
          </p:grpSpPr>
          <p:sp>
            <p:nvSpPr>
              <p:cNvPr id="958" name="Google Shape;958;p9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9" name="Google Shape;959;p9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60" name="Google Shape;960;p9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1" name="Google Shape;961;p97"/>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2" name="Google Shape;962;p9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63" name="Google Shape;963;p9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64" name="Google Shape;964;p9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wo Content">
  <p:cSld name="Two Content 7">
    <p:spTree>
      <p:nvGrpSpPr>
        <p:cNvPr id="1" name="Shape 965"/>
        <p:cNvGrpSpPr/>
        <p:nvPr/>
      </p:nvGrpSpPr>
      <p:grpSpPr>
        <a:xfrm>
          <a:off x="0" y="0"/>
          <a:ext cx="0" cy="0"/>
          <a:chOff x="0" y="0"/>
          <a:chExt cx="0" cy="0"/>
        </a:xfrm>
      </p:grpSpPr>
      <p:sp>
        <p:nvSpPr>
          <p:cNvPr id="966" name="Google Shape;966;p9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7" name="Google Shape;967;p98"/>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68" name="Google Shape;968;p98"/>
          <p:cNvGrpSpPr/>
          <p:nvPr/>
        </p:nvGrpSpPr>
        <p:grpSpPr>
          <a:xfrm>
            <a:off x="7191542" y="1"/>
            <a:ext cx="5000459" cy="1425992"/>
            <a:chOff x="7191542" y="1"/>
            <a:chExt cx="5000459" cy="1425992"/>
          </a:xfrm>
        </p:grpSpPr>
        <p:pic>
          <p:nvPicPr>
            <p:cNvPr id="969" name="Google Shape;969;p9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70" name="Google Shape;970;p98"/>
            <p:cNvGrpSpPr/>
            <p:nvPr/>
          </p:nvGrpSpPr>
          <p:grpSpPr>
            <a:xfrm>
              <a:off x="7191542" y="1"/>
              <a:ext cx="5000459" cy="1425992"/>
              <a:chOff x="7186272" y="0"/>
              <a:chExt cx="5005729" cy="1427495"/>
            </a:xfrm>
          </p:grpSpPr>
          <p:sp>
            <p:nvSpPr>
              <p:cNvPr id="971" name="Google Shape;971;p9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2" name="Google Shape;972;p9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73" name="Google Shape;973;p98"/>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4" name="Google Shape;974;p98"/>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75" name="Google Shape;975;p9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76" name="Google Shape;976;p9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mparison">
  <p:cSld name="Comparison 7">
    <p:spTree>
      <p:nvGrpSpPr>
        <p:cNvPr id="1" name="Shape 977"/>
        <p:cNvGrpSpPr/>
        <p:nvPr/>
      </p:nvGrpSpPr>
      <p:grpSpPr>
        <a:xfrm>
          <a:off x="0" y="0"/>
          <a:ext cx="0" cy="0"/>
          <a:chOff x="0" y="0"/>
          <a:chExt cx="0" cy="0"/>
        </a:xfrm>
      </p:grpSpPr>
      <p:grpSp>
        <p:nvGrpSpPr>
          <p:cNvPr id="978" name="Google Shape;978;p99"/>
          <p:cNvGrpSpPr/>
          <p:nvPr/>
        </p:nvGrpSpPr>
        <p:grpSpPr>
          <a:xfrm>
            <a:off x="7191542" y="1"/>
            <a:ext cx="5000459" cy="1425992"/>
            <a:chOff x="7191542" y="1"/>
            <a:chExt cx="5000459" cy="1425992"/>
          </a:xfrm>
        </p:grpSpPr>
        <p:pic>
          <p:nvPicPr>
            <p:cNvPr id="979" name="Google Shape;979;p9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80" name="Google Shape;980;p99"/>
            <p:cNvGrpSpPr/>
            <p:nvPr/>
          </p:nvGrpSpPr>
          <p:grpSpPr>
            <a:xfrm>
              <a:off x="7191542" y="1"/>
              <a:ext cx="5000459" cy="1425992"/>
              <a:chOff x="7186272" y="0"/>
              <a:chExt cx="5005729" cy="1427495"/>
            </a:xfrm>
          </p:grpSpPr>
          <p:sp>
            <p:nvSpPr>
              <p:cNvPr id="981" name="Google Shape;981;p9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2" name="Google Shape;982;p9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83" name="Google Shape;983;p9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4" name="Google Shape;984;p99"/>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5" name="Google Shape;985;p99"/>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6" name="Google Shape;986;p99"/>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7" name="Google Shape;987;p99"/>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8" name="Google Shape;988;p9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89" name="Google Shape;989;p9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90" name="Google Shape;990;p9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p:cSld name="Title Only 6">
    <p:spTree>
      <p:nvGrpSpPr>
        <p:cNvPr id="1" name="Shape 991"/>
        <p:cNvGrpSpPr/>
        <p:nvPr/>
      </p:nvGrpSpPr>
      <p:grpSpPr>
        <a:xfrm>
          <a:off x="0" y="0"/>
          <a:ext cx="0" cy="0"/>
          <a:chOff x="0" y="0"/>
          <a:chExt cx="0" cy="0"/>
        </a:xfrm>
      </p:grpSpPr>
      <p:grpSp>
        <p:nvGrpSpPr>
          <p:cNvPr id="992" name="Google Shape;992;p100"/>
          <p:cNvGrpSpPr/>
          <p:nvPr/>
        </p:nvGrpSpPr>
        <p:grpSpPr>
          <a:xfrm>
            <a:off x="7191542" y="1"/>
            <a:ext cx="5000459" cy="1425992"/>
            <a:chOff x="7191542" y="1"/>
            <a:chExt cx="5000459" cy="1425992"/>
          </a:xfrm>
        </p:grpSpPr>
        <p:pic>
          <p:nvPicPr>
            <p:cNvPr id="993" name="Google Shape;993;p10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94" name="Google Shape;994;p100"/>
            <p:cNvGrpSpPr/>
            <p:nvPr/>
          </p:nvGrpSpPr>
          <p:grpSpPr>
            <a:xfrm>
              <a:off x="7191542" y="1"/>
              <a:ext cx="5000459" cy="1425992"/>
              <a:chOff x="7186272" y="0"/>
              <a:chExt cx="5005729" cy="1427495"/>
            </a:xfrm>
          </p:grpSpPr>
          <p:sp>
            <p:nvSpPr>
              <p:cNvPr id="995" name="Google Shape;995;p10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6" name="Google Shape;996;p10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97" name="Google Shape;997;p10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8" name="Google Shape;998;p10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99" name="Google Shape;999;p10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00" name="Google Shape;1000;p10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5.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theme" Target="../theme/theme10.xml"/><Relationship Id="rId5" Type="http://schemas.openxmlformats.org/officeDocument/2006/relationships/slideLayout" Target="../slideLayouts/slideLayout317.xml"/><Relationship Id="rId4" Type="http://schemas.openxmlformats.org/officeDocument/2006/relationships/slideLayout" Target="../slideLayouts/slideLayout31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20.xml"/><Relationship Id="rId7" Type="http://schemas.openxmlformats.org/officeDocument/2006/relationships/theme" Target="../theme/theme11.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5" Type="http://schemas.openxmlformats.org/officeDocument/2006/relationships/slideLayout" Target="../slideLayouts/slideLayout322.xml"/><Relationship Id="rId4" Type="http://schemas.openxmlformats.org/officeDocument/2006/relationships/slideLayout" Target="../slideLayouts/slideLayout32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26.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theme" Target="../theme/theme12.xml"/><Relationship Id="rId5" Type="http://schemas.openxmlformats.org/officeDocument/2006/relationships/slideLayout" Target="../slideLayouts/slideLayout328.xml"/><Relationship Id="rId4" Type="http://schemas.openxmlformats.org/officeDocument/2006/relationships/slideLayout" Target="../slideLayouts/slideLayout32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9.xml"/><Relationship Id="rId7" Type="http://schemas.openxmlformats.org/officeDocument/2006/relationships/theme" Target="../theme/theme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5" Type="http://schemas.openxmlformats.org/officeDocument/2006/relationships/slideLayout" Target="../slideLayouts/slideLayout131.xml"/><Relationship Id="rId4" Type="http://schemas.openxmlformats.org/officeDocument/2006/relationships/slideLayout" Target="../slideLayouts/slideLayout13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theme" Target="../theme/theme3.xml"/><Relationship Id="rId5" Type="http://schemas.openxmlformats.org/officeDocument/2006/relationships/slideLayout" Target="../slideLayouts/slideLayout137.xml"/><Relationship Id="rId4" Type="http://schemas.openxmlformats.org/officeDocument/2006/relationships/slideLayout" Target="../slideLayouts/slideLayout1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0.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theme" Target="../theme/theme4.xml"/><Relationship Id="rId5" Type="http://schemas.openxmlformats.org/officeDocument/2006/relationships/slideLayout" Target="../slideLayouts/slideLayout142.xml"/><Relationship Id="rId4" Type="http://schemas.openxmlformats.org/officeDocument/2006/relationships/slideLayout" Target="../slideLayouts/slideLayout1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6" Type="http://schemas.openxmlformats.org/officeDocument/2006/relationships/image" Target="../media/image54.jpg"/><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theme" Target="../theme/theme5.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93.xml"/><Relationship Id="rId117" Type="http://schemas.openxmlformats.org/officeDocument/2006/relationships/slideLayout" Target="../slideLayouts/slideLayout284.xml"/><Relationship Id="rId21" Type="http://schemas.openxmlformats.org/officeDocument/2006/relationships/slideLayout" Target="../slideLayouts/slideLayout188.xml"/><Relationship Id="rId42" Type="http://schemas.openxmlformats.org/officeDocument/2006/relationships/slideLayout" Target="../slideLayouts/slideLayout209.xml"/><Relationship Id="rId47" Type="http://schemas.openxmlformats.org/officeDocument/2006/relationships/slideLayout" Target="../slideLayouts/slideLayout214.xml"/><Relationship Id="rId63" Type="http://schemas.openxmlformats.org/officeDocument/2006/relationships/slideLayout" Target="../slideLayouts/slideLayout230.xml"/><Relationship Id="rId68" Type="http://schemas.openxmlformats.org/officeDocument/2006/relationships/slideLayout" Target="../slideLayouts/slideLayout235.xml"/><Relationship Id="rId84" Type="http://schemas.openxmlformats.org/officeDocument/2006/relationships/slideLayout" Target="../slideLayouts/slideLayout251.xml"/><Relationship Id="rId89" Type="http://schemas.openxmlformats.org/officeDocument/2006/relationships/slideLayout" Target="../slideLayouts/slideLayout256.xml"/><Relationship Id="rId112" Type="http://schemas.openxmlformats.org/officeDocument/2006/relationships/slideLayout" Target="../slideLayouts/slideLayout279.xml"/><Relationship Id="rId16" Type="http://schemas.openxmlformats.org/officeDocument/2006/relationships/slideLayout" Target="../slideLayouts/slideLayout183.xml"/><Relationship Id="rId107" Type="http://schemas.openxmlformats.org/officeDocument/2006/relationships/slideLayout" Target="../slideLayouts/slideLayout274.xml"/><Relationship Id="rId11" Type="http://schemas.openxmlformats.org/officeDocument/2006/relationships/slideLayout" Target="../slideLayouts/slideLayout178.xml"/><Relationship Id="rId32" Type="http://schemas.openxmlformats.org/officeDocument/2006/relationships/slideLayout" Target="../slideLayouts/slideLayout199.xml"/><Relationship Id="rId37" Type="http://schemas.openxmlformats.org/officeDocument/2006/relationships/slideLayout" Target="../slideLayouts/slideLayout204.xml"/><Relationship Id="rId53" Type="http://schemas.openxmlformats.org/officeDocument/2006/relationships/slideLayout" Target="../slideLayouts/slideLayout220.xml"/><Relationship Id="rId58" Type="http://schemas.openxmlformats.org/officeDocument/2006/relationships/slideLayout" Target="../slideLayouts/slideLayout225.xml"/><Relationship Id="rId74" Type="http://schemas.openxmlformats.org/officeDocument/2006/relationships/slideLayout" Target="../slideLayouts/slideLayout241.xml"/><Relationship Id="rId79" Type="http://schemas.openxmlformats.org/officeDocument/2006/relationships/slideLayout" Target="../slideLayouts/slideLayout246.xml"/><Relationship Id="rId102" Type="http://schemas.openxmlformats.org/officeDocument/2006/relationships/slideLayout" Target="../slideLayouts/slideLayout269.xml"/><Relationship Id="rId5" Type="http://schemas.openxmlformats.org/officeDocument/2006/relationships/slideLayout" Target="../slideLayouts/slideLayout172.xml"/><Relationship Id="rId90" Type="http://schemas.openxmlformats.org/officeDocument/2006/relationships/slideLayout" Target="../slideLayouts/slideLayout257.xml"/><Relationship Id="rId95" Type="http://schemas.openxmlformats.org/officeDocument/2006/relationships/slideLayout" Target="../slideLayouts/slideLayout262.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43" Type="http://schemas.openxmlformats.org/officeDocument/2006/relationships/slideLayout" Target="../slideLayouts/slideLayout210.xml"/><Relationship Id="rId48" Type="http://schemas.openxmlformats.org/officeDocument/2006/relationships/slideLayout" Target="../slideLayouts/slideLayout215.xml"/><Relationship Id="rId64" Type="http://schemas.openxmlformats.org/officeDocument/2006/relationships/slideLayout" Target="../slideLayouts/slideLayout231.xml"/><Relationship Id="rId69" Type="http://schemas.openxmlformats.org/officeDocument/2006/relationships/slideLayout" Target="../slideLayouts/slideLayout236.xml"/><Relationship Id="rId113" Type="http://schemas.openxmlformats.org/officeDocument/2006/relationships/slideLayout" Target="../slideLayouts/slideLayout280.xml"/><Relationship Id="rId118" Type="http://schemas.openxmlformats.org/officeDocument/2006/relationships/slideLayout" Target="../slideLayouts/slideLayout285.xml"/><Relationship Id="rId80" Type="http://schemas.openxmlformats.org/officeDocument/2006/relationships/slideLayout" Target="../slideLayouts/slideLayout247.xml"/><Relationship Id="rId85" Type="http://schemas.openxmlformats.org/officeDocument/2006/relationships/slideLayout" Target="../slideLayouts/slideLayout252.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33" Type="http://schemas.openxmlformats.org/officeDocument/2006/relationships/slideLayout" Target="../slideLayouts/slideLayout200.xml"/><Relationship Id="rId38" Type="http://schemas.openxmlformats.org/officeDocument/2006/relationships/slideLayout" Target="../slideLayouts/slideLayout205.xml"/><Relationship Id="rId59" Type="http://schemas.openxmlformats.org/officeDocument/2006/relationships/slideLayout" Target="../slideLayouts/slideLayout226.xml"/><Relationship Id="rId103" Type="http://schemas.openxmlformats.org/officeDocument/2006/relationships/slideLayout" Target="../slideLayouts/slideLayout270.xml"/><Relationship Id="rId108" Type="http://schemas.openxmlformats.org/officeDocument/2006/relationships/slideLayout" Target="../slideLayouts/slideLayout275.xml"/><Relationship Id="rId54" Type="http://schemas.openxmlformats.org/officeDocument/2006/relationships/slideLayout" Target="../slideLayouts/slideLayout221.xml"/><Relationship Id="rId70" Type="http://schemas.openxmlformats.org/officeDocument/2006/relationships/slideLayout" Target="../slideLayouts/slideLayout237.xml"/><Relationship Id="rId75" Type="http://schemas.openxmlformats.org/officeDocument/2006/relationships/slideLayout" Target="../slideLayouts/slideLayout242.xml"/><Relationship Id="rId91" Type="http://schemas.openxmlformats.org/officeDocument/2006/relationships/slideLayout" Target="../slideLayouts/slideLayout258.xml"/><Relationship Id="rId96" Type="http://schemas.openxmlformats.org/officeDocument/2006/relationships/slideLayout" Target="../slideLayouts/slideLayout263.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49" Type="http://schemas.openxmlformats.org/officeDocument/2006/relationships/slideLayout" Target="../slideLayouts/slideLayout216.xml"/><Relationship Id="rId114" Type="http://schemas.openxmlformats.org/officeDocument/2006/relationships/slideLayout" Target="../slideLayouts/slideLayout281.xml"/><Relationship Id="rId119" Type="http://schemas.openxmlformats.org/officeDocument/2006/relationships/slideLayout" Target="../slideLayouts/slideLayout286.xml"/><Relationship Id="rId44" Type="http://schemas.openxmlformats.org/officeDocument/2006/relationships/slideLayout" Target="../slideLayouts/slideLayout211.xml"/><Relationship Id="rId60" Type="http://schemas.openxmlformats.org/officeDocument/2006/relationships/slideLayout" Target="../slideLayouts/slideLayout227.xml"/><Relationship Id="rId65" Type="http://schemas.openxmlformats.org/officeDocument/2006/relationships/slideLayout" Target="../slideLayouts/slideLayout232.xml"/><Relationship Id="rId81" Type="http://schemas.openxmlformats.org/officeDocument/2006/relationships/slideLayout" Target="../slideLayouts/slideLayout248.xml"/><Relationship Id="rId86" Type="http://schemas.openxmlformats.org/officeDocument/2006/relationships/slideLayout" Target="../slideLayouts/slideLayout253.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9" Type="http://schemas.openxmlformats.org/officeDocument/2006/relationships/slideLayout" Target="../slideLayouts/slideLayout206.xml"/><Relationship Id="rId109" Type="http://schemas.openxmlformats.org/officeDocument/2006/relationships/slideLayout" Target="../slideLayouts/slideLayout276.xml"/><Relationship Id="rId34" Type="http://schemas.openxmlformats.org/officeDocument/2006/relationships/slideLayout" Target="../slideLayouts/slideLayout201.xml"/><Relationship Id="rId50" Type="http://schemas.openxmlformats.org/officeDocument/2006/relationships/slideLayout" Target="../slideLayouts/slideLayout217.xml"/><Relationship Id="rId55" Type="http://schemas.openxmlformats.org/officeDocument/2006/relationships/slideLayout" Target="../slideLayouts/slideLayout222.xml"/><Relationship Id="rId76" Type="http://schemas.openxmlformats.org/officeDocument/2006/relationships/slideLayout" Target="../slideLayouts/slideLayout243.xml"/><Relationship Id="rId97" Type="http://schemas.openxmlformats.org/officeDocument/2006/relationships/slideLayout" Target="../slideLayouts/slideLayout264.xml"/><Relationship Id="rId104" Type="http://schemas.openxmlformats.org/officeDocument/2006/relationships/slideLayout" Target="../slideLayouts/slideLayout271.xml"/><Relationship Id="rId120" Type="http://schemas.openxmlformats.org/officeDocument/2006/relationships/slideLayout" Target="../slideLayouts/slideLayout287.xml"/><Relationship Id="rId7" Type="http://schemas.openxmlformats.org/officeDocument/2006/relationships/slideLayout" Target="../slideLayouts/slideLayout174.xml"/><Relationship Id="rId71" Type="http://schemas.openxmlformats.org/officeDocument/2006/relationships/slideLayout" Target="../slideLayouts/slideLayout238.xml"/><Relationship Id="rId92" Type="http://schemas.openxmlformats.org/officeDocument/2006/relationships/slideLayout" Target="../slideLayouts/slideLayout259.xml"/><Relationship Id="rId2" Type="http://schemas.openxmlformats.org/officeDocument/2006/relationships/slideLayout" Target="../slideLayouts/slideLayout169.xml"/><Relationship Id="rId29" Type="http://schemas.openxmlformats.org/officeDocument/2006/relationships/slideLayout" Target="../slideLayouts/slideLayout196.xml"/><Relationship Id="rId24" Type="http://schemas.openxmlformats.org/officeDocument/2006/relationships/slideLayout" Target="../slideLayouts/slideLayout191.xml"/><Relationship Id="rId40" Type="http://schemas.openxmlformats.org/officeDocument/2006/relationships/slideLayout" Target="../slideLayouts/slideLayout207.xml"/><Relationship Id="rId45" Type="http://schemas.openxmlformats.org/officeDocument/2006/relationships/slideLayout" Target="../slideLayouts/slideLayout212.xml"/><Relationship Id="rId66" Type="http://schemas.openxmlformats.org/officeDocument/2006/relationships/slideLayout" Target="../slideLayouts/slideLayout233.xml"/><Relationship Id="rId87" Type="http://schemas.openxmlformats.org/officeDocument/2006/relationships/slideLayout" Target="../slideLayouts/slideLayout254.xml"/><Relationship Id="rId110" Type="http://schemas.openxmlformats.org/officeDocument/2006/relationships/slideLayout" Target="../slideLayouts/slideLayout277.xml"/><Relationship Id="rId115" Type="http://schemas.openxmlformats.org/officeDocument/2006/relationships/slideLayout" Target="../slideLayouts/slideLayout282.xml"/><Relationship Id="rId61" Type="http://schemas.openxmlformats.org/officeDocument/2006/relationships/slideLayout" Target="../slideLayouts/slideLayout228.xml"/><Relationship Id="rId82" Type="http://schemas.openxmlformats.org/officeDocument/2006/relationships/slideLayout" Target="../slideLayouts/slideLayout249.xml"/><Relationship Id="rId19" Type="http://schemas.openxmlformats.org/officeDocument/2006/relationships/slideLayout" Target="../slideLayouts/slideLayout186.xml"/><Relationship Id="rId14" Type="http://schemas.openxmlformats.org/officeDocument/2006/relationships/slideLayout" Target="../slideLayouts/slideLayout181.xml"/><Relationship Id="rId30" Type="http://schemas.openxmlformats.org/officeDocument/2006/relationships/slideLayout" Target="../slideLayouts/slideLayout197.xml"/><Relationship Id="rId35" Type="http://schemas.openxmlformats.org/officeDocument/2006/relationships/slideLayout" Target="../slideLayouts/slideLayout202.xml"/><Relationship Id="rId56" Type="http://schemas.openxmlformats.org/officeDocument/2006/relationships/slideLayout" Target="../slideLayouts/slideLayout223.xml"/><Relationship Id="rId77" Type="http://schemas.openxmlformats.org/officeDocument/2006/relationships/slideLayout" Target="../slideLayouts/slideLayout244.xml"/><Relationship Id="rId100" Type="http://schemas.openxmlformats.org/officeDocument/2006/relationships/slideLayout" Target="../slideLayouts/slideLayout267.xml"/><Relationship Id="rId105" Type="http://schemas.openxmlformats.org/officeDocument/2006/relationships/slideLayout" Target="../slideLayouts/slideLayout272.xml"/><Relationship Id="rId8" Type="http://schemas.openxmlformats.org/officeDocument/2006/relationships/slideLayout" Target="../slideLayouts/slideLayout175.xml"/><Relationship Id="rId51" Type="http://schemas.openxmlformats.org/officeDocument/2006/relationships/slideLayout" Target="../slideLayouts/slideLayout218.xml"/><Relationship Id="rId72" Type="http://schemas.openxmlformats.org/officeDocument/2006/relationships/slideLayout" Target="../slideLayouts/slideLayout239.xml"/><Relationship Id="rId93" Type="http://schemas.openxmlformats.org/officeDocument/2006/relationships/slideLayout" Target="../slideLayouts/slideLayout260.xml"/><Relationship Id="rId98" Type="http://schemas.openxmlformats.org/officeDocument/2006/relationships/slideLayout" Target="../slideLayouts/slideLayout265.xml"/><Relationship Id="rId121" Type="http://schemas.openxmlformats.org/officeDocument/2006/relationships/theme" Target="../theme/theme7.xml"/><Relationship Id="rId3" Type="http://schemas.openxmlformats.org/officeDocument/2006/relationships/slideLayout" Target="../slideLayouts/slideLayout170.xml"/><Relationship Id="rId25" Type="http://schemas.openxmlformats.org/officeDocument/2006/relationships/slideLayout" Target="../slideLayouts/slideLayout192.xml"/><Relationship Id="rId46" Type="http://schemas.openxmlformats.org/officeDocument/2006/relationships/slideLayout" Target="../slideLayouts/slideLayout213.xml"/><Relationship Id="rId67" Type="http://schemas.openxmlformats.org/officeDocument/2006/relationships/slideLayout" Target="../slideLayouts/slideLayout234.xml"/><Relationship Id="rId116" Type="http://schemas.openxmlformats.org/officeDocument/2006/relationships/slideLayout" Target="../slideLayouts/slideLayout283.xml"/><Relationship Id="rId20" Type="http://schemas.openxmlformats.org/officeDocument/2006/relationships/slideLayout" Target="../slideLayouts/slideLayout187.xml"/><Relationship Id="rId41" Type="http://schemas.openxmlformats.org/officeDocument/2006/relationships/slideLayout" Target="../slideLayouts/slideLayout208.xml"/><Relationship Id="rId62" Type="http://schemas.openxmlformats.org/officeDocument/2006/relationships/slideLayout" Target="../slideLayouts/slideLayout229.xml"/><Relationship Id="rId83" Type="http://schemas.openxmlformats.org/officeDocument/2006/relationships/slideLayout" Target="../slideLayouts/slideLayout250.xml"/><Relationship Id="rId88" Type="http://schemas.openxmlformats.org/officeDocument/2006/relationships/slideLayout" Target="../slideLayouts/slideLayout255.xml"/><Relationship Id="rId111" Type="http://schemas.openxmlformats.org/officeDocument/2006/relationships/slideLayout" Target="../slideLayouts/slideLayout278.xml"/><Relationship Id="rId15" Type="http://schemas.openxmlformats.org/officeDocument/2006/relationships/slideLayout" Target="../slideLayouts/slideLayout182.xml"/><Relationship Id="rId36" Type="http://schemas.openxmlformats.org/officeDocument/2006/relationships/slideLayout" Target="../slideLayouts/slideLayout203.xml"/><Relationship Id="rId57" Type="http://schemas.openxmlformats.org/officeDocument/2006/relationships/slideLayout" Target="../slideLayouts/slideLayout224.xml"/><Relationship Id="rId106" Type="http://schemas.openxmlformats.org/officeDocument/2006/relationships/slideLayout" Target="../slideLayouts/slideLayout273.xml"/><Relationship Id="rId10" Type="http://schemas.openxmlformats.org/officeDocument/2006/relationships/slideLayout" Target="../slideLayouts/slideLayout177.xml"/><Relationship Id="rId31" Type="http://schemas.openxmlformats.org/officeDocument/2006/relationships/slideLayout" Target="../slideLayouts/slideLayout198.xml"/><Relationship Id="rId52" Type="http://schemas.openxmlformats.org/officeDocument/2006/relationships/slideLayout" Target="../slideLayouts/slideLayout219.xml"/><Relationship Id="rId73" Type="http://schemas.openxmlformats.org/officeDocument/2006/relationships/slideLayout" Target="../slideLayouts/slideLayout240.xml"/><Relationship Id="rId78" Type="http://schemas.openxmlformats.org/officeDocument/2006/relationships/slideLayout" Target="../slideLayouts/slideLayout245.xml"/><Relationship Id="rId94" Type="http://schemas.openxmlformats.org/officeDocument/2006/relationships/slideLayout" Target="../slideLayouts/slideLayout261.xml"/><Relationship Id="rId99" Type="http://schemas.openxmlformats.org/officeDocument/2006/relationships/slideLayout" Target="../slideLayouts/slideLayout266.xml"/><Relationship Id="rId101" Type="http://schemas.openxmlformats.org/officeDocument/2006/relationships/slideLayout" Target="../slideLayouts/slideLayout2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18" Type="http://schemas.openxmlformats.org/officeDocument/2006/relationships/image" Target="../media/image61.emf"/><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17" Type="http://schemas.openxmlformats.org/officeDocument/2006/relationships/oleObject" Target="../embeddings/oleObject4.bin"/><Relationship Id="rId2" Type="http://schemas.openxmlformats.org/officeDocument/2006/relationships/slideLayout" Target="../slideLayouts/slideLayout300.xml"/><Relationship Id="rId16" Type="http://schemas.openxmlformats.org/officeDocument/2006/relationships/tags" Target="../tags/tag5.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5" Type="http://schemas.openxmlformats.org/officeDocument/2006/relationships/theme" Target="../theme/theme9.xml"/><Relationship Id="rId10" Type="http://schemas.openxmlformats.org/officeDocument/2006/relationships/slideLayout" Target="../slideLayouts/slideLayout308.xml"/><Relationship Id="rId19" Type="http://schemas.openxmlformats.org/officeDocument/2006/relationships/image" Target="../media/image54.jpg"/><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10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10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19497"/>
                </a:solidFill>
                <a:latin typeface="Calibri"/>
                <a:ea typeface="Calibri"/>
                <a:cs typeface="Calibri"/>
                <a:sym typeface="Calibri"/>
              </a:defRPr>
            </a:lvl1pPr>
            <a:lvl2pPr marL="0" marR="0" lvl="1" indent="0" algn="r" rtl="0">
              <a:spcBef>
                <a:spcPts val="0"/>
              </a:spcBef>
              <a:buNone/>
              <a:defRPr sz="1200" b="0" i="0" u="none" strike="noStrike" cap="none">
                <a:solidFill>
                  <a:srgbClr val="919497"/>
                </a:solidFill>
                <a:latin typeface="Calibri"/>
                <a:ea typeface="Calibri"/>
                <a:cs typeface="Calibri"/>
                <a:sym typeface="Calibri"/>
              </a:defRPr>
            </a:lvl2pPr>
            <a:lvl3pPr marL="0" marR="0" lvl="2" indent="0" algn="r" rtl="0">
              <a:spcBef>
                <a:spcPts val="0"/>
              </a:spcBef>
              <a:buNone/>
              <a:defRPr sz="1200" b="0" i="0" u="none" strike="noStrike" cap="none">
                <a:solidFill>
                  <a:srgbClr val="919497"/>
                </a:solidFill>
                <a:latin typeface="Calibri"/>
                <a:ea typeface="Calibri"/>
                <a:cs typeface="Calibri"/>
                <a:sym typeface="Calibri"/>
              </a:defRPr>
            </a:lvl3pPr>
            <a:lvl4pPr marL="0" marR="0" lvl="3" indent="0" algn="r" rtl="0">
              <a:spcBef>
                <a:spcPts val="0"/>
              </a:spcBef>
              <a:buNone/>
              <a:defRPr sz="1200" b="0" i="0" u="none" strike="noStrike" cap="none">
                <a:solidFill>
                  <a:srgbClr val="919497"/>
                </a:solidFill>
                <a:latin typeface="Calibri"/>
                <a:ea typeface="Calibri"/>
                <a:cs typeface="Calibri"/>
                <a:sym typeface="Calibri"/>
              </a:defRPr>
            </a:lvl4pPr>
            <a:lvl5pPr marL="0" marR="0" lvl="4" indent="0" algn="r" rtl="0">
              <a:spcBef>
                <a:spcPts val="0"/>
              </a:spcBef>
              <a:buNone/>
              <a:defRPr sz="1200" b="0" i="0" u="none" strike="noStrike" cap="none">
                <a:solidFill>
                  <a:srgbClr val="919497"/>
                </a:solidFill>
                <a:latin typeface="Calibri"/>
                <a:ea typeface="Calibri"/>
                <a:cs typeface="Calibri"/>
                <a:sym typeface="Calibri"/>
              </a:defRPr>
            </a:lvl5pPr>
            <a:lvl6pPr marL="0" marR="0" lvl="5" indent="0" algn="r" rtl="0">
              <a:spcBef>
                <a:spcPts val="0"/>
              </a:spcBef>
              <a:buNone/>
              <a:defRPr sz="1200" b="0" i="0" u="none" strike="noStrike" cap="none">
                <a:solidFill>
                  <a:srgbClr val="919497"/>
                </a:solidFill>
                <a:latin typeface="Calibri"/>
                <a:ea typeface="Calibri"/>
                <a:cs typeface="Calibri"/>
                <a:sym typeface="Calibri"/>
              </a:defRPr>
            </a:lvl6pPr>
            <a:lvl7pPr marL="0" marR="0" lvl="6" indent="0" algn="r" rtl="0">
              <a:spcBef>
                <a:spcPts val="0"/>
              </a:spcBef>
              <a:buNone/>
              <a:defRPr sz="1200" b="0" i="0" u="none" strike="noStrike" cap="none">
                <a:solidFill>
                  <a:srgbClr val="919497"/>
                </a:solidFill>
                <a:latin typeface="Calibri"/>
                <a:ea typeface="Calibri"/>
                <a:cs typeface="Calibri"/>
                <a:sym typeface="Calibri"/>
              </a:defRPr>
            </a:lvl7pPr>
            <a:lvl8pPr marL="0" marR="0" lvl="7" indent="0" algn="r" rtl="0">
              <a:spcBef>
                <a:spcPts val="0"/>
              </a:spcBef>
              <a:buNone/>
              <a:defRPr sz="1200" b="0" i="0" u="none" strike="noStrike" cap="none">
                <a:solidFill>
                  <a:srgbClr val="919497"/>
                </a:solidFill>
                <a:latin typeface="Calibri"/>
                <a:ea typeface="Calibri"/>
                <a:cs typeface="Calibri"/>
                <a:sym typeface="Calibri"/>
              </a:defRPr>
            </a:lvl8pPr>
            <a:lvl9pPr marL="0" marR="0" lvl="8" indent="0" algn="r" rtl="0">
              <a:spcBef>
                <a:spcPts val="0"/>
              </a:spcBef>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5264" r:id="rId3"/>
    <p:sldLayoutId id="2147485265" r:id="rId4"/>
    <p:sldLayoutId id="2147485266" r:id="rId5"/>
    <p:sldLayoutId id="2147485267" r:id="rId6"/>
    <p:sldLayoutId id="2147485268" r:id="rId7"/>
    <p:sldLayoutId id="2147485269" r:id="rId8"/>
    <p:sldLayoutId id="2147485270" r:id="rId9"/>
    <p:sldLayoutId id="2147483657" r:id="rId10"/>
    <p:sldLayoutId id="2147483658" r:id="rId11"/>
    <p:sldLayoutId id="2147483659" r:id="rId12"/>
    <p:sldLayoutId id="2147485271"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5246" r:id="rId29"/>
    <p:sldLayoutId id="2147483677" r:id="rId30"/>
    <p:sldLayoutId id="2147483678" r:id="rId31"/>
    <p:sldLayoutId id="2147483679" r:id="rId32"/>
    <p:sldLayoutId id="2147485252" r:id="rId33"/>
    <p:sldLayoutId id="2147485245" r:id="rId34"/>
    <p:sldLayoutId id="2147485253" r:id="rId35"/>
    <p:sldLayoutId id="2147483683" r:id="rId36"/>
    <p:sldLayoutId id="2147485254" r:id="rId37"/>
    <p:sldLayoutId id="2147485255" r:id="rId38"/>
    <p:sldLayoutId id="2147485256" r:id="rId39"/>
    <p:sldLayoutId id="2147485257" r:id="rId40"/>
    <p:sldLayoutId id="2147485258" r:id="rId41"/>
    <p:sldLayoutId id="2147485238" r:id="rId42"/>
    <p:sldLayoutId id="2147485239" r:id="rId43"/>
    <p:sldLayoutId id="2147485240" r:id="rId44"/>
    <p:sldLayoutId id="2147485241" r:id="rId45"/>
    <p:sldLayoutId id="2147485242" r:id="rId46"/>
    <p:sldLayoutId id="2147485243" r:id="rId47"/>
    <p:sldLayoutId id="2147485223" r:id="rId48"/>
    <p:sldLayoutId id="2147485249" r:id="rId49"/>
    <p:sldLayoutId id="2147485250" r:id="rId50"/>
    <p:sldLayoutId id="2147483698" r:id="rId51"/>
    <p:sldLayoutId id="2147485251"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 id="2147483756" r:id="rId109"/>
    <p:sldLayoutId id="2147483757" r:id="rId110"/>
    <p:sldLayoutId id="2147483758" r:id="rId111"/>
    <p:sldLayoutId id="2147483759" r:id="rId112"/>
    <p:sldLayoutId id="2147483760" r:id="rId113"/>
    <p:sldLayoutId id="2147483761" r:id="rId114"/>
    <p:sldLayoutId id="2147483762" r:id="rId115"/>
    <p:sldLayoutId id="2147483763" r:id="rId116"/>
    <p:sldLayoutId id="2147483764" r:id="rId117"/>
    <p:sldLayoutId id="2147483765" r:id="rId118"/>
    <p:sldLayoutId id="2147483766" r:id="rId119"/>
    <p:sldLayoutId id="2147483767" r:id="rId120"/>
    <p:sldLayoutId id="2147483768" r:id="rId121"/>
    <p:sldLayoutId id="2147483769" r:id="rId122"/>
    <p:sldLayoutId id="2147483770" r:id="rId123"/>
    <p:sldLayoutId id="2147483771" r:id="rId124"/>
    <p:sldLayoutId id="2147483772" r:id="rId125"/>
    <p:sldLayoutId id="2147483773" r:id="rId1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4500" y="396367"/>
            <a:ext cx="11303000" cy="635000"/>
          </a:xfrm>
          <a:prstGeom prst="rect">
            <a:avLst/>
          </a:prstGeom>
        </p:spPr>
        <p:txBody>
          <a:bodyPr wrap="square" lIns="0" tIns="0" rIns="0" bIns="0">
            <a:spAutoFit/>
          </a:bodyPr>
          <a:lstStyle>
            <a:lvl1pPr>
              <a:defRPr sz="4000" b="1" i="0">
                <a:solidFill>
                  <a:schemeClr val="bg1"/>
                </a:solidFill>
                <a:latin typeface="Calibri"/>
                <a:cs typeface="Calibri"/>
              </a:defRPr>
            </a:lvl1pPr>
          </a:lstStyle>
          <a:p>
            <a:endParaRPr/>
          </a:p>
        </p:txBody>
      </p:sp>
      <p:sp>
        <p:nvSpPr>
          <p:cNvPr id="3" name="Holder 3"/>
          <p:cNvSpPr>
            <a:spLocks noGrp="1"/>
          </p:cNvSpPr>
          <p:nvPr>
            <p:ph type="body" idx="1"/>
          </p:nvPr>
        </p:nvSpPr>
        <p:spPr>
          <a:xfrm>
            <a:off x="5430773" y="1785365"/>
            <a:ext cx="5891530" cy="3683635"/>
          </a:xfrm>
          <a:prstGeom prst="rect">
            <a:avLst/>
          </a:prstGeom>
        </p:spPr>
        <p:txBody>
          <a:bodyPr wrap="square" lIns="0" tIns="0" rIns="0" bIns="0">
            <a:spAutoFit/>
          </a:bodyPr>
          <a:lstStyle>
            <a:lvl1pPr>
              <a:defRPr sz="3000" b="1"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6" name="Holder 6"/>
          <p:cNvSpPr>
            <a:spLocks noGrp="1"/>
          </p:cNvSpPr>
          <p:nvPr>
            <p:ph type="sldNum" sz="quarter" idx="7"/>
          </p:nvPr>
        </p:nvSpPr>
        <p:spPr>
          <a:xfrm>
            <a:off x="419100" y="6455079"/>
            <a:ext cx="217170" cy="152400"/>
          </a:xfrm>
          <a:prstGeom prst="rect">
            <a:avLst/>
          </a:prstGeom>
        </p:spPr>
        <p:txBody>
          <a:bodyPr wrap="square" lIns="0" tIns="0" rIns="0" bIns="0">
            <a:spAutoFit/>
          </a:bodyPr>
          <a:lstStyle>
            <a:lvl1pPr>
              <a:defRPr sz="1000" b="0" i="0">
                <a:solidFill>
                  <a:srgbClr val="585858"/>
                </a:solidFill>
                <a:latin typeface="Calibri"/>
                <a:cs typeface="Calibri"/>
              </a:defRPr>
            </a:lvl1pPr>
          </a:lstStyle>
          <a:p>
            <a:pPr marL="38100">
              <a:lnSpc>
                <a:spcPts val="1045"/>
              </a:lnSpc>
            </a:pPr>
            <a:fld id="{81D60167-4931-47E6-BA6A-407CBD079E47}" type="slidenum">
              <a:rPr spc="-5" dirty="0"/>
              <a:t>‹#›</a:t>
            </a:fld>
            <a:endParaRPr spc="-5"/>
          </a:p>
        </p:txBody>
      </p:sp>
    </p:spTree>
  </p:cSld>
  <p:clrMap bg1="lt1" tx1="dk1" bg2="lt2" tx2="dk2" accent1="accent1" accent2="accent2" accent3="accent3" accent4="accent4" accent5="accent5" accent6="accent6" hlink="hlink" folHlink="folHlink"/>
  <p:sldLayoutIdLst>
    <p:sldLayoutId id="2147485259" r:id="rId1"/>
    <p:sldLayoutId id="2147485260" r:id="rId2"/>
    <p:sldLayoutId id="2147485261" r:id="rId3"/>
    <p:sldLayoutId id="2147485262" r:id="rId4"/>
    <p:sldLayoutId id="214748526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5108" y="1145574"/>
            <a:ext cx="8547969" cy="726185"/>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685108" y="2011179"/>
            <a:ext cx="7883257" cy="36868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58120"/>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Lst>
  <p:hf hdr="0" ftr="0" dt="0"/>
  <p:txStyles>
    <p:titleStyle>
      <a:lvl1pPr algn="l" defTabSz="914400" rtl="0" eaLnBrk="1" latinLnBrk="0" hangingPunct="1">
        <a:lnSpc>
          <a:spcPct val="90000"/>
        </a:lnSpc>
        <a:spcBef>
          <a:spcPct val="0"/>
        </a:spcBef>
        <a:buNone/>
        <a:defRPr sz="2400" b="0" i="0" kern="1200">
          <a:solidFill>
            <a:srgbClr val="0067B3"/>
          </a:solidFill>
          <a:latin typeface="Arial" charset="0"/>
          <a:ea typeface="Arial" charset="0"/>
          <a:cs typeface="Arial" charset="0"/>
        </a:defRPr>
      </a:lvl1pPr>
    </p:titleStyle>
    <p:bodyStyle>
      <a:lvl1pPr marL="0" indent="0" algn="l" defTabSz="914400" rtl="0" eaLnBrk="1" latinLnBrk="0" hangingPunct="1">
        <a:lnSpc>
          <a:spcPct val="150000"/>
        </a:lnSpc>
        <a:spcBef>
          <a:spcPts val="1000"/>
        </a:spcBef>
        <a:buFontTx/>
        <a:buNone/>
        <a:defRPr sz="1400" i="0" kern="1200">
          <a:solidFill>
            <a:srgbClr val="778592"/>
          </a:solidFill>
          <a:latin typeface="Arial" charset="0"/>
          <a:ea typeface="Arial" charset="0"/>
          <a:cs typeface="Arial" charset="0"/>
        </a:defRPr>
      </a:lvl1pPr>
      <a:lvl2pPr marL="411480" indent="-137160" algn="l" defTabSz="914400" rtl="0" eaLnBrk="1" latinLnBrk="0" hangingPunct="1">
        <a:lnSpc>
          <a:spcPct val="150000"/>
        </a:lnSpc>
        <a:spcBef>
          <a:spcPts val="500"/>
        </a:spcBef>
        <a:buFont typeface="Arial" panose="020B0604020202020204" pitchFamily="34" charset="0"/>
        <a:buChar char="•"/>
        <a:defRPr sz="1400" i="0" kern="1200">
          <a:solidFill>
            <a:srgbClr val="778592"/>
          </a:solidFill>
          <a:latin typeface="Arial" charset="0"/>
          <a:ea typeface="Arial" charset="0"/>
          <a:cs typeface="Arial" charset="0"/>
        </a:defRPr>
      </a:lvl2pPr>
      <a:lvl3pPr marL="868680" indent="-137160" algn="l" defTabSz="914400" rtl="0" eaLnBrk="1" latinLnBrk="0" hangingPunct="1">
        <a:lnSpc>
          <a:spcPct val="150000"/>
        </a:lnSpc>
        <a:spcBef>
          <a:spcPts val="500"/>
        </a:spcBef>
        <a:buFont typeface="Arial" panose="020B0604020202020204" pitchFamily="34" charset="0"/>
        <a:buChar char="•"/>
        <a:defRPr sz="1400" i="0" kern="1200">
          <a:solidFill>
            <a:srgbClr val="778592"/>
          </a:solidFill>
          <a:latin typeface="Arial" charset="0"/>
          <a:ea typeface="Arial" charset="0"/>
          <a:cs typeface="Arial" charset="0"/>
        </a:defRPr>
      </a:lvl3pPr>
      <a:lvl4pPr marL="1325880" indent="-137160" algn="l" defTabSz="914400" rtl="0" eaLnBrk="1" latinLnBrk="0" hangingPunct="1">
        <a:lnSpc>
          <a:spcPct val="150000"/>
        </a:lnSpc>
        <a:spcBef>
          <a:spcPts val="500"/>
        </a:spcBef>
        <a:buFont typeface="Arial" panose="020B0604020202020204" pitchFamily="34" charset="0"/>
        <a:buChar char="•"/>
        <a:defRPr sz="1400" i="0" kern="1200">
          <a:solidFill>
            <a:srgbClr val="778592"/>
          </a:solidFill>
          <a:latin typeface="Arial" charset="0"/>
          <a:ea typeface="Arial" charset="0"/>
          <a:cs typeface="Arial" charset="0"/>
        </a:defRPr>
      </a:lvl4pPr>
      <a:lvl5pPr marL="1783080" indent="-137160" algn="l" defTabSz="914400" rtl="0" eaLnBrk="1" latinLnBrk="0" hangingPunct="1">
        <a:lnSpc>
          <a:spcPct val="150000"/>
        </a:lnSpc>
        <a:spcBef>
          <a:spcPts val="500"/>
        </a:spcBef>
        <a:buFont typeface="Arial" panose="020B0604020202020204" pitchFamily="34" charset="0"/>
        <a:buChar char="•"/>
        <a:defRPr sz="1400" i="0" kern="1200">
          <a:solidFill>
            <a:srgbClr val="77859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686051" y="1146175"/>
            <a:ext cx="8547100" cy="7254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2686051" y="2011363"/>
            <a:ext cx="7882467" cy="3686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0275161"/>
      </p:ext>
    </p:extLst>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Lst>
  <p:txStyles>
    <p:titleStyle>
      <a:lvl1pPr algn="l" rtl="0" eaLnBrk="1" fontAlgn="base" hangingPunct="1">
        <a:lnSpc>
          <a:spcPct val="90000"/>
        </a:lnSpc>
        <a:spcBef>
          <a:spcPct val="0"/>
        </a:spcBef>
        <a:spcAft>
          <a:spcPct val="0"/>
        </a:spcAft>
        <a:defRPr sz="2400" kern="1200">
          <a:solidFill>
            <a:srgbClr val="0067B3"/>
          </a:solidFill>
          <a:latin typeface="Arial" charset="0"/>
          <a:ea typeface="Arial" charset="0"/>
          <a:cs typeface="Arial" charset="0"/>
        </a:defRPr>
      </a:lvl1pPr>
      <a:lvl2pPr algn="l" rtl="0" eaLnBrk="1" fontAlgn="base" hangingPunct="1">
        <a:lnSpc>
          <a:spcPct val="90000"/>
        </a:lnSpc>
        <a:spcBef>
          <a:spcPct val="0"/>
        </a:spcBef>
        <a:spcAft>
          <a:spcPct val="0"/>
        </a:spcAft>
        <a:defRPr sz="2400">
          <a:solidFill>
            <a:srgbClr val="0067B3"/>
          </a:solidFill>
          <a:latin typeface="Arial" charset="0"/>
          <a:cs typeface="Arial" charset="0"/>
        </a:defRPr>
      </a:lvl2pPr>
      <a:lvl3pPr algn="l" rtl="0" eaLnBrk="1" fontAlgn="base" hangingPunct="1">
        <a:lnSpc>
          <a:spcPct val="90000"/>
        </a:lnSpc>
        <a:spcBef>
          <a:spcPct val="0"/>
        </a:spcBef>
        <a:spcAft>
          <a:spcPct val="0"/>
        </a:spcAft>
        <a:defRPr sz="2400">
          <a:solidFill>
            <a:srgbClr val="0067B3"/>
          </a:solidFill>
          <a:latin typeface="Arial" charset="0"/>
          <a:cs typeface="Arial" charset="0"/>
        </a:defRPr>
      </a:lvl3pPr>
      <a:lvl4pPr algn="l" rtl="0" eaLnBrk="1" fontAlgn="base" hangingPunct="1">
        <a:lnSpc>
          <a:spcPct val="90000"/>
        </a:lnSpc>
        <a:spcBef>
          <a:spcPct val="0"/>
        </a:spcBef>
        <a:spcAft>
          <a:spcPct val="0"/>
        </a:spcAft>
        <a:defRPr sz="2400">
          <a:solidFill>
            <a:srgbClr val="0067B3"/>
          </a:solidFill>
          <a:latin typeface="Arial" charset="0"/>
          <a:cs typeface="Arial" charset="0"/>
        </a:defRPr>
      </a:lvl4pPr>
      <a:lvl5pPr algn="l" rtl="0" eaLnBrk="1" fontAlgn="base" hangingPunct="1">
        <a:lnSpc>
          <a:spcPct val="90000"/>
        </a:lnSpc>
        <a:spcBef>
          <a:spcPct val="0"/>
        </a:spcBef>
        <a:spcAft>
          <a:spcPct val="0"/>
        </a:spcAft>
        <a:defRPr sz="2400">
          <a:solidFill>
            <a:srgbClr val="0067B3"/>
          </a:solidFill>
          <a:latin typeface="Arial" charset="0"/>
          <a:cs typeface="Arial" charset="0"/>
        </a:defRPr>
      </a:lvl5pPr>
      <a:lvl6pPr marL="457200" algn="l" rtl="0" eaLnBrk="1" fontAlgn="base" hangingPunct="1">
        <a:lnSpc>
          <a:spcPct val="90000"/>
        </a:lnSpc>
        <a:spcBef>
          <a:spcPct val="0"/>
        </a:spcBef>
        <a:spcAft>
          <a:spcPct val="0"/>
        </a:spcAft>
        <a:defRPr sz="2400">
          <a:solidFill>
            <a:srgbClr val="0067B3"/>
          </a:solidFill>
          <a:latin typeface="Arial" charset="0"/>
          <a:cs typeface="Arial" charset="0"/>
        </a:defRPr>
      </a:lvl6pPr>
      <a:lvl7pPr marL="914400" algn="l" rtl="0" eaLnBrk="1" fontAlgn="base" hangingPunct="1">
        <a:lnSpc>
          <a:spcPct val="90000"/>
        </a:lnSpc>
        <a:spcBef>
          <a:spcPct val="0"/>
        </a:spcBef>
        <a:spcAft>
          <a:spcPct val="0"/>
        </a:spcAft>
        <a:defRPr sz="2400">
          <a:solidFill>
            <a:srgbClr val="0067B3"/>
          </a:solidFill>
          <a:latin typeface="Arial" charset="0"/>
          <a:cs typeface="Arial" charset="0"/>
        </a:defRPr>
      </a:lvl7pPr>
      <a:lvl8pPr marL="1371600" algn="l" rtl="0" eaLnBrk="1" fontAlgn="base" hangingPunct="1">
        <a:lnSpc>
          <a:spcPct val="90000"/>
        </a:lnSpc>
        <a:spcBef>
          <a:spcPct val="0"/>
        </a:spcBef>
        <a:spcAft>
          <a:spcPct val="0"/>
        </a:spcAft>
        <a:defRPr sz="2400">
          <a:solidFill>
            <a:srgbClr val="0067B3"/>
          </a:solidFill>
          <a:latin typeface="Arial" charset="0"/>
          <a:cs typeface="Arial" charset="0"/>
        </a:defRPr>
      </a:lvl8pPr>
      <a:lvl9pPr marL="1828800" algn="l" rtl="0" eaLnBrk="1" fontAlgn="base" hangingPunct="1">
        <a:lnSpc>
          <a:spcPct val="90000"/>
        </a:lnSpc>
        <a:spcBef>
          <a:spcPct val="0"/>
        </a:spcBef>
        <a:spcAft>
          <a:spcPct val="0"/>
        </a:spcAft>
        <a:defRPr sz="2400">
          <a:solidFill>
            <a:srgbClr val="0067B3"/>
          </a:solidFill>
          <a:latin typeface="Arial" charset="0"/>
          <a:cs typeface="Arial" charset="0"/>
        </a:defRPr>
      </a:lvl9pPr>
    </p:titleStyle>
    <p:bodyStyle>
      <a:lvl1pPr algn="l" rtl="0" eaLnBrk="1" fontAlgn="base" hangingPunct="1">
        <a:lnSpc>
          <a:spcPct val="150000"/>
        </a:lnSpc>
        <a:spcBef>
          <a:spcPts val="1000"/>
        </a:spcBef>
        <a:spcAft>
          <a:spcPct val="0"/>
        </a:spcAft>
        <a:defRPr sz="1400" kern="1200">
          <a:solidFill>
            <a:srgbClr val="778592"/>
          </a:solidFill>
          <a:latin typeface="Arial" charset="0"/>
          <a:ea typeface="Arial" charset="0"/>
          <a:cs typeface="Arial" charset="0"/>
        </a:defRPr>
      </a:lvl1pPr>
      <a:lvl2pPr marL="411163" indent="-136525" algn="l" rtl="0" eaLnBrk="1" fontAlgn="base" hangingPunct="1">
        <a:lnSpc>
          <a:spcPct val="150000"/>
        </a:lnSpc>
        <a:spcBef>
          <a:spcPts val="500"/>
        </a:spcBef>
        <a:spcAft>
          <a:spcPct val="0"/>
        </a:spcAft>
        <a:buFont typeface="Arial" charset="0"/>
        <a:buChar char="•"/>
        <a:defRPr sz="1400" kern="1200">
          <a:solidFill>
            <a:srgbClr val="778592"/>
          </a:solidFill>
          <a:latin typeface="Arial" charset="0"/>
          <a:ea typeface="Arial" charset="0"/>
          <a:cs typeface="Arial" charset="0"/>
        </a:defRPr>
      </a:lvl2pPr>
      <a:lvl3pPr marL="868363" indent="-136525" algn="l" rtl="0" eaLnBrk="1" fontAlgn="base" hangingPunct="1">
        <a:lnSpc>
          <a:spcPct val="150000"/>
        </a:lnSpc>
        <a:spcBef>
          <a:spcPts val="500"/>
        </a:spcBef>
        <a:spcAft>
          <a:spcPct val="0"/>
        </a:spcAft>
        <a:buFont typeface="Arial" charset="0"/>
        <a:buChar char="•"/>
        <a:defRPr sz="1400" kern="1200">
          <a:solidFill>
            <a:srgbClr val="778592"/>
          </a:solidFill>
          <a:latin typeface="Arial" charset="0"/>
          <a:ea typeface="Arial" charset="0"/>
          <a:cs typeface="Arial" charset="0"/>
        </a:defRPr>
      </a:lvl3pPr>
      <a:lvl4pPr marL="1325563" indent="-136525" algn="l" rtl="0" eaLnBrk="1" fontAlgn="base" hangingPunct="1">
        <a:lnSpc>
          <a:spcPct val="150000"/>
        </a:lnSpc>
        <a:spcBef>
          <a:spcPts val="500"/>
        </a:spcBef>
        <a:spcAft>
          <a:spcPct val="0"/>
        </a:spcAft>
        <a:buFont typeface="Arial" charset="0"/>
        <a:buChar char="•"/>
        <a:defRPr sz="1400" kern="1200">
          <a:solidFill>
            <a:srgbClr val="778592"/>
          </a:solidFill>
          <a:latin typeface="Arial" charset="0"/>
          <a:ea typeface="Arial" charset="0"/>
          <a:cs typeface="Arial" charset="0"/>
        </a:defRPr>
      </a:lvl4pPr>
      <a:lvl5pPr marL="1782763" indent="-136525" algn="l" rtl="0" eaLnBrk="1" fontAlgn="base" hangingPunct="1">
        <a:lnSpc>
          <a:spcPct val="150000"/>
        </a:lnSpc>
        <a:spcBef>
          <a:spcPts val="500"/>
        </a:spcBef>
        <a:spcAft>
          <a:spcPct val="0"/>
        </a:spcAft>
        <a:buFont typeface="Arial" charset="0"/>
        <a:buChar char="•"/>
        <a:defRPr sz="1400" kern="1200">
          <a:solidFill>
            <a:srgbClr val="77859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1"/>
        <p:cNvGrpSpPr/>
        <p:nvPr/>
      </p:nvGrpSpPr>
      <p:grpSpPr>
        <a:xfrm>
          <a:off x="0" y="0"/>
          <a:ext cx="0" cy="0"/>
          <a:chOff x="0" y="0"/>
          <a:chExt cx="0" cy="0"/>
        </a:xfrm>
      </p:grpSpPr>
      <p:sp>
        <p:nvSpPr>
          <p:cNvPr id="1212" name="Google Shape;1212;p128"/>
          <p:cNvSpPr txBox="1">
            <a:spLocks noGrp="1"/>
          </p:cNvSpPr>
          <p:nvPr>
            <p:ph type="title"/>
          </p:nvPr>
        </p:nvSpPr>
        <p:spPr>
          <a:xfrm>
            <a:off x="2685108" y="1145574"/>
            <a:ext cx="8547969" cy="726185"/>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0067B3"/>
              </a:buClr>
              <a:buSzPts val="2400"/>
              <a:buFont typeface="Arial"/>
              <a:buNone/>
              <a:defRPr sz="2400" b="0" i="0" u="none" strike="noStrike" cap="none">
                <a:solidFill>
                  <a:srgbClr val="0067B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13" name="Google Shape;1213;p128"/>
          <p:cNvSpPr txBox="1">
            <a:spLocks noGrp="1"/>
          </p:cNvSpPr>
          <p:nvPr>
            <p:ph type="body" idx="1"/>
          </p:nvPr>
        </p:nvSpPr>
        <p:spPr>
          <a:xfrm>
            <a:off x="2685108" y="2011179"/>
            <a:ext cx="7883257" cy="3686804"/>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50000"/>
              </a:lnSpc>
              <a:spcBef>
                <a:spcPts val="1000"/>
              </a:spcBef>
              <a:spcAft>
                <a:spcPts val="0"/>
              </a:spcAft>
              <a:buClr>
                <a:srgbClr val="778592"/>
              </a:buClr>
              <a:buSzPts val="1400"/>
              <a:buFont typeface="Arial"/>
              <a:buNone/>
              <a:defRPr sz="1400" b="0" i="0" u="none" strike="noStrike" cap="none">
                <a:solidFill>
                  <a:srgbClr val="778592"/>
                </a:solidFill>
                <a:latin typeface="Arial"/>
                <a:ea typeface="Arial"/>
                <a:cs typeface="Arial"/>
                <a:sym typeface="Arial"/>
              </a:defRPr>
            </a:lvl1pPr>
            <a:lvl2pPr marL="914400" marR="0" lvl="1" indent="-317500" algn="l" rtl="0">
              <a:lnSpc>
                <a:spcPct val="150000"/>
              </a:lnSpc>
              <a:spcBef>
                <a:spcPts val="500"/>
              </a:spcBef>
              <a:spcAft>
                <a:spcPts val="0"/>
              </a:spcAft>
              <a:buClr>
                <a:srgbClr val="778592"/>
              </a:buClr>
              <a:buSzPts val="1400"/>
              <a:buFont typeface="Arial"/>
              <a:buChar char="•"/>
              <a:defRPr sz="1400" b="0" i="0" u="none" strike="noStrike" cap="none">
                <a:solidFill>
                  <a:srgbClr val="778592"/>
                </a:solidFill>
                <a:latin typeface="Arial"/>
                <a:ea typeface="Arial"/>
                <a:cs typeface="Arial"/>
                <a:sym typeface="Arial"/>
              </a:defRPr>
            </a:lvl2pPr>
            <a:lvl3pPr marL="1371600" marR="0" lvl="2" indent="-317500" algn="l" rtl="0">
              <a:lnSpc>
                <a:spcPct val="150000"/>
              </a:lnSpc>
              <a:spcBef>
                <a:spcPts val="500"/>
              </a:spcBef>
              <a:spcAft>
                <a:spcPts val="0"/>
              </a:spcAft>
              <a:buClr>
                <a:srgbClr val="778592"/>
              </a:buClr>
              <a:buSzPts val="1400"/>
              <a:buFont typeface="Arial"/>
              <a:buChar char="•"/>
              <a:defRPr sz="1400" b="0" i="0" u="none" strike="noStrike" cap="none">
                <a:solidFill>
                  <a:srgbClr val="778592"/>
                </a:solidFill>
                <a:latin typeface="Arial"/>
                <a:ea typeface="Arial"/>
                <a:cs typeface="Arial"/>
                <a:sym typeface="Arial"/>
              </a:defRPr>
            </a:lvl3pPr>
            <a:lvl4pPr marL="1828800" marR="0" lvl="3" indent="-317500" algn="l" rtl="0">
              <a:lnSpc>
                <a:spcPct val="150000"/>
              </a:lnSpc>
              <a:spcBef>
                <a:spcPts val="500"/>
              </a:spcBef>
              <a:spcAft>
                <a:spcPts val="0"/>
              </a:spcAft>
              <a:buClr>
                <a:srgbClr val="778592"/>
              </a:buClr>
              <a:buSzPts val="1400"/>
              <a:buFont typeface="Arial"/>
              <a:buChar char="•"/>
              <a:defRPr sz="1400" b="0" i="0" u="none" strike="noStrike" cap="none">
                <a:solidFill>
                  <a:srgbClr val="778592"/>
                </a:solidFill>
                <a:latin typeface="Arial"/>
                <a:ea typeface="Arial"/>
                <a:cs typeface="Arial"/>
                <a:sym typeface="Arial"/>
              </a:defRPr>
            </a:lvl4pPr>
            <a:lvl5pPr marL="2286000" marR="0" lvl="4" indent="-317500" algn="l" rtl="0">
              <a:lnSpc>
                <a:spcPct val="150000"/>
              </a:lnSpc>
              <a:spcBef>
                <a:spcPts val="500"/>
              </a:spcBef>
              <a:spcAft>
                <a:spcPts val="0"/>
              </a:spcAft>
              <a:buClr>
                <a:srgbClr val="778592"/>
              </a:buClr>
              <a:buSzPts val="1400"/>
              <a:buFont typeface="Arial"/>
              <a:buChar char="•"/>
              <a:defRPr sz="1400" b="0" i="0" u="none" strike="noStrike" cap="none">
                <a:solidFill>
                  <a:srgbClr val="7785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8"/>
        <p:cNvGrpSpPr/>
        <p:nvPr/>
      </p:nvGrpSpPr>
      <p:grpSpPr>
        <a:xfrm>
          <a:off x="0" y="0"/>
          <a:ext cx="0" cy="0"/>
          <a:chOff x="0" y="0"/>
          <a:chExt cx="0" cy="0"/>
        </a:xfrm>
      </p:grpSpPr>
      <p:sp>
        <p:nvSpPr>
          <p:cNvPr id="1239" name="Google Shape;1239;p135"/>
          <p:cNvSpPr txBox="1">
            <a:spLocks noGrp="1"/>
          </p:cNvSpPr>
          <p:nvPr>
            <p:ph type="title"/>
          </p:nvPr>
        </p:nvSpPr>
        <p:spPr>
          <a:xfrm>
            <a:off x="2686051" y="1146175"/>
            <a:ext cx="8547100" cy="725488"/>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SzPts val="1400"/>
              <a:buNone/>
              <a:defRPr sz="2400" b="0" i="0" u="none" strike="noStrike" cap="none">
                <a:solidFill>
                  <a:srgbClr val="0067B3"/>
                </a:solidFill>
                <a:latin typeface="Arial"/>
                <a:ea typeface="Arial"/>
                <a:cs typeface="Arial"/>
                <a:sym typeface="Arial"/>
              </a:defRPr>
            </a:lvl1pPr>
            <a:lvl2pPr marR="0" lvl="1" algn="l" rtl="0">
              <a:lnSpc>
                <a:spcPct val="90000"/>
              </a:lnSpc>
              <a:spcBef>
                <a:spcPts val="0"/>
              </a:spcBef>
              <a:spcAft>
                <a:spcPts val="0"/>
              </a:spcAft>
              <a:buSzPts val="1400"/>
              <a:buNone/>
              <a:defRPr sz="2400" b="0" i="0" u="none" strike="noStrike" cap="none">
                <a:solidFill>
                  <a:srgbClr val="0067B3"/>
                </a:solidFill>
                <a:latin typeface="Arial"/>
                <a:ea typeface="Arial"/>
                <a:cs typeface="Arial"/>
                <a:sym typeface="Arial"/>
              </a:defRPr>
            </a:lvl2pPr>
            <a:lvl3pPr marR="0" lvl="2" algn="l" rtl="0">
              <a:lnSpc>
                <a:spcPct val="90000"/>
              </a:lnSpc>
              <a:spcBef>
                <a:spcPts val="0"/>
              </a:spcBef>
              <a:spcAft>
                <a:spcPts val="0"/>
              </a:spcAft>
              <a:buSzPts val="1400"/>
              <a:buNone/>
              <a:defRPr sz="2400" b="0" i="0" u="none" strike="noStrike" cap="none">
                <a:solidFill>
                  <a:srgbClr val="0067B3"/>
                </a:solidFill>
                <a:latin typeface="Arial"/>
                <a:ea typeface="Arial"/>
                <a:cs typeface="Arial"/>
                <a:sym typeface="Arial"/>
              </a:defRPr>
            </a:lvl3pPr>
            <a:lvl4pPr marR="0" lvl="3" algn="l" rtl="0">
              <a:lnSpc>
                <a:spcPct val="90000"/>
              </a:lnSpc>
              <a:spcBef>
                <a:spcPts val="0"/>
              </a:spcBef>
              <a:spcAft>
                <a:spcPts val="0"/>
              </a:spcAft>
              <a:buSzPts val="1400"/>
              <a:buNone/>
              <a:defRPr sz="2400" b="0" i="0" u="none" strike="noStrike" cap="none">
                <a:solidFill>
                  <a:srgbClr val="0067B3"/>
                </a:solidFill>
                <a:latin typeface="Arial"/>
                <a:ea typeface="Arial"/>
                <a:cs typeface="Arial"/>
                <a:sym typeface="Arial"/>
              </a:defRPr>
            </a:lvl4pPr>
            <a:lvl5pPr marR="0" lvl="4" algn="l" rtl="0">
              <a:lnSpc>
                <a:spcPct val="90000"/>
              </a:lnSpc>
              <a:spcBef>
                <a:spcPts val="0"/>
              </a:spcBef>
              <a:spcAft>
                <a:spcPts val="0"/>
              </a:spcAft>
              <a:buSzPts val="1400"/>
              <a:buNone/>
              <a:defRPr sz="2400" b="0" i="0" u="none" strike="noStrike" cap="none">
                <a:solidFill>
                  <a:srgbClr val="0067B3"/>
                </a:solidFill>
                <a:latin typeface="Arial"/>
                <a:ea typeface="Arial"/>
                <a:cs typeface="Arial"/>
                <a:sym typeface="Arial"/>
              </a:defRPr>
            </a:lvl5pPr>
            <a:lvl6pPr marR="0" lvl="5" algn="l" rtl="0">
              <a:lnSpc>
                <a:spcPct val="90000"/>
              </a:lnSpc>
              <a:spcBef>
                <a:spcPts val="0"/>
              </a:spcBef>
              <a:spcAft>
                <a:spcPts val="0"/>
              </a:spcAft>
              <a:buSzPts val="1400"/>
              <a:buNone/>
              <a:defRPr sz="2400" b="0" i="0" u="none" strike="noStrike" cap="none">
                <a:solidFill>
                  <a:srgbClr val="0067B3"/>
                </a:solidFill>
                <a:latin typeface="Arial"/>
                <a:ea typeface="Arial"/>
                <a:cs typeface="Arial"/>
                <a:sym typeface="Arial"/>
              </a:defRPr>
            </a:lvl6pPr>
            <a:lvl7pPr marR="0" lvl="6" algn="l" rtl="0">
              <a:lnSpc>
                <a:spcPct val="90000"/>
              </a:lnSpc>
              <a:spcBef>
                <a:spcPts val="0"/>
              </a:spcBef>
              <a:spcAft>
                <a:spcPts val="0"/>
              </a:spcAft>
              <a:buSzPts val="1400"/>
              <a:buNone/>
              <a:defRPr sz="2400" b="0" i="0" u="none" strike="noStrike" cap="none">
                <a:solidFill>
                  <a:srgbClr val="0067B3"/>
                </a:solidFill>
                <a:latin typeface="Arial"/>
                <a:ea typeface="Arial"/>
                <a:cs typeface="Arial"/>
                <a:sym typeface="Arial"/>
              </a:defRPr>
            </a:lvl7pPr>
            <a:lvl8pPr marR="0" lvl="7" algn="l" rtl="0">
              <a:lnSpc>
                <a:spcPct val="90000"/>
              </a:lnSpc>
              <a:spcBef>
                <a:spcPts val="0"/>
              </a:spcBef>
              <a:spcAft>
                <a:spcPts val="0"/>
              </a:spcAft>
              <a:buSzPts val="1400"/>
              <a:buNone/>
              <a:defRPr sz="2400" b="0" i="0" u="none" strike="noStrike" cap="none">
                <a:solidFill>
                  <a:srgbClr val="0067B3"/>
                </a:solidFill>
                <a:latin typeface="Arial"/>
                <a:ea typeface="Arial"/>
                <a:cs typeface="Arial"/>
                <a:sym typeface="Arial"/>
              </a:defRPr>
            </a:lvl8pPr>
            <a:lvl9pPr marR="0" lvl="8" algn="l" rtl="0">
              <a:lnSpc>
                <a:spcPct val="90000"/>
              </a:lnSpc>
              <a:spcBef>
                <a:spcPts val="0"/>
              </a:spcBef>
              <a:spcAft>
                <a:spcPts val="0"/>
              </a:spcAft>
              <a:buSzPts val="1400"/>
              <a:buNone/>
              <a:defRPr sz="2400" b="0" i="0" u="none" strike="noStrike" cap="none">
                <a:solidFill>
                  <a:srgbClr val="0067B3"/>
                </a:solidFill>
                <a:latin typeface="Arial"/>
                <a:ea typeface="Arial"/>
                <a:cs typeface="Arial"/>
                <a:sym typeface="Arial"/>
              </a:defRPr>
            </a:lvl9pPr>
          </a:lstStyle>
          <a:p>
            <a:endParaRPr/>
          </a:p>
        </p:txBody>
      </p:sp>
      <p:sp>
        <p:nvSpPr>
          <p:cNvPr id="1240" name="Google Shape;1240;p135"/>
          <p:cNvSpPr txBox="1">
            <a:spLocks noGrp="1"/>
          </p:cNvSpPr>
          <p:nvPr>
            <p:ph type="body" idx="1"/>
          </p:nvPr>
        </p:nvSpPr>
        <p:spPr>
          <a:xfrm>
            <a:off x="2686051" y="2011363"/>
            <a:ext cx="7882467" cy="36861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1000"/>
              </a:spcBef>
              <a:spcAft>
                <a:spcPts val="0"/>
              </a:spcAft>
              <a:buSzPts val="1400"/>
              <a:buNone/>
              <a:defRPr sz="1400" b="0" i="0" u="none" strike="noStrike" cap="none">
                <a:solidFill>
                  <a:srgbClr val="778592"/>
                </a:solidFill>
                <a:latin typeface="Arial"/>
                <a:ea typeface="Arial"/>
                <a:cs typeface="Arial"/>
                <a:sym typeface="Arial"/>
              </a:defRPr>
            </a:lvl1pPr>
            <a:lvl2pPr marL="914400" marR="0" lvl="1" indent="-317500" algn="l" rtl="0">
              <a:lnSpc>
                <a:spcPct val="150000"/>
              </a:lnSpc>
              <a:spcBef>
                <a:spcPts val="500"/>
              </a:spcBef>
              <a:spcAft>
                <a:spcPts val="0"/>
              </a:spcAft>
              <a:buClr>
                <a:srgbClr val="778592"/>
              </a:buClr>
              <a:buSzPts val="1400"/>
              <a:buFont typeface="Arial"/>
              <a:buChar char="•"/>
              <a:defRPr sz="1400" b="0" i="0" u="none" strike="noStrike" cap="none">
                <a:solidFill>
                  <a:srgbClr val="778592"/>
                </a:solidFill>
                <a:latin typeface="Arial"/>
                <a:ea typeface="Arial"/>
                <a:cs typeface="Arial"/>
                <a:sym typeface="Arial"/>
              </a:defRPr>
            </a:lvl2pPr>
            <a:lvl3pPr marL="1371600" marR="0" lvl="2" indent="-317500" algn="l" rtl="0">
              <a:lnSpc>
                <a:spcPct val="150000"/>
              </a:lnSpc>
              <a:spcBef>
                <a:spcPts val="500"/>
              </a:spcBef>
              <a:spcAft>
                <a:spcPts val="0"/>
              </a:spcAft>
              <a:buClr>
                <a:srgbClr val="778592"/>
              </a:buClr>
              <a:buSzPts val="1400"/>
              <a:buFont typeface="Arial"/>
              <a:buChar char="•"/>
              <a:defRPr sz="1400" b="0" i="0" u="none" strike="noStrike" cap="none">
                <a:solidFill>
                  <a:srgbClr val="778592"/>
                </a:solidFill>
                <a:latin typeface="Arial"/>
                <a:ea typeface="Arial"/>
                <a:cs typeface="Arial"/>
                <a:sym typeface="Arial"/>
              </a:defRPr>
            </a:lvl3pPr>
            <a:lvl4pPr marL="1828800" marR="0" lvl="3" indent="-317500" algn="l" rtl="0">
              <a:lnSpc>
                <a:spcPct val="150000"/>
              </a:lnSpc>
              <a:spcBef>
                <a:spcPts val="500"/>
              </a:spcBef>
              <a:spcAft>
                <a:spcPts val="0"/>
              </a:spcAft>
              <a:buClr>
                <a:srgbClr val="778592"/>
              </a:buClr>
              <a:buSzPts val="1400"/>
              <a:buFont typeface="Arial"/>
              <a:buChar char="•"/>
              <a:defRPr sz="1400" b="0" i="0" u="none" strike="noStrike" cap="none">
                <a:solidFill>
                  <a:srgbClr val="778592"/>
                </a:solidFill>
                <a:latin typeface="Arial"/>
                <a:ea typeface="Arial"/>
                <a:cs typeface="Arial"/>
                <a:sym typeface="Arial"/>
              </a:defRPr>
            </a:lvl4pPr>
            <a:lvl5pPr marL="2286000" marR="0" lvl="4" indent="-317500" algn="l" rtl="0">
              <a:lnSpc>
                <a:spcPct val="150000"/>
              </a:lnSpc>
              <a:spcBef>
                <a:spcPts val="500"/>
              </a:spcBef>
              <a:spcAft>
                <a:spcPts val="0"/>
              </a:spcAft>
              <a:buClr>
                <a:srgbClr val="778592"/>
              </a:buClr>
              <a:buSzPts val="1400"/>
              <a:buFont typeface="Arial"/>
              <a:buChar char="•"/>
              <a:defRPr sz="1400" b="0" i="0" u="none" strike="noStrike" cap="none">
                <a:solidFill>
                  <a:srgbClr val="7785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2"/>
        <p:cNvGrpSpPr/>
        <p:nvPr/>
      </p:nvGrpSpPr>
      <p:grpSpPr>
        <a:xfrm>
          <a:off x="0" y="0"/>
          <a:ext cx="0" cy="0"/>
          <a:chOff x="0" y="0"/>
          <a:chExt cx="0" cy="0"/>
        </a:xfrm>
      </p:grpSpPr>
      <p:sp>
        <p:nvSpPr>
          <p:cNvPr id="1263" name="Google Shape;1263;p141"/>
          <p:cNvSpPr txBox="1">
            <a:spLocks noGrp="1"/>
          </p:cNvSpPr>
          <p:nvPr>
            <p:ph type="title"/>
          </p:nvPr>
        </p:nvSpPr>
        <p:spPr>
          <a:xfrm>
            <a:off x="444500" y="396367"/>
            <a:ext cx="11303000" cy="6350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64" name="Google Shape;1264;p141"/>
          <p:cNvSpPr txBox="1">
            <a:spLocks noGrp="1"/>
          </p:cNvSpPr>
          <p:nvPr>
            <p:ph type="body" idx="1"/>
          </p:nvPr>
        </p:nvSpPr>
        <p:spPr>
          <a:xfrm>
            <a:off x="5430773" y="1785365"/>
            <a:ext cx="5891530" cy="3683635"/>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3000" b="1" i="0" u="none" strike="noStrike" cap="none">
                <a:solidFill>
                  <a:schemeClr val="lt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265" name="Google Shape;1265;p141"/>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66" name="Google Shape;1266;p141"/>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67" name="Google Shape;1267;p141"/>
          <p:cNvSpPr txBox="1">
            <a:spLocks noGrp="1"/>
          </p:cNvSpPr>
          <p:nvPr>
            <p:ph type="sldNum" idx="12"/>
          </p:nvPr>
        </p:nvSpPr>
        <p:spPr>
          <a:xfrm>
            <a:off x="419100" y="6455079"/>
            <a:ext cx="217170" cy="152400"/>
          </a:xfrm>
          <a:prstGeom prst="rect">
            <a:avLst/>
          </a:prstGeom>
          <a:noFill/>
          <a:ln>
            <a:noFill/>
          </a:ln>
        </p:spPr>
        <p:txBody>
          <a:bodyPr spcFirstLastPara="1" wrap="square" lIns="0" tIns="0" rIns="0" bIns="0" anchor="t" anchorCtr="0">
            <a:spAutoFit/>
          </a:bodyPr>
          <a:lstStyle>
            <a:lvl1pPr marL="38100" marR="0" lvl="0" indent="0" algn="l" rtl="0">
              <a:lnSpc>
                <a:spcPct val="104499"/>
              </a:lnSpc>
              <a:spcBef>
                <a:spcPts val="0"/>
              </a:spcBef>
              <a:buNone/>
              <a:defRPr sz="1000" b="0" i="0">
                <a:solidFill>
                  <a:srgbClr val="585858"/>
                </a:solidFill>
                <a:latin typeface="Calibri"/>
                <a:ea typeface="Calibri"/>
                <a:cs typeface="Calibri"/>
                <a:sym typeface="Calibri"/>
              </a:defRPr>
            </a:lvl1pPr>
            <a:lvl2pPr marL="38100" marR="0" lvl="1" indent="0" algn="l" rtl="0">
              <a:lnSpc>
                <a:spcPct val="104499"/>
              </a:lnSpc>
              <a:spcBef>
                <a:spcPts val="0"/>
              </a:spcBef>
              <a:buNone/>
              <a:defRPr sz="1000" b="0" i="0">
                <a:solidFill>
                  <a:srgbClr val="585858"/>
                </a:solidFill>
                <a:latin typeface="Calibri"/>
                <a:ea typeface="Calibri"/>
                <a:cs typeface="Calibri"/>
                <a:sym typeface="Calibri"/>
              </a:defRPr>
            </a:lvl2pPr>
            <a:lvl3pPr marL="38100" marR="0" lvl="2" indent="0" algn="l" rtl="0">
              <a:lnSpc>
                <a:spcPct val="104499"/>
              </a:lnSpc>
              <a:spcBef>
                <a:spcPts val="0"/>
              </a:spcBef>
              <a:buNone/>
              <a:defRPr sz="1000" b="0" i="0">
                <a:solidFill>
                  <a:srgbClr val="585858"/>
                </a:solidFill>
                <a:latin typeface="Calibri"/>
                <a:ea typeface="Calibri"/>
                <a:cs typeface="Calibri"/>
                <a:sym typeface="Calibri"/>
              </a:defRPr>
            </a:lvl3pPr>
            <a:lvl4pPr marL="38100" marR="0" lvl="3" indent="0" algn="l" rtl="0">
              <a:lnSpc>
                <a:spcPct val="104499"/>
              </a:lnSpc>
              <a:spcBef>
                <a:spcPts val="0"/>
              </a:spcBef>
              <a:buNone/>
              <a:defRPr sz="1000" b="0" i="0">
                <a:solidFill>
                  <a:srgbClr val="585858"/>
                </a:solidFill>
                <a:latin typeface="Calibri"/>
                <a:ea typeface="Calibri"/>
                <a:cs typeface="Calibri"/>
                <a:sym typeface="Calibri"/>
              </a:defRPr>
            </a:lvl4pPr>
            <a:lvl5pPr marL="38100" marR="0" lvl="4" indent="0" algn="l" rtl="0">
              <a:lnSpc>
                <a:spcPct val="104499"/>
              </a:lnSpc>
              <a:spcBef>
                <a:spcPts val="0"/>
              </a:spcBef>
              <a:buNone/>
              <a:defRPr sz="1000" b="0" i="0">
                <a:solidFill>
                  <a:srgbClr val="585858"/>
                </a:solidFill>
                <a:latin typeface="Calibri"/>
                <a:ea typeface="Calibri"/>
                <a:cs typeface="Calibri"/>
                <a:sym typeface="Calibri"/>
              </a:defRPr>
            </a:lvl5pPr>
            <a:lvl6pPr marL="38100" marR="0" lvl="5" indent="0" algn="l" rtl="0">
              <a:lnSpc>
                <a:spcPct val="104499"/>
              </a:lnSpc>
              <a:spcBef>
                <a:spcPts val="0"/>
              </a:spcBef>
              <a:buNone/>
              <a:defRPr sz="1000" b="0" i="0">
                <a:solidFill>
                  <a:srgbClr val="585858"/>
                </a:solidFill>
                <a:latin typeface="Calibri"/>
                <a:ea typeface="Calibri"/>
                <a:cs typeface="Calibri"/>
                <a:sym typeface="Calibri"/>
              </a:defRPr>
            </a:lvl6pPr>
            <a:lvl7pPr marL="38100" marR="0" lvl="6" indent="0" algn="l" rtl="0">
              <a:lnSpc>
                <a:spcPct val="104499"/>
              </a:lnSpc>
              <a:spcBef>
                <a:spcPts val="0"/>
              </a:spcBef>
              <a:buNone/>
              <a:defRPr sz="1000" b="0" i="0">
                <a:solidFill>
                  <a:srgbClr val="585858"/>
                </a:solidFill>
                <a:latin typeface="Calibri"/>
                <a:ea typeface="Calibri"/>
                <a:cs typeface="Calibri"/>
                <a:sym typeface="Calibri"/>
              </a:defRPr>
            </a:lvl7pPr>
            <a:lvl8pPr marL="38100" marR="0" lvl="7" indent="0" algn="l" rtl="0">
              <a:lnSpc>
                <a:spcPct val="104499"/>
              </a:lnSpc>
              <a:spcBef>
                <a:spcPts val="0"/>
              </a:spcBef>
              <a:buNone/>
              <a:defRPr sz="1000" b="0" i="0">
                <a:solidFill>
                  <a:srgbClr val="585858"/>
                </a:solidFill>
                <a:latin typeface="Calibri"/>
                <a:ea typeface="Calibri"/>
                <a:cs typeface="Calibri"/>
                <a:sym typeface="Calibri"/>
              </a:defRPr>
            </a:lvl8pPr>
            <a:lvl9pPr marL="38100" marR="0" lvl="8" indent="0" algn="l" rtl="0">
              <a:lnSpc>
                <a:spcPct val="104499"/>
              </a:lnSpc>
              <a:spcBef>
                <a:spcPts val="0"/>
              </a:spcBef>
              <a:buNone/>
              <a:defRPr sz="1000" b="0" i="0">
                <a:solidFill>
                  <a:srgbClr val="585858"/>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8"/>
        <p:cNvGrpSpPr/>
        <p:nvPr/>
      </p:nvGrpSpPr>
      <p:grpSpPr>
        <a:xfrm>
          <a:off x="0" y="0"/>
          <a:ext cx="0" cy="0"/>
          <a:chOff x="0" y="0"/>
          <a:chExt cx="0" cy="0"/>
        </a:xfrm>
      </p:grpSpPr>
      <p:sp>
        <p:nvSpPr>
          <p:cNvPr id="1299" name="Google Shape;1299;p147"/>
          <p:cNvSpPr txBox="1">
            <a:spLocks noGrp="1"/>
          </p:cNvSpPr>
          <p:nvPr>
            <p:ph type="title"/>
          </p:nvPr>
        </p:nvSpPr>
        <p:spPr>
          <a:xfrm>
            <a:off x="101599" y="175269"/>
            <a:ext cx="11877879" cy="64125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933" b="1"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3200" b="0" i="0" u="none" strike="noStrike" cap="none">
                <a:solidFill>
                  <a:schemeClr val="dk2"/>
                </a:solidFill>
                <a:latin typeface="Times New Roman"/>
                <a:ea typeface="Times New Roman"/>
                <a:cs typeface="Times New Roman"/>
                <a:sym typeface="Times New Roman"/>
              </a:defRPr>
            </a:lvl6pPr>
            <a:lvl7pPr marR="0" lvl="6" algn="l" rtl="0">
              <a:spcBef>
                <a:spcPts val="0"/>
              </a:spcBef>
              <a:spcAft>
                <a:spcPts val="0"/>
              </a:spcAft>
              <a:buSzPts val="1400"/>
              <a:buNone/>
              <a:defRPr sz="3200" b="0" i="0" u="none" strike="noStrike" cap="none">
                <a:solidFill>
                  <a:schemeClr val="dk2"/>
                </a:solidFill>
                <a:latin typeface="Times New Roman"/>
                <a:ea typeface="Times New Roman"/>
                <a:cs typeface="Times New Roman"/>
                <a:sym typeface="Times New Roman"/>
              </a:defRPr>
            </a:lvl7pPr>
            <a:lvl8pPr marR="0" lvl="7" algn="l" rtl="0">
              <a:spcBef>
                <a:spcPts val="0"/>
              </a:spcBef>
              <a:spcAft>
                <a:spcPts val="0"/>
              </a:spcAft>
              <a:buSzPts val="1400"/>
              <a:buNone/>
              <a:defRPr sz="3200" b="0" i="0" u="none" strike="noStrike" cap="none">
                <a:solidFill>
                  <a:schemeClr val="dk2"/>
                </a:solidFill>
                <a:latin typeface="Times New Roman"/>
                <a:ea typeface="Times New Roman"/>
                <a:cs typeface="Times New Roman"/>
                <a:sym typeface="Times New Roman"/>
              </a:defRPr>
            </a:lvl8pPr>
            <a:lvl9pPr marR="0" lvl="8" algn="l" rtl="0">
              <a:spcBef>
                <a:spcPts val="0"/>
              </a:spcBef>
              <a:spcAft>
                <a:spcPts val="0"/>
              </a:spcAft>
              <a:buSzPts val="1400"/>
              <a:buNone/>
              <a:defRPr sz="3200" b="0" i="0" u="none" strike="noStrike" cap="none">
                <a:solidFill>
                  <a:schemeClr val="dk2"/>
                </a:solidFill>
                <a:latin typeface="Times New Roman"/>
                <a:ea typeface="Times New Roman"/>
                <a:cs typeface="Times New Roman"/>
                <a:sym typeface="Times New Roman"/>
              </a:defRPr>
            </a:lvl9pPr>
          </a:lstStyle>
          <a:p>
            <a:endParaRPr/>
          </a:p>
        </p:txBody>
      </p:sp>
      <p:sp>
        <p:nvSpPr>
          <p:cNvPr id="1300" name="Google Shape;1300;p147"/>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01" name="Google Shape;1301;p147"/>
          <p:cNvSpPr txBox="1">
            <a:spLocks noGrp="1"/>
          </p:cNvSpPr>
          <p:nvPr>
            <p:ph type="sldNum" idx="12"/>
          </p:nvPr>
        </p:nvSpPr>
        <p:spPr>
          <a:xfrm>
            <a:off x="11379200" y="6620934"/>
            <a:ext cx="812800" cy="234951"/>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67">
                <a:solidFill>
                  <a:schemeClr val="lt1"/>
                </a:solidFill>
                <a:latin typeface="Arial"/>
                <a:ea typeface="Arial"/>
                <a:cs typeface="Arial"/>
                <a:sym typeface="Arial"/>
              </a:defRPr>
            </a:lvl1pPr>
            <a:lvl2pPr marL="0" marR="0" lvl="1" indent="0" algn="r" rtl="0">
              <a:spcBef>
                <a:spcPts val="0"/>
              </a:spcBef>
              <a:buNone/>
              <a:defRPr sz="1467">
                <a:solidFill>
                  <a:schemeClr val="lt1"/>
                </a:solidFill>
                <a:latin typeface="Arial"/>
                <a:ea typeface="Arial"/>
                <a:cs typeface="Arial"/>
                <a:sym typeface="Arial"/>
              </a:defRPr>
            </a:lvl2pPr>
            <a:lvl3pPr marL="0" marR="0" lvl="2" indent="0" algn="r" rtl="0">
              <a:spcBef>
                <a:spcPts val="0"/>
              </a:spcBef>
              <a:buNone/>
              <a:defRPr sz="1467">
                <a:solidFill>
                  <a:schemeClr val="lt1"/>
                </a:solidFill>
                <a:latin typeface="Arial"/>
                <a:ea typeface="Arial"/>
                <a:cs typeface="Arial"/>
                <a:sym typeface="Arial"/>
              </a:defRPr>
            </a:lvl3pPr>
            <a:lvl4pPr marL="0" marR="0" lvl="3" indent="0" algn="r" rtl="0">
              <a:spcBef>
                <a:spcPts val="0"/>
              </a:spcBef>
              <a:buNone/>
              <a:defRPr sz="1467">
                <a:solidFill>
                  <a:schemeClr val="lt1"/>
                </a:solidFill>
                <a:latin typeface="Arial"/>
                <a:ea typeface="Arial"/>
                <a:cs typeface="Arial"/>
                <a:sym typeface="Arial"/>
              </a:defRPr>
            </a:lvl4pPr>
            <a:lvl5pPr marL="0" marR="0" lvl="4" indent="0" algn="r" rtl="0">
              <a:spcBef>
                <a:spcPts val="0"/>
              </a:spcBef>
              <a:buNone/>
              <a:defRPr sz="1467">
                <a:solidFill>
                  <a:schemeClr val="lt1"/>
                </a:solidFill>
                <a:latin typeface="Arial"/>
                <a:ea typeface="Arial"/>
                <a:cs typeface="Arial"/>
                <a:sym typeface="Arial"/>
              </a:defRPr>
            </a:lvl5pPr>
            <a:lvl6pPr marL="0" marR="0" lvl="5" indent="0" algn="r" rtl="0">
              <a:spcBef>
                <a:spcPts val="0"/>
              </a:spcBef>
              <a:buNone/>
              <a:defRPr sz="1467">
                <a:solidFill>
                  <a:schemeClr val="lt1"/>
                </a:solidFill>
                <a:latin typeface="Arial"/>
                <a:ea typeface="Arial"/>
                <a:cs typeface="Arial"/>
                <a:sym typeface="Arial"/>
              </a:defRPr>
            </a:lvl6pPr>
            <a:lvl7pPr marL="0" marR="0" lvl="6" indent="0" algn="r" rtl="0">
              <a:spcBef>
                <a:spcPts val="0"/>
              </a:spcBef>
              <a:buNone/>
              <a:defRPr sz="1467">
                <a:solidFill>
                  <a:schemeClr val="lt1"/>
                </a:solidFill>
                <a:latin typeface="Arial"/>
                <a:ea typeface="Arial"/>
                <a:cs typeface="Arial"/>
                <a:sym typeface="Arial"/>
              </a:defRPr>
            </a:lvl7pPr>
            <a:lvl8pPr marL="0" marR="0" lvl="7" indent="0" algn="r" rtl="0">
              <a:spcBef>
                <a:spcPts val="0"/>
              </a:spcBef>
              <a:buNone/>
              <a:defRPr sz="1467">
                <a:solidFill>
                  <a:schemeClr val="lt1"/>
                </a:solidFill>
                <a:latin typeface="Arial"/>
                <a:ea typeface="Arial"/>
                <a:cs typeface="Arial"/>
                <a:sym typeface="Arial"/>
              </a:defRPr>
            </a:lvl8pPr>
            <a:lvl9pPr marL="0" marR="0" lvl="8" indent="0" algn="r" rtl="0">
              <a:spcBef>
                <a:spcPts val="0"/>
              </a:spcBef>
              <a:buNone/>
              <a:defRPr sz="1467">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02" name="Google Shape;1302;p147" descr="M:\Marketing Communication and Referral Access\Luis\newbrand\UCM_logo\master\horizontal\UCM_Logo_Master_Brand_Horizontal_Tagline_rgb.jpg"/>
          <p:cNvPicPr preferRelativeResize="0"/>
          <p:nvPr/>
        </p:nvPicPr>
        <p:blipFill rotWithShape="1">
          <a:blip r:embed="rId16">
            <a:alphaModFix/>
          </a:blip>
          <a:srcRect/>
          <a:stretch/>
        </p:blipFill>
        <p:spPr>
          <a:xfrm>
            <a:off x="101601" y="5969000"/>
            <a:ext cx="3704343" cy="651933"/>
          </a:xfrm>
          <a:prstGeom prst="rect">
            <a:avLst/>
          </a:prstGeom>
          <a:noFill/>
          <a:ln>
            <a:noFill/>
          </a:ln>
        </p:spPr>
      </p:pic>
      <p:sp>
        <p:nvSpPr>
          <p:cNvPr id="1303" name="Google Shape;1303;p147"/>
          <p:cNvSpPr txBox="1"/>
          <p:nvPr/>
        </p:nvSpPr>
        <p:spPr>
          <a:xfrm>
            <a:off x="218114" y="917197"/>
            <a:ext cx="11715725" cy="4958671"/>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67"/>
              <a:buFont typeface="Noto Sans Symbols"/>
              <a:buChar char="▪"/>
            </a:pPr>
            <a:r>
              <a:rPr lang="en-US" sz="1867" b="1">
                <a:solidFill>
                  <a:schemeClr val="dk1"/>
                </a:solidFill>
                <a:latin typeface="Arial"/>
                <a:ea typeface="Arial"/>
                <a:cs typeface="Arial"/>
                <a:sym typeface="Arial"/>
              </a:rPr>
              <a:t>Edit Master text styles</a:t>
            </a:r>
            <a:endParaRPr/>
          </a:p>
          <a:p>
            <a:pPr marL="457200" marR="0" lvl="1" indent="-222250" algn="l" rtl="0">
              <a:spcBef>
                <a:spcPts val="373"/>
              </a:spcBef>
              <a:spcAft>
                <a:spcPts val="0"/>
              </a:spcAft>
              <a:buClr>
                <a:schemeClr val="dk1"/>
              </a:buClr>
              <a:buSzPts val="1867"/>
              <a:buFont typeface="Arial"/>
              <a:buChar char="̶"/>
            </a:pPr>
            <a:r>
              <a:rPr lang="en-US" sz="1867" b="0" i="0" u="none" strike="noStrike" cap="none">
                <a:solidFill>
                  <a:schemeClr val="dk1"/>
                </a:solidFill>
                <a:latin typeface="Arial"/>
                <a:ea typeface="Arial"/>
                <a:cs typeface="Arial"/>
                <a:sym typeface="Arial"/>
              </a:rPr>
              <a:t>Second level</a:t>
            </a:r>
            <a:endParaRPr/>
          </a:p>
          <a:p>
            <a:pPr marL="692150" marR="0" lvl="2" indent="-234950" algn="l" rtl="0">
              <a:spcBef>
                <a:spcPts val="373"/>
              </a:spcBef>
              <a:spcAft>
                <a:spcPts val="0"/>
              </a:spcAft>
              <a:buClr>
                <a:schemeClr val="dk1"/>
              </a:buClr>
              <a:buSzPts val="1867"/>
              <a:buFont typeface="Arial"/>
              <a:buChar char="•"/>
            </a:pPr>
            <a:r>
              <a:rPr lang="en-US" sz="1867" b="0" i="0" u="none" strike="noStrike" cap="none">
                <a:solidFill>
                  <a:schemeClr val="dk1"/>
                </a:solidFill>
                <a:latin typeface="Arial"/>
                <a:ea typeface="Arial"/>
                <a:cs typeface="Arial"/>
                <a:sym typeface="Arial"/>
              </a:rPr>
              <a:t>Third level</a:t>
            </a:r>
            <a:endParaRPr/>
          </a:p>
          <a:p>
            <a:pPr marL="914400" marR="0" lvl="3" indent="-222250" algn="l" rtl="0">
              <a:spcBef>
                <a:spcPts val="373"/>
              </a:spcBef>
              <a:spcAft>
                <a:spcPts val="0"/>
              </a:spcAft>
              <a:buClr>
                <a:schemeClr val="dk1"/>
              </a:buClr>
              <a:buSzPts val="1867"/>
              <a:buFont typeface="Noto Sans Symbols"/>
              <a:buChar char="✔"/>
            </a:pPr>
            <a:r>
              <a:rPr lang="en-US" sz="1867" b="0" i="0" u="none" strike="noStrike" cap="none">
                <a:solidFill>
                  <a:schemeClr val="dk1"/>
                </a:solidFill>
                <a:latin typeface="Arial"/>
                <a:ea typeface="Arial"/>
                <a:cs typeface="Arial"/>
                <a:sym typeface="Arial"/>
              </a:rPr>
              <a:t>Fourth level</a:t>
            </a:r>
            <a:endParaRPr sz="1867"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8"/>
        <p:cNvGrpSpPr/>
        <p:nvPr/>
      </p:nvGrpSpPr>
      <p:grpSpPr>
        <a:xfrm>
          <a:off x="0" y="0"/>
          <a:ext cx="0" cy="0"/>
          <a:chOff x="0" y="0"/>
          <a:chExt cx="0" cy="0"/>
        </a:xfrm>
      </p:grpSpPr>
      <p:sp>
        <p:nvSpPr>
          <p:cNvPr id="1429" name="Google Shape;1429;p162"/>
          <p:cNvSpPr/>
          <p:nvPr/>
        </p:nvSpPr>
        <p:spPr>
          <a:xfrm>
            <a:off x="1" y="758952"/>
            <a:ext cx="3443590" cy="533095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2"/>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31" name="Google Shape;1431;p162"/>
          <p:cNvSpPr/>
          <p:nvPr/>
        </p:nvSpPr>
        <p:spPr>
          <a:xfrm>
            <a:off x="11815864" y="758952"/>
            <a:ext cx="384048" cy="5330952"/>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2"/>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595959"/>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595959"/>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595959"/>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433" name="Google Shape;1433;p16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434" name="Google Shape;1434;p16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435" name="Google Shape;1435;p16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a:solidFill>
                  <a:schemeClr val="accent1"/>
                </a:solidFill>
                <a:latin typeface="Corbel"/>
                <a:ea typeface="Corbel"/>
                <a:cs typeface="Corbel"/>
                <a:sym typeface="Corbel"/>
              </a:defRPr>
            </a:lvl1pPr>
            <a:lvl2pPr marL="0" marR="0" lvl="1" indent="0" algn="r" rtl="0">
              <a:spcBef>
                <a:spcPts val="0"/>
              </a:spcBef>
              <a:buNone/>
              <a:defRPr sz="1200" b="1">
                <a:solidFill>
                  <a:schemeClr val="accent1"/>
                </a:solidFill>
                <a:latin typeface="Corbel"/>
                <a:ea typeface="Corbel"/>
                <a:cs typeface="Corbel"/>
                <a:sym typeface="Corbel"/>
              </a:defRPr>
            </a:lvl2pPr>
            <a:lvl3pPr marL="0" marR="0" lvl="2" indent="0" algn="r" rtl="0">
              <a:spcBef>
                <a:spcPts val="0"/>
              </a:spcBef>
              <a:buNone/>
              <a:defRPr sz="1200" b="1">
                <a:solidFill>
                  <a:schemeClr val="accent1"/>
                </a:solidFill>
                <a:latin typeface="Corbel"/>
                <a:ea typeface="Corbel"/>
                <a:cs typeface="Corbel"/>
                <a:sym typeface="Corbel"/>
              </a:defRPr>
            </a:lvl3pPr>
            <a:lvl4pPr marL="0" marR="0" lvl="3" indent="0" algn="r" rtl="0">
              <a:spcBef>
                <a:spcPts val="0"/>
              </a:spcBef>
              <a:buNone/>
              <a:defRPr sz="1200" b="1">
                <a:solidFill>
                  <a:schemeClr val="accent1"/>
                </a:solidFill>
                <a:latin typeface="Corbel"/>
                <a:ea typeface="Corbel"/>
                <a:cs typeface="Corbel"/>
                <a:sym typeface="Corbel"/>
              </a:defRPr>
            </a:lvl4pPr>
            <a:lvl5pPr marL="0" marR="0" lvl="4" indent="0" algn="r" rtl="0">
              <a:spcBef>
                <a:spcPts val="0"/>
              </a:spcBef>
              <a:buNone/>
              <a:defRPr sz="1200" b="1">
                <a:solidFill>
                  <a:schemeClr val="accent1"/>
                </a:solidFill>
                <a:latin typeface="Corbel"/>
                <a:ea typeface="Corbel"/>
                <a:cs typeface="Corbel"/>
                <a:sym typeface="Corbel"/>
              </a:defRPr>
            </a:lvl5pPr>
            <a:lvl6pPr marL="0" marR="0" lvl="5" indent="0" algn="r" rtl="0">
              <a:spcBef>
                <a:spcPts val="0"/>
              </a:spcBef>
              <a:buNone/>
              <a:defRPr sz="1200" b="1">
                <a:solidFill>
                  <a:schemeClr val="accent1"/>
                </a:solidFill>
                <a:latin typeface="Corbel"/>
                <a:ea typeface="Corbel"/>
                <a:cs typeface="Corbel"/>
                <a:sym typeface="Corbel"/>
              </a:defRPr>
            </a:lvl6pPr>
            <a:lvl7pPr marL="0" marR="0" lvl="6" indent="0" algn="r" rtl="0">
              <a:spcBef>
                <a:spcPts val="0"/>
              </a:spcBef>
              <a:buNone/>
              <a:defRPr sz="1200" b="1">
                <a:solidFill>
                  <a:schemeClr val="accent1"/>
                </a:solidFill>
                <a:latin typeface="Corbel"/>
                <a:ea typeface="Corbel"/>
                <a:cs typeface="Corbel"/>
                <a:sym typeface="Corbel"/>
              </a:defRPr>
            </a:lvl7pPr>
            <a:lvl8pPr marL="0" marR="0" lvl="7" indent="0" algn="r" rtl="0">
              <a:spcBef>
                <a:spcPts val="0"/>
              </a:spcBef>
              <a:buNone/>
              <a:defRPr sz="1200" b="1">
                <a:solidFill>
                  <a:schemeClr val="accent1"/>
                </a:solidFill>
                <a:latin typeface="Corbel"/>
                <a:ea typeface="Corbel"/>
                <a:cs typeface="Corbel"/>
                <a:sym typeface="Corbel"/>
              </a:defRPr>
            </a:lvl8pPr>
            <a:lvl9pPr marL="0" marR="0" lvl="8" indent="0" algn="r" rtl="0">
              <a:spcBef>
                <a:spcPts val="0"/>
              </a:spcBef>
              <a:buNone/>
              <a:defRPr sz="1200" b="1">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524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378073280"/>
      </p:ext>
    </p:extLst>
  </p:cSld>
  <p:clrMap bg1="lt1" tx1="dk1" bg2="lt2" tx2="dk2" accent1="accent1" accent2="accent2" accent3="accent3" accent4="accent4" accent5="accent5" accent6="accent6" hlink="hlink" folHlink="folHlink"/>
  <p:sldLayoutIdLst>
    <p:sldLayoutId id="2147485074" r:id="rId1"/>
    <p:sldLayoutId id="2147485075" r:id="rId2"/>
    <p:sldLayoutId id="2147485076" r:id="rId3"/>
    <p:sldLayoutId id="2147485077" r:id="rId4"/>
    <p:sldLayoutId id="2147485078" r:id="rId5"/>
    <p:sldLayoutId id="2147485079" r:id="rId6"/>
    <p:sldLayoutId id="2147485080" r:id="rId7"/>
    <p:sldLayoutId id="2147485081" r:id="rId8"/>
    <p:sldLayoutId id="2147485082" r:id="rId9"/>
    <p:sldLayoutId id="2147485083" r:id="rId10"/>
    <p:sldLayoutId id="2147485191" r:id="rId11"/>
    <p:sldLayoutId id="2147484835" r:id="rId12"/>
    <p:sldLayoutId id="2147485192" r:id="rId13"/>
    <p:sldLayoutId id="2147484626" r:id="rId14"/>
    <p:sldLayoutId id="2147484836" r:id="rId15"/>
    <p:sldLayoutId id="2147484837" r:id="rId16"/>
    <p:sldLayoutId id="2147485193" r:id="rId17"/>
    <p:sldLayoutId id="2147485194" r:id="rId18"/>
    <p:sldLayoutId id="2147485195" r:id="rId19"/>
    <p:sldLayoutId id="2147485196" r:id="rId20"/>
    <p:sldLayoutId id="2147484839" r:id="rId21"/>
    <p:sldLayoutId id="2147484353" r:id="rId22"/>
    <p:sldLayoutId id="2147484627" r:id="rId23"/>
    <p:sldLayoutId id="2147484354" r:id="rId24"/>
    <p:sldLayoutId id="2147484838" r:id="rId25"/>
    <p:sldLayoutId id="2147485073" r:id="rId26"/>
    <p:sldLayoutId id="2147484355" r:id="rId27"/>
    <p:sldLayoutId id="2147484356" r:id="rId28"/>
    <p:sldLayoutId id="2147484357" r:id="rId29"/>
    <p:sldLayoutId id="2147484358" r:id="rId30"/>
    <p:sldLayoutId id="2147484634" r:id="rId31"/>
    <p:sldLayoutId id="2147484635" r:id="rId32"/>
    <p:sldLayoutId id="2147484238" r:id="rId33"/>
    <p:sldLayoutId id="2147484200" r:id="rId34"/>
    <p:sldLayoutId id="2147484840" r:id="rId35"/>
    <p:sldLayoutId id="2147484202" r:id="rId36"/>
    <p:sldLayoutId id="2147484203" r:id="rId37"/>
    <p:sldLayoutId id="2147484204" r:id="rId38"/>
    <p:sldLayoutId id="2147484205" r:id="rId39"/>
    <p:sldLayoutId id="2147484206" r:id="rId40"/>
    <p:sldLayoutId id="2147484237" r:id="rId41"/>
    <p:sldLayoutId id="2147484208" r:id="rId42"/>
    <p:sldLayoutId id="2147484378" r:id="rId43"/>
    <p:sldLayoutId id="2147484843" r:id="rId44"/>
    <p:sldLayoutId id="2147485093" r:id="rId45"/>
    <p:sldLayoutId id="2147483681" r:id="rId46"/>
    <p:sldLayoutId id="2147485072" r:id="rId47"/>
    <p:sldLayoutId id="2147485212" r:id="rId48"/>
    <p:sldLayoutId id="2147484231" r:id="rId49"/>
    <p:sldLayoutId id="2147484268" r:id="rId50"/>
    <p:sldLayoutId id="2147484235" r:id="rId51"/>
    <p:sldLayoutId id="2147484847" r:id="rId52"/>
    <p:sldLayoutId id="2147484245" r:id="rId53"/>
    <p:sldLayoutId id="2147484262" r:id="rId54"/>
    <p:sldLayoutId id="2147485045" r:id="rId55"/>
    <p:sldLayoutId id="2147485046" r:id="rId56"/>
    <p:sldLayoutId id="2147485172" r:id="rId57"/>
    <p:sldLayoutId id="2147484233" r:id="rId58"/>
    <p:sldLayoutId id="2147485059" r:id="rId59"/>
    <p:sldLayoutId id="2147483868" r:id="rId60"/>
    <p:sldLayoutId id="2147485183" r:id="rId61"/>
    <p:sldLayoutId id="2147485184" r:id="rId62"/>
    <p:sldLayoutId id="2147485185" r:id="rId63"/>
    <p:sldLayoutId id="2147485186" r:id="rId64"/>
    <p:sldLayoutId id="2147485187" r:id="rId65"/>
    <p:sldLayoutId id="2147485188" r:id="rId66"/>
    <p:sldLayoutId id="2147485189" r:id="rId67"/>
    <p:sldLayoutId id="2147485190" r:id="rId68"/>
    <p:sldLayoutId id="2147483676" r:id="rId69"/>
    <p:sldLayoutId id="2147484815" r:id="rId70"/>
    <p:sldLayoutId id="2147484816" r:id="rId71"/>
    <p:sldLayoutId id="2147484817" r:id="rId72"/>
    <p:sldLayoutId id="2147483814" r:id="rId73"/>
    <p:sldLayoutId id="2147483815" r:id="rId74"/>
    <p:sldLayoutId id="2147485131" r:id="rId75"/>
    <p:sldLayoutId id="2147484477" r:id="rId76"/>
    <p:sldLayoutId id="2147484478" r:id="rId77"/>
    <p:sldLayoutId id="2147484260" r:id="rId78"/>
    <p:sldLayoutId id="2147484856" r:id="rId79"/>
    <p:sldLayoutId id="2147484480" r:id="rId80"/>
    <p:sldLayoutId id="2147484267" r:id="rId81"/>
    <p:sldLayoutId id="2147484481" r:id="rId82"/>
    <p:sldLayoutId id="2147484482" r:id="rId83"/>
    <p:sldLayoutId id="2147484483" r:id="rId84"/>
    <p:sldLayoutId id="2147484484" r:id="rId85"/>
    <p:sldLayoutId id="2147485050" r:id="rId86"/>
    <p:sldLayoutId id="2147485051" r:id="rId87"/>
    <p:sldLayoutId id="2147485052" r:id="rId88"/>
    <p:sldLayoutId id="2147484857" r:id="rId89"/>
    <p:sldLayoutId id="2147485053" r:id="rId90"/>
    <p:sldLayoutId id="2147485054" r:id="rId91"/>
    <p:sldLayoutId id="2147485055" r:id="rId92"/>
    <p:sldLayoutId id="2147485056" r:id="rId93"/>
    <p:sldLayoutId id="2147485057" r:id="rId94"/>
    <p:sldLayoutId id="2147485058" r:id="rId95"/>
    <p:sldLayoutId id="2147483877" r:id="rId96"/>
    <p:sldLayoutId id="2147483878" r:id="rId97"/>
    <p:sldLayoutId id="2147484652" r:id="rId98"/>
    <p:sldLayoutId id="2147485084" r:id="rId99"/>
    <p:sldLayoutId id="2147485161" r:id="rId100"/>
    <p:sldLayoutId id="2147485213" r:id="rId101"/>
    <p:sldLayoutId id="2147485214" r:id="rId102"/>
    <p:sldLayoutId id="2147484222" r:id="rId103"/>
    <p:sldLayoutId id="2147484854" r:id="rId104"/>
    <p:sldLayoutId id="2147483680" r:id="rId105"/>
    <p:sldLayoutId id="2147485197" r:id="rId106"/>
    <p:sldLayoutId id="2147483682" r:id="rId107"/>
    <p:sldLayoutId id="2147483684" r:id="rId108"/>
    <p:sldLayoutId id="2147483685" r:id="rId109"/>
    <p:sldLayoutId id="2147483686" r:id="rId110"/>
    <p:sldLayoutId id="2147483687" r:id="rId111"/>
    <p:sldLayoutId id="2147483688" r:id="rId112"/>
    <p:sldLayoutId id="2147485221" r:id="rId113"/>
    <p:sldLayoutId id="2147483689" r:id="rId114"/>
    <p:sldLayoutId id="2147483690" r:id="rId115"/>
    <p:sldLayoutId id="2147485222" r:id="rId116"/>
    <p:sldLayoutId id="2147483691" r:id="rId117"/>
    <p:sldLayoutId id="2147483692" r:id="rId118"/>
    <p:sldLayoutId id="2147483693" r:id="rId119"/>
    <p:sldLayoutId id="2147483694" r:id="rId120"/>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6/12/2023</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hidden="1"/>
          <p:cNvGraphicFramePr>
            <a:graphicFrameLocks noChangeAspect="1"/>
          </p:cNvGraphicFramePr>
          <p:nvPr>
            <p:custDataLst>
              <p:tags r:id="rId16"/>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17" imgW="360" imgH="360" progId="TCLayout.ActiveDocument.1">
                  <p:embed/>
                </p:oleObj>
              </mc:Choice>
              <mc:Fallback>
                <p:oleObj name="think-cell Slide" r:id="rId17" imgW="360" imgH="360" progId="TCLayout.ActiveDocument.1">
                  <p:embed/>
                  <p:pic>
                    <p:nvPicPr>
                      <p:cNvPr id="1026" name="Object 2" hidden="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7" name="Title Placeholder 1"/>
          <p:cNvSpPr>
            <a:spLocks noGrp="1"/>
          </p:cNvSpPr>
          <p:nvPr>
            <p:ph type="title"/>
          </p:nvPr>
        </p:nvSpPr>
        <p:spPr bwMode="auto">
          <a:xfrm>
            <a:off x="101599" y="175269"/>
            <a:ext cx="11877879" cy="641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0" dirty="0"/>
              <a:t>Click to edit Master title style</a:t>
            </a:r>
            <a:endParaRPr lang="en-US" altLang="en-US" dirty="0"/>
          </a:p>
        </p:txBody>
      </p:sp>
      <p:sp>
        <p:nvSpPr>
          <p:cNvPr id="11" name="Rectangle 10"/>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Slide Number Placeholder 3"/>
          <p:cNvSpPr>
            <a:spLocks noGrp="1"/>
          </p:cNvSpPr>
          <p:nvPr>
            <p:ph type="sldNum" sz="quarter" idx="4"/>
          </p:nvPr>
        </p:nvSpPr>
        <p:spPr>
          <a:xfrm>
            <a:off x="11379200" y="6620934"/>
            <a:ext cx="812800" cy="234951"/>
          </a:xfrm>
          <a:prstGeom prst="rect">
            <a:avLst/>
          </a:prstGeom>
        </p:spPr>
        <p:txBody>
          <a:bodyPr vert="horz" lIns="91440" tIns="45720" rIns="91440" bIns="45720" rtlCol="0" anchor="ctr"/>
          <a:lstStyle>
            <a:lvl1pPr algn="r">
              <a:defRPr sz="1467">
                <a:solidFill>
                  <a:schemeClr val="bg1"/>
                </a:solidFill>
                <a:latin typeface="+mn-lt"/>
              </a:defRPr>
            </a:lvl1pPr>
          </a:lstStyle>
          <a:p>
            <a:pPr>
              <a:defRPr/>
            </a:pPr>
            <a:fld id="{A5A88AEA-A4A9-4047-B891-2A6185BBE633}" type="slidenum">
              <a:rPr lang="en-US"/>
              <a:pPr>
                <a:defRPr/>
              </a:pPr>
              <a:t>‹#›</a:t>
            </a:fld>
            <a:endParaRPr lang="en-US"/>
          </a:p>
        </p:txBody>
      </p:sp>
      <p:pic>
        <p:nvPicPr>
          <p:cNvPr id="8" name="Picture 3" descr="M:\Marketing Communication and Referral Access\Luis\newbrand\UCM_logo\master\horizontal\UCM_Logo_Master_Brand_Horizontal_Tagline_rgb.jp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userDrawn="1"/>
        </p:nvSpPr>
        <p:spPr>
          <a:xfrm>
            <a:off x="218114" y="917197"/>
            <a:ext cx="11715725" cy="4958671"/>
          </a:xfrm>
          <a:prstGeom prst="rect">
            <a:avLst/>
          </a:prstGeom>
        </p:spPr>
        <p:txBody>
          <a:bodyPr/>
          <a:lstStyle>
            <a:lvl1pPr marL="285750" indent="-285750" algn="l" rtl="0" eaLnBrk="1" fontAlgn="base" hangingPunct="1">
              <a:spcBef>
                <a:spcPct val="20000"/>
              </a:spcBef>
              <a:spcAft>
                <a:spcPct val="0"/>
              </a:spcAft>
              <a:buFont typeface="Wingdings" panose="05000000000000000000" pitchFamily="2" charset="2"/>
              <a:buChar char="§"/>
              <a:defRPr sz="1400" b="1" kern="1200">
                <a:solidFill>
                  <a:schemeClr val="tx1"/>
                </a:solidFill>
                <a:latin typeface="Arial" panose="020B0604020202020204" pitchFamily="34" charset="0"/>
                <a:ea typeface="+mn-ea"/>
                <a:cs typeface="Arial" panose="020B0604020202020204" pitchFamily="34" charset="0"/>
              </a:defRPr>
            </a:lvl1pPr>
            <a:lvl2pPr marL="457200" indent="-22225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692150" indent="-23495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2250" algn="l" rtl="0" eaLnBrk="1" fontAlgn="base" hangingPunct="1">
              <a:spcBef>
                <a:spcPct val="20000"/>
              </a:spcBef>
              <a:spcAft>
                <a:spcPct val="0"/>
              </a:spcAft>
              <a:buFont typeface="Wingdings" panose="05000000000000000000" pitchFamily="2" charset="2"/>
              <a:buChar char="ü"/>
              <a:defRPr sz="1400" kern="1200">
                <a:solidFill>
                  <a:schemeClr val="tx1"/>
                </a:solidFill>
                <a:latin typeface="Arial" panose="020B0604020202020204" pitchFamily="34" charset="0"/>
                <a:ea typeface="+mn-ea"/>
                <a:cs typeface="Arial" panose="020B0604020202020204" pitchFamily="34" charset="0"/>
              </a:defRPr>
            </a:lvl4pPr>
            <a:lvl5pPr marL="1149350" indent="-234950" algn="l"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67"/>
              <a:t>Edit Master text styles</a:t>
            </a:r>
          </a:p>
          <a:p>
            <a:pPr lvl="1"/>
            <a:r>
              <a:rPr lang="en-US" sz="1867"/>
              <a:t>Second level</a:t>
            </a:r>
          </a:p>
          <a:p>
            <a:pPr lvl="2"/>
            <a:r>
              <a:rPr lang="en-US" sz="1867"/>
              <a:t>Third level</a:t>
            </a:r>
          </a:p>
          <a:p>
            <a:pPr lvl="3"/>
            <a:r>
              <a:rPr lang="en-US" sz="1867"/>
              <a:t>Fourth level</a:t>
            </a:r>
            <a:endParaRPr lang="en-US" sz="1867" dirty="0"/>
          </a:p>
        </p:txBody>
      </p:sp>
    </p:spTree>
  </p:cSld>
  <p:clrMap bg1="lt1" tx1="dk1" bg2="lt2" tx2="dk2" accent1="accent1" accent2="accent2" accent3="accent3" accent4="accent4" accent5="accent5" accent6="accent6" hlink="hlink" folHlink="folHlink"/>
  <p:sldLayoutIdLst>
    <p:sldLayoutId id="2147485224" r:id="rId1"/>
    <p:sldLayoutId id="2147485225" r:id="rId2"/>
    <p:sldLayoutId id="2147485226" r:id="rId3"/>
    <p:sldLayoutId id="2147485227" r:id="rId4"/>
    <p:sldLayoutId id="2147485228" r:id="rId5"/>
    <p:sldLayoutId id="2147485229" r:id="rId6"/>
    <p:sldLayoutId id="2147485230" r:id="rId7"/>
    <p:sldLayoutId id="2147485231" r:id="rId8"/>
    <p:sldLayoutId id="2147485232" r:id="rId9"/>
    <p:sldLayoutId id="2147485233" r:id="rId10"/>
    <p:sldLayoutId id="2147485234" r:id="rId11"/>
    <p:sldLayoutId id="2147485235" r:id="rId12"/>
    <p:sldLayoutId id="2147485236" r:id="rId13"/>
    <p:sldLayoutId id="2147485237" r:id="rId14"/>
  </p:sldLayoutIdLst>
  <p:hf hdr="0" ftr="0" dt="0"/>
  <p:txStyles>
    <p:titleStyle>
      <a:lvl1pPr algn="l" rtl="0" eaLnBrk="1" fontAlgn="base" hangingPunct="1">
        <a:spcBef>
          <a:spcPct val="0"/>
        </a:spcBef>
        <a:spcAft>
          <a:spcPct val="0"/>
        </a:spcAft>
        <a:defRPr sz="2933" b="1" kern="1200">
          <a:solidFill>
            <a:schemeClr val="tx2"/>
          </a:solidFill>
          <a:latin typeface="+mn-lt"/>
          <a:ea typeface="+mj-ea"/>
          <a:cs typeface="Times New Roman" panose="02020603050405020304" pitchFamily="18" charset="0"/>
        </a:defRPr>
      </a:lvl1pPr>
      <a:lvl2pPr algn="l" rtl="0" eaLnBrk="1" fontAlgn="base" hangingPunct="1">
        <a:spcBef>
          <a:spcPct val="0"/>
        </a:spcBef>
        <a:spcAft>
          <a:spcPct val="0"/>
        </a:spcAft>
        <a:defRPr sz="3200" b="1">
          <a:solidFill>
            <a:schemeClr val="tx2"/>
          </a:solidFill>
          <a:latin typeface="Arial" charset="0"/>
          <a:cs typeface="Times New Roman" pitchFamily="18" charset="0"/>
        </a:defRPr>
      </a:lvl2pPr>
      <a:lvl3pPr algn="l" rtl="0" eaLnBrk="1" fontAlgn="base" hangingPunct="1">
        <a:spcBef>
          <a:spcPct val="0"/>
        </a:spcBef>
        <a:spcAft>
          <a:spcPct val="0"/>
        </a:spcAft>
        <a:defRPr sz="3200" b="1">
          <a:solidFill>
            <a:schemeClr val="tx2"/>
          </a:solidFill>
          <a:latin typeface="Arial" charset="0"/>
          <a:cs typeface="Times New Roman" pitchFamily="18" charset="0"/>
        </a:defRPr>
      </a:lvl3pPr>
      <a:lvl4pPr algn="l" rtl="0" eaLnBrk="1" fontAlgn="base" hangingPunct="1">
        <a:spcBef>
          <a:spcPct val="0"/>
        </a:spcBef>
        <a:spcAft>
          <a:spcPct val="0"/>
        </a:spcAft>
        <a:defRPr sz="3200" b="1">
          <a:solidFill>
            <a:schemeClr val="tx2"/>
          </a:solidFill>
          <a:latin typeface="Arial" charset="0"/>
          <a:cs typeface="Times New Roman" pitchFamily="18" charset="0"/>
        </a:defRPr>
      </a:lvl4pPr>
      <a:lvl5pPr algn="l" rtl="0" eaLnBrk="1" fontAlgn="base" hangingPunct="1">
        <a:spcBef>
          <a:spcPct val="0"/>
        </a:spcBef>
        <a:spcAft>
          <a:spcPct val="0"/>
        </a:spcAft>
        <a:defRPr sz="3200" b="1">
          <a:solidFill>
            <a:schemeClr val="tx2"/>
          </a:solidFill>
          <a:latin typeface="Arial" charset="0"/>
          <a:cs typeface="Times New Roman" pitchFamily="18" charset="0"/>
        </a:defRPr>
      </a:lvl5pPr>
      <a:lvl6pPr marL="1219170" indent="-609585" algn="l" rtl="0" eaLnBrk="1" fontAlgn="base" hangingPunct="1">
        <a:spcBef>
          <a:spcPct val="0"/>
        </a:spcBef>
        <a:spcAft>
          <a:spcPct val="0"/>
        </a:spcAft>
        <a:defRPr sz="3200">
          <a:solidFill>
            <a:schemeClr val="tx2"/>
          </a:solidFill>
          <a:latin typeface="Times New Roman" pitchFamily="18" charset="0"/>
          <a:cs typeface="Times New Roman" pitchFamily="18" charset="0"/>
        </a:defRPr>
      </a:lvl6pPr>
      <a:lvl7pPr marL="1828754" indent="-609585" algn="l" rtl="0" eaLnBrk="1" fontAlgn="base" hangingPunct="1">
        <a:spcBef>
          <a:spcPct val="0"/>
        </a:spcBef>
        <a:spcAft>
          <a:spcPct val="0"/>
        </a:spcAft>
        <a:defRPr sz="3200">
          <a:solidFill>
            <a:schemeClr val="tx2"/>
          </a:solidFill>
          <a:latin typeface="Times New Roman" pitchFamily="18" charset="0"/>
          <a:cs typeface="Times New Roman" pitchFamily="18" charset="0"/>
        </a:defRPr>
      </a:lvl7pPr>
      <a:lvl8pPr marL="2438339" indent="-609585" algn="l" rtl="0" eaLnBrk="1" fontAlgn="base" hangingPunct="1">
        <a:spcBef>
          <a:spcPct val="0"/>
        </a:spcBef>
        <a:spcAft>
          <a:spcPct val="0"/>
        </a:spcAft>
        <a:defRPr sz="3200">
          <a:solidFill>
            <a:schemeClr val="tx2"/>
          </a:solidFill>
          <a:latin typeface="Times New Roman" pitchFamily="18" charset="0"/>
          <a:cs typeface="Times New Roman" pitchFamily="18" charset="0"/>
        </a:defRPr>
      </a:lvl8pPr>
      <a:lvl9pPr marL="3047924" indent="-609585" algn="l" rtl="0" eaLnBrk="1" fontAlgn="base" hangingPunct="1">
        <a:spcBef>
          <a:spcPct val="0"/>
        </a:spcBef>
        <a:spcAft>
          <a:spcPct val="0"/>
        </a:spcAft>
        <a:defRPr sz="3200">
          <a:solidFill>
            <a:schemeClr val="tx2"/>
          </a:solidFill>
          <a:latin typeface="Times New Roman" pitchFamily="18" charset="0"/>
          <a:cs typeface="Times New Roman" pitchFamily="18" charset="0"/>
        </a:defRPr>
      </a:lvl9pPr>
    </p:titleStyle>
    <p:bodyStyle>
      <a:lvl1pPr algn="l" rtl="0" eaLnBrk="1" fontAlgn="base" hangingPunct="1">
        <a:spcBef>
          <a:spcPct val="20000"/>
        </a:spcBef>
        <a:spcAft>
          <a:spcPct val="0"/>
        </a:spcAft>
        <a:buFont typeface="Arial" charset="0"/>
        <a:defRPr sz="1867" b="1" kern="1200">
          <a:solidFill>
            <a:schemeClr val="tx1"/>
          </a:solidFill>
          <a:latin typeface="Arial" panose="020B0604020202020204" pitchFamily="34" charset="0"/>
          <a:ea typeface="+mn-ea"/>
          <a:cs typeface="Arial" panose="020B0604020202020204" pitchFamily="34" charset="0"/>
        </a:defRPr>
      </a:lvl1pPr>
      <a:lvl2pPr marL="990575" indent="-380990" algn="l" rtl="0" eaLnBrk="1" fontAlgn="base" hangingPunct="1">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2pPr>
      <a:lvl3pPr marL="1523962" indent="-304792" algn="l" rtl="0" eaLnBrk="1" fontAlgn="base" hangingPunct="1">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3pPr>
      <a:lvl4pPr marL="2133547" indent="-304792" algn="l" rtl="0" eaLnBrk="1" fontAlgn="base" hangingPunct="1">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4pPr>
      <a:lvl5pPr marL="2743131" indent="-304792" algn="l" rtl="0" eaLnBrk="1" fontAlgn="base" hangingPunct="1">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19.xml"/></Relationships>
</file>

<file path=ppt/slides/_rels/slide1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319.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328.xml"/></Relationships>
</file>

<file path=ppt/slides/_rels/slide1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19.xml"/></Relationships>
</file>

<file path=ppt/slides/_rels/slide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9.xml"/></Relationships>
</file>

<file path=ppt/slides/_rels/slide1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325.xml"/></Relationships>
</file>

<file path=ppt/slides/_rels/slide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9.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19.xml"/></Relationships>
</file>

<file path=ppt/slides/_rels/slide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319.xml"/><Relationship Id="rId4" Type="http://schemas.openxmlformats.org/officeDocument/2006/relationships/image" Target="../media/image99.png"/></Relationships>
</file>

<file path=ppt/slides/_rels/slide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169.xml"/></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314.xml"/><Relationship Id="rId4" Type="http://schemas.openxmlformats.org/officeDocument/2006/relationships/image" Target="../media/image104.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5.jpeg"/><Relationship Id="rId1" Type="http://schemas.openxmlformats.org/officeDocument/2006/relationships/slideLayout" Target="../slideLayouts/slideLayout314.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7.png"/><Relationship Id="rId1" Type="http://schemas.openxmlformats.org/officeDocument/2006/relationships/slideLayout" Target="../slideLayouts/slideLayout314.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7.png"/><Relationship Id="rId1" Type="http://schemas.openxmlformats.org/officeDocument/2006/relationships/slideLayout" Target="../slideLayouts/slideLayout31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6.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jpeg"/><Relationship Id="rId2" Type="http://schemas.openxmlformats.org/officeDocument/2006/relationships/image" Target="../media/image112.png"/><Relationship Id="rId1" Type="http://schemas.openxmlformats.org/officeDocument/2006/relationships/slideLayout" Target="../slideLayouts/slideLayout316.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1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21.png"/><Relationship Id="rId1" Type="http://schemas.openxmlformats.org/officeDocument/2006/relationships/slideLayout" Target="../slideLayouts/slideLayout317.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22.png"/><Relationship Id="rId1" Type="http://schemas.openxmlformats.org/officeDocument/2006/relationships/slideLayout" Target="../slideLayouts/slideLayout3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21.png"/><Relationship Id="rId1" Type="http://schemas.openxmlformats.org/officeDocument/2006/relationships/slideLayout" Target="../slideLayouts/slideLayout316.xml"/></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14.xml"/><Relationship Id="rId4" Type="http://schemas.openxmlformats.org/officeDocument/2006/relationships/image" Target="../media/image123.jp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7.png"/><Relationship Id="rId1" Type="http://schemas.openxmlformats.org/officeDocument/2006/relationships/slideLayout" Target="../slideLayouts/slideLayout314.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314.xml"/><Relationship Id="rId5" Type="http://schemas.openxmlformats.org/officeDocument/2006/relationships/image" Target="../media/image127.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7.png"/><Relationship Id="rId1" Type="http://schemas.openxmlformats.org/officeDocument/2006/relationships/slideLayout" Target="../slideLayouts/slideLayout316.xml"/><Relationship Id="rId5" Type="http://schemas.openxmlformats.org/officeDocument/2006/relationships/image" Target="../media/image129.png"/><Relationship Id="rId4" Type="http://schemas.openxmlformats.org/officeDocument/2006/relationships/image" Target="../media/image128.png"/></Relationships>
</file>

<file path=ppt/slides/_rels/slide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0.png"/><Relationship Id="rId1" Type="http://schemas.openxmlformats.org/officeDocument/2006/relationships/slideLayout" Target="../slideLayouts/slideLayout317.xml"/></Relationships>
</file>

<file path=ppt/slides/_rels/slide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xml"/><Relationship Id="rId1" Type="http://schemas.openxmlformats.org/officeDocument/2006/relationships/slideLayout" Target="../slideLayouts/slideLayout317.xml"/><Relationship Id="rId4" Type="http://schemas.openxmlformats.org/officeDocument/2006/relationships/image" Target="../media/image129.png"/></Relationships>
</file>

<file path=ppt/slides/_rels/slide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14.xml"/><Relationship Id="rId5" Type="http://schemas.openxmlformats.org/officeDocument/2006/relationships/image" Target="../media/image133.jpg"/><Relationship Id="rId4" Type="http://schemas.openxmlformats.org/officeDocument/2006/relationships/image" Target="../media/image132.jp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4.jpeg"/><Relationship Id="rId1" Type="http://schemas.openxmlformats.org/officeDocument/2006/relationships/slideLayout" Target="../slideLayouts/slideLayout314.xml"/></Relationships>
</file>

<file path=ppt/slides/_rels/slide3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05.jpeg"/><Relationship Id="rId1" Type="http://schemas.openxmlformats.org/officeDocument/2006/relationships/slideLayout" Target="../slideLayouts/slideLayout314.xml"/><Relationship Id="rId4" Type="http://schemas.openxmlformats.org/officeDocument/2006/relationships/hyperlink" Target="mailto:Elena.jenkins@ssmhealth.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2.xml"/></Relationships>
</file>

<file path=ppt/slides/_rels/slide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xml"/><Relationship Id="rId1" Type="http://schemas.openxmlformats.org/officeDocument/2006/relationships/slideLayout" Target="../slideLayouts/slideLayout191.xml"/></Relationships>
</file>

<file path=ppt/slides/_rels/slide4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svg"/><Relationship Id="rId2" Type="http://schemas.openxmlformats.org/officeDocument/2006/relationships/notesSlide" Target="../notesSlides/notesSlide15.xml"/><Relationship Id="rId1" Type="http://schemas.openxmlformats.org/officeDocument/2006/relationships/slideLayout" Target="../slideLayouts/slideLayout194.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svg"/></Relationships>
</file>

<file path=ppt/slides/_rels/slide4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6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9.xml"/></Relationships>
</file>

<file path=ppt/slides/_rels/slide4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7.xml"/><Relationship Id="rId1" Type="http://schemas.openxmlformats.org/officeDocument/2006/relationships/slideLayout" Target="../slideLayouts/slideLayout300.xml"/><Relationship Id="rId5" Type="http://schemas.openxmlformats.org/officeDocument/2006/relationships/image" Target="../media/image149.jpeg"/><Relationship Id="rId4" Type="http://schemas.openxmlformats.org/officeDocument/2006/relationships/image" Target="../media/image148.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6.xml"/></Relationships>
</file>

<file path=ppt/slides/_rels/slide4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9.xml"/><Relationship Id="rId1" Type="http://schemas.openxmlformats.org/officeDocument/2006/relationships/slideLayout" Target="../slideLayouts/slideLayout300.xml"/><Relationship Id="rId4" Type="http://schemas.openxmlformats.org/officeDocument/2006/relationships/image" Target="../media/image151.png"/></Relationships>
</file>

<file path=ppt/slides/_rels/slide4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0.xml"/><Relationship Id="rId1" Type="http://schemas.openxmlformats.org/officeDocument/2006/relationships/slideLayout" Target="../slideLayouts/slideLayout300.xml"/><Relationship Id="rId5" Type="http://schemas.openxmlformats.org/officeDocument/2006/relationships/image" Target="../media/image154.png"/><Relationship Id="rId4" Type="http://schemas.openxmlformats.org/officeDocument/2006/relationships/image" Target="../media/image15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1.xml"/><Relationship Id="rId1" Type="http://schemas.openxmlformats.org/officeDocument/2006/relationships/slideLayout" Target="../slideLayouts/slideLayout300.xml"/></Relationships>
</file>

<file path=ppt/slides/_rels/slide5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2.xml"/><Relationship Id="rId1" Type="http://schemas.openxmlformats.org/officeDocument/2006/relationships/slideLayout" Target="../slideLayouts/slideLayout300.xml"/><Relationship Id="rId5" Type="http://schemas.openxmlformats.org/officeDocument/2006/relationships/image" Target="../media/image158.png"/><Relationship Id="rId4" Type="http://schemas.openxmlformats.org/officeDocument/2006/relationships/image" Target="../media/image157.png"/></Relationships>
</file>

<file path=ppt/slides/_rels/slide5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3.xml"/><Relationship Id="rId1" Type="http://schemas.openxmlformats.org/officeDocument/2006/relationships/slideLayout" Target="../slideLayouts/slideLayout30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6.xml"/></Relationships>
</file>

<file path=ppt/slides/_rels/slide54.xml.rels><?xml version="1.0" encoding="UTF-8" standalone="yes"?>
<Relationships xmlns="http://schemas.openxmlformats.org/package/2006/relationships"><Relationship Id="rId8" Type="http://schemas.openxmlformats.org/officeDocument/2006/relationships/image" Target="../media/image164.emf"/><Relationship Id="rId3" Type="http://schemas.openxmlformats.org/officeDocument/2006/relationships/chart" Target="../charts/chart2.xml"/><Relationship Id="rId7" Type="http://schemas.openxmlformats.org/officeDocument/2006/relationships/image" Target="../media/image163.emf"/><Relationship Id="rId2" Type="http://schemas.openxmlformats.org/officeDocument/2006/relationships/notesSlide" Target="../notesSlides/notesSlide25.xml"/><Relationship Id="rId1" Type="http://schemas.openxmlformats.org/officeDocument/2006/relationships/slideLayout" Target="../slideLayouts/slideLayout300.xml"/><Relationship Id="rId6" Type="http://schemas.openxmlformats.org/officeDocument/2006/relationships/image" Target="../media/image162.emf"/><Relationship Id="rId5" Type="http://schemas.openxmlformats.org/officeDocument/2006/relationships/image" Target="../media/image161.emf"/><Relationship Id="rId10" Type="http://schemas.openxmlformats.org/officeDocument/2006/relationships/image" Target="../media/image166.png"/><Relationship Id="rId4" Type="http://schemas.openxmlformats.org/officeDocument/2006/relationships/image" Target="../media/image160.emf"/><Relationship Id="rId9" Type="http://schemas.openxmlformats.org/officeDocument/2006/relationships/image" Target="../media/image165.png"/></Relationships>
</file>

<file path=ppt/slides/_rels/slide5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6.xml"/><Relationship Id="rId1" Type="http://schemas.openxmlformats.org/officeDocument/2006/relationships/slideLayout" Target="../slideLayouts/slideLayout300.xml"/><Relationship Id="rId4" Type="http://schemas.openxmlformats.org/officeDocument/2006/relationships/image" Target="../media/image16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0.xml"/></Relationships>
</file>

<file path=ppt/slides/_rels/slide57.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28.xml"/><Relationship Id="rId1" Type="http://schemas.openxmlformats.org/officeDocument/2006/relationships/slideLayout" Target="../slideLayouts/slideLayout300.xml"/><Relationship Id="rId4" Type="http://schemas.openxmlformats.org/officeDocument/2006/relationships/image" Target="../media/image170.e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5.xml"/></Relationships>
</file>

<file path=ppt/slides/_rels/slide5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0.xml"/><Relationship Id="rId1" Type="http://schemas.openxmlformats.org/officeDocument/2006/relationships/slideLayout" Target="../slideLayouts/slideLayout169.xml"/></Relationships>
</file>

<file path=ppt/slides/_rels/slide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72.gif"/><Relationship Id="rId1" Type="http://schemas.openxmlformats.org/officeDocument/2006/relationships/slideLayout" Target="../slideLayouts/slideLayout288.xml"/></Relationships>
</file>

<file path=ppt/slides/_rels/slide61.xml.rels><?xml version="1.0" encoding="UTF-8" standalone="yes"?>
<Relationships xmlns="http://schemas.openxmlformats.org/package/2006/relationships"><Relationship Id="rId3" Type="http://schemas.openxmlformats.org/officeDocument/2006/relationships/image" Target="../media/image172.gif"/><Relationship Id="rId2" Type="http://schemas.openxmlformats.org/officeDocument/2006/relationships/image" Target="../media/image173.jpeg"/><Relationship Id="rId1" Type="http://schemas.openxmlformats.org/officeDocument/2006/relationships/slideLayout" Target="../slideLayouts/slideLayout293.xml"/></Relationships>
</file>

<file path=ppt/slides/_rels/slide6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31.xml"/><Relationship Id="rId1" Type="http://schemas.openxmlformats.org/officeDocument/2006/relationships/slideLayout" Target="../slideLayouts/slideLayout289.xml"/><Relationship Id="rId4" Type="http://schemas.openxmlformats.org/officeDocument/2006/relationships/image" Target="../media/image172.gif"/></Relationships>
</file>

<file path=ppt/slides/_rels/slide63.xml.rels><?xml version="1.0" encoding="UTF-8" standalone="yes"?>
<Relationships xmlns="http://schemas.openxmlformats.org/package/2006/relationships"><Relationship Id="rId3" Type="http://schemas.openxmlformats.org/officeDocument/2006/relationships/image" Target="../media/image172.gif"/><Relationship Id="rId2" Type="http://schemas.openxmlformats.org/officeDocument/2006/relationships/notesSlide" Target="../notesSlides/notesSlide32.xml"/><Relationship Id="rId1" Type="http://schemas.openxmlformats.org/officeDocument/2006/relationships/slideLayout" Target="../slideLayouts/slideLayout293.xml"/><Relationship Id="rId5" Type="http://schemas.openxmlformats.org/officeDocument/2006/relationships/image" Target="../media/image176.jpeg"/><Relationship Id="rId4" Type="http://schemas.openxmlformats.org/officeDocument/2006/relationships/image" Target="../media/image175.jpeg"/></Relationships>
</file>

<file path=ppt/slides/_rels/slide64.xml.rels><?xml version="1.0" encoding="UTF-8" standalone="yes"?>
<Relationships xmlns="http://schemas.openxmlformats.org/package/2006/relationships"><Relationship Id="rId3" Type="http://schemas.openxmlformats.org/officeDocument/2006/relationships/image" Target="../media/image172.gif"/><Relationship Id="rId2" Type="http://schemas.openxmlformats.org/officeDocument/2006/relationships/notesSlide" Target="../notesSlides/notesSlide33.xml"/><Relationship Id="rId1" Type="http://schemas.openxmlformats.org/officeDocument/2006/relationships/slideLayout" Target="../slideLayouts/slideLayout290.xml"/><Relationship Id="rId4" Type="http://schemas.openxmlformats.org/officeDocument/2006/relationships/chart" Target="../charts/chart3.xml"/></Relationships>
</file>

<file path=ppt/slides/_rels/slide65.xml.rels><?xml version="1.0" encoding="UTF-8" standalone="yes"?>
<Relationships xmlns="http://schemas.openxmlformats.org/package/2006/relationships"><Relationship Id="rId3" Type="http://schemas.openxmlformats.org/officeDocument/2006/relationships/image" Target="../media/image172.gif"/><Relationship Id="rId2" Type="http://schemas.openxmlformats.org/officeDocument/2006/relationships/notesSlide" Target="../notesSlides/notesSlide34.xml"/><Relationship Id="rId1" Type="http://schemas.openxmlformats.org/officeDocument/2006/relationships/slideLayout" Target="../slideLayouts/slideLayout290.xml"/><Relationship Id="rId4" Type="http://schemas.openxmlformats.org/officeDocument/2006/relationships/chart" Target="../charts/chart4.xml"/></Relationships>
</file>

<file path=ppt/slides/_rels/slide6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5.xml"/><Relationship Id="rId1" Type="http://schemas.openxmlformats.org/officeDocument/2006/relationships/slideLayout" Target="../slideLayouts/slideLayout290.xml"/><Relationship Id="rId4" Type="http://schemas.openxmlformats.org/officeDocument/2006/relationships/image" Target="../media/image172.gif"/></Relationships>
</file>

<file path=ppt/slides/_rels/slide6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6.xml"/><Relationship Id="rId1" Type="http://schemas.openxmlformats.org/officeDocument/2006/relationships/slideLayout" Target="../slideLayouts/slideLayout290.xml"/><Relationship Id="rId4" Type="http://schemas.openxmlformats.org/officeDocument/2006/relationships/image" Target="../media/image172.gif"/></Relationships>
</file>

<file path=ppt/slides/_rels/slide68.xml.rels><?xml version="1.0" encoding="UTF-8" standalone="yes"?>
<Relationships xmlns="http://schemas.openxmlformats.org/package/2006/relationships"><Relationship Id="rId3" Type="http://schemas.openxmlformats.org/officeDocument/2006/relationships/image" Target="../media/image172.gif"/><Relationship Id="rId2" Type="http://schemas.openxmlformats.org/officeDocument/2006/relationships/notesSlide" Target="../notesSlides/notesSlide37.xml"/><Relationship Id="rId1" Type="http://schemas.openxmlformats.org/officeDocument/2006/relationships/slideLayout" Target="../slideLayouts/slideLayout290.xml"/><Relationship Id="rId4" Type="http://schemas.openxmlformats.org/officeDocument/2006/relationships/image" Target="../media/image17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4.xml"/></Relationships>
</file>

<file path=ppt/slides/_rels/slide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18.xml"/></Relationships>
</file>

<file path=ppt/slides/_rels/slide70.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oleObject" Target="../embeddings/oleObject20.bin"/><Relationship Id="rId1" Type="http://schemas.openxmlformats.org/officeDocument/2006/relationships/slideLayout" Target="../slideLayouts/slideLayout319.xml"/><Relationship Id="rId5" Type="http://schemas.openxmlformats.org/officeDocument/2006/relationships/image" Target="../media/image82.png"/><Relationship Id="rId4" Type="http://schemas.openxmlformats.org/officeDocument/2006/relationships/oleObject" Target="../embeddings/oleObject21.bin"/></Relationships>
</file>

<file path=ppt/slides/_rels/slide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3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p174"/>
          <p:cNvSpPr txBox="1">
            <a:spLocks noGrp="1"/>
          </p:cNvSpPr>
          <p:nvPr>
            <p:ph type="ctrTitle"/>
          </p:nvPr>
        </p:nvSpPr>
        <p:spPr>
          <a:xfrm>
            <a:off x="1413311" y="2193935"/>
            <a:ext cx="5705374" cy="1826339"/>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Font typeface="Calibri"/>
              <a:buNone/>
            </a:pPr>
            <a:r>
              <a:rPr lang="en-US" b="0"/>
              <a:t>Hospital ​Teams Panel:</a:t>
            </a:r>
            <a:br>
              <a:rPr lang="en-US" b="0"/>
            </a:br>
            <a:r>
              <a:rPr lang="en-US" sz="3200">
                <a:solidFill>
                  <a:srgbClr val="004990"/>
                </a:solidFill>
                <a:latin typeface="Calibri"/>
                <a:ea typeface="Calibri"/>
                <a:cs typeface="Calibri"/>
                <a:sym typeface="Calibri"/>
              </a:rPr>
              <a:t>Sharing Approaches that </a:t>
            </a:r>
            <a:br>
              <a:rPr lang="en-US" sz="3200">
                <a:solidFill>
                  <a:srgbClr val="004990"/>
                </a:solidFill>
                <a:latin typeface="Calibri"/>
                <a:ea typeface="Calibri"/>
                <a:cs typeface="Calibri"/>
                <a:sym typeface="Calibri"/>
              </a:rPr>
            </a:br>
            <a:r>
              <a:rPr lang="en-US" sz="3200">
                <a:solidFill>
                  <a:srgbClr val="004990"/>
                </a:solidFill>
                <a:latin typeface="Calibri"/>
                <a:ea typeface="Calibri"/>
                <a:cs typeface="Calibri"/>
                <a:sym typeface="Calibri"/>
              </a:rPr>
              <a:t>make a Difference </a:t>
            </a:r>
            <a:endParaRPr/>
          </a:p>
        </p:txBody>
      </p:sp>
      <p:pic>
        <p:nvPicPr>
          <p:cNvPr id="1512" name="Google Shape;1512;p174" descr="Colleagues huddle"/>
          <p:cNvPicPr preferRelativeResize="0">
            <a:picLocks noGrp="1"/>
          </p:cNvPicPr>
          <p:nvPr>
            <p:ph type="pic" idx="2"/>
          </p:nvPr>
        </p:nvPicPr>
        <p:blipFill rotWithShape="1">
          <a:blip r:embed="rId3">
            <a:alphaModFix/>
          </a:blip>
          <a:srcRect/>
          <a:stretch/>
        </p:blipFill>
        <p:spPr>
          <a:xfrm>
            <a:off x="7118684" y="1514610"/>
            <a:ext cx="5073316" cy="33822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5A260-5A16-4283-B4EC-DF388C4EEA05}"/>
              </a:ext>
            </a:extLst>
          </p:cNvPr>
          <p:cNvSpPr>
            <a:spLocks noGrp="1"/>
          </p:cNvSpPr>
          <p:nvPr>
            <p:ph type="title"/>
          </p:nvPr>
        </p:nvSpPr>
        <p:spPr/>
        <p:txBody>
          <a:bodyPr/>
          <a:lstStyle/>
          <a:p>
            <a:r>
              <a:rPr lang="en-US"/>
              <a:t>Our BE Journey</a:t>
            </a:r>
          </a:p>
        </p:txBody>
      </p:sp>
      <p:sp>
        <p:nvSpPr>
          <p:cNvPr id="3" name="Content Placeholder 2">
            <a:extLst>
              <a:ext uri="{FF2B5EF4-FFF2-40B4-BE49-F238E27FC236}">
                <a16:creationId xmlns:a16="http://schemas.microsoft.com/office/drawing/2014/main" id="{D961331B-E288-4D2A-B382-50A3386995BE}"/>
              </a:ext>
            </a:extLst>
          </p:cNvPr>
          <p:cNvSpPr>
            <a:spLocks noGrp="1"/>
          </p:cNvSpPr>
          <p:nvPr>
            <p:ph sz="quarter" idx="10"/>
          </p:nvPr>
        </p:nvSpPr>
        <p:spPr>
          <a:xfrm>
            <a:off x="2003396" y="1181526"/>
            <a:ext cx="7643673" cy="2351788"/>
          </a:xfrm>
        </p:spPr>
        <p:txBody>
          <a:bodyPr numCol="2"/>
          <a:lstStyle/>
          <a:p>
            <a:r>
              <a:rPr lang="en-US" sz="2000">
                <a:latin typeface="Arial" panose="020B0604020202020204" pitchFamily="34" charset="0"/>
                <a:cs typeface="Arial" panose="020B0604020202020204" pitchFamily="34" charset="0"/>
              </a:rPr>
              <a:t>QI Timeline:</a:t>
            </a:r>
          </a:p>
          <a:p>
            <a:pPr marL="342900" indent="-342900">
              <a:buClr>
                <a:schemeClr val="accent1"/>
              </a:buClr>
              <a:buFont typeface="Arial" panose="020B0604020202020204" pitchFamily="34" charset="0"/>
              <a:buChar char="•"/>
            </a:pPr>
            <a:r>
              <a:rPr lang="en-US" sz="1400">
                <a:solidFill>
                  <a:schemeClr val="tx1">
                    <a:lumMod val="50000"/>
                    <a:lumOff val="50000"/>
                  </a:schemeClr>
                </a:solidFill>
                <a:latin typeface="Arial" panose="020B0604020202020204" pitchFamily="34" charset="0"/>
                <a:cs typeface="Arial" panose="020B0604020202020204" pitchFamily="34" charset="0"/>
              </a:rPr>
              <a:t>Launched in April 2022</a:t>
            </a:r>
          </a:p>
          <a:p>
            <a:pPr marL="342900" indent="-342900">
              <a:buClr>
                <a:schemeClr val="accent1"/>
              </a:buClr>
              <a:buFont typeface="Arial" panose="020B0604020202020204" pitchFamily="34" charset="0"/>
              <a:buChar char="•"/>
            </a:pPr>
            <a:r>
              <a:rPr lang="en-US" sz="1400">
                <a:solidFill>
                  <a:schemeClr val="tx1">
                    <a:lumMod val="50000"/>
                    <a:lumOff val="50000"/>
                  </a:schemeClr>
                </a:solidFill>
                <a:latin typeface="Arial" panose="020B0604020202020204" pitchFamily="34" charset="0"/>
                <a:cs typeface="Arial" panose="020B0604020202020204" pitchFamily="34" charset="0"/>
              </a:rPr>
              <a:t>1</a:t>
            </a:r>
            <a:r>
              <a:rPr lang="en-US" sz="1400" baseline="30000">
                <a:solidFill>
                  <a:schemeClr val="tx1">
                    <a:lumMod val="50000"/>
                    <a:lumOff val="50000"/>
                  </a:schemeClr>
                </a:solidFill>
                <a:latin typeface="Arial" panose="020B0604020202020204" pitchFamily="34" charset="0"/>
                <a:cs typeface="Arial" panose="020B0604020202020204" pitchFamily="34" charset="0"/>
              </a:rPr>
              <a:t>st</a:t>
            </a:r>
            <a:r>
              <a:rPr lang="en-US" sz="1400">
                <a:solidFill>
                  <a:schemeClr val="tx1">
                    <a:lumMod val="50000"/>
                    <a:lumOff val="50000"/>
                  </a:schemeClr>
                </a:solidFill>
                <a:latin typeface="Arial" panose="020B0604020202020204" pitchFamily="34" charset="0"/>
                <a:cs typeface="Arial" panose="020B0604020202020204" pitchFamily="34" charset="0"/>
              </a:rPr>
              <a:t> step – standardize postpartum discharge education to include post-birth warning signs &amp; build reports to stratify data according to race and insurance. </a:t>
            </a:r>
          </a:p>
          <a:p>
            <a:pPr marL="342900" indent="-342900">
              <a:buClr>
                <a:schemeClr val="accent1"/>
              </a:buClr>
              <a:buFont typeface="Arial" panose="020B0604020202020204" pitchFamily="34" charset="0"/>
              <a:buChar char="•"/>
            </a:pPr>
            <a:r>
              <a:rPr lang="en-US" sz="1400">
                <a:solidFill>
                  <a:schemeClr val="tx1">
                    <a:lumMod val="50000"/>
                    <a:lumOff val="50000"/>
                  </a:schemeClr>
                </a:solidFill>
                <a:latin typeface="Arial" panose="020B0604020202020204" pitchFamily="34" charset="0"/>
                <a:cs typeface="Arial" panose="020B0604020202020204" pitchFamily="34" charset="0"/>
              </a:rPr>
              <a:t>2</a:t>
            </a:r>
            <a:r>
              <a:rPr lang="en-US" sz="1400" baseline="30000">
                <a:solidFill>
                  <a:schemeClr val="tx1">
                    <a:lumMod val="50000"/>
                    <a:lumOff val="50000"/>
                  </a:schemeClr>
                </a:solidFill>
                <a:latin typeface="Arial" panose="020B0604020202020204" pitchFamily="34" charset="0"/>
                <a:cs typeface="Arial" panose="020B0604020202020204" pitchFamily="34" charset="0"/>
              </a:rPr>
              <a:t>nd</a:t>
            </a:r>
            <a:r>
              <a:rPr lang="en-US" sz="1400">
                <a:solidFill>
                  <a:schemeClr val="tx1">
                    <a:lumMod val="50000"/>
                    <a:lumOff val="50000"/>
                  </a:schemeClr>
                </a:solidFill>
                <a:latin typeface="Arial" panose="020B0604020202020204" pitchFamily="34" charset="0"/>
                <a:cs typeface="Arial" panose="020B0604020202020204" pitchFamily="34" charset="0"/>
              </a:rPr>
              <a:t> step – build resource mapping tool and staff diversity education </a:t>
            </a:r>
          </a:p>
          <a:p>
            <a:pPr marL="342900" indent="-342900">
              <a:buClr>
                <a:schemeClr val="accent1"/>
              </a:buClr>
              <a:buFont typeface="Arial" panose="020B0604020202020204" pitchFamily="34" charset="0"/>
              <a:buChar char="•"/>
            </a:pPr>
            <a:endParaRPr lang="en-US" sz="1400">
              <a:solidFill>
                <a:schemeClr val="tx1">
                  <a:lumMod val="50000"/>
                  <a:lumOff val="50000"/>
                </a:schemeClr>
              </a:solidFill>
              <a:latin typeface="Arial" panose="020B0604020202020204" pitchFamily="34" charset="0"/>
              <a:cs typeface="Arial" panose="020B0604020202020204" pitchFamily="34" charset="0"/>
            </a:endParaRPr>
          </a:p>
          <a:p>
            <a:pPr marL="342900" indent="-342900">
              <a:buClr>
                <a:schemeClr val="accent1"/>
              </a:buClr>
              <a:buFont typeface="Arial" panose="020B0604020202020204" pitchFamily="34" charset="0"/>
              <a:buChar char="•"/>
            </a:pPr>
            <a:r>
              <a:rPr lang="en-US" sz="1400">
                <a:solidFill>
                  <a:schemeClr val="tx1">
                    <a:lumMod val="50000"/>
                    <a:lumOff val="50000"/>
                  </a:schemeClr>
                </a:solidFill>
                <a:latin typeface="Arial" panose="020B0604020202020204" pitchFamily="34" charset="0"/>
                <a:cs typeface="Arial" panose="020B0604020202020204" pitchFamily="34" charset="0"/>
              </a:rPr>
              <a:t>3</a:t>
            </a:r>
            <a:r>
              <a:rPr lang="en-US" sz="1400" baseline="30000">
                <a:solidFill>
                  <a:schemeClr val="tx1">
                    <a:lumMod val="50000"/>
                    <a:lumOff val="50000"/>
                  </a:schemeClr>
                </a:solidFill>
                <a:latin typeface="Arial" panose="020B0604020202020204" pitchFamily="34" charset="0"/>
                <a:cs typeface="Arial" panose="020B0604020202020204" pitchFamily="34" charset="0"/>
              </a:rPr>
              <a:t>rd</a:t>
            </a:r>
            <a:r>
              <a:rPr lang="en-US" sz="1400">
                <a:solidFill>
                  <a:schemeClr val="tx1">
                    <a:lumMod val="50000"/>
                    <a:lumOff val="50000"/>
                  </a:schemeClr>
                </a:solidFill>
                <a:latin typeface="Arial" panose="020B0604020202020204" pitchFamily="34" charset="0"/>
                <a:cs typeface="Arial" panose="020B0604020202020204" pitchFamily="34" charset="0"/>
              </a:rPr>
              <a:t> step – build SDOH screening tool and PREM survey</a:t>
            </a:r>
          </a:p>
          <a:p>
            <a:pPr marL="342900" indent="-342900">
              <a:buClr>
                <a:schemeClr val="accent1"/>
              </a:buClr>
              <a:buFont typeface="Arial" panose="020B0604020202020204" pitchFamily="34" charset="0"/>
              <a:buChar char="•"/>
            </a:pPr>
            <a:r>
              <a:rPr lang="en-US" sz="1400">
                <a:solidFill>
                  <a:schemeClr val="tx1">
                    <a:lumMod val="50000"/>
                    <a:lumOff val="50000"/>
                  </a:schemeClr>
                </a:solidFill>
                <a:latin typeface="Arial" panose="020B0604020202020204" pitchFamily="34" charset="0"/>
                <a:cs typeface="Arial" panose="020B0604020202020204" pitchFamily="34" charset="0"/>
              </a:rPr>
              <a:t>Launched SDOH screening, linkage to resources, and PREM survey in Dec. 2022</a:t>
            </a:r>
          </a:p>
          <a:p>
            <a:pPr marL="342900" indent="-342900">
              <a:buClr>
                <a:schemeClr val="accent1"/>
              </a:buClr>
              <a:buFont typeface="Arial" panose="020B0604020202020204" pitchFamily="34" charset="0"/>
              <a:buChar char="•"/>
            </a:pPr>
            <a:r>
              <a:rPr lang="en-US" sz="1400">
                <a:solidFill>
                  <a:schemeClr val="tx1">
                    <a:lumMod val="50000"/>
                    <a:lumOff val="50000"/>
                  </a:schemeClr>
                </a:solidFill>
                <a:latin typeface="Arial" panose="020B0604020202020204" pitchFamily="34" charset="0"/>
                <a:cs typeface="Arial" panose="020B0604020202020204" pitchFamily="34" charset="0"/>
              </a:rPr>
              <a:t>Aftershock event in January 2023</a:t>
            </a:r>
          </a:p>
          <a:p>
            <a:pPr marL="342900" indent="-342900">
              <a:buClr>
                <a:schemeClr val="accent1"/>
              </a:buClr>
              <a:buFont typeface="Arial" panose="020B0604020202020204" pitchFamily="34" charset="0"/>
              <a:buChar char="•"/>
            </a:pPr>
            <a:r>
              <a:rPr lang="en-US" sz="1400">
                <a:solidFill>
                  <a:schemeClr val="tx1">
                    <a:lumMod val="50000"/>
                    <a:lumOff val="50000"/>
                  </a:schemeClr>
                </a:solidFill>
                <a:latin typeface="Arial" panose="020B0604020202020204" pitchFamily="34" charset="0"/>
                <a:cs typeface="Arial" panose="020B0604020202020204" pitchFamily="34" charset="0"/>
              </a:rPr>
              <a:t>Next goal is to host respectful care breakfast in June to engage the community in our QI efforts. </a:t>
            </a:r>
          </a:p>
          <a:p>
            <a:endParaRPr lang="en-US"/>
          </a:p>
        </p:txBody>
      </p:sp>
      <p:graphicFrame>
        <p:nvGraphicFramePr>
          <p:cNvPr id="6" name="Diagram 5">
            <a:extLst>
              <a:ext uri="{FF2B5EF4-FFF2-40B4-BE49-F238E27FC236}">
                <a16:creationId xmlns:a16="http://schemas.microsoft.com/office/drawing/2014/main" id="{B4160DA4-A3B7-4B08-A7AA-7310A3658BA8}"/>
              </a:ext>
            </a:extLst>
          </p:cNvPr>
          <p:cNvGraphicFramePr/>
          <p:nvPr>
            <p:extLst>
              <p:ext uri="{D42A27DB-BD31-4B8C-83A1-F6EECF244321}">
                <p14:modId xmlns:p14="http://schemas.microsoft.com/office/powerpoint/2010/main" val="2611825552"/>
              </p:ext>
            </p:extLst>
          </p:nvPr>
        </p:nvGraphicFramePr>
        <p:xfrm>
          <a:off x="1626093" y="3681850"/>
          <a:ext cx="8939814" cy="2559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2017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45F45-85CA-4822-AA55-B215DCC5A2AE}"/>
              </a:ext>
            </a:extLst>
          </p:cNvPr>
          <p:cNvSpPr>
            <a:spLocks noGrp="1"/>
          </p:cNvSpPr>
          <p:nvPr>
            <p:ph type="title"/>
          </p:nvPr>
        </p:nvSpPr>
        <p:spPr/>
        <p:txBody>
          <a:bodyPr/>
          <a:lstStyle/>
          <a:p>
            <a:r>
              <a:rPr lang="en-US"/>
              <a:t>Respectful Care Buy-In</a:t>
            </a:r>
          </a:p>
        </p:txBody>
      </p:sp>
      <p:sp>
        <p:nvSpPr>
          <p:cNvPr id="3" name="Content Placeholder 2">
            <a:extLst>
              <a:ext uri="{FF2B5EF4-FFF2-40B4-BE49-F238E27FC236}">
                <a16:creationId xmlns:a16="http://schemas.microsoft.com/office/drawing/2014/main" id="{8B380B88-AD56-4BA1-A616-326AA4CAB081}"/>
              </a:ext>
            </a:extLst>
          </p:cNvPr>
          <p:cNvSpPr>
            <a:spLocks noGrp="1"/>
          </p:cNvSpPr>
          <p:nvPr>
            <p:ph sz="quarter" idx="10"/>
          </p:nvPr>
        </p:nvSpPr>
        <p:spPr>
          <a:xfrm>
            <a:off x="1858979" y="1402920"/>
            <a:ext cx="7405735" cy="4373191"/>
          </a:xfrm>
        </p:spPr>
        <p:txBody>
          <a:bodyPr/>
          <a:lstStyle/>
          <a:p>
            <a:pPr marL="0" indent="-45720"/>
            <a:r>
              <a:rPr lang="en-US"/>
              <a:t>Staff Education – multiple approaches</a:t>
            </a:r>
          </a:p>
          <a:p>
            <a:pPr marL="800100" lvl="1" indent="-342900">
              <a:buClr>
                <a:schemeClr val="accent1"/>
              </a:buClr>
            </a:pPr>
            <a:r>
              <a:rPr lang="en-US" sz="2000">
                <a:solidFill>
                  <a:schemeClr val="tx1">
                    <a:lumMod val="50000"/>
                    <a:lumOff val="50000"/>
                  </a:schemeClr>
                </a:solidFill>
              </a:rPr>
              <a:t>Case reviews</a:t>
            </a:r>
          </a:p>
          <a:p>
            <a:pPr marL="800100" lvl="1" indent="-342900">
              <a:buClr>
                <a:schemeClr val="accent1"/>
              </a:buClr>
            </a:pPr>
            <a:r>
              <a:rPr lang="en-US" sz="2000">
                <a:solidFill>
                  <a:schemeClr val="tx1">
                    <a:lumMod val="50000"/>
                    <a:lumOff val="50000"/>
                  </a:schemeClr>
                </a:solidFill>
              </a:rPr>
              <a:t>Monthly newsletter</a:t>
            </a:r>
          </a:p>
          <a:p>
            <a:pPr marL="800100" lvl="1" indent="-342900">
              <a:buClr>
                <a:schemeClr val="accent1"/>
              </a:buClr>
            </a:pPr>
            <a:r>
              <a:rPr lang="en-US" sz="2000">
                <a:solidFill>
                  <a:schemeClr val="tx1">
                    <a:lumMod val="50000"/>
                    <a:lumOff val="50000"/>
                  </a:schemeClr>
                </a:solidFill>
              </a:rPr>
              <a:t>Staff meetings</a:t>
            </a:r>
          </a:p>
          <a:p>
            <a:pPr marL="800100" lvl="1" indent="-342900">
              <a:buClr>
                <a:schemeClr val="accent1"/>
              </a:buClr>
            </a:pPr>
            <a:r>
              <a:rPr lang="en-US" sz="2000">
                <a:solidFill>
                  <a:schemeClr val="tx1">
                    <a:lumMod val="50000"/>
                    <a:lumOff val="50000"/>
                  </a:schemeClr>
                </a:solidFill>
              </a:rPr>
              <a:t>Sharing patient feedback</a:t>
            </a:r>
          </a:p>
          <a:p>
            <a:pPr marL="800100" lvl="1" indent="-342900">
              <a:buClr>
                <a:schemeClr val="accent1"/>
              </a:buClr>
            </a:pPr>
            <a:r>
              <a:rPr lang="en-US" sz="2000">
                <a:solidFill>
                  <a:schemeClr val="tx1">
                    <a:lumMod val="50000"/>
                    <a:lumOff val="50000"/>
                  </a:schemeClr>
                </a:solidFill>
              </a:rPr>
              <a:t>Safety huddles</a:t>
            </a:r>
          </a:p>
          <a:p>
            <a:pPr marL="800100" lvl="1" indent="-342900">
              <a:buClr>
                <a:schemeClr val="accent1"/>
              </a:buClr>
            </a:pPr>
            <a:r>
              <a:rPr lang="en-US" sz="2000">
                <a:solidFill>
                  <a:schemeClr val="tx1">
                    <a:lumMod val="50000"/>
                    <a:lumOff val="50000"/>
                  </a:schemeClr>
                </a:solidFill>
              </a:rPr>
              <a:t>Survey results</a:t>
            </a:r>
          </a:p>
          <a:p>
            <a:endParaRPr lang="en-US"/>
          </a:p>
        </p:txBody>
      </p:sp>
      <p:pic>
        <p:nvPicPr>
          <p:cNvPr id="5" name="Picture 4">
            <a:extLst>
              <a:ext uri="{FF2B5EF4-FFF2-40B4-BE49-F238E27FC236}">
                <a16:creationId xmlns:a16="http://schemas.microsoft.com/office/drawing/2014/main" id="{AEEDB544-ED68-45E0-A537-4EDC4509D6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411916">
            <a:off x="7132638" y="1829717"/>
            <a:ext cx="3358413" cy="2414797"/>
          </a:xfrm>
          <a:prstGeom prst="rect">
            <a:avLst/>
          </a:prstGeom>
          <a:ln>
            <a:solidFill>
              <a:schemeClr val="accent1"/>
            </a:solidFill>
          </a:ln>
        </p:spPr>
      </p:pic>
      <p:pic>
        <p:nvPicPr>
          <p:cNvPr id="6" name="Picture 5">
            <a:extLst>
              <a:ext uri="{FF2B5EF4-FFF2-40B4-BE49-F238E27FC236}">
                <a16:creationId xmlns:a16="http://schemas.microsoft.com/office/drawing/2014/main" id="{8571B904-055D-4F93-8843-CB5B2E3AB8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216375">
            <a:off x="3739595" y="4048534"/>
            <a:ext cx="3189829" cy="2561093"/>
          </a:xfrm>
          <a:prstGeom prst="rect">
            <a:avLst/>
          </a:prstGeom>
          <a:ln>
            <a:solidFill>
              <a:schemeClr val="accent1"/>
            </a:solidFill>
          </a:ln>
        </p:spPr>
      </p:pic>
    </p:spTree>
    <p:extLst>
      <p:ext uri="{BB962C8B-B14F-4D97-AF65-F5344CB8AC3E}">
        <p14:creationId xmlns:p14="http://schemas.microsoft.com/office/powerpoint/2010/main" val="764806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105D-9AE6-4BF4-AA06-1DCA3DBBA3E6}"/>
              </a:ext>
            </a:extLst>
          </p:cNvPr>
          <p:cNvSpPr>
            <a:spLocks noGrp="1"/>
          </p:cNvSpPr>
          <p:nvPr>
            <p:ph type="title"/>
          </p:nvPr>
        </p:nvSpPr>
        <p:spPr/>
        <p:txBody>
          <a:bodyPr/>
          <a:lstStyle/>
          <a:p>
            <a:r>
              <a:rPr lang="en-US"/>
              <a:t>Respectful Care Buy-In</a:t>
            </a:r>
          </a:p>
        </p:txBody>
      </p:sp>
      <p:sp>
        <p:nvSpPr>
          <p:cNvPr id="3" name="Content Placeholder 2">
            <a:extLst>
              <a:ext uri="{FF2B5EF4-FFF2-40B4-BE49-F238E27FC236}">
                <a16:creationId xmlns:a16="http://schemas.microsoft.com/office/drawing/2014/main" id="{EBD3F89D-6DF9-4126-B3AA-BE7F7A46A1AF}"/>
              </a:ext>
            </a:extLst>
          </p:cNvPr>
          <p:cNvSpPr>
            <a:spLocks noGrp="1"/>
          </p:cNvSpPr>
          <p:nvPr>
            <p:ph sz="quarter" idx="10"/>
          </p:nvPr>
        </p:nvSpPr>
        <p:spPr>
          <a:xfrm>
            <a:off x="2047782" y="1244018"/>
            <a:ext cx="6160489" cy="2663157"/>
          </a:xfrm>
        </p:spPr>
        <p:txBody>
          <a:bodyPr/>
          <a:lstStyle/>
          <a:p>
            <a:r>
              <a:rPr lang="en-US"/>
              <a:t>Aftershock Viewing Event</a:t>
            </a:r>
          </a:p>
        </p:txBody>
      </p:sp>
      <p:pic>
        <p:nvPicPr>
          <p:cNvPr id="4" name="Picture 3">
            <a:extLst>
              <a:ext uri="{FF2B5EF4-FFF2-40B4-BE49-F238E27FC236}">
                <a16:creationId xmlns:a16="http://schemas.microsoft.com/office/drawing/2014/main" id="{C3D23796-0B07-4B95-B74C-73C6EF4E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3765" y="1751403"/>
            <a:ext cx="3242455" cy="4732675"/>
          </a:xfrm>
          <a:prstGeom prst="rect">
            <a:avLst/>
          </a:prstGeom>
          <a:ln>
            <a:solidFill>
              <a:schemeClr val="accent1"/>
            </a:solidFill>
          </a:ln>
        </p:spPr>
      </p:pic>
      <p:pic>
        <p:nvPicPr>
          <p:cNvPr id="4098" name="Picture 2" descr="May be an image of 6 people, people standing and text that says 'Aftershock'">
            <a:extLst>
              <a:ext uri="{FF2B5EF4-FFF2-40B4-BE49-F238E27FC236}">
                <a16:creationId xmlns:a16="http://schemas.microsoft.com/office/drawing/2014/main" id="{1CBA6B9F-861B-465E-A61A-65CAB181D4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74028" y="1844637"/>
            <a:ext cx="2969581" cy="19792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y be an image of 6 people, people standing and indoor">
            <a:extLst>
              <a:ext uri="{FF2B5EF4-FFF2-40B4-BE49-F238E27FC236}">
                <a16:creationId xmlns:a16="http://schemas.microsoft.com/office/drawing/2014/main" id="{7AF88CB3-D694-4B0E-A29C-1EF5EB0C379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34692">
            <a:off x="7015366" y="3925931"/>
            <a:ext cx="3062796" cy="204133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scontent-atl3-1.xx.fbcdn.net/v/t39.30808-6/325405449_581902703409926_9115065870765327516_n.jpg?stp=dst-jpg_p526x395&amp;_nc_cat=108&amp;ccb=1-7&amp;_nc_sid=730e14&amp;_nc_ohc=vyZ17ynEvJUAX98-0q5&amp;_nc_ht=scontent-atl3-1.xx&amp;oh=00_AfBXNSDSwGIVytN7EBq3n_6e00L-JBHMjBHSDThbR8qFNQ&amp;oe=6462E811">
            <a:extLst>
              <a:ext uri="{FF2B5EF4-FFF2-40B4-BE49-F238E27FC236}">
                <a16:creationId xmlns:a16="http://schemas.microsoft.com/office/drawing/2014/main" id="{83C0B1C9-21D2-4694-A14B-BC6D5B04B2C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0913643">
            <a:off x="4180374" y="4115071"/>
            <a:ext cx="2621794" cy="174638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scontent-atl3-2.xx.fbcdn.net/v/t39.30808-6/324564503_5951065718265103_4017520245872230155_n.jpg?stp=dst-jpg_p526x395&amp;_nc_cat=102&amp;ccb=1-7&amp;_nc_sid=730e14&amp;_nc_ohc=VAqJ-iJ3G6kAX-xS7wt&amp;_nc_ht=scontent-atl3-2.xx&amp;oh=00_AfDTa-IA9kuOWGql_wO2e61Nhms8zcPHMS0Y1U0KHJN5vw&amp;oe=64635582">
            <a:extLst>
              <a:ext uri="{FF2B5EF4-FFF2-40B4-BE49-F238E27FC236}">
                <a16:creationId xmlns:a16="http://schemas.microsoft.com/office/drawing/2014/main" id="{6D08FD43-09E3-44A1-9426-3FA75928EE0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339497">
            <a:off x="7430072" y="1886998"/>
            <a:ext cx="2844128" cy="189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703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5B663C-E6E6-470A-9BD9-3E94E7DF247A}"/>
              </a:ext>
            </a:extLst>
          </p:cNvPr>
          <p:cNvSpPr>
            <a:spLocks noGrp="1"/>
          </p:cNvSpPr>
          <p:nvPr>
            <p:ph type="title"/>
          </p:nvPr>
        </p:nvSpPr>
        <p:spPr/>
        <p:txBody>
          <a:bodyPr/>
          <a:lstStyle/>
          <a:p>
            <a:r>
              <a:rPr lang="en-US"/>
              <a:t>Sharing Respectful Care Practices</a:t>
            </a:r>
          </a:p>
        </p:txBody>
      </p:sp>
      <p:sp>
        <p:nvSpPr>
          <p:cNvPr id="5" name="Content Placeholder 4">
            <a:extLst>
              <a:ext uri="{FF2B5EF4-FFF2-40B4-BE49-F238E27FC236}">
                <a16:creationId xmlns:a16="http://schemas.microsoft.com/office/drawing/2014/main" id="{5F8F0268-C6B4-44B8-BBC4-C6CCFC9754B4}"/>
              </a:ext>
            </a:extLst>
          </p:cNvPr>
          <p:cNvSpPr>
            <a:spLocks noGrp="1"/>
          </p:cNvSpPr>
          <p:nvPr>
            <p:ph sz="quarter" idx="10"/>
          </p:nvPr>
        </p:nvSpPr>
        <p:spPr>
          <a:xfrm>
            <a:off x="3336870" y="1119629"/>
            <a:ext cx="3712794" cy="4314299"/>
          </a:xfrm>
        </p:spPr>
        <p:txBody>
          <a:bodyPr/>
          <a:lstStyle/>
          <a:p>
            <a:pPr marL="342900" indent="-342900">
              <a:buClr>
                <a:schemeClr val="accent1"/>
              </a:buClr>
              <a:buFont typeface="Arial" panose="020B0604020202020204" pitchFamily="34" charset="0"/>
              <a:buChar char="•"/>
            </a:pPr>
            <a:r>
              <a:rPr lang="en-US" sz="1800">
                <a:solidFill>
                  <a:schemeClr val="tx1">
                    <a:lumMod val="50000"/>
                    <a:lumOff val="50000"/>
                  </a:schemeClr>
                </a:solidFill>
              </a:rPr>
              <a:t>Respectful Care Practices Posters</a:t>
            </a:r>
          </a:p>
          <a:p>
            <a:pPr marL="342900" indent="-342900">
              <a:buClr>
                <a:schemeClr val="accent1"/>
              </a:buClr>
              <a:buFont typeface="Arial" panose="020B0604020202020204" pitchFamily="34" charset="0"/>
              <a:buChar char="•"/>
            </a:pPr>
            <a:r>
              <a:rPr lang="en-US" sz="1800">
                <a:solidFill>
                  <a:schemeClr val="tx1">
                    <a:lumMod val="50000"/>
                    <a:lumOff val="50000"/>
                  </a:schemeClr>
                </a:solidFill>
              </a:rPr>
              <a:t>Patient Folders</a:t>
            </a:r>
          </a:p>
          <a:p>
            <a:pPr marL="342900" indent="-342900">
              <a:buClr>
                <a:schemeClr val="accent1"/>
              </a:buClr>
              <a:buFont typeface="Arial" panose="020B0604020202020204" pitchFamily="34" charset="0"/>
              <a:buChar char="•"/>
            </a:pPr>
            <a:r>
              <a:rPr lang="en-US" sz="1800">
                <a:solidFill>
                  <a:schemeClr val="tx1">
                    <a:lumMod val="50000"/>
                    <a:lumOff val="50000"/>
                  </a:schemeClr>
                </a:solidFill>
              </a:rPr>
              <a:t>Nursing Education</a:t>
            </a:r>
          </a:p>
          <a:p>
            <a:pPr marL="342900" indent="-342900">
              <a:buClr>
                <a:schemeClr val="accent1"/>
              </a:buClr>
              <a:buFont typeface="Arial" panose="020B0604020202020204" pitchFamily="34" charset="0"/>
              <a:buChar char="•"/>
            </a:pPr>
            <a:r>
              <a:rPr lang="en-US" sz="1800">
                <a:solidFill>
                  <a:schemeClr val="tx1">
                    <a:lumMod val="50000"/>
                    <a:lumOff val="50000"/>
                  </a:schemeClr>
                </a:solidFill>
              </a:rPr>
              <a:t>Commitments</a:t>
            </a:r>
          </a:p>
          <a:p>
            <a:pPr marL="342900" indent="-342900">
              <a:buClr>
                <a:schemeClr val="accent1"/>
              </a:buClr>
              <a:buFont typeface="Arial" panose="020B0604020202020204" pitchFamily="34" charset="0"/>
              <a:buChar char="•"/>
            </a:pPr>
            <a:r>
              <a:rPr lang="en-US" sz="1800">
                <a:solidFill>
                  <a:schemeClr val="tx1">
                    <a:lumMod val="50000"/>
                    <a:lumOff val="50000"/>
                  </a:schemeClr>
                </a:solidFill>
              </a:rPr>
              <a:t>Nursing Validations</a:t>
            </a:r>
          </a:p>
          <a:p>
            <a:pPr marL="342900" indent="-342900">
              <a:buClr>
                <a:schemeClr val="accent1"/>
              </a:buClr>
              <a:buFont typeface="Arial" panose="020B0604020202020204" pitchFamily="34" charset="0"/>
              <a:buChar char="•"/>
            </a:pPr>
            <a:r>
              <a:rPr lang="en-US" sz="1800">
                <a:solidFill>
                  <a:schemeClr val="tx1">
                    <a:lumMod val="50000"/>
                    <a:lumOff val="50000"/>
                  </a:schemeClr>
                </a:solidFill>
              </a:rPr>
              <a:t>Prenatal classes</a:t>
            </a:r>
          </a:p>
          <a:p>
            <a:endParaRPr lang="en-US"/>
          </a:p>
        </p:txBody>
      </p:sp>
      <p:pic>
        <p:nvPicPr>
          <p:cNvPr id="3074" name="Picture 2" descr="8875714551503564479796105">
            <a:extLst>
              <a:ext uri="{FF2B5EF4-FFF2-40B4-BE49-F238E27FC236}">
                <a16:creationId xmlns:a16="http://schemas.microsoft.com/office/drawing/2014/main" id="{1307BC82-22D7-474F-A1C7-F306C293579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93002" y="4012708"/>
            <a:ext cx="3487890" cy="266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C9FAC5D-F943-43D5-81CD-D5370196A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71484" y="1598457"/>
            <a:ext cx="3023687" cy="3661086"/>
          </a:xfrm>
          <a:prstGeom prst="rect">
            <a:avLst/>
          </a:prstGeom>
          <a:ln>
            <a:solidFill>
              <a:schemeClr val="accent1"/>
            </a:solidFill>
          </a:ln>
        </p:spPr>
      </p:pic>
    </p:spTree>
    <p:extLst>
      <p:ext uri="{BB962C8B-B14F-4D97-AF65-F5344CB8AC3E}">
        <p14:creationId xmlns:p14="http://schemas.microsoft.com/office/powerpoint/2010/main" val="1785370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CE3BFD-9502-4846-8F95-8389914A722E}"/>
              </a:ext>
            </a:extLst>
          </p:cNvPr>
          <p:cNvPicPr>
            <a:picLocks noChangeAspect="1"/>
          </p:cNvPicPr>
          <p:nvPr/>
        </p:nvPicPr>
        <p:blipFill>
          <a:blip r:embed="rId2"/>
          <a:stretch>
            <a:fillRect/>
          </a:stretch>
        </p:blipFill>
        <p:spPr>
          <a:xfrm>
            <a:off x="1502170" y="2051213"/>
            <a:ext cx="8555762" cy="4090065"/>
          </a:xfrm>
          <a:prstGeom prst="rect">
            <a:avLst/>
          </a:prstGeom>
        </p:spPr>
      </p:pic>
      <p:sp>
        <p:nvSpPr>
          <p:cNvPr id="4" name="Title 3">
            <a:extLst>
              <a:ext uri="{FF2B5EF4-FFF2-40B4-BE49-F238E27FC236}">
                <a16:creationId xmlns:a16="http://schemas.microsoft.com/office/drawing/2014/main" id="{2E87497B-D39F-4350-BA62-65D133469BCA}"/>
              </a:ext>
            </a:extLst>
          </p:cNvPr>
          <p:cNvSpPr>
            <a:spLocks noGrp="1"/>
          </p:cNvSpPr>
          <p:nvPr>
            <p:ph type="title"/>
          </p:nvPr>
        </p:nvSpPr>
        <p:spPr>
          <a:xfrm>
            <a:off x="1369349" y="172638"/>
            <a:ext cx="8951603" cy="807604"/>
          </a:xfrm>
        </p:spPr>
        <p:txBody>
          <a:bodyPr/>
          <a:lstStyle/>
          <a:p>
            <a:r>
              <a:rPr lang="en-US" dirty="0"/>
              <a:t>Respectful Care Practices Monthly Education</a:t>
            </a:r>
          </a:p>
        </p:txBody>
      </p:sp>
      <p:sp>
        <p:nvSpPr>
          <p:cNvPr id="5" name="Content Placeholder 4">
            <a:extLst>
              <a:ext uri="{FF2B5EF4-FFF2-40B4-BE49-F238E27FC236}">
                <a16:creationId xmlns:a16="http://schemas.microsoft.com/office/drawing/2014/main" id="{8FD4473D-DFE3-473E-AE3B-1599FE4582E0}"/>
              </a:ext>
            </a:extLst>
          </p:cNvPr>
          <p:cNvSpPr>
            <a:spLocks noGrp="1"/>
          </p:cNvSpPr>
          <p:nvPr>
            <p:ph sz="quarter" idx="10"/>
          </p:nvPr>
        </p:nvSpPr>
        <p:spPr>
          <a:xfrm>
            <a:off x="1369350" y="971598"/>
            <a:ext cx="8951601" cy="4373191"/>
          </a:xfrm>
        </p:spPr>
        <p:txBody>
          <a:bodyPr vert="horz" lIns="91440" tIns="91440" rIns="91440" bIns="45720" rtlCol="0" anchor="t">
            <a:noAutofit/>
          </a:bodyPr>
          <a:lstStyle/>
          <a:p>
            <a:r>
              <a:rPr lang="en-US">
                <a:solidFill>
                  <a:schemeClr val="tx1">
                    <a:lumMod val="50000"/>
                    <a:lumOff val="50000"/>
                  </a:schemeClr>
                </a:solidFill>
                <a:latin typeface="Arial"/>
                <a:cs typeface="Arial"/>
              </a:rPr>
              <a:t>RCP of the Month</a:t>
            </a:r>
            <a:endParaRPr lang="en-US">
              <a:solidFill>
                <a:schemeClr val="tx1">
                  <a:lumMod val="50000"/>
                  <a:lumOff val="50000"/>
                </a:schemeClr>
              </a:solidFill>
            </a:endParaRPr>
          </a:p>
          <a:p>
            <a:pPr marL="800100" lvl="1" indent="-342900">
              <a:buClr>
                <a:schemeClr val="accent1"/>
              </a:buClr>
            </a:pPr>
            <a:r>
              <a:rPr lang="en-US">
                <a:solidFill>
                  <a:schemeClr val="tx1">
                    <a:lumMod val="50000"/>
                    <a:lumOff val="50000"/>
                  </a:schemeClr>
                </a:solidFill>
              </a:rPr>
              <a:t>Strategies presented in our monthly unit newsletter &amp; posted on the unit</a:t>
            </a:r>
          </a:p>
        </p:txBody>
      </p:sp>
    </p:spTree>
    <p:extLst>
      <p:ext uri="{BB962C8B-B14F-4D97-AF65-F5344CB8AC3E}">
        <p14:creationId xmlns:p14="http://schemas.microsoft.com/office/powerpoint/2010/main" val="1571281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9D73-3599-41D4-95DD-D885EEA680D1}"/>
              </a:ext>
            </a:extLst>
          </p:cNvPr>
          <p:cNvSpPr>
            <a:spLocks noGrp="1"/>
          </p:cNvSpPr>
          <p:nvPr>
            <p:ph type="title"/>
          </p:nvPr>
        </p:nvSpPr>
        <p:spPr/>
        <p:txBody>
          <a:bodyPr/>
          <a:lstStyle/>
          <a:p>
            <a:r>
              <a:rPr lang="en-US"/>
              <a:t>BE Apparel to promote RCP</a:t>
            </a:r>
          </a:p>
        </p:txBody>
      </p:sp>
      <p:pic>
        <p:nvPicPr>
          <p:cNvPr id="5" name="Picture 4">
            <a:extLst>
              <a:ext uri="{FF2B5EF4-FFF2-40B4-BE49-F238E27FC236}">
                <a16:creationId xmlns:a16="http://schemas.microsoft.com/office/drawing/2014/main" id="{5308295F-B9C7-4305-9A36-FD12CA9BE022}"/>
              </a:ext>
            </a:extLst>
          </p:cNvPr>
          <p:cNvPicPr>
            <a:picLocks noChangeAspect="1"/>
          </p:cNvPicPr>
          <p:nvPr/>
        </p:nvPicPr>
        <p:blipFill>
          <a:blip r:embed="rId2"/>
          <a:stretch>
            <a:fillRect/>
          </a:stretch>
        </p:blipFill>
        <p:spPr>
          <a:xfrm>
            <a:off x="2128625" y="3505759"/>
            <a:ext cx="3593008" cy="3076439"/>
          </a:xfrm>
          <a:prstGeom prst="rect">
            <a:avLst/>
          </a:prstGeom>
        </p:spPr>
      </p:pic>
      <p:pic>
        <p:nvPicPr>
          <p:cNvPr id="6" name="Content Placeholder 3">
            <a:extLst>
              <a:ext uri="{FF2B5EF4-FFF2-40B4-BE49-F238E27FC236}">
                <a16:creationId xmlns:a16="http://schemas.microsoft.com/office/drawing/2014/main" id="{650B8406-5006-41CA-B173-E125EAE70FD6}"/>
              </a:ext>
            </a:extLst>
          </p:cNvPr>
          <p:cNvPicPr>
            <a:picLocks noChangeAspect="1"/>
          </p:cNvPicPr>
          <p:nvPr/>
        </p:nvPicPr>
        <p:blipFill>
          <a:blip r:embed="rId3"/>
          <a:stretch>
            <a:fillRect/>
          </a:stretch>
        </p:blipFill>
        <p:spPr>
          <a:xfrm>
            <a:off x="5483575" y="1114103"/>
            <a:ext cx="6110792" cy="3283053"/>
          </a:xfrm>
          <a:prstGeom prst="rect">
            <a:avLst/>
          </a:prstGeom>
        </p:spPr>
      </p:pic>
    </p:spTree>
    <p:extLst>
      <p:ext uri="{BB962C8B-B14F-4D97-AF65-F5344CB8AC3E}">
        <p14:creationId xmlns:p14="http://schemas.microsoft.com/office/powerpoint/2010/main" val="1401319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574F8-5A8B-467E-9680-42E55C0174C7}"/>
              </a:ext>
            </a:extLst>
          </p:cNvPr>
          <p:cNvSpPr>
            <a:spLocks noGrp="1"/>
          </p:cNvSpPr>
          <p:nvPr>
            <p:ph type="title"/>
          </p:nvPr>
        </p:nvSpPr>
        <p:spPr>
          <a:xfrm>
            <a:off x="2551012" y="76917"/>
            <a:ext cx="6713702" cy="807604"/>
          </a:xfrm>
          <a:noFill/>
        </p:spPr>
        <p:txBody>
          <a:bodyPr>
            <a:normAutofit fontScale="90000"/>
          </a:bodyPr>
          <a:lstStyle/>
          <a:p>
            <a:r>
              <a:rPr lang="en-US" dirty="0">
                <a:latin typeface="Arial"/>
                <a:cs typeface="Arial"/>
              </a:rPr>
              <a:t>PREM Survey Education: </a:t>
            </a:r>
            <a:r>
              <a:rPr lang="en-US" sz="2900" dirty="0">
                <a:latin typeface="Arial"/>
                <a:cs typeface="Arial"/>
              </a:rPr>
              <a:t>providing respectful care for every patient</a:t>
            </a:r>
          </a:p>
        </p:txBody>
      </p:sp>
      <p:sp>
        <p:nvSpPr>
          <p:cNvPr id="3" name="Content Placeholder 2">
            <a:extLst>
              <a:ext uri="{FF2B5EF4-FFF2-40B4-BE49-F238E27FC236}">
                <a16:creationId xmlns:a16="http://schemas.microsoft.com/office/drawing/2014/main" id="{47C11E5F-D604-475B-9EC7-097E07FF4131}"/>
              </a:ext>
            </a:extLst>
          </p:cNvPr>
          <p:cNvSpPr>
            <a:spLocks noGrp="1"/>
          </p:cNvSpPr>
          <p:nvPr>
            <p:ph sz="quarter" idx="10"/>
          </p:nvPr>
        </p:nvSpPr>
        <p:spPr>
          <a:xfrm>
            <a:off x="4626258" y="1506885"/>
            <a:ext cx="6955088" cy="5429923"/>
          </a:xfrm>
        </p:spPr>
        <p:txBody>
          <a:bodyPr vert="horz" lIns="91440" tIns="91440" rIns="91440" bIns="45720" numCol="2" rtlCol="0" anchor="t">
            <a:noAutofit/>
          </a:bodyPr>
          <a:lstStyle/>
          <a:p>
            <a:pPr marL="74930" indent="-285750">
              <a:spcBef>
                <a:spcPts val="0"/>
              </a:spcBef>
            </a:pPr>
            <a:r>
              <a:rPr lang="en-US" sz="1600" dirty="0">
                <a:solidFill>
                  <a:schemeClr val="tx1">
                    <a:lumMod val="50000"/>
                    <a:lumOff val="50000"/>
                  </a:schemeClr>
                </a:solidFill>
                <a:latin typeface="Arial"/>
                <a:cs typeface="Arial"/>
              </a:rPr>
              <a:t>My healthcare team understood my background, home life, and health history, and communicated well with each other. </a:t>
            </a:r>
            <a:endParaRPr lang="en-US" dirty="0">
              <a:solidFill>
                <a:schemeClr val="tx1">
                  <a:lumMod val="50000"/>
                  <a:lumOff val="50000"/>
                </a:schemeClr>
              </a:solidFill>
            </a:endParaRPr>
          </a:p>
          <a:p>
            <a:pPr marL="74930" indent="-285750">
              <a:spcBef>
                <a:spcPts val="0"/>
              </a:spcBef>
            </a:pPr>
            <a:r>
              <a:rPr lang="en-US" sz="1600" dirty="0">
                <a:solidFill>
                  <a:schemeClr val="accent1"/>
                </a:solidFill>
                <a:latin typeface="Arial"/>
                <a:cs typeface="Arial"/>
              </a:rPr>
              <a:t>"Your care team wants to ensure we understand your background, home life, and health history. This is one way we can provide better care for you and communicate effectively with each other“</a:t>
            </a:r>
            <a:endParaRPr lang="en-US" sz="1600">
              <a:solidFill>
                <a:schemeClr val="accent1"/>
              </a:solidFill>
            </a:endParaRPr>
          </a:p>
          <a:p>
            <a:pPr marL="383540" lvl="3" indent="0">
              <a:spcBef>
                <a:spcPts val="0"/>
              </a:spcBef>
              <a:buNone/>
            </a:pPr>
            <a:endParaRPr lang="en-US" sz="1400" dirty="0">
              <a:solidFill>
                <a:schemeClr val="accent1"/>
              </a:solidFill>
              <a:cs typeface="Arial"/>
            </a:endParaRPr>
          </a:p>
          <a:p>
            <a:pPr marL="74930" indent="-285750">
              <a:spcBef>
                <a:spcPts val="0"/>
              </a:spcBef>
            </a:pPr>
            <a:r>
              <a:rPr lang="en-US" sz="1600" dirty="0">
                <a:solidFill>
                  <a:schemeClr val="tx1">
                    <a:lumMod val="50000"/>
                    <a:lumOff val="50000"/>
                  </a:schemeClr>
                </a:solidFill>
                <a:latin typeface="Arial"/>
                <a:cs typeface="Arial"/>
              </a:rPr>
              <a:t>I felt pressured by the team into accepting care I did not want or did not understand. </a:t>
            </a:r>
            <a:endParaRPr lang="en-US" sz="1400" dirty="0">
              <a:solidFill>
                <a:schemeClr val="tx1">
                  <a:lumMod val="50000"/>
                  <a:lumOff val="50000"/>
                </a:schemeClr>
              </a:solidFill>
              <a:latin typeface="Arial"/>
              <a:cs typeface="Arial"/>
            </a:endParaRPr>
          </a:p>
          <a:p>
            <a:pPr marL="74930" indent="-285750">
              <a:spcBef>
                <a:spcPts val="0"/>
              </a:spcBef>
            </a:pPr>
            <a:r>
              <a:rPr lang="en-US" sz="1600" dirty="0">
                <a:solidFill>
                  <a:schemeClr val="accent1"/>
                </a:solidFill>
                <a:latin typeface="Arial"/>
                <a:cs typeface="Arial"/>
              </a:rPr>
              <a:t>“I want to ensure you understand the plan and agree to proceed.” </a:t>
            </a:r>
            <a:endParaRPr lang="en-US" sz="1600">
              <a:solidFill>
                <a:schemeClr val="accent1"/>
              </a:solidFill>
              <a:latin typeface="Arial"/>
              <a:cs typeface="Arial" panose="020B0604020202020204" pitchFamily="34" charset="0"/>
            </a:endParaRPr>
          </a:p>
          <a:p>
            <a:pPr marL="383540" lvl="3" indent="0">
              <a:spcBef>
                <a:spcPts val="0"/>
              </a:spcBef>
              <a:buNone/>
            </a:pPr>
            <a:endParaRPr lang="en-US" sz="1400">
              <a:solidFill>
                <a:schemeClr val="accent1"/>
              </a:solidFill>
              <a:latin typeface="Arial" panose="020B0604020202020204" pitchFamily="34" charset="0"/>
              <a:cs typeface="Arial" panose="020B0604020202020204" pitchFamily="34" charset="0"/>
            </a:endParaRPr>
          </a:p>
          <a:p>
            <a:pPr marL="74930" indent="-285750">
              <a:spcBef>
                <a:spcPts val="0"/>
              </a:spcBef>
            </a:pPr>
            <a:endParaRPr lang="en-US" sz="1600" dirty="0">
              <a:solidFill>
                <a:schemeClr val="tx1">
                  <a:lumMod val="50000"/>
                  <a:lumOff val="50000"/>
                </a:schemeClr>
              </a:solidFill>
              <a:latin typeface="Arial"/>
              <a:cs typeface="Arial"/>
            </a:endParaRPr>
          </a:p>
          <a:p>
            <a:pPr marL="383540" lvl="3" indent="0">
              <a:spcBef>
                <a:spcPts val="0"/>
              </a:spcBef>
              <a:buNone/>
            </a:pPr>
            <a:endParaRPr lang="en-US" sz="1600">
              <a:solidFill>
                <a:schemeClr val="tx2"/>
              </a:solidFill>
              <a:latin typeface="Arial" panose="020B0604020202020204" pitchFamily="34" charset="0"/>
              <a:cs typeface="Arial" panose="020B0604020202020204" pitchFamily="34" charset="0"/>
            </a:endParaRPr>
          </a:p>
          <a:p>
            <a:endParaRPr lang="en-US"/>
          </a:p>
        </p:txBody>
      </p:sp>
      <p:sp>
        <p:nvSpPr>
          <p:cNvPr id="4" name="TextBox 3">
            <a:extLst>
              <a:ext uri="{FF2B5EF4-FFF2-40B4-BE49-F238E27FC236}">
                <a16:creationId xmlns:a16="http://schemas.microsoft.com/office/drawing/2014/main" id="{813DFEEC-F8DC-489E-A288-D0BEAFA61957}"/>
              </a:ext>
            </a:extLst>
          </p:cNvPr>
          <p:cNvSpPr txBox="1"/>
          <p:nvPr/>
        </p:nvSpPr>
        <p:spPr>
          <a:xfrm>
            <a:off x="1657166" y="884522"/>
            <a:ext cx="8114189" cy="615553"/>
          </a:xfrm>
          <a:prstGeom prst="rect">
            <a:avLst/>
          </a:prstGeom>
          <a:noFill/>
        </p:spPr>
        <p:txBody>
          <a:bodyPr wrap="square" rtlCol="0">
            <a:spAutoFit/>
          </a:bodyPr>
          <a:lstStyle/>
          <a:p>
            <a:r>
              <a:rPr lang="en-US" sz="1600" i="1">
                <a:solidFill>
                  <a:schemeClr val="tx1">
                    <a:lumMod val="75000"/>
                    <a:lumOff val="25000"/>
                  </a:schemeClr>
                </a:solidFill>
                <a:latin typeface="Arial" panose="020B0604020202020204" pitchFamily="34" charset="0"/>
                <a:cs typeface="Arial" panose="020B0604020202020204" pitchFamily="34" charset="0"/>
              </a:rPr>
              <a:t>Rate how strongly you agree or disagree with the following statements about your care. </a:t>
            </a:r>
          </a:p>
          <a:p>
            <a:endParaRPr lang="en-US"/>
          </a:p>
        </p:txBody>
      </p:sp>
      <p:sp>
        <p:nvSpPr>
          <p:cNvPr id="5" name="TextBox 4">
            <a:extLst>
              <a:ext uri="{FF2B5EF4-FFF2-40B4-BE49-F238E27FC236}">
                <a16:creationId xmlns:a16="http://schemas.microsoft.com/office/drawing/2014/main" id="{64532EC3-F262-ADA8-2969-9B3B351F01F7}"/>
              </a:ext>
            </a:extLst>
          </p:cNvPr>
          <p:cNvSpPr txBox="1"/>
          <p:nvPr/>
        </p:nvSpPr>
        <p:spPr>
          <a:xfrm>
            <a:off x="425570" y="1509180"/>
            <a:ext cx="3972796"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7F7F7F"/>
                </a:solidFill>
                <a:latin typeface="Arial"/>
                <a:cs typeface="Segoe UI"/>
              </a:rPr>
              <a:t>I could take part in decisions about my care​</a:t>
            </a:r>
          </a:p>
          <a:p>
            <a:r>
              <a:rPr lang="en-US" sz="1600" dirty="0">
                <a:solidFill>
                  <a:srgbClr val="5B9BD5"/>
                </a:solidFill>
                <a:latin typeface="Arial"/>
                <a:cs typeface="Segoe UI"/>
              </a:rPr>
              <a:t>“I want you to feel included in your care.” ​</a:t>
            </a:r>
          </a:p>
          <a:p>
            <a:r>
              <a:rPr lang="en-US" sz="1600" dirty="0">
                <a:solidFill>
                  <a:srgbClr val="5B9BD5"/>
                </a:solidFill>
                <a:latin typeface="Arial"/>
                <a:cs typeface="Segoe UI"/>
              </a:rPr>
              <a:t>​</a:t>
            </a:r>
          </a:p>
          <a:p>
            <a:r>
              <a:rPr lang="en-US" sz="1600" dirty="0">
                <a:solidFill>
                  <a:srgbClr val="7F7F7F"/>
                </a:solidFill>
                <a:latin typeface="Arial"/>
                <a:cs typeface="Segoe UI"/>
              </a:rPr>
              <a:t>I could ask questions about my care.​</a:t>
            </a:r>
          </a:p>
          <a:p>
            <a:r>
              <a:rPr lang="en-US" sz="1600" dirty="0">
                <a:solidFill>
                  <a:srgbClr val="5B9BD5"/>
                </a:solidFill>
                <a:latin typeface="Arial"/>
                <a:cs typeface="Segoe UI"/>
              </a:rPr>
              <a:t>"I want you to feel comfortable asking questions about your care throughout your stay; please feel free to ask any questions as they come up“​</a:t>
            </a:r>
          </a:p>
          <a:p>
            <a:r>
              <a:rPr lang="en-US" sz="1600" dirty="0">
                <a:solidFill>
                  <a:srgbClr val="5B9BD5"/>
                </a:solidFill>
                <a:latin typeface="Arial"/>
                <a:cs typeface="Segoe UI"/>
              </a:rPr>
              <a:t>​</a:t>
            </a:r>
          </a:p>
          <a:p>
            <a:r>
              <a:rPr lang="en-US" sz="1600" dirty="0">
                <a:solidFill>
                  <a:srgbClr val="7F7F7F"/>
                </a:solidFill>
                <a:latin typeface="Arial"/>
                <a:cs typeface="Segoe UI"/>
              </a:rPr>
              <a:t>My healthcare choices were respected by the healthcare team. ​</a:t>
            </a:r>
          </a:p>
          <a:p>
            <a:r>
              <a:rPr lang="en-US" sz="1600" dirty="0">
                <a:solidFill>
                  <a:srgbClr val="5B9BD5"/>
                </a:solidFill>
                <a:latin typeface="Arial"/>
                <a:cs typeface="Segoe UI"/>
              </a:rPr>
              <a:t>"I want to ensure that you feel your choices are respected while we care for you. What things are important to you during your birth experience and hospital stay?”</a:t>
            </a:r>
          </a:p>
          <a:p>
            <a:endParaRPr lang="en-US" sz="1600" dirty="0">
              <a:solidFill>
                <a:srgbClr val="5B9BD5"/>
              </a:solidFill>
              <a:latin typeface="Arial"/>
              <a:cs typeface="Segoe UI"/>
            </a:endParaRPr>
          </a:p>
          <a:p>
            <a:pPr marL="74930" indent="-285750"/>
            <a:endParaRPr lang="en-US" sz="1600" dirty="0">
              <a:solidFill>
                <a:schemeClr val="tx1">
                  <a:lumMod val="50000"/>
                  <a:lumOff val="50000"/>
                </a:schemeClr>
              </a:solidFill>
              <a:latin typeface="Arial"/>
              <a:cs typeface="Arial"/>
            </a:endParaRPr>
          </a:p>
        </p:txBody>
      </p:sp>
      <p:sp>
        <p:nvSpPr>
          <p:cNvPr id="6" name="TextBox 5">
            <a:extLst>
              <a:ext uri="{FF2B5EF4-FFF2-40B4-BE49-F238E27FC236}">
                <a16:creationId xmlns:a16="http://schemas.microsoft.com/office/drawing/2014/main" id="{38A0C5B5-D0FB-02AF-12E6-3BEE6C97457F}"/>
              </a:ext>
            </a:extLst>
          </p:cNvPr>
          <p:cNvSpPr txBox="1"/>
          <p:nvPr/>
        </p:nvSpPr>
        <p:spPr>
          <a:xfrm>
            <a:off x="8748069" y="3641453"/>
            <a:ext cx="2743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7F7F7F"/>
                </a:solidFill>
                <a:latin typeface="Arial"/>
                <a:cs typeface="Segoe UI"/>
              </a:rPr>
              <a:t>When the health care team could not meet my wishes, they explained why. ​</a:t>
            </a:r>
          </a:p>
          <a:p>
            <a:r>
              <a:rPr lang="en-US" sz="1600" dirty="0">
                <a:solidFill>
                  <a:srgbClr val="5B9BD5"/>
                </a:solidFill>
                <a:latin typeface="Arial"/>
                <a:cs typeface="Segoe UI"/>
              </a:rPr>
              <a:t>“ I know this goes against what you wanted, but I want to explain why the treatment plan has changed.”</a:t>
            </a:r>
          </a:p>
        </p:txBody>
      </p:sp>
    </p:spTree>
    <p:extLst>
      <p:ext uri="{BB962C8B-B14F-4D97-AF65-F5344CB8AC3E}">
        <p14:creationId xmlns:p14="http://schemas.microsoft.com/office/powerpoint/2010/main" val="102550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BC081-7515-4DCC-ABD6-E30F502224FA}"/>
              </a:ext>
            </a:extLst>
          </p:cNvPr>
          <p:cNvSpPr>
            <a:spLocks noGrp="1"/>
          </p:cNvSpPr>
          <p:nvPr>
            <p:ph type="title"/>
          </p:nvPr>
        </p:nvSpPr>
        <p:spPr>
          <a:xfrm>
            <a:off x="3510670" y="187545"/>
            <a:ext cx="6433508" cy="807604"/>
          </a:xfrm>
        </p:spPr>
        <p:txBody>
          <a:bodyPr/>
          <a:lstStyle/>
          <a:p>
            <a:r>
              <a:rPr lang="en-US"/>
              <a:t>PREM Survey Implementation</a:t>
            </a:r>
          </a:p>
        </p:txBody>
      </p:sp>
      <p:sp>
        <p:nvSpPr>
          <p:cNvPr id="3" name="Content Placeholder 2">
            <a:extLst>
              <a:ext uri="{FF2B5EF4-FFF2-40B4-BE49-F238E27FC236}">
                <a16:creationId xmlns:a16="http://schemas.microsoft.com/office/drawing/2014/main" id="{E8F4B80E-127D-4379-9AE0-6D55627F936E}"/>
              </a:ext>
            </a:extLst>
          </p:cNvPr>
          <p:cNvSpPr>
            <a:spLocks noGrp="1"/>
          </p:cNvSpPr>
          <p:nvPr>
            <p:ph sz="quarter" idx="10"/>
          </p:nvPr>
        </p:nvSpPr>
        <p:spPr>
          <a:xfrm>
            <a:off x="3510670" y="1086784"/>
            <a:ext cx="5496523" cy="3595430"/>
          </a:xfrm>
        </p:spPr>
        <p:txBody>
          <a:bodyPr/>
          <a:lstStyle/>
          <a:p>
            <a:pPr marL="297180" indent="-342900">
              <a:buClr>
                <a:srgbClr val="0067B3"/>
              </a:buClr>
              <a:buFont typeface="Arial" panose="020B0604020202020204" pitchFamily="34" charset="0"/>
              <a:buChar char="•"/>
            </a:pPr>
            <a:r>
              <a:rPr lang="en-US" dirty="0">
                <a:solidFill>
                  <a:schemeClr val="tx1">
                    <a:lumMod val="50000"/>
                    <a:lumOff val="50000"/>
                  </a:schemeClr>
                </a:solidFill>
              </a:rPr>
              <a:t>Laminated cards</a:t>
            </a:r>
          </a:p>
          <a:p>
            <a:pPr marL="297180" indent="-342900">
              <a:buClr>
                <a:srgbClr val="0067B3"/>
              </a:buClr>
              <a:buFont typeface="Arial" panose="020B0604020202020204" pitchFamily="34" charset="0"/>
              <a:buChar char="•"/>
            </a:pPr>
            <a:r>
              <a:rPr lang="en-US" dirty="0">
                <a:solidFill>
                  <a:schemeClr val="tx1">
                    <a:lumMod val="50000"/>
                    <a:lumOff val="50000"/>
                  </a:schemeClr>
                </a:solidFill>
              </a:rPr>
              <a:t>Staff scripting</a:t>
            </a:r>
          </a:p>
          <a:p>
            <a:pPr marL="297180" indent="-342900">
              <a:buClr>
                <a:srgbClr val="0067B3"/>
              </a:buClr>
              <a:buFont typeface="Arial" panose="020B0604020202020204" pitchFamily="34" charset="0"/>
              <a:buChar char="•"/>
            </a:pPr>
            <a:r>
              <a:rPr lang="en-US" dirty="0">
                <a:solidFill>
                  <a:schemeClr val="tx1">
                    <a:lumMod val="50000"/>
                    <a:lumOff val="50000"/>
                  </a:schemeClr>
                </a:solidFill>
              </a:rPr>
              <a:t>Discharge checklist</a:t>
            </a:r>
          </a:p>
        </p:txBody>
      </p:sp>
      <p:pic>
        <p:nvPicPr>
          <p:cNvPr id="4" name="Content Placeholder 4">
            <a:extLst>
              <a:ext uri="{FF2B5EF4-FFF2-40B4-BE49-F238E27FC236}">
                <a16:creationId xmlns:a16="http://schemas.microsoft.com/office/drawing/2014/main" id="{3A07EB95-58E9-436B-8BA5-E0AF624E43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2599" y="2588535"/>
            <a:ext cx="5496523" cy="4280350"/>
          </a:xfrm>
          <a:prstGeom prst="rect">
            <a:avLst/>
          </a:prstGeom>
        </p:spPr>
      </p:pic>
      <p:pic>
        <p:nvPicPr>
          <p:cNvPr id="6" name="Picture 5">
            <a:extLst>
              <a:ext uri="{FF2B5EF4-FFF2-40B4-BE49-F238E27FC236}">
                <a16:creationId xmlns:a16="http://schemas.microsoft.com/office/drawing/2014/main" id="{5B255E77-12F8-4086-9C45-B07E24C80C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7583418" y="1542488"/>
            <a:ext cx="3616881" cy="2705473"/>
          </a:xfrm>
          <a:prstGeom prst="rect">
            <a:avLst/>
          </a:prstGeom>
        </p:spPr>
      </p:pic>
    </p:spTree>
    <p:extLst>
      <p:ext uri="{BB962C8B-B14F-4D97-AF65-F5344CB8AC3E}">
        <p14:creationId xmlns:p14="http://schemas.microsoft.com/office/powerpoint/2010/main" val="995892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E896-1213-41EB-B92D-706BAB573D1E}"/>
              </a:ext>
            </a:extLst>
          </p:cNvPr>
          <p:cNvSpPr>
            <a:spLocks noGrp="1"/>
          </p:cNvSpPr>
          <p:nvPr>
            <p:ph type="title"/>
          </p:nvPr>
        </p:nvSpPr>
        <p:spPr/>
        <p:txBody>
          <a:bodyPr/>
          <a:lstStyle/>
          <a:p>
            <a:r>
              <a:rPr lang="en-US"/>
              <a:t>PREM Scripting</a:t>
            </a:r>
          </a:p>
        </p:txBody>
      </p:sp>
      <p:sp>
        <p:nvSpPr>
          <p:cNvPr id="3" name="Content Placeholder 2">
            <a:extLst>
              <a:ext uri="{FF2B5EF4-FFF2-40B4-BE49-F238E27FC236}">
                <a16:creationId xmlns:a16="http://schemas.microsoft.com/office/drawing/2014/main" id="{35D2CF25-0E06-401D-B361-4B9DE32D02DB}"/>
              </a:ext>
            </a:extLst>
          </p:cNvPr>
          <p:cNvSpPr>
            <a:spLocks noGrp="1"/>
          </p:cNvSpPr>
          <p:nvPr>
            <p:ph sz="quarter" idx="10"/>
          </p:nvPr>
        </p:nvSpPr>
        <p:spPr>
          <a:xfrm>
            <a:off x="410496" y="1172883"/>
            <a:ext cx="6905906" cy="4919529"/>
          </a:xfrm>
        </p:spPr>
        <p:style>
          <a:lnRef idx="2">
            <a:schemeClr val="accent2"/>
          </a:lnRef>
          <a:fillRef idx="1">
            <a:schemeClr val="lt1"/>
          </a:fillRef>
          <a:effectRef idx="0">
            <a:schemeClr val="accent2"/>
          </a:effectRef>
          <a:fontRef idx="minor">
            <a:schemeClr val="dk1"/>
          </a:fontRef>
        </p:style>
        <p:txBody>
          <a:bodyPr vert="horz" lIns="91440" tIns="91440" rIns="91440" bIns="45720" rtlCol="0" anchor="t">
            <a:noAutofit/>
          </a:bodyPr>
          <a:lstStyle/>
          <a:p>
            <a:r>
              <a:rPr lang="en-US" b="1" u="sng"/>
              <a:t>PREM Survey Drop-Off</a:t>
            </a:r>
            <a:endParaRPr lang="en-US"/>
          </a:p>
          <a:p>
            <a:r>
              <a:rPr lang="en-US" sz="2200">
                <a:solidFill>
                  <a:schemeClr val="tx1">
                    <a:lumMod val="50000"/>
                    <a:lumOff val="50000"/>
                  </a:schemeClr>
                </a:solidFill>
                <a:latin typeface="Arial"/>
                <a:cs typeface="Arial"/>
              </a:rPr>
              <a:t>We are working to ensure all of our patients are treated with respect and dignity. </a:t>
            </a:r>
            <a:endParaRPr lang="en-US" sz="2200">
              <a:solidFill>
                <a:schemeClr val="tx1">
                  <a:lumMod val="50000"/>
                  <a:lumOff val="50000"/>
                </a:schemeClr>
              </a:solidFill>
            </a:endParaRPr>
          </a:p>
          <a:p>
            <a:r>
              <a:rPr lang="en-US" sz="2200">
                <a:solidFill>
                  <a:schemeClr val="tx1">
                    <a:lumMod val="50000"/>
                    <a:lumOff val="50000"/>
                  </a:schemeClr>
                </a:solidFill>
                <a:latin typeface="Arial"/>
                <a:cs typeface="Arial"/>
              </a:rPr>
              <a:t>This survey, focused on Respectful Care, is completely anonymous and individual responses will not be shared with the team. </a:t>
            </a:r>
            <a:endParaRPr lang="en-US" sz="2200">
              <a:solidFill>
                <a:schemeClr val="tx1">
                  <a:lumMod val="50000"/>
                  <a:lumOff val="50000"/>
                </a:schemeClr>
              </a:solidFill>
            </a:endParaRPr>
          </a:p>
          <a:p>
            <a:r>
              <a:rPr lang="en-US" sz="2200">
                <a:solidFill>
                  <a:schemeClr val="tx1">
                    <a:lumMod val="50000"/>
                    <a:lumOff val="50000"/>
                  </a:schemeClr>
                </a:solidFill>
                <a:latin typeface="Arial"/>
                <a:cs typeface="Arial"/>
              </a:rPr>
              <a:t> Scan this QR code, select hospital #49 at the top, and answer a few questions to let us know if we exceeded your expectations. </a:t>
            </a:r>
            <a:endParaRPr lang="en-US" sz="2200">
              <a:solidFill>
                <a:schemeClr val="tx1">
                  <a:lumMod val="50000"/>
                  <a:lumOff val="50000"/>
                </a:schemeClr>
              </a:solidFill>
            </a:endParaRPr>
          </a:p>
          <a:p>
            <a:r>
              <a:rPr lang="en-US" sz="2200">
                <a:solidFill>
                  <a:schemeClr val="tx1">
                    <a:lumMod val="50000"/>
                    <a:lumOff val="50000"/>
                  </a:schemeClr>
                </a:solidFill>
                <a:latin typeface="Arial"/>
                <a:cs typeface="Arial"/>
              </a:rPr>
              <a:t> I am going to step-out out of the room to gather your discharge gifts, and allow you a few minutes to complete the questionnaire</a:t>
            </a:r>
            <a:r>
              <a:rPr lang="en-US" sz="2200">
                <a:latin typeface="Arial"/>
                <a:cs typeface="Arial"/>
              </a:rPr>
              <a:t>.</a:t>
            </a:r>
          </a:p>
          <a:p>
            <a:endParaRPr lang="en-US"/>
          </a:p>
        </p:txBody>
      </p:sp>
      <p:pic>
        <p:nvPicPr>
          <p:cNvPr id="4" name="Picture 3">
            <a:extLst>
              <a:ext uri="{FF2B5EF4-FFF2-40B4-BE49-F238E27FC236}">
                <a16:creationId xmlns:a16="http://schemas.microsoft.com/office/drawing/2014/main" id="{9F9F8814-30C6-43EA-BDDD-FA88AB5E91E4}"/>
              </a:ext>
            </a:extLst>
          </p:cNvPr>
          <p:cNvPicPr>
            <a:picLocks noChangeAspect="1"/>
          </p:cNvPicPr>
          <p:nvPr/>
        </p:nvPicPr>
        <p:blipFill>
          <a:blip r:embed="rId2"/>
          <a:stretch>
            <a:fillRect/>
          </a:stretch>
        </p:blipFill>
        <p:spPr>
          <a:xfrm>
            <a:off x="7720614" y="4151453"/>
            <a:ext cx="2947386" cy="936826"/>
          </a:xfrm>
          <a:prstGeom prst="rect">
            <a:avLst/>
          </a:prstGeom>
        </p:spPr>
      </p:pic>
      <p:pic>
        <p:nvPicPr>
          <p:cNvPr id="6" name="Picture 5">
            <a:extLst>
              <a:ext uri="{FF2B5EF4-FFF2-40B4-BE49-F238E27FC236}">
                <a16:creationId xmlns:a16="http://schemas.microsoft.com/office/drawing/2014/main" id="{54284054-3C85-4C99-AAAF-FC33AC4C6BA5}"/>
              </a:ext>
            </a:extLst>
          </p:cNvPr>
          <p:cNvPicPr>
            <a:picLocks noChangeAspect="1"/>
          </p:cNvPicPr>
          <p:nvPr/>
        </p:nvPicPr>
        <p:blipFill>
          <a:blip r:embed="rId3"/>
          <a:stretch>
            <a:fillRect/>
          </a:stretch>
        </p:blipFill>
        <p:spPr>
          <a:xfrm>
            <a:off x="7724581" y="3647024"/>
            <a:ext cx="3000929" cy="512007"/>
          </a:xfrm>
          <a:prstGeom prst="rect">
            <a:avLst/>
          </a:prstGeom>
        </p:spPr>
      </p:pic>
    </p:spTree>
    <p:extLst>
      <p:ext uri="{BB962C8B-B14F-4D97-AF65-F5344CB8AC3E}">
        <p14:creationId xmlns:p14="http://schemas.microsoft.com/office/powerpoint/2010/main" val="1649967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32B51-3C47-45DC-94B4-4A732403C50E}"/>
              </a:ext>
            </a:extLst>
          </p:cNvPr>
          <p:cNvSpPr>
            <a:spLocks noGrp="1"/>
          </p:cNvSpPr>
          <p:nvPr>
            <p:ph type="title"/>
          </p:nvPr>
        </p:nvSpPr>
        <p:spPr/>
        <p:txBody>
          <a:bodyPr/>
          <a:lstStyle/>
          <a:p>
            <a:r>
              <a:rPr lang="en-US"/>
              <a:t>PREM Success</a:t>
            </a:r>
          </a:p>
        </p:txBody>
      </p:sp>
      <p:graphicFrame>
        <p:nvGraphicFramePr>
          <p:cNvPr id="4" name="Content Placeholder 5">
            <a:extLst>
              <a:ext uri="{FF2B5EF4-FFF2-40B4-BE49-F238E27FC236}">
                <a16:creationId xmlns:a16="http://schemas.microsoft.com/office/drawing/2014/main" id="{FF93DB70-D93B-4AD4-8E60-171D97D8C3AD}"/>
              </a:ext>
            </a:extLst>
          </p:cNvPr>
          <p:cNvGraphicFramePr>
            <a:graphicFrameLocks noGrp="1"/>
          </p:cNvGraphicFramePr>
          <p:nvPr>
            <p:ph sz="quarter" idx="10"/>
            <p:extLst>
              <p:ext uri="{D42A27DB-BD31-4B8C-83A1-F6EECF244321}">
                <p14:modId xmlns:p14="http://schemas.microsoft.com/office/powerpoint/2010/main" val="3922963982"/>
              </p:ext>
            </p:extLst>
          </p:nvPr>
        </p:nvGraphicFramePr>
        <p:xfrm>
          <a:off x="2306699" y="1230823"/>
          <a:ext cx="7346140" cy="4659522"/>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a:extLst>
              <a:ext uri="{FF2B5EF4-FFF2-40B4-BE49-F238E27FC236}">
                <a16:creationId xmlns:a16="http://schemas.microsoft.com/office/drawing/2014/main" id="{0701A1CE-D7EA-F955-5B26-B94AE25C7D43}"/>
              </a:ext>
            </a:extLst>
          </p:cNvPr>
          <p:cNvCxnSpPr/>
          <p:nvPr/>
        </p:nvCxnSpPr>
        <p:spPr>
          <a:xfrm>
            <a:off x="3050198" y="3818060"/>
            <a:ext cx="6400799" cy="11724"/>
          </a:xfrm>
          <a:prstGeom prst="straightConnector1">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82019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7"/>
        <p:cNvGrpSpPr/>
        <p:nvPr/>
      </p:nvGrpSpPr>
      <p:grpSpPr>
        <a:xfrm>
          <a:off x="0" y="0"/>
          <a:ext cx="0" cy="0"/>
          <a:chOff x="0" y="0"/>
          <a:chExt cx="0" cy="0"/>
        </a:xfrm>
      </p:grpSpPr>
      <p:sp>
        <p:nvSpPr>
          <p:cNvPr id="1518" name="Google Shape;1518;p175"/>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9" name="Google Shape;1519;p175"/>
          <p:cNvSpPr/>
          <p:nvPr/>
        </p:nvSpPr>
        <p:spPr>
          <a:xfrm>
            <a:off x="477012" y="480060"/>
            <a:ext cx="11237976" cy="5897880"/>
          </a:xfrm>
          <a:prstGeom prst="rect">
            <a:avLst/>
          </a:prstGeom>
          <a:solidFill>
            <a:srgbClr val="FFFFFF"/>
          </a:solidFill>
          <a:ln>
            <a:noFill/>
          </a:ln>
          <a:effectLst>
            <a:outerShdw blurRad="63500" dist="17780" dir="5400000" algn="t" rotWithShape="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20" name="Google Shape;1520;p175" descr="Hands holding plants"/>
          <p:cNvPicPr preferRelativeResize="0"/>
          <p:nvPr/>
        </p:nvPicPr>
        <p:blipFill rotWithShape="1">
          <a:blip r:embed="rId3">
            <a:alphaModFix/>
          </a:blip>
          <a:srcRect/>
          <a:stretch/>
        </p:blipFill>
        <p:spPr>
          <a:xfrm>
            <a:off x="819966" y="3434411"/>
            <a:ext cx="3841382" cy="2651259"/>
          </a:xfrm>
          <a:prstGeom prst="ellipse">
            <a:avLst/>
          </a:prstGeom>
          <a:noFill/>
          <a:ln>
            <a:noFill/>
          </a:ln>
        </p:spPr>
      </p:pic>
      <p:pic>
        <p:nvPicPr>
          <p:cNvPr id="1521" name="Google Shape;1521;p175" descr="Graphical user interface, text, application, chat or text message"/>
          <p:cNvPicPr preferRelativeResize="0">
            <a:picLocks noGrp="1"/>
          </p:cNvPicPr>
          <p:nvPr>
            <p:ph type="body" idx="1"/>
          </p:nvPr>
        </p:nvPicPr>
        <p:blipFill rotWithShape="1">
          <a:blip r:embed="rId4">
            <a:alphaModFix/>
          </a:blip>
          <a:srcRect/>
          <a:stretch/>
        </p:blipFill>
        <p:spPr>
          <a:xfrm>
            <a:off x="4977131" y="474153"/>
            <a:ext cx="6739290" cy="5904091"/>
          </a:xfrm>
          <a:prstGeom prst="rect">
            <a:avLst/>
          </a:prstGeom>
          <a:noFill/>
          <a:ln>
            <a:noFill/>
          </a:ln>
        </p:spPr>
      </p:pic>
      <p:sp>
        <p:nvSpPr>
          <p:cNvPr id="1522" name="Google Shape;1522;p175"/>
          <p:cNvSpPr txBox="1"/>
          <p:nvPr/>
        </p:nvSpPr>
        <p:spPr>
          <a:xfrm>
            <a:off x="626853" y="1230703"/>
            <a:ext cx="4238445" cy="19184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444444"/>
                </a:solidFill>
                <a:latin typeface="Calibri"/>
                <a:ea typeface="Calibri"/>
                <a:cs typeface="Calibri"/>
                <a:sym typeface="Calibri"/>
              </a:rPr>
              <a:t>​</a:t>
            </a:r>
            <a:endParaRPr/>
          </a:p>
          <a:p>
            <a:pPr marL="0" marR="0" lvl="0" indent="0" algn="ctr" rtl="0">
              <a:spcBef>
                <a:spcPts val="400"/>
              </a:spcBef>
              <a:spcAft>
                <a:spcPts val="0"/>
              </a:spcAft>
              <a:buNone/>
            </a:pPr>
            <a:r>
              <a:rPr lang="en-US" sz="2800" b="1">
                <a:solidFill>
                  <a:schemeClr val="accent1"/>
                </a:solidFill>
                <a:latin typeface="Calibri"/>
                <a:ea typeface="Calibri"/>
                <a:cs typeface="Calibri"/>
                <a:sym typeface="Calibri"/>
              </a:rPr>
              <a:t>Planting Seeds for Change: </a:t>
            </a:r>
            <a:endParaRPr/>
          </a:p>
          <a:p>
            <a:pPr marL="0" marR="0" lvl="0" indent="0" algn="ctr" rtl="0">
              <a:spcBef>
                <a:spcPts val="800"/>
              </a:spcBef>
              <a:spcAft>
                <a:spcPts val="0"/>
              </a:spcAft>
              <a:buNone/>
            </a:pPr>
            <a:r>
              <a:rPr lang="en-US" sz="2800" b="1">
                <a:solidFill>
                  <a:schemeClr val="accent1"/>
                </a:solidFill>
                <a:latin typeface="Calibri"/>
                <a:ea typeface="Calibri"/>
                <a:cs typeface="Calibri"/>
                <a:sym typeface="Calibri"/>
              </a:rPr>
              <a:t>Teams Panel </a:t>
            </a:r>
            <a:endParaRPr/>
          </a:p>
          <a:p>
            <a:pPr marL="0" marR="0" lvl="0" indent="0" algn="ctr" rtl="0">
              <a:spcBef>
                <a:spcPts val="800"/>
              </a:spcBef>
              <a:spcAft>
                <a:spcPts val="0"/>
              </a:spcAft>
              <a:buNone/>
            </a:pPr>
            <a:r>
              <a:rPr lang="en-US" sz="2800" b="1">
                <a:solidFill>
                  <a:schemeClr val="accent1"/>
                </a:solidFill>
                <a:latin typeface="Calibri"/>
                <a:ea typeface="Calibri"/>
                <a:cs typeface="Calibri"/>
                <a:sym typeface="Calibri"/>
              </a:rPr>
              <a:t>Collaborative Learning </a:t>
            </a:r>
            <a:endParaRPr sz="1800">
              <a:solidFill>
                <a:schemeClr val="accen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7451C-35A9-4F5D-9B28-7696BD5C9905}"/>
              </a:ext>
            </a:extLst>
          </p:cNvPr>
          <p:cNvSpPr>
            <a:spLocks noGrp="1"/>
          </p:cNvSpPr>
          <p:nvPr>
            <p:ph type="title"/>
          </p:nvPr>
        </p:nvSpPr>
        <p:spPr/>
        <p:txBody>
          <a:bodyPr/>
          <a:lstStyle/>
          <a:p>
            <a:r>
              <a:rPr lang="en-US"/>
              <a:t>Future Opportunities</a:t>
            </a:r>
          </a:p>
        </p:txBody>
      </p:sp>
      <p:sp>
        <p:nvSpPr>
          <p:cNvPr id="3" name="Content Placeholder 2">
            <a:extLst>
              <a:ext uri="{FF2B5EF4-FFF2-40B4-BE49-F238E27FC236}">
                <a16:creationId xmlns:a16="http://schemas.microsoft.com/office/drawing/2014/main" id="{29E252D5-D983-4448-94A8-DEC9AD86BE1C}"/>
              </a:ext>
            </a:extLst>
          </p:cNvPr>
          <p:cNvSpPr>
            <a:spLocks noGrp="1"/>
          </p:cNvSpPr>
          <p:nvPr>
            <p:ph sz="quarter" idx="10"/>
          </p:nvPr>
        </p:nvSpPr>
        <p:spPr>
          <a:xfrm>
            <a:off x="811353" y="1345411"/>
            <a:ext cx="5872054" cy="4416323"/>
          </a:xfrm>
        </p:spPr>
        <p:txBody>
          <a:bodyPr vert="horz" lIns="91440" tIns="91440" rIns="91440" bIns="45720" rtlCol="0" anchor="t">
            <a:noAutofit/>
          </a:bodyPr>
          <a:lstStyle/>
          <a:p>
            <a:pPr marL="297180" indent="-342900">
              <a:lnSpc>
                <a:spcPct val="150000"/>
              </a:lnSpc>
              <a:buFont typeface="Arial" panose="020B0604020202020204" pitchFamily="34" charset="0"/>
              <a:buChar char="•"/>
            </a:pPr>
            <a:r>
              <a:rPr lang="en-US" sz="2200">
                <a:latin typeface="Arial"/>
                <a:cs typeface="Arial"/>
              </a:rPr>
              <a:t>Track decline rate, add to documentation</a:t>
            </a:r>
          </a:p>
          <a:p>
            <a:pPr marL="297180" indent="-342900">
              <a:lnSpc>
                <a:spcPct val="150000"/>
              </a:lnSpc>
              <a:buFont typeface="Arial" panose="020B0604020202020204" pitchFamily="34" charset="0"/>
              <a:buChar char="•"/>
            </a:pPr>
            <a:r>
              <a:rPr lang="en-US" sz="2200">
                <a:latin typeface="Arial"/>
                <a:cs typeface="Arial"/>
              </a:rPr>
              <a:t>Survey nurses on patient experience with the PREM</a:t>
            </a:r>
          </a:p>
          <a:p>
            <a:pPr marL="297180" indent="-342900">
              <a:lnSpc>
                <a:spcPct val="150000"/>
              </a:lnSpc>
              <a:buFont typeface="Arial" panose="020B0604020202020204" pitchFamily="34" charset="0"/>
              <a:buChar char="•"/>
            </a:pPr>
            <a:r>
              <a:rPr lang="en-US" sz="2200">
                <a:latin typeface="Arial"/>
                <a:cs typeface="Arial"/>
              </a:rPr>
              <a:t>Utilize PREM results to drive focus of future respectful care education</a:t>
            </a:r>
          </a:p>
          <a:p>
            <a:pPr marL="297180" indent="-342900">
              <a:lnSpc>
                <a:spcPct val="150000"/>
              </a:lnSpc>
              <a:buFont typeface="Arial" panose="020B0604020202020204" pitchFamily="34" charset="0"/>
              <a:buChar char="•"/>
            </a:pPr>
            <a:r>
              <a:rPr lang="en-US" sz="2200">
                <a:latin typeface="Arial"/>
                <a:cs typeface="Arial"/>
              </a:rPr>
              <a:t>Lesson learned of benefit of early implementation</a:t>
            </a:r>
          </a:p>
          <a:p>
            <a:endParaRPr lang="en-US"/>
          </a:p>
        </p:txBody>
      </p:sp>
      <p:pic>
        <p:nvPicPr>
          <p:cNvPr id="5" name="Picture 4">
            <a:extLst>
              <a:ext uri="{FF2B5EF4-FFF2-40B4-BE49-F238E27FC236}">
                <a16:creationId xmlns:a16="http://schemas.microsoft.com/office/drawing/2014/main" id="{8DD426D6-DD6E-43E8-B226-C73FC026ECAE}"/>
              </a:ext>
            </a:extLst>
          </p:cNvPr>
          <p:cNvPicPr>
            <a:picLocks noChangeAspect="1"/>
          </p:cNvPicPr>
          <p:nvPr/>
        </p:nvPicPr>
        <p:blipFill>
          <a:blip r:embed="rId3"/>
          <a:stretch>
            <a:fillRect/>
          </a:stretch>
        </p:blipFill>
        <p:spPr>
          <a:xfrm>
            <a:off x="7809484" y="3407842"/>
            <a:ext cx="2210447" cy="643746"/>
          </a:xfrm>
          <a:prstGeom prst="rect">
            <a:avLst/>
          </a:prstGeom>
        </p:spPr>
      </p:pic>
      <p:pic>
        <p:nvPicPr>
          <p:cNvPr id="6" name="Picture 5">
            <a:extLst>
              <a:ext uri="{FF2B5EF4-FFF2-40B4-BE49-F238E27FC236}">
                <a16:creationId xmlns:a16="http://schemas.microsoft.com/office/drawing/2014/main" id="{D14207FB-8C74-42DA-83DE-680BA7DB9B25}"/>
              </a:ext>
            </a:extLst>
          </p:cNvPr>
          <p:cNvPicPr>
            <a:picLocks noChangeAspect="1"/>
          </p:cNvPicPr>
          <p:nvPr/>
        </p:nvPicPr>
        <p:blipFill>
          <a:blip r:embed="rId4"/>
          <a:stretch>
            <a:fillRect/>
          </a:stretch>
        </p:blipFill>
        <p:spPr>
          <a:xfrm>
            <a:off x="7809483" y="4051589"/>
            <a:ext cx="2670714" cy="848886"/>
          </a:xfrm>
          <a:prstGeom prst="rect">
            <a:avLst/>
          </a:prstGeom>
        </p:spPr>
      </p:pic>
    </p:spTree>
    <p:extLst>
      <p:ext uri="{BB962C8B-B14F-4D97-AF65-F5344CB8AC3E}">
        <p14:creationId xmlns:p14="http://schemas.microsoft.com/office/powerpoint/2010/main" val="4179865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a:xfrm>
            <a:off x="1413309" y="759257"/>
            <a:ext cx="9855581" cy="2014679"/>
          </a:xfrm>
        </p:spPr>
        <p:txBody>
          <a:bodyPr/>
          <a:lstStyle/>
          <a:p>
            <a:br>
              <a:rPr lang="en-US"/>
            </a:br>
            <a:r>
              <a:rPr lang="en-US">
                <a:ea typeface="Lato Medium"/>
                <a:cs typeface="Lato Medium"/>
              </a:rPr>
              <a:t>Elena Jenkins, BSN, RN</a:t>
            </a:r>
            <a:endParaRPr lang="en-US"/>
          </a:p>
        </p:txBody>
      </p:sp>
      <p:sp>
        <p:nvSpPr>
          <p:cNvPr id="3" name="Content Placeholder 2">
            <a:extLst>
              <a:ext uri="{FF2B5EF4-FFF2-40B4-BE49-F238E27FC236}">
                <a16:creationId xmlns:a16="http://schemas.microsoft.com/office/drawing/2014/main" id="{B3A6EC5C-75A9-6841-A232-CD6FE289C3AE}"/>
              </a:ext>
            </a:extLst>
          </p:cNvPr>
          <p:cNvSpPr>
            <a:spLocks noGrp="1"/>
          </p:cNvSpPr>
          <p:nvPr>
            <p:ph type="subTitle" idx="1"/>
          </p:nvPr>
        </p:nvSpPr>
        <p:spPr>
          <a:xfrm>
            <a:off x="1413310" y="2765337"/>
            <a:ext cx="9365380" cy="986569"/>
          </a:xfrm>
        </p:spPr>
        <p:txBody>
          <a:bodyPr vert="horz" lIns="91440" tIns="45720" rIns="91440" bIns="45720" rtlCol="0" anchor="t">
            <a:noAutofit/>
          </a:bodyPr>
          <a:lstStyle/>
          <a:p>
            <a:pPr>
              <a:spcBef>
                <a:spcPts val="0"/>
              </a:spcBef>
              <a:spcAft>
                <a:spcPts val="0"/>
              </a:spcAft>
            </a:pPr>
            <a:r>
              <a:rPr lang="en-US" sz="3200">
                <a:ea typeface="Lato"/>
                <a:cs typeface="Lato"/>
              </a:rPr>
              <a:t>Nurse Manager-Labor &amp; Delivery</a:t>
            </a:r>
            <a:endParaRPr lang="en-US"/>
          </a:p>
          <a:p>
            <a:pPr>
              <a:spcBef>
                <a:spcPts val="0"/>
              </a:spcBef>
              <a:spcAft>
                <a:spcPts val="0"/>
              </a:spcAft>
            </a:pPr>
            <a:r>
              <a:rPr lang="en-US" sz="3200">
                <a:ea typeface="Lato"/>
                <a:cs typeface="Lato"/>
              </a:rPr>
              <a:t>SSM St. Mary’s Hospital- St. Louis, MO</a:t>
            </a:r>
            <a:endParaRPr lang="en-US" sz="3200"/>
          </a:p>
        </p:txBody>
      </p:sp>
      <p:pic>
        <p:nvPicPr>
          <p:cNvPr id="4" name="Picture 4" descr="Logo, company name&#10;&#10;Description automatically generated">
            <a:extLst>
              <a:ext uri="{FF2B5EF4-FFF2-40B4-BE49-F238E27FC236}">
                <a16:creationId xmlns:a16="http://schemas.microsoft.com/office/drawing/2014/main" id="{E18828F7-8116-DAD3-28D1-7054688187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6212" y="1493975"/>
            <a:ext cx="3332673" cy="3338087"/>
          </a:xfrm>
          <a:prstGeom prst="rect">
            <a:avLst/>
          </a:prstGeom>
        </p:spPr>
      </p:pic>
    </p:spTree>
    <p:extLst>
      <p:ext uri="{BB962C8B-B14F-4D97-AF65-F5344CB8AC3E}">
        <p14:creationId xmlns:p14="http://schemas.microsoft.com/office/powerpoint/2010/main" val="978637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048" y="0"/>
            <a:ext cx="12179935" cy="6858000"/>
            <a:chOff x="3048" y="0"/>
            <a:chExt cx="12179935" cy="685800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3048" y="0"/>
              <a:ext cx="12179807" cy="6857998"/>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457200" y="429768"/>
              <a:ext cx="2101596" cy="961643"/>
            </a:xfrm>
            <a:prstGeom prst="rect">
              <a:avLst/>
            </a:prstGeom>
          </p:spPr>
        </p:pic>
      </p:grpSp>
      <p:sp>
        <p:nvSpPr>
          <p:cNvPr id="5" name="object 5"/>
          <p:cNvSpPr txBox="1">
            <a:spLocks noGrp="1"/>
          </p:cNvSpPr>
          <p:nvPr>
            <p:ph type="title"/>
          </p:nvPr>
        </p:nvSpPr>
        <p:spPr>
          <a:xfrm>
            <a:off x="444500" y="1903221"/>
            <a:ext cx="3573145" cy="2220595"/>
          </a:xfrm>
          <a:prstGeom prst="rect">
            <a:avLst/>
          </a:prstGeom>
        </p:spPr>
        <p:txBody>
          <a:bodyPr vert="horz" wrap="square" lIns="0" tIns="12700" rIns="0" bIns="0" rtlCol="0">
            <a:spAutoFit/>
          </a:bodyPr>
          <a:lstStyle/>
          <a:p>
            <a:pPr marL="12700" marR="513080">
              <a:lnSpc>
                <a:spcPct val="100000"/>
              </a:lnSpc>
              <a:spcBef>
                <a:spcPts val="100"/>
              </a:spcBef>
            </a:pPr>
            <a:r>
              <a:rPr sz="3600"/>
              <a:t>The</a:t>
            </a:r>
            <a:r>
              <a:rPr sz="3600" spc="-5"/>
              <a:t> </a:t>
            </a:r>
            <a:r>
              <a:rPr sz="3600"/>
              <a:t>Birth</a:t>
            </a:r>
            <a:r>
              <a:rPr sz="3600" spc="-10"/>
              <a:t> </a:t>
            </a:r>
            <a:r>
              <a:rPr sz="3600" spc="-20"/>
              <a:t>Equity </a:t>
            </a:r>
            <a:r>
              <a:rPr sz="3600" spc="-10"/>
              <a:t>Journey: </a:t>
            </a:r>
            <a:r>
              <a:rPr sz="3600"/>
              <a:t>Hospital</a:t>
            </a:r>
            <a:r>
              <a:rPr sz="3600" spc="-30"/>
              <a:t> </a:t>
            </a:r>
            <a:r>
              <a:rPr sz="3600" spc="-20"/>
              <a:t>Level</a:t>
            </a:r>
            <a:endParaRPr sz="3600"/>
          </a:p>
          <a:p>
            <a:pPr marL="12700">
              <a:lnSpc>
                <a:spcPct val="100000"/>
              </a:lnSpc>
            </a:pPr>
            <a:r>
              <a:rPr sz="3600"/>
              <a:t>Implementation</a:t>
            </a:r>
            <a:r>
              <a:rPr sz="3600" spc="-130"/>
              <a:t> </a:t>
            </a:r>
            <a:r>
              <a:rPr sz="3600" spc="-25"/>
              <a:t>at</a:t>
            </a:r>
            <a:endParaRPr sz="3600"/>
          </a:p>
        </p:txBody>
      </p:sp>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2619755" y="12697"/>
            <a:ext cx="9572244" cy="6845300"/>
          </a:xfrm>
          <a:prstGeom prst="rect">
            <a:avLst/>
          </a:prstGeom>
        </p:spPr>
      </p:pic>
      <p:sp>
        <p:nvSpPr>
          <p:cNvPr id="7" name="object 7"/>
          <p:cNvSpPr txBox="1"/>
          <p:nvPr/>
        </p:nvSpPr>
        <p:spPr>
          <a:xfrm>
            <a:off x="444500" y="4098417"/>
            <a:ext cx="4722495" cy="1527175"/>
          </a:xfrm>
          <a:prstGeom prst="rect">
            <a:avLst/>
          </a:prstGeom>
        </p:spPr>
        <p:txBody>
          <a:bodyPr vert="horz" wrap="square" lIns="0" tIns="12700" rIns="0" bIns="0" rtlCol="0">
            <a:spAutoFit/>
          </a:bodyPr>
          <a:lstStyle/>
          <a:p>
            <a:pPr marL="12700">
              <a:lnSpc>
                <a:spcPct val="100000"/>
              </a:lnSpc>
              <a:spcBef>
                <a:spcPts val="100"/>
              </a:spcBef>
            </a:pPr>
            <a:r>
              <a:rPr sz="3600" b="1">
                <a:solidFill>
                  <a:srgbClr val="FFFFFF"/>
                </a:solidFill>
                <a:latin typeface="Calibri"/>
                <a:cs typeface="Calibri"/>
              </a:rPr>
              <a:t>St</a:t>
            </a:r>
            <a:r>
              <a:rPr sz="3600" b="1" spc="-50">
                <a:solidFill>
                  <a:srgbClr val="FFFFFF"/>
                </a:solidFill>
                <a:latin typeface="Calibri"/>
                <a:cs typeface="Calibri"/>
              </a:rPr>
              <a:t> </a:t>
            </a:r>
            <a:r>
              <a:rPr sz="3600" b="1">
                <a:solidFill>
                  <a:srgbClr val="FFFFFF"/>
                </a:solidFill>
                <a:latin typeface="Calibri"/>
                <a:cs typeface="Calibri"/>
              </a:rPr>
              <a:t>Mary’s</a:t>
            </a:r>
            <a:r>
              <a:rPr sz="3600" b="1" spc="-50">
                <a:solidFill>
                  <a:srgbClr val="FFFFFF"/>
                </a:solidFill>
                <a:latin typeface="Calibri"/>
                <a:cs typeface="Calibri"/>
              </a:rPr>
              <a:t> </a:t>
            </a:r>
            <a:r>
              <a:rPr sz="3600" b="1">
                <a:solidFill>
                  <a:srgbClr val="FFFFFF"/>
                </a:solidFill>
                <a:latin typeface="Calibri"/>
                <a:cs typeface="Calibri"/>
              </a:rPr>
              <a:t>Hospital</a:t>
            </a:r>
            <a:r>
              <a:rPr sz="3600" b="1" spc="-35">
                <a:solidFill>
                  <a:srgbClr val="FFFFFF"/>
                </a:solidFill>
                <a:latin typeface="Calibri"/>
                <a:cs typeface="Calibri"/>
              </a:rPr>
              <a:t> </a:t>
            </a:r>
            <a:r>
              <a:rPr sz="3600" b="1" spc="-25">
                <a:solidFill>
                  <a:srgbClr val="FFFFFF"/>
                </a:solidFill>
                <a:latin typeface="Calibri"/>
                <a:cs typeface="Calibri"/>
              </a:rPr>
              <a:t>STL</a:t>
            </a:r>
            <a:endParaRPr sz="3600">
              <a:latin typeface="Calibri"/>
              <a:cs typeface="Calibri"/>
            </a:endParaRPr>
          </a:p>
          <a:p>
            <a:pPr marL="12700">
              <a:lnSpc>
                <a:spcPts val="2640"/>
              </a:lnSpc>
              <a:spcBef>
                <a:spcPts val="2220"/>
              </a:spcBef>
            </a:pPr>
            <a:r>
              <a:rPr sz="2400">
                <a:solidFill>
                  <a:srgbClr val="FFFFFF"/>
                </a:solidFill>
                <a:latin typeface="Calibri"/>
                <a:cs typeface="Calibri"/>
              </a:rPr>
              <a:t>Elena</a:t>
            </a:r>
            <a:r>
              <a:rPr sz="2400" spc="-25">
                <a:solidFill>
                  <a:srgbClr val="FFFFFF"/>
                </a:solidFill>
                <a:latin typeface="Calibri"/>
                <a:cs typeface="Calibri"/>
              </a:rPr>
              <a:t> </a:t>
            </a:r>
            <a:r>
              <a:rPr sz="2400">
                <a:solidFill>
                  <a:srgbClr val="FFFFFF"/>
                </a:solidFill>
                <a:latin typeface="Calibri"/>
                <a:cs typeface="Calibri"/>
              </a:rPr>
              <a:t>Jenkins</a:t>
            </a:r>
            <a:r>
              <a:rPr sz="2400" spc="-40">
                <a:solidFill>
                  <a:srgbClr val="FFFFFF"/>
                </a:solidFill>
                <a:latin typeface="Calibri"/>
                <a:cs typeface="Calibri"/>
              </a:rPr>
              <a:t> </a:t>
            </a:r>
            <a:r>
              <a:rPr sz="2400">
                <a:solidFill>
                  <a:srgbClr val="FFFFFF"/>
                </a:solidFill>
                <a:latin typeface="Calibri"/>
                <a:cs typeface="Calibri"/>
              </a:rPr>
              <a:t>BSN,</a:t>
            </a:r>
            <a:r>
              <a:rPr sz="2400" spc="-35">
                <a:solidFill>
                  <a:srgbClr val="FFFFFF"/>
                </a:solidFill>
                <a:latin typeface="Calibri"/>
                <a:cs typeface="Calibri"/>
              </a:rPr>
              <a:t> </a:t>
            </a:r>
            <a:r>
              <a:rPr sz="2400">
                <a:solidFill>
                  <a:srgbClr val="FFFFFF"/>
                </a:solidFill>
                <a:latin typeface="Calibri"/>
                <a:cs typeface="Calibri"/>
              </a:rPr>
              <a:t>RN</a:t>
            </a:r>
            <a:r>
              <a:rPr sz="2400" spc="-30">
                <a:solidFill>
                  <a:srgbClr val="FFFFFF"/>
                </a:solidFill>
                <a:latin typeface="Calibri"/>
                <a:cs typeface="Calibri"/>
              </a:rPr>
              <a:t> </a:t>
            </a:r>
            <a:r>
              <a:rPr sz="2400">
                <a:solidFill>
                  <a:srgbClr val="FFFFFF"/>
                </a:solidFill>
                <a:latin typeface="Calibri"/>
                <a:cs typeface="Calibri"/>
              </a:rPr>
              <a:t>Nurse</a:t>
            </a:r>
            <a:r>
              <a:rPr sz="2400" spc="-15">
                <a:solidFill>
                  <a:srgbClr val="FFFFFF"/>
                </a:solidFill>
                <a:latin typeface="Calibri"/>
                <a:cs typeface="Calibri"/>
              </a:rPr>
              <a:t> </a:t>
            </a:r>
            <a:r>
              <a:rPr sz="2400" spc="-10">
                <a:solidFill>
                  <a:srgbClr val="FFFFFF"/>
                </a:solidFill>
                <a:latin typeface="Calibri"/>
                <a:cs typeface="Calibri"/>
              </a:rPr>
              <a:t>Manager</a:t>
            </a:r>
            <a:endParaRPr sz="2400">
              <a:latin typeface="Calibri"/>
              <a:cs typeface="Calibri"/>
            </a:endParaRPr>
          </a:p>
          <a:p>
            <a:pPr marL="12700">
              <a:lnSpc>
                <a:spcPts val="2640"/>
              </a:lnSpc>
            </a:pPr>
            <a:r>
              <a:rPr sz="2400" spc="-30">
                <a:solidFill>
                  <a:srgbClr val="FFFFFF"/>
                </a:solidFill>
                <a:latin typeface="Calibri"/>
                <a:cs typeface="Calibri"/>
              </a:rPr>
              <a:t>Team</a:t>
            </a:r>
            <a:r>
              <a:rPr sz="2400" spc="-55">
                <a:solidFill>
                  <a:srgbClr val="FFFFFF"/>
                </a:solidFill>
                <a:latin typeface="Calibri"/>
                <a:cs typeface="Calibri"/>
              </a:rPr>
              <a:t> </a:t>
            </a:r>
            <a:r>
              <a:rPr sz="2400">
                <a:solidFill>
                  <a:srgbClr val="FFFFFF"/>
                </a:solidFill>
                <a:latin typeface="Calibri"/>
                <a:cs typeface="Calibri"/>
              </a:rPr>
              <a:t>Lead,</a:t>
            </a:r>
            <a:r>
              <a:rPr sz="2400" spc="-35">
                <a:solidFill>
                  <a:srgbClr val="FFFFFF"/>
                </a:solidFill>
                <a:latin typeface="Calibri"/>
                <a:cs typeface="Calibri"/>
              </a:rPr>
              <a:t> </a:t>
            </a:r>
            <a:r>
              <a:rPr sz="2400">
                <a:solidFill>
                  <a:srgbClr val="FFFFFF"/>
                </a:solidFill>
                <a:latin typeface="Calibri"/>
                <a:cs typeface="Calibri"/>
              </a:rPr>
              <a:t>Birth</a:t>
            </a:r>
            <a:r>
              <a:rPr sz="2400" spc="-55">
                <a:solidFill>
                  <a:srgbClr val="FFFFFF"/>
                </a:solidFill>
                <a:latin typeface="Calibri"/>
                <a:cs typeface="Calibri"/>
              </a:rPr>
              <a:t> </a:t>
            </a:r>
            <a:r>
              <a:rPr sz="2400">
                <a:solidFill>
                  <a:srgbClr val="FFFFFF"/>
                </a:solidFill>
                <a:latin typeface="Calibri"/>
                <a:cs typeface="Calibri"/>
              </a:rPr>
              <a:t>Equity</a:t>
            </a:r>
            <a:r>
              <a:rPr sz="2400" spc="-45">
                <a:solidFill>
                  <a:srgbClr val="FFFFFF"/>
                </a:solidFill>
                <a:latin typeface="Calibri"/>
                <a:cs typeface="Calibri"/>
              </a:rPr>
              <a:t> </a:t>
            </a:r>
            <a:r>
              <a:rPr sz="2400" spc="-10">
                <a:solidFill>
                  <a:srgbClr val="FFFFFF"/>
                </a:solidFill>
                <a:latin typeface="Calibri"/>
                <a:cs typeface="Calibri"/>
              </a:rPr>
              <a:t>Initiative</a:t>
            </a:r>
            <a:endParaRPr sz="2400">
              <a:latin typeface="Calibri"/>
              <a:cs typeface="Calibri"/>
            </a:endParaRPr>
          </a:p>
        </p:txBody>
      </p:sp>
    </p:spTree>
    <p:extLst>
      <p:ext uri="{BB962C8B-B14F-4D97-AF65-F5344CB8AC3E}">
        <p14:creationId xmlns:p14="http://schemas.microsoft.com/office/powerpoint/2010/main" val="3296270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7998"/>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809988" y="6358128"/>
              <a:ext cx="2016252" cy="236219"/>
            </a:xfrm>
            <a:prstGeom prst="rect">
              <a:avLst/>
            </a:prstGeom>
          </p:spPr>
        </p:pic>
      </p:grpSp>
      <p:sp>
        <p:nvSpPr>
          <p:cNvPr id="5" name="object 5"/>
          <p:cNvSpPr txBox="1">
            <a:spLocks noGrp="1"/>
          </p:cNvSpPr>
          <p:nvPr>
            <p:ph type="title"/>
          </p:nvPr>
        </p:nvSpPr>
        <p:spPr>
          <a:xfrm>
            <a:off x="602386" y="452119"/>
            <a:ext cx="5574030" cy="635000"/>
          </a:xfrm>
          <a:prstGeom prst="rect">
            <a:avLst/>
          </a:prstGeom>
        </p:spPr>
        <p:txBody>
          <a:bodyPr vert="horz" wrap="square" lIns="0" tIns="12065" rIns="0" bIns="0" rtlCol="0">
            <a:spAutoFit/>
          </a:bodyPr>
          <a:lstStyle/>
          <a:p>
            <a:pPr marL="12700">
              <a:lnSpc>
                <a:spcPct val="100000"/>
              </a:lnSpc>
              <a:spcBef>
                <a:spcPts val="95"/>
              </a:spcBef>
            </a:pPr>
            <a:r>
              <a:rPr b="0">
                <a:latin typeface="Calibri"/>
                <a:cs typeface="Calibri"/>
              </a:rPr>
              <a:t>St</a:t>
            </a:r>
            <a:r>
              <a:rPr b="0" spc="-130">
                <a:latin typeface="Calibri"/>
                <a:cs typeface="Calibri"/>
              </a:rPr>
              <a:t> </a:t>
            </a:r>
            <a:r>
              <a:rPr b="0">
                <a:latin typeface="Calibri"/>
                <a:cs typeface="Calibri"/>
              </a:rPr>
              <a:t>Mary’s</a:t>
            </a:r>
            <a:r>
              <a:rPr b="0" spc="-120">
                <a:latin typeface="Calibri"/>
                <a:cs typeface="Calibri"/>
              </a:rPr>
              <a:t> </a:t>
            </a:r>
            <a:r>
              <a:rPr b="0">
                <a:latin typeface="Calibri"/>
                <a:cs typeface="Calibri"/>
              </a:rPr>
              <a:t>Hospital</a:t>
            </a:r>
            <a:r>
              <a:rPr b="0" spc="-140">
                <a:latin typeface="Calibri"/>
                <a:cs typeface="Calibri"/>
              </a:rPr>
              <a:t> </a:t>
            </a:r>
            <a:r>
              <a:rPr b="0">
                <a:latin typeface="Calibri"/>
                <a:cs typeface="Calibri"/>
              </a:rPr>
              <a:t>St</a:t>
            </a:r>
            <a:r>
              <a:rPr b="0" spc="-130">
                <a:latin typeface="Calibri"/>
                <a:cs typeface="Calibri"/>
              </a:rPr>
              <a:t> </a:t>
            </a:r>
            <a:r>
              <a:rPr b="0" spc="-10">
                <a:latin typeface="Calibri"/>
                <a:cs typeface="Calibri"/>
              </a:rPr>
              <a:t>Louis:</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fld id="{81D60167-4931-47E6-BA6A-407CBD079E47}" type="slidenum">
              <a:rPr spc="-5" dirty="0"/>
              <a:t>23</a:t>
            </a:fld>
            <a:endParaRPr spc="-5"/>
          </a:p>
        </p:txBody>
      </p:sp>
      <p:sp>
        <p:nvSpPr>
          <p:cNvPr id="6" name="object 6"/>
          <p:cNvSpPr txBox="1"/>
          <p:nvPr/>
        </p:nvSpPr>
        <p:spPr>
          <a:xfrm>
            <a:off x="602386" y="1075182"/>
            <a:ext cx="6561455" cy="2098675"/>
          </a:xfrm>
          <a:prstGeom prst="rect">
            <a:avLst/>
          </a:prstGeom>
        </p:spPr>
        <p:txBody>
          <a:bodyPr vert="horz" wrap="square" lIns="0" tIns="215265" rIns="0" bIns="0" rtlCol="0">
            <a:spAutoFit/>
          </a:bodyPr>
          <a:lstStyle/>
          <a:p>
            <a:pPr marL="12700">
              <a:lnSpc>
                <a:spcPct val="100000"/>
              </a:lnSpc>
              <a:spcBef>
                <a:spcPts val="1695"/>
              </a:spcBef>
            </a:pPr>
            <a:r>
              <a:rPr sz="2400">
                <a:solidFill>
                  <a:srgbClr val="FFFFFF"/>
                </a:solidFill>
                <a:latin typeface="Calibri"/>
                <a:cs typeface="Calibri"/>
              </a:rPr>
              <a:t>2600</a:t>
            </a:r>
            <a:r>
              <a:rPr sz="2400" spc="-20">
                <a:solidFill>
                  <a:srgbClr val="FFFFFF"/>
                </a:solidFill>
                <a:latin typeface="Calibri"/>
                <a:cs typeface="Calibri"/>
              </a:rPr>
              <a:t> </a:t>
            </a:r>
            <a:r>
              <a:rPr sz="2400" spc="-10">
                <a:solidFill>
                  <a:srgbClr val="FFFFFF"/>
                </a:solidFill>
                <a:latin typeface="Calibri"/>
                <a:cs typeface="Calibri"/>
              </a:rPr>
              <a:t>Deliveries/year</a:t>
            </a:r>
            <a:endParaRPr sz="2400">
              <a:latin typeface="Calibri"/>
              <a:cs typeface="Calibri"/>
            </a:endParaRPr>
          </a:p>
          <a:p>
            <a:pPr marL="12700" marR="353060">
              <a:lnSpc>
                <a:spcPct val="100000"/>
              </a:lnSpc>
              <a:spcBef>
                <a:spcPts val="1600"/>
              </a:spcBef>
            </a:pPr>
            <a:r>
              <a:rPr sz="2400">
                <a:solidFill>
                  <a:srgbClr val="FFFFFF"/>
                </a:solidFill>
                <a:latin typeface="Calibri"/>
                <a:cs typeface="Calibri"/>
              </a:rPr>
              <a:t>Level</a:t>
            </a:r>
            <a:r>
              <a:rPr sz="2400" spc="-45">
                <a:solidFill>
                  <a:srgbClr val="FFFFFF"/>
                </a:solidFill>
                <a:latin typeface="Calibri"/>
                <a:cs typeface="Calibri"/>
              </a:rPr>
              <a:t> </a:t>
            </a:r>
            <a:r>
              <a:rPr sz="2400">
                <a:solidFill>
                  <a:srgbClr val="FFFFFF"/>
                </a:solidFill>
                <a:latin typeface="Calibri"/>
                <a:cs typeface="Calibri"/>
              </a:rPr>
              <a:t>3</a:t>
            </a:r>
            <a:r>
              <a:rPr sz="2400" spc="-45">
                <a:solidFill>
                  <a:srgbClr val="FFFFFF"/>
                </a:solidFill>
                <a:latin typeface="Calibri"/>
                <a:cs typeface="Calibri"/>
              </a:rPr>
              <a:t> </a:t>
            </a:r>
            <a:r>
              <a:rPr sz="2400" spc="-20">
                <a:solidFill>
                  <a:srgbClr val="FFFFFF"/>
                </a:solidFill>
                <a:latin typeface="Calibri"/>
                <a:cs typeface="Calibri"/>
              </a:rPr>
              <a:t>Facility,</a:t>
            </a:r>
            <a:r>
              <a:rPr sz="2400" spc="-85">
                <a:solidFill>
                  <a:srgbClr val="FFFFFF"/>
                </a:solidFill>
                <a:latin typeface="Calibri"/>
                <a:cs typeface="Calibri"/>
              </a:rPr>
              <a:t> </a:t>
            </a:r>
            <a:r>
              <a:rPr sz="2400" spc="-10">
                <a:solidFill>
                  <a:srgbClr val="FFFFFF"/>
                </a:solidFill>
                <a:latin typeface="Calibri"/>
                <a:cs typeface="Calibri"/>
              </a:rPr>
              <a:t>Administrative</a:t>
            </a:r>
            <a:r>
              <a:rPr sz="2400" spc="-50">
                <a:solidFill>
                  <a:srgbClr val="FFFFFF"/>
                </a:solidFill>
                <a:latin typeface="Calibri"/>
                <a:cs typeface="Calibri"/>
              </a:rPr>
              <a:t> </a:t>
            </a:r>
            <a:r>
              <a:rPr sz="2400">
                <a:solidFill>
                  <a:srgbClr val="FFFFFF"/>
                </a:solidFill>
                <a:latin typeface="Calibri"/>
                <a:cs typeface="Calibri"/>
              </a:rPr>
              <a:t>Perinatal</a:t>
            </a:r>
            <a:r>
              <a:rPr sz="2400" spc="-65">
                <a:solidFill>
                  <a:srgbClr val="FFFFFF"/>
                </a:solidFill>
                <a:latin typeface="Calibri"/>
                <a:cs typeface="Calibri"/>
              </a:rPr>
              <a:t> </a:t>
            </a:r>
            <a:r>
              <a:rPr sz="2400">
                <a:solidFill>
                  <a:srgbClr val="FFFFFF"/>
                </a:solidFill>
                <a:latin typeface="Calibri"/>
                <a:cs typeface="Calibri"/>
              </a:rPr>
              <a:t>Center</a:t>
            </a:r>
            <a:r>
              <a:rPr sz="2400" spc="-45">
                <a:solidFill>
                  <a:srgbClr val="FFFFFF"/>
                </a:solidFill>
                <a:latin typeface="Calibri"/>
                <a:cs typeface="Calibri"/>
              </a:rPr>
              <a:t> </a:t>
            </a:r>
            <a:r>
              <a:rPr sz="2400" spc="-25">
                <a:solidFill>
                  <a:srgbClr val="FFFFFF"/>
                </a:solidFill>
                <a:latin typeface="Calibri"/>
                <a:cs typeface="Calibri"/>
              </a:rPr>
              <a:t>for </a:t>
            </a:r>
            <a:r>
              <a:rPr sz="2400">
                <a:solidFill>
                  <a:srgbClr val="FFFFFF"/>
                </a:solidFill>
                <a:latin typeface="Calibri"/>
                <a:cs typeface="Calibri"/>
              </a:rPr>
              <a:t>Southern</a:t>
            </a:r>
            <a:r>
              <a:rPr sz="2400" spc="-15">
                <a:solidFill>
                  <a:srgbClr val="FFFFFF"/>
                </a:solidFill>
                <a:latin typeface="Calibri"/>
                <a:cs typeface="Calibri"/>
              </a:rPr>
              <a:t> </a:t>
            </a:r>
            <a:r>
              <a:rPr sz="2400" spc="-25">
                <a:solidFill>
                  <a:srgbClr val="FFFFFF"/>
                </a:solidFill>
                <a:latin typeface="Calibri"/>
                <a:cs typeface="Calibri"/>
              </a:rPr>
              <a:t>IL</a:t>
            </a:r>
            <a:endParaRPr sz="2400">
              <a:latin typeface="Calibri"/>
              <a:cs typeface="Calibri"/>
            </a:endParaRPr>
          </a:p>
          <a:p>
            <a:pPr marL="12700">
              <a:lnSpc>
                <a:spcPct val="100000"/>
              </a:lnSpc>
              <a:spcBef>
                <a:spcPts val="1605"/>
              </a:spcBef>
            </a:pPr>
            <a:r>
              <a:rPr sz="2400">
                <a:solidFill>
                  <a:srgbClr val="FFFFFF"/>
                </a:solidFill>
                <a:latin typeface="Calibri"/>
                <a:cs typeface="Calibri"/>
              </a:rPr>
              <a:t>Antepartum,</a:t>
            </a:r>
            <a:r>
              <a:rPr sz="2400" spc="-105">
                <a:solidFill>
                  <a:srgbClr val="FFFFFF"/>
                </a:solidFill>
                <a:latin typeface="Calibri"/>
                <a:cs typeface="Calibri"/>
              </a:rPr>
              <a:t> </a:t>
            </a:r>
            <a:r>
              <a:rPr sz="2400" spc="-10">
                <a:solidFill>
                  <a:srgbClr val="FFFFFF"/>
                </a:solidFill>
                <a:latin typeface="Calibri"/>
                <a:cs typeface="Calibri"/>
              </a:rPr>
              <a:t>Labor/Delivery,</a:t>
            </a:r>
            <a:r>
              <a:rPr sz="2400" spc="-70">
                <a:solidFill>
                  <a:srgbClr val="FFFFFF"/>
                </a:solidFill>
                <a:latin typeface="Calibri"/>
                <a:cs typeface="Calibri"/>
              </a:rPr>
              <a:t> </a:t>
            </a:r>
            <a:r>
              <a:rPr sz="2400">
                <a:solidFill>
                  <a:srgbClr val="FFFFFF"/>
                </a:solidFill>
                <a:latin typeface="Calibri"/>
                <a:cs typeface="Calibri"/>
              </a:rPr>
              <a:t>Postpartum,</a:t>
            </a:r>
            <a:r>
              <a:rPr sz="2400" spc="-85">
                <a:solidFill>
                  <a:srgbClr val="FFFFFF"/>
                </a:solidFill>
                <a:latin typeface="Calibri"/>
                <a:cs typeface="Calibri"/>
              </a:rPr>
              <a:t> </a:t>
            </a:r>
            <a:r>
              <a:rPr sz="2400">
                <a:solidFill>
                  <a:srgbClr val="FFFFFF"/>
                </a:solidFill>
                <a:latin typeface="Calibri"/>
                <a:cs typeface="Calibri"/>
              </a:rPr>
              <a:t>NICU</a:t>
            </a:r>
            <a:r>
              <a:rPr sz="2400" spc="-85">
                <a:solidFill>
                  <a:srgbClr val="FFFFFF"/>
                </a:solidFill>
                <a:latin typeface="Calibri"/>
                <a:cs typeface="Calibri"/>
              </a:rPr>
              <a:t> </a:t>
            </a:r>
            <a:r>
              <a:rPr sz="2400" spc="-10">
                <a:solidFill>
                  <a:srgbClr val="FFFFFF"/>
                </a:solidFill>
                <a:latin typeface="Calibri"/>
                <a:cs typeface="Calibri"/>
              </a:rPr>
              <a:t>Units</a:t>
            </a:r>
            <a:endParaRPr sz="2400">
              <a:latin typeface="Calibri"/>
              <a:cs typeface="Calibri"/>
            </a:endParaRPr>
          </a:p>
        </p:txBody>
      </p:sp>
      <p:sp>
        <p:nvSpPr>
          <p:cNvPr id="7" name="object 7"/>
          <p:cNvSpPr txBox="1"/>
          <p:nvPr/>
        </p:nvSpPr>
        <p:spPr>
          <a:xfrm>
            <a:off x="444500" y="3520821"/>
            <a:ext cx="3846195" cy="1245870"/>
          </a:xfrm>
          <a:prstGeom prst="rect">
            <a:avLst/>
          </a:prstGeom>
        </p:spPr>
        <p:txBody>
          <a:bodyPr vert="horz" wrap="square" lIns="0" tIns="13335" rIns="0" bIns="0" rtlCol="0">
            <a:spAutoFit/>
          </a:bodyPr>
          <a:lstStyle/>
          <a:p>
            <a:pPr marL="299085" indent="-287020">
              <a:lnSpc>
                <a:spcPct val="100000"/>
              </a:lnSpc>
              <a:spcBef>
                <a:spcPts val="105"/>
              </a:spcBef>
              <a:buFont typeface="Arial"/>
              <a:buChar char="•"/>
              <a:tabLst>
                <a:tab pos="299085" algn="l"/>
                <a:tab pos="299720" algn="l"/>
              </a:tabLst>
            </a:pPr>
            <a:r>
              <a:rPr sz="2000">
                <a:solidFill>
                  <a:srgbClr val="FFFFFF"/>
                </a:solidFill>
                <a:latin typeface="Calibri"/>
                <a:cs typeface="Calibri"/>
              </a:rPr>
              <a:t>60%</a:t>
            </a:r>
            <a:r>
              <a:rPr sz="2000" spc="-50">
                <a:solidFill>
                  <a:srgbClr val="FFFFFF"/>
                </a:solidFill>
                <a:latin typeface="Calibri"/>
                <a:cs typeface="Calibri"/>
              </a:rPr>
              <a:t> </a:t>
            </a:r>
            <a:r>
              <a:rPr sz="2000">
                <a:solidFill>
                  <a:srgbClr val="FFFFFF"/>
                </a:solidFill>
                <a:latin typeface="Calibri"/>
                <a:cs typeface="Calibri"/>
              </a:rPr>
              <a:t>patients</a:t>
            </a:r>
            <a:r>
              <a:rPr sz="2000" spc="-5">
                <a:solidFill>
                  <a:srgbClr val="FFFFFF"/>
                </a:solidFill>
                <a:latin typeface="Calibri"/>
                <a:cs typeface="Calibri"/>
              </a:rPr>
              <a:t> </a:t>
            </a:r>
            <a:r>
              <a:rPr sz="2000">
                <a:solidFill>
                  <a:srgbClr val="FFFFFF"/>
                </a:solidFill>
                <a:latin typeface="Calibri"/>
                <a:cs typeface="Calibri"/>
              </a:rPr>
              <a:t>identify</a:t>
            </a:r>
            <a:r>
              <a:rPr sz="2000" spc="-20">
                <a:solidFill>
                  <a:srgbClr val="FFFFFF"/>
                </a:solidFill>
                <a:latin typeface="Calibri"/>
                <a:cs typeface="Calibri"/>
              </a:rPr>
              <a:t> </a:t>
            </a:r>
            <a:r>
              <a:rPr sz="2000">
                <a:solidFill>
                  <a:srgbClr val="FFFFFF"/>
                </a:solidFill>
                <a:latin typeface="Calibri"/>
                <a:cs typeface="Calibri"/>
              </a:rPr>
              <a:t>as</a:t>
            </a:r>
            <a:r>
              <a:rPr sz="2000" spc="-30">
                <a:solidFill>
                  <a:srgbClr val="FFFFFF"/>
                </a:solidFill>
                <a:latin typeface="Calibri"/>
                <a:cs typeface="Calibri"/>
              </a:rPr>
              <a:t> </a:t>
            </a:r>
            <a:r>
              <a:rPr sz="2000" spc="-10">
                <a:solidFill>
                  <a:srgbClr val="FFFFFF"/>
                </a:solidFill>
                <a:latin typeface="Calibri"/>
                <a:cs typeface="Calibri"/>
              </a:rPr>
              <a:t>Black</a:t>
            </a:r>
            <a:endParaRPr sz="2000">
              <a:latin typeface="Calibri"/>
              <a:cs typeface="Calibri"/>
            </a:endParaRPr>
          </a:p>
          <a:p>
            <a:pPr marL="299085" indent="-287020">
              <a:lnSpc>
                <a:spcPct val="100000"/>
              </a:lnSpc>
              <a:buFont typeface="Arial"/>
              <a:buChar char="•"/>
              <a:tabLst>
                <a:tab pos="299085" algn="l"/>
                <a:tab pos="299720" algn="l"/>
              </a:tabLst>
            </a:pPr>
            <a:r>
              <a:rPr sz="2000">
                <a:solidFill>
                  <a:srgbClr val="FFFFFF"/>
                </a:solidFill>
                <a:latin typeface="Calibri"/>
                <a:cs typeface="Calibri"/>
              </a:rPr>
              <a:t>30%</a:t>
            </a:r>
            <a:r>
              <a:rPr sz="2000" spc="-50">
                <a:solidFill>
                  <a:srgbClr val="FFFFFF"/>
                </a:solidFill>
                <a:latin typeface="Calibri"/>
                <a:cs typeface="Calibri"/>
              </a:rPr>
              <a:t> </a:t>
            </a:r>
            <a:r>
              <a:rPr sz="2000">
                <a:solidFill>
                  <a:srgbClr val="FFFFFF"/>
                </a:solidFill>
                <a:latin typeface="Calibri"/>
                <a:cs typeface="Calibri"/>
              </a:rPr>
              <a:t>patients</a:t>
            </a:r>
            <a:r>
              <a:rPr sz="2000" spc="-10">
                <a:solidFill>
                  <a:srgbClr val="FFFFFF"/>
                </a:solidFill>
                <a:latin typeface="Calibri"/>
                <a:cs typeface="Calibri"/>
              </a:rPr>
              <a:t> </a:t>
            </a:r>
            <a:r>
              <a:rPr sz="2000">
                <a:solidFill>
                  <a:srgbClr val="FFFFFF"/>
                </a:solidFill>
                <a:latin typeface="Calibri"/>
                <a:cs typeface="Calibri"/>
              </a:rPr>
              <a:t>identify</a:t>
            </a:r>
            <a:r>
              <a:rPr sz="2000" spc="-30">
                <a:solidFill>
                  <a:srgbClr val="FFFFFF"/>
                </a:solidFill>
                <a:latin typeface="Calibri"/>
                <a:cs typeface="Calibri"/>
              </a:rPr>
              <a:t> </a:t>
            </a:r>
            <a:r>
              <a:rPr sz="2000">
                <a:solidFill>
                  <a:srgbClr val="FFFFFF"/>
                </a:solidFill>
                <a:latin typeface="Calibri"/>
                <a:cs typeface="Calibri"/>
              </a:rPr>
              <a:t>as</a:t>
            </a:r>
            <a:r>
              <a:rPr sz="2000" spc="-25">
                <a:solidFill>
                  <a:srgbClr val="FFFFFF"/>
                </a:solidFill>
                <a:latin typeface="Calibri"/>
                <a:cs typeface="Calibri"/>
              </a:rPr>
              <a:t> </a:t>
            </a:r>
            <a:r>
              <a:rPr sz="2000" spc="-10">
                <a:solidFill>
                  <a:srgbClr val="FFFFFF"/>
                </a:solidFill>
                <a:latin typeface="Calibri"/>
                <a:cs typeface="Calibri"/>
              </a:rPr>
              <a:t>White</a:t>
            </a:r>
            <a:endParaRPr sz="2000">
              <a:latin typeface="Calibri"/>
              <a:cs typeface="Calibri"/>
            </a:endParaRPr>
          </a:p>
          <a:p>
            <a:pPr marL="299085" indent="-287020">
              <a:lnSpc>
                <a:spcPct val="100000"/>
              </a:lnSpc>
              <a:buFont typeface="Arial"/>
              <a:buChar char="•"/>
              <a:tabLst>
                <a:tab pos="299085" algn="l"/>
                <a:tab pos="299720" algn="l"/>
              </a:tabLst>
            </a:pPr>
            <a:r>
              <a:rPr sz="2000">
                <a:solidFill>
                  <a:srgbClr val="FFFFFF"/>
                </a:solidFill>
                <a:latin typeface="Calibri"/>
                <a:cs typeface="Calibri"/>
              </a:rPr>
              <a:t>66%</a:t>
            </a:r>
            <a:r>
              <a:rPr sz="2000" spc="-65">
                <a:solidFill>
                  <a:srgbClr val="FFFFFF"/>
                </a:solidFill>
                <a:latin typeface="Calibri"/>
                <a:cs typeface="Calibri"/>
              </a:rPr>
              <a:t> </a:t>
            </a:r>
            <a:r>
              <a:rPr sz="2000">
                <a:solidFill>
                  <a:srgbClr val="FFFFFF"/>
                </a:solidFill>
                <a:latin typeface="Calibri"/>
                <a:cs typeface="Calibri"/>
              </a:rPr>
              <a:t>patients</a:t>
            </a:r>
            <a:r>
              <a:rPr sz="2000" spc="-20">
                <a:solidFill>
                  <a:srgbClr val="FFFFFF"/>
                </a:solidFill>
                <a:latin typeface="Calibri"/>
                <a:cs typeface="Calibri"/>
              </a:rPr>
              <a:t> </a:t>
            </a:r>
            <a:r>
              <a:rPr sz="2000">
                <a:solidFill>
                  <a:srgbClr val="FFFFFF"/>
                </a:solidFill>
                <a:latin typeface="Calibri"/>
                <a:cs typeface="Calibri"/>
              </a:rPr>
              <a:t>covered</a:t>
            </a:r>
            <a:r>
              <a:rPr sz="2000" spc="-45">
                <a:solidFill>
                  <a:srgbClr val="FFFFFF"/>
                </a:solidFill>
                <a:latin typeface="Calibri"/>
                <a:cs typeface="Calibri"/>
              </a:rPr>
              <a:t> </a:t>
            </a:r>
            <a:r>
              <a:rPr sz="2000">
                <a:solidFill>
                  <a:srgbClr val="FFFFFF"/>
                </a:solidFill>
                <a:latin typeface="Calibri"/>
                <a:cs typeface="Calibri"/>
              </a:rPr>
              <a:t>by</a:t>
            </a:r>
            <a:r>
              <a:rPr sz="2000" spc="-50">
                <a:solidFill>
                  <a:srgbClr val="FFFFFF"/>
                </a:solidFill>
                <a:latin typeface="Calibri"/>
                <a:cs typeface="Calibri"/>
              </a:rPr>
              <a:t> </a:t>
            </a:r>
            <a:r>
              <a:rPr sz="2000" spc="-10">
                <a:solidFill>
                  <a:srgbClr val="FFFFFF"/>
                </a:solidFill>
                <a:latin typeface="Calibri"/>
                <a:cs typeface="Calibri"/>
              </a:rPr>
              <a:t>Medicaid</a:t>
            </a:r>
            <a:endParaRPr sz="2000">
              <a:latin typeface="Calibri"/>
              <a:cs typeface="Calibri"/>
            </a:endParaRPr>
          </a:p>
          <a:p>
            <a:pPr marL="299085" indent="-287020">
              <a:lnSpc>
                <a:spcPct val="100000"/>
              </a:lnSpc>
              <a:buFont typeface="Arial"/>
              <a:buChar char="•"/>
              <a:tabLst>
                <a:tab pos="299085" algn="l"/>
                <a:tab pos="299720" algn="l"/>
              </a:tabLst>
            </a:pPr>
            <a:r>
              <a:rPr sz="2000">
                <a:solidFill>
                  <a:srgbClr val="FFFFFF"/>
                </a:solidFill>
                <a:latin typeface="Calibri"/>
                <a:cs typeface="Calibri"/>
              </a:rPr>
              <a:t>7%</a:t>
            </a:r>
            <a:r>
              <a:rPr sz="2000" spc="-20">
                <a:solidFill>
                  <a:srgbClr val="FFFFFF"/>
                </a:solidFill>
                <a:latin typeface="Calibri"/>
                <a:cs typeface="Calibri"/>
              </a:rPr>
              <a:t> </a:t>
            </a:r>
            <a:r>
              <a:rPr sz="2000">
                <a:solidFill>
                  <a:srgbClr val="FFFFFF"/>
                </a:solidFill>
                <a:latin typeface="Calibri"/>
                <a:cs typeface="Calibri"/>
              </a:rPr>
              <a:t>meet</a:t>
            </a:r>
            <a:r>
              <a:rPr sz="2000" spc="-10">
                <a:solidFill>
                  <a:srgbClr val="FFFFFF"/>
                </a:solidFill>
                <a:latin typeface="Calibri"/>
                <a:cs typeface="Calibri"/>
              </a:rPr>
              <a:t> </a:t>
            </a:r>
            <a:r>
              <a:rPr sz="2000">
                <a:solidFill>
                  <a:srgbClr val="FFFFFF"/>
                </a:solidFill>
                <a:latin typeface="Calibri"/>
                <a:cs typeface="Calibri"/>
              </a:rPr>
              <a:t>AIM/CDC</a:t>
            </a:r>
            <a:r>
              <a:rPr sz="2000" spc="-40">
                <a:solidFill>
                  <a:srgbClr val="FFFFFF"/>
                </a:solidFill>
                <a:latin typeface="Calibri"/>
                <a:cs typeface="Calibri"/>
              </a:rPr>
              <a:t> </a:t>
            </a:r>
            <a:r>
              <a:rPr sz="2000">
                <a:solidFill>
                  <a:srgbClr val="FFFFFF"/>
                </a:solidFill>
                <a:latin typeface="Calibri"/>
                <a:cs typeface="Calibri"/>
              </a:rPr>
              <a:t>SMM</a:t>
            </a:r>
            <a:r>
              <a:rPr sz="2000" spc="-15">
                <a:solidFill>
                  <a:srgbClr val="FFFFFF"/>
                </a:solidFill>
                <a:latin typeface="Calibri"/>
                <a:cs typeface="Calibri"/>
              </a:rPr>
              <a:t> </a:t>
            </a:r>
            <a:r>
              <a:rPr sz="2000" spc="-10">
                <a:solidFill>
                  <a:srgbClr val="FFFFFF"/>
                </a:solidFill>
                <a:latin typeface="Calibri"/>
                <a:cs typeface="Calibri"/>
              </a:rPr>
              <a:t>criteria</a:t>
            </a:r>
            <a:endParaRPr sz="2000">
              <a:latin typeface="Calibri"/>
              <a:cs typeface="Calibri"/>
            </a:endParaRPr>
          </a:p>
        </p:txBody>
      </p:sp>
      <p:sp>
        <p:nvSpPr>
          <p:cNvPr id="8" name="object 8"/>
          <p:cNvSpPr txBox="1"/>
          <p:nvPr/>
        </p:nvSpPr>
        <p:spPr>
          <a:xfrm>
            <a:off x="4430395" y="3520821"/>
            <a:ext cx="3694429" cy="941069"/>
          </a:xfrm>
          <a:prstGeom prst="rect">
            <a:avLst/>
          </a:prstGeom>
        </p:spPr>
        <p:txBody>
          <a:bodyPr vert="horz" wrap="square" lIns="0" tIns="13335" rIns="0" bIns="0" rtlCol="0">
            <a:spAutoFit/>
          </a:bodyPr>
          <a:lstStyle/>
          <a:p>
            <a:pPr marL="299085" indent="-287020">
              <a:lnSpc>
                <a:spcPct val="100000"/>
              </a:lnSpc>
              <a:spcBef>
                <a:spcPts val="105"/>
              </a:spcBef>
              <a:buFont typeface="Arial"/>
              <a:buChar char="•"/>
              <a:tabLst>
                <a:tab pos="299085" algn="l"/>
                <a:tab pos="299720" algn="l"/>
              </a:tabLst>
            </a:pPr>
            <a:r>
              <a:rPr sz="2000">
                <a:solidFill>
                  <a:srgbClr val="FFFFFF"/>
                </a:solidFill>
                <a:latin typeface="Calibri"/>
                <a:cs typeface="Calibri"/>
              </a:rPr>
              <a:t>43%</a:t>
            </a:r>
            <a:r>
              <a:rPr sz="2000" spc="-50">
                <a:solidFill>
                  <a:srgbClr val="FFFFFF"/>
                </a:solidFill>
                <a:latin typeface="Calibri"/>
                <a:cs typeface="Calibri"/>
              </a:rPr>
              <a:t> </a:t>
            </a:r>
            <a:r>
              <a:rPr sz="2000">
                <a:solidFill>
                  <a:srgbClr val="FFFFFF"/>
                </a:solidFill>
                <a:latin typeface="Calibri"/>
                <a:cs typeface="Calibri"/>
              </a:rPr>
              <a:t>patients</a:t>
            </a:r>
            <a:r>
              <a:rPr sz="2000" spc="-10">
                <a:solidFill>
                  <a:srgbClr val="FFFFFF"/>
                </a:solidFill>
                <a:latin typeface="Calibri"/>
                <a:cs typeface="Calibri"/>
              </a:rPr>
              <a:t> </a:t>
            </a:r>
            <a:r>
              <a:rPr sz="2000">
                <a:solidFill>
                  <a:srgbClr val="FFFFFF"/>
                </a:solidFill>
                <a:latin typeface="Calibri"/>
                <a:cs typeface="Calibri"/>
              </a:rPr>
              <a:t>present</a:t>
            </a:r>
            <a:r>
              <a:rPr sz="2000" spc="-25">
                <a:solidFill>
                  <a:srgbClr val="FFFFFF"/>
                </a:solidFill>
                <a:latin typeface="Calibri"/>
                <a:cs typeface="Calibri"/>
              </a:rPr>
              <a:t> </a:t>
            </a:r>
            <a:r>
              <a:rPr sz="2000">
                <a:solidFill>
                  <a:srgbClr val="FFFFFF"/>
                </a:solidFill>
                <a:latin typeface="Calibri"/>
                <a:cs typeface="Calibri"/>
              </a:rPr>
              <a:t>with</a:t>
            </a:r>
            <a:r>
              <a:rPr sz="2000" spc="-20">
                <a:solidFill>
                  <a:srgbClr val="FFFFFF"/>
                </a:solidFill>
                <a:latin typeface="Calibri"/>
                <a:cs typeface="Calibri"/>
              </a:rPr>
              <a:t> </a:t>
            </a:r>
            <a:r>
              <a:rPr sz="2000">
                <a:solidFill>
                  <a:srgbClr val="FFFFFF"/>
                </a:solidFill>
                <a:latin typeface="Calibri"/>
                <a:cs typeface="Calibri"/>
              </a:rPr>
              <a:t>a</a:t>
            </a:r>
            <a:r>
              <a:rPr sz="2000" spc="-25">
                <a:solidFill>
                  <a:srgbClr val="FFFFFF"/>
                </a:solidFill>
                <a:latin typeface="Calibri"/>
                <a:cs typeface="Calibri"/>
              </a:rPr>
              <a:t> HTN</a:t>
            </a:r>
            <a:endParaRPr sz="2000">
              <a:latin typeface="Calibri"/>
              <a:cs typeface="Calibri"/>
            </a:endParaRPr>
          </a:p>
          <a:p>
            <a:pPr marL="299085">
              <a:lnSpc>
                <a:spcPct val="100000"/>
              </a:lnSpc>
            </a:pPr>
            <a:r>
              <a:rPr sz="2000" spc="-25">
                <a:solidFill>
                  <a:srgbClr val="FFFFFF"/>
                </a:solidFill>
                <a:latin typeface="Calibri"/>
                <a:cs typeface="Calibri"/>
              </a:rPr>
              <a:t>Dx</a:t>
            </a:r>
            <a:endParaRPr sz="2000">
              <a:latin typeface="Calibri"/>
              <a:cs typeface="Calibri"/>
            </a:endParaRPr>
          </a:p>
          <a:p>
            <a:pPr marL="299085" indent="-287020">
              <a:lnSpc>
                <a:spcPct val="100000"/>
              </a:lnSpc>
              <a:buFont typeface="Arial"/>
              <a:buChar char="•"/>
              <a:tabLst>
                <a:tab pos="299085" algn="l"/>
                <a:tab pos="299720" algn="l"/>
              </a:tabLst>
            </a:pPr>
            <a:r>
              <a:rPr sz="2000">
                <a:solidFill>
                  <a:srgbClr val="FFFFFF"/>
                </a:solidFill>
                <a:latin typeface="Calibri"/>
                <a:cs typeface="Calibri"/>
              </a:rPr>
              <a:t>18%</a:t>
            </a:r>
            <a:r>
              <a:rPr sz="2000" spc="-70">
                <a:solidFill>
                  <a:srgbClr val="FFFFFF"/>
                </a:solidFill>
                <a:latin typeface="Calibri"/>
                <a:cs typeface="Calibri"/>
              </a:rPr>
              <a:t> </a:t>
            </a:r>
            <a:r>
              <a:rPr sz="2000">
                <a:solidFill>
                  <a:srgbClr val="FFFFFF"/>
                </a:solidFill>
                <a:latin typeface="Calibri"/>
                <a:cs typeface="Calibri"/>
              </a:rPr>
              <a:t>patients</a:t>
            </a:r>
            <a:r>
              <a:rPr sz="2000" spc="-25">
                <a:solidFill>
                  <a:srgbClr val="FFFFFF"/>
                </a:solidFill>
                <a:latin typeface="Calibri"/>
                <a:cs typeface="Calibri"/>
              </a:rPr>
              <a:t> </a:t>
            </a:r>
            <a:r>
              <a:rPr sz="2000">
                <a:solidFill>
                  <a:srgbClr val="FFFFFF"/>
                </a:solidFill>
                <a:latin typeface="Calibri"/>
                <a:cs typeface="Calibri"/>
              </a:rPr>
              <a:t>experience</a:t>
            </a:r>
            <a:r>
              <a:rPr sz="2000" spc="-30">
                <a:solidFill>
                  <a:srgbClr val="FFFFFF"/>
                </a:solidFill>
                <a:latin typeface="Calibri"/>
                <a:cs typeface="Calibri"/>
              </a:rPr>
              <a:t> </a:t>
            </a:r>
            <a:r>
              <a:rPr sz="2000" spc="-25">
                <a:solidFill>
                  <a:srgbClr val="FFFFFF"/>
                </a:solidFill>
                <a:latin typeface="Calibri"/>
                <a:cs typeface="Calibri"/>
              </a:rPr>
              <a:t>PTD</a:t>
            </a:r>
            <a:endParaRPr sz="2000">
              <a:latin typeface="Calibri"/>
              <a:cs typeface="Calibri"/>
            </a:endParaRPr>
          </a:p>
        </p:txBody>
      </p:sp>
    </p:spTree>
    <p:extLst>
      <p:ext uri="{BB962C8B-B14F-4D97-AF65-F5344CB8AC3E}">
        <p14:creationId xmlns:p14="http://schemas.microsoft.com/office/powerpoint/2010/main" val="1564424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292282"/>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9809988" y="6358128"/>
            <a:ext cx="2016252" cy="236219"/>
          </a:xfrm>
          <a:prstGeom prst="rect">
            <a:avLst/>
          </a:prstGeom>
        </p:spPr>
      </p:pic>
      <p:sp>
        <p:nvSpPr>
          <p:cNvPr id="4" name="object 4"/>
          <p:cNvSpPr txBox="1"/>
          <p:nvPr/>
        </p:nvSpPr>
        <p:spPr>
          <a:xfrm>
            <a:off x="5272532" y="1058418"/>
            <a:ext cx="4745355" cy="1550670"/>
          </a:xfrm>
          <a:prstGeom prst="rect">
            <a:avLst/>
          </a:prstGeom>
        </p:spPr>
        <p:txBody>
          <a:bodyPr vert="horz" wrap="square" lIns="0" tIns="13335" rIns="0" bIns="0" rtlCol="0">
            <a:spAutoFit/>
          </a:bodyPr>
          <a:lstStyle/>
          <a:p>
            <a:pPr marL="12700" marR="5080" indent="-1270" algn="ctr">
              <a:lnSpc>
                <a:spcPct val="100000"/>
              </a:lnSpc>
              <a:spcBef>
                <a:spcPts val="105"/>
              </a:spcBef>
            </a:pPr>
            <a:r>
              <a:rPr sz="2000" b="1">
                <a:solidFill>
                  <a:srgbClr val="585858"/>
                </a:solidFill>
                <a:latin typeface="Calibri"/>
                <a:cs typeface="Calibri"/>
              </a:rPr>
              <a:t>Members</a:t>
            </a:r>
            <a:r>
              <a:rPr sz="2000" b="1" spc="-40">
                <a:solidFill>
                  <a:srgbClr val="585858"/>
                </a:solidFill>
                <a:latin typeface="Calibri"/>
                <a:cs typeface="Calibri"/>
              </a:rPr>
              <a:t> </a:t>
            </a:r>
            <a:r>
              <a:rPr sz="2000" b="1">
                <a:solidFill>
                  <a:srgbClr val="585858"/>
                </a:solidFill>
                <a:latin typeface="Calibri"/>
                <a:cs typeface="Calibri"/>
              </a:rPr>
              <a:t>include</a:t>
            </a:r>
            <a:r>
              <a:rPr sz="2000" b="1" spc="-60">
                <a:solidFill>
                  <a:srgbClr val="585858"/>
                </a:solidFill>
                <a:latin typeface="Calibri"/>
                <a:cs typeface="Calibri"/>
              </a:rPr>
              <a:t> </a:t>
            </a:r>
            <a:r>
              <a:rPr sz="2000" b="1">
                <a:solidFill>
                  <a:srgbClr val="585858"/>
                </a:solidFill>
                <a:latin typeface="Calibri"/>
                <a:cs typeface="Calibri"/>
              </a:rPr>
              <a:t>multidisciplinary</a:t>
            </a:r>
            <a:r>
              <a:rPr sz="2000" b="1" spc="-70">
                <a:solidFill>
                  <a:srgbClr val="585858"/>
                </a:solidFill>
                <a:latin typeface="Calibri"/>
                <a:cs typeface="Calibri"/>
              </a:rPr>
              <a:t> </a:t>
            </a:r>
            <a:r>
              <a:rPr sz="2000" b="1">
                <a:solidFill>
                  <a:srgbClr val="585858"/>
                </a:solidFill>
                <a:latin typeface="Calibri"/>
                <a:cs typeface="Calibri"/>
              </a:rPr>
              <a:t>staff</a:t>
            </a:r>
            <a:r>
              <a:rPr sz="2000" b="1" spc="-30">
                <a:solidFill>
                  <a:srgbClr val="585858"/>
                </a:solidFill>
                <a:latin typeface="Calibri"/>
                <a:cs typeface="Calibri"/>
              </a:rPr>
              <a:t> </a:t>
            </a:r>
            <a:r>
              <a:rPr sz="2000" b="1" spc="-25">
                <a:solidFill>
                  <a:srgbClr val="585858"/>
                </a:solidFill>
                <a:latin typeface="Calibri"/>
                <a:cs typeface="Calibri"/>
              </a:rPr>
              <a:t>and </a:t>
            </a:r>
            <a:r>
              <a:rPr sz="2000" b="1">
                <a:solidFill>
                  <a:srgbClr val="585858"/>
                </a:solidFill>
                <a:latin typeface="Calibri"/>
                <a:cs typeface="Calibri"/>
              </a:rPr>
              <a:t>management</a:t>
            </a:r>
            <a:r>
              <a:rPr sz="2000" b="1" spc="-55">
                <a:solidFill>
                  <a:srgbClr val="585858"/>
                </a:solidFill>
                <a:latin typeface="Calibri"/>
                <a:cs typeface="Calibri"/>
              </a:rPr>
              <a:t> </a:t>
            </a:r>
            <a:r>
              <a:rPr sz="2000" b="1">
                <a:solidFill>
                  <a:srgbClr val="585858"/>
                </a:solidFill>
                <a:latin typeface="Calibri"/>
                <a:cs typeface="Calibri"/>
              </a:rPr>
              <a:t>from</a:t>
            </a:r>
            <a:r>
              <a:rPr sz="2000" b="1" spc="-45">
                <a:solidFill>
                  <a:srgbClr val="585858"/>
                </a:solidFill>
                <a:latin typeface="Calibri"/>
                <a:cs typeface="Calibri"/>
              </a:rPr>
              <a:t> </a:t>
            </a:r>
            <a:r>
              <a:rPr sz="2000" b="1">
                <a:solidFill>
                  <a:srgbClr val="585858"/>
                </a:solidFill>
                <a:latin typeface="Calibri"/>
                <a:cs typeface="Calibri"/>
              </a:rPr>
              <a:t>Nursing,</a:t>
            </a:r>
            <a:r>
              <a:rPr sz="2000" b="1" spc="-65">
                <a:solidFill>
                  <a:srgbClr val="585858"/>
                </a:solidFill>
                <a:latin typeface="Calibri"/>
                <a:cs typeface="Calibri"/>
              </a:rPr>
              <a:t> </a:t>
            </a:r>
            <a:r>
              <a:rPr sz="2000" b="1" spc="-10">
                <a:solidFill>
                  <a:srgbClr val="585858"/>
                </a:solidFill>
                <a:latin typeface="Calibri"/>
                <a:cs typeface="Calibri"/>
              </a:rPr>
              <a:t>Community </a:t>
            </a:r>
            <a:r>
              <a:rPr sz="2000" b="1">
                <a:solidFill>
                  <a:srgbClr val="585858"/>
                </a:solidFill>
                <a:latin typeface="Calibri"/>
                <a:cs typeface="Calibri"/>
              </a:rPr>
              <a:t>Health,</a:t>
            </a:r>
            <a:r>
              <a:rPr sz="2000" b="1" spc="-30">
                <a:solidFill>
                  <a:srgbClr val="585858"/>
                </a:solidFill>
                <a:latin typeface="Calibri"/>
                <a:cs typeface="Calibri"/>
              </a:rPr>
              <a:t> </a:t>
            </a:r>
            <a:r>
              <a:rPr sz="2000" b="1" spc="-45">
                <a:solidFill>
                  <a:srgbClr val="585858"/>
                </a:solidFill>
                <a:latin typeface="Calibri"/>
                <a:cs typeface="Calibri"/>
              </a:rPr>
              <a:t>SW,</a:t>
            </a:r>
            <a:r>
              <a:rPr sz="2000" b="1" spc="-20">
                <a:solidFill>
                  <a:srgbClr val="585858"/>
                </a:solidFill>
                <a:latin typeface="Calibri"/>
                <a:cs typeface="Calibri"/>
              </a:rPr>
              <a:t> </a:t>
            </a:r>
            <a:r>
              <a:rPr sz="2000" b="1">
                <a:solidFill>
                  <a:srgbClr val="585858"/>
                </a:solidFill>
                <a:latin typeface="Calibri"/>
                <a:cs typeface="Calibri"/>
              </a:rPr>
              <a:t>and</a:t>
            </a:r>
            <a:r>
              <a:rPr sz="2000" b="1" spc="-25">
                <a:solidFill>
                  <a:srgbClr val="585858"/>
                </a:solidFill>
                <a:latin typeface="Calibri"/>
                <a:cs typeface="Calibri"/>
              </a:rPr>
              <a:t> </a:t>
            </a:r>
            <a:r>
              <a:rPr sz="2000" b="1">
                <a:solidFill>
                  <a:srgbClr val="585858"/>
                </a:solidFill>
                <a:latin typeface="Calibri"/>
                <a:cs typeface="Calibri"/>
              </a:rPr>
              <a:t>Medicine</a:t>
            </a:r>
            <a:r>
              <a:rPr sz="2000" b="1" spc="-35">
                <a:solidFill>
                  <a:srgbClr val="585858"/>
                </a:solidFill>
                <a:latin typeface="Calibri"/>
                <a:cs typeface="Calibri"/>
              </a:rPr>
              <a:t> </a:t>
            </a:r>
            <a:r>
              <a:rPr sz="2000" b="1">
                <a:solidFill>
                  <a:srgbClr val="585858"/>
                </a:solidFill>
                <a:latin typeface="Calibri"/>
                <a:cs typeface="Calibri"/>
              </a:rPr>
              <a:t>in</a:t>
            </a:r>
            <a:r>
              <a:rPr sz="2000" b="1" spc="-15">
                <a:solidFill>
                  <a:srgbClr val="585858"/>
                </a:solidFill>
                <a:latin typeface="Calibri"/>
                <a:cs typeface="Calibri"/>
              </a:rPr>
              <a:t> </a:t>
            </a:r>
            <a:r>
              <a:rPr sz="2000" b="1" spc="-10">
                <a:solidFill>
                  <a:srgbClr val="585858"/>
                </a:solidFill>
                <a:latin typeface="Calibri"/>
                <a:cs typeface="Calibri"/>
              </a:rPr>
              <a:t>collaboration </a:t>
            </a:r>
            <a:r>
              <a:rPr sz="2000" b="1">
                <a:solidFill>
                  <a:srgbClr val="585858"/>
                </a:solidFill>
                <a:latin typeface="Calibri"/>
                <a:cs typeface="Calibri"/>
              </a:rPr>
              <a:t>with</a:t>
            </a:r>
            <a:r>
              <a:rPr sz="2000" b="1" spc="-60">
                <a:solidFill>
                  <a:srgbClr val="585858"/>
                </a:solidFill>
                <a:latin typeface="Calibri"/>
                <a:cs typeface="Calibri"/>
              </a:rPr>
              <a:t> </a:t>
            </a:r>
            <a:r>
              <a:rPr sz="2000" b="1" spc="-10">
                <a:solidFill>
                  <a:srgbClr val="585858"/>
                </a:solidFill>
                <a:latin typeface="Calibri"/>
                <a:cs typeface="Calibri"/>
              </a:rPr>
              <a:t>Administration</a:t>
            </a:r>
            <a:r>
              <a:rPr sz="2000" b="1" spc="-60">
                <a:solidFill>
                  <a:srgbClr val="585858"/>
                </a:solidFill>
                <a:latin typeface="Calibri"/>
                <a:cs typeface="Calibri"/>
              </a:rPr>
              <a:t> </a:t>
            </a:r>
            <a:r>
              <a:rPr sz="2000" b="1">
                <a:solidFill>
                  <a:srgbClr val="585858"/>
                </a:solidFill>
                <a:latin typeface="Calibri"/>
                <a:cs typeface="Calibri"/>
              </a:rPr>
              <a:t>and</a:t>
            </a:r>
            <a:r>
              <a:rPr sz="2000" b="1" spc="-35">
                <a:solidFill>
                  <a:srgbClr val="585858"/>
                </a:solidFill>
                <a:latin typeface="Calibri"/>
                <a:cs typeface="Calibri"/>
              </a:rPr>
              <a:t> </a:t>
            </a:r>
            <a:r>
              <a:rPr sz="2000" b="1">
                <a:solidFill>
                  <a:srgbClr val="585858"/>
                </a:solidFill>
                <a:latin typeface="Calibri"/>
                <a:cs typeface="Calibri"/>
              </a:rPr>
              <a:t>system</a:t>
            </a:r>
            <a:r>
              <a:rPr sz="2000" b="1" spc="-35">
                <a:solidFill>
                  <a:srgbClr val="585858"/>
                </a:solidFill>
                <a:latin typeface="Calibri"/>
                <a:cs typeface="Calibri"/>
              </a:rPr>
              <a:t> </a:t>
            </a:r>
            <a:r>
              <a:rPr sz="2000" b="1">
                <a:solidFill>
                  <a:srgbClr val="585858"/>
                </a:solidFill>
                <a:latin typeface="Calibri"/>
                <a:cs typeface="Calibri"/>
              </a:rPr>
              <a:t>level</a:t>
            </a:r>
            <a:r>
              <a:rPr sz="2000" b="1" spc="-25">
                <a:solidFill>
                  <a:srgbClr val="585858"/>
                </a:solidFill>
                <a:latin typeface="Calibri"/>
                <a:cs typeface="Calibri"/>
              </a:rPr>
              <a:t> </a:t>
            </a:r>
            <a:r>
              <a:rPr sz="2000" b="1" spc="-10">
                <a:solidFill>
                  <a:srgbClr val="585858"/>
                </a:solidFill>
                <a:latin typeface="Calibri"/>
                <a:cs typeface="Calibri"/>
              </a:rPr>
              <a:t>Patient </a:t>
            </a:r>
            <a:r>
              <a:rPr sz="2000" b="1">
                <a:solidFill>
                  <a:srgbClr val="585858"/>
                </a:solidFill>
                <a:latin typeface="Calibri"/>
                <a:cs typeface="Calibri"/>
              </a:rPr>
              <a:t>Experience</a:t>
            </a:r>
            <a:r>
              <a:rPr sz="2000" b="1" spc="-5">
                <a:solidFill>
                  <a:srgbClr val="585858"/>
                </a:solidFill>
                <a:latin typeface="Calibri"/>
                <a:cs typeface="Calibri"/>
              </a:rPr>
              <a:t> </a:t>
            </a:r>
            <a:r>
              <a:rPr sz="2000" b="1">
                <a:solidFill>
                  <a:srgbClr val="585858"/>
                </a:solidFill>
                <a:latin typeface="Calibri"/>
                <a:cs typeface="Calibri"/>
              </a:rPr>
              <a:t>and</a:t>
            </a:r>
            <a:r>
              <a:rPr sz="2000" b="1" spc="-10">
                <a:solidFill>
                  <a:srgbClr val="585858"/>
                </a:solidFill>
                <a:latin typeface="Calibri"/>
                <a:cs typeface="Calibri"/>
              </a:rPr>
              <a:t> </a:t>
            </a:r>
            <a:r>
              <a:rPr sz="2000" b="1">
                <a:solidFill>
                  <a:srgbClr val="585858"/>
                </a:solidFill>
                <a:latin typeface="Calibri"/>
                <a:cs typeface="Calibri"/>
              </a:rPr>
              <a:t>DEI </a:t>
            </a:r>
            <a:r>
              <a:rPr sz="2000" b="1" spc="-10">
                <a:solidFill>
                  <a:srgbClr val="585858"/>
                </a:solidFill>
                <a:latin typeface="Calibri"/>
                <a:cs typeface="Calibri"/>
              </a:rPr>
              <a:t>leadership</a:t>
            </a:r>
            <a:endParaRPr sz="2000">
              <a:latin typeface="Calibri"/>
              <a:cs typeface="Calibri"/>
            </a:endParaRPr>
          </a:p>
        </p:txBody>
      </p:sp>
      <p:sp>
        <p:nvSpPr>
          <p:cNvPr id="5" name="object 5"/>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a:solidFill>
                  <a:srgbClr val="001F5F"/>
                </a:solidFill>
              </a:rPr>
              <a:t>The</a:t>
            </a:r>
            <a:r>
              <a:rPr spc="-120">
                <a:solidFill>
                  <a:srgbClr val="001F5F"/>
                </a:solidFill>
              </a:rPr>
              <a:t> </a:t>
            </a:r>
            <a:r>
              <a:rPr>
                <a:solidFill>
                  <a:srgbClr val="001F5F"/>
                </a:solidFill>
              </a:rPr>
              <a:t>Birth</a:t>
            </a:r>
            <a:r>
              <a:rPr spc="-105">
                <a:solidFill>
                  <a:srgbClr val="001F5F"/>
                </a:solidFill>
              </a:rPr>
              <a:t> </a:t>
            </a:r>
            <a:r>
              <a:rPr>
                <a:solidFill>
                  <a:srgbClr val="001F5F"/>
                </a:solidFill>
              </a:rPr>
              <a:t>Equity</a:t>
            </a:r>
            <a:r>
              <a:rPr spc="-105">
                <a:solidFill>
                  <a:srgbClr val="001F5F"/>
                </a:solidFill>
              </a:rPr>
              <a:t> </a:t>
            </a:r>
            <a:r>
              <a:rPr spc="-20">
                <a:solidFill>
                  <a:srgbClr val="001F5F"/>
                </a:solidFill>
              </a:rPr>
              <a:t>Team</a:t>
            </a:r>
          </a:p>
        </p:txBody>
      </p:sp>
      <p:grpSp>
        <p:nvGrpSpPr>
          <p:cNvPr id="6" name="object 6"/>
          <p:cNvGrpSpPr/>
          <p:nvPr/>
        </p:nvGrpSpPr>
        <p:grpSpPr>
          <a:xfrm>
            <a:off x="84789" y="1087500"/>
            <a:ext cx="7102475" cy="5519420"/>
            <a:chOff x="84789" y="1087500"/>
            <a:chExt cx="7102475" cy="5519420"/>
          </a:xfrm>
        </p:grpSpPr>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84789" y="1087500"/>
              <a:ext cx="4791871" cy="4446270"/>
            </a:xfrm>
            <a:prstGeom prst="rect">
              <a:avLst/>
            </a:prstGeom>
          </p:spPr>
        </p:pic>
        <p:pic>
          <p:nvPicPr>
            <p:cNvPr id="8" name="object 8"/>
            <p:cNvPicPr/>
            <p:nvPr/>
          </p:nvPicPr>
          <p:blipFill>
            <a:blip r:embed="rId5" cstate="email">
              <a:extLst>
                <a:ext uri="{28A0092B-C50C-407E-A947-70E740481C1C}">
                  <a14:useLocalDpi xmlns:a14="http://schemas.microsoft.com/office/drawing/2010/main"/>
                </a:ext>
              </a:extLst>
            </a:blip>
            <a:stretch>
              <a:fillRect/>
            </a:stretch>
          </p:blipFill>
          <p:spPr>
            <a:xfrm>
              <a:off x="4530852" y="4460747"/>
              <a:ext cx="2656331" cy="2145792"/>
            </a:xfrm>
            <a:prstGeom prst="rect">
              <a:avLst/>
            </a:prstGeom>
          </p:spPr>
        </p:pic>
      </p:grpSp>
      <p:pic>
        <p:nvPicPr>
          <p:cNvPr id="9" name="object 9"/>
          <p:cNvPicPr/>
          <p:nvPr/>
        </p:nvPicPr>
        <p:blipFill>
          <a:blip r:embed="rId6" cstate="email">
            <a:extLst>
              <a:ext uri="{28A0092B-C50C-407E-A947-70E740481C1C}">
                <a14:useLocalDpi xmlns:a14="http://schemas.microsoft.com/office/drawing/2010/main"/>
              </a:ext>
            </a:extLst>
          </a:blip>
          <a:stretch>
            <a:fillRect/>
          </a:stretch>
        </p:blipFill>
        <p:spPr>
          <a:xfrm>
            <a:off x="7333488" y="2665476"/>
            <a:ext cx="4570221" cy="3531349"/>
          </a:xfrm>
          <a:prstGeom prst="rect">
            <a:avLst/>
          </a:prstGeom>
        </p:spPr>
      </p:pic>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fld id="{81D60167-4931-47E6-BA6A-407CBD079E47}" type="slidenum">
              <a:rPr spc="-5" dirty="0"/>
              <a:t>24</a:t>
            </a:fld>
            <a:endParaRPr spc="-5"/>
          </a:p>
        </p:txBody>
      </p:sp>
    </p:spTree>
    <p:extLst>
      <p:ext uri="{BB962C8B-B14F-4D97-AF65-F5344CB8AC3E}">
        <p14:creationId xmlns:p14="http://schemas.microsoft.com/office/powerpoint/2010/main" val="1996178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292282"/>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9809988" y="6358128"/>
            <a:ext cx="2016252" cy="236219"/>
          </a:xfrm>
          <a:prstGeom prst="rect">
            <a:avLst/>
          </a:prstGeom>
        </p:spPr>
      </p:pic>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a:solidFill>
                  <a:srgbClr val="001F5F"/>
                </a:solidFill>
              </a:rPr>
              <a:t>Our</a:t>
            </a:r>
            <a:r>
              <a:rPr spc="-114">
                <a:solidFill>
                  <a:srgbClr val="001F5F"/>
                </a:solidFill>
              </a:rPr>
              <a:t> </a:t>
            </a:r>
            <a:r>
              <a:rPr>
                <a:solidFill>
                  <a:srgbClr val="001F5F"/>
                </a:solidFill>
              </a:rPr>
              <a:t>Birth</a:t>
            </a:r>
            <a:r>
              <a:rPr spc="-110">
                <a:solidFill>
                  <a:srgbClr val="001F5F"/>
                </a:solidFill>
              </a:rPr>
              <a:t> </a:t>
            </a:r>
            <a:r>
              <a:rPr>
                <a:solidFill>
                  <a:srgbClr val="001F5F"/>
                </a:solidFill>
              </a:rPr>
              <a:t>Equity</a:t>
            </a:r>
            <a:r>
              <a:rPr spc="-95">
                <a:solidFill>
                  <a:srgbClr val="001F5F"/>
                </a:solidFill>
              </a:rPr>
              <a:t> </a:t>
            </a:r>
            <a:r>
              <a:rPr spc="-10">
                <a:solidFill>
                  <a:srgbClr val="001F5F"/>
                </a:solidFill>
              </a:rPr>
              <a:t>Journey</a:t>
            </a:r>
          </a:p>
        </p:txBody>
      </p:sp>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4576571" y="1537716"/>
            <a:ext cx="2586989" cy="2586989"/>
          </a:xfrm>
          <a:prstGeom prst="rect">
            <a:avLst/>
          </a:prstGeom>
        </p:spPr>
      </p:pic>
      <p:sp>
        <p:nvSpPr>
          <p:cNvPr id="6" name="object 6"/>
          <p:cNvSpPr txBox="1"/>
          <p:nvPr/>
        </p:nvSpPr>
        <p:spPr>
          <a:xfrm>
            <a:off x="5018278" y="2295601"/>
            <a:ext cx="1708150" cy="889635"/>
          </a:xfrm>
          <a:prstGeom prst="rect">
            <a:avLst/>
          </a:prstGeom>
        </p:spPr>
        <p:txBody>
          <a:bodyPr vert="horz" wrap="square" lIns="0" tIns="13335" rIns="0" bIns="0" rtlCol="0">
            <a:spAutoFit/>
          </a:bodyPr>
          <a:lstStyle/>
          <a:p>
            <a:pPr marL="45720">
              <a:lnSpc>
                <a:spcPts val="2300"/>
              </a:lnSpc>
              <a:spcBef>
                <a:spcPts val="105"/>
              </a:spcBef>
            </a:pPr>
            <a:r>
              <a:rPr sz="2000">
                <a:latin typeface="Calibri"/>
                <a:cs typeface="Calibri"/>
              </a:rPr>
              <a:t>SDoH</a:t>
            </a:r>
            <a:r>
              <a:rPr sz="2000" spc="-35">
                <a:latin typeface="Calibri"/>
                <a:cs typeface="Calibri"/>
              </a:rPr>
              <a:t> </a:t>
            </a:r>
            <a:r>
              <a:rPr sz="2000" spc="-10">
                <a:latin typeface="Calibri"/>
                <a:cs typeface="Calibri"/>
              </a:rPr>
              <a:t>screening</a:t>
            </a:r>
            <a:endParaRPr sz="2000">
              <a:latin typeface="Calibri"/>
              <a:cs typeface="Calibri"/>
            </a:endParaRPr>
          </a:p>
          <a:p>
            <a:pPr marL="12700" marR="5080" indent="645795">
              <a:lnSpc>
                <a:spcPts val="2200"/>
              </a:lnSpc>
              <a:spcBef>
                <a:spcPts val="140"/>
              </a:spcBef>
            </a:pPr>
            <a:r>
              <a:rPr sz="2000" spc="-25">
                <a:latin typeface="Calibri"/>
                <a:cs typeface="Calibri"/>
              </a:rPr>
              <a:t>and </a:t>
            </a:r>
            <a:r>
              <a:rPr sz="2000">
                <a:latin typeface="Calibri"/>
                <a:cs typeface="Calibri"/>
              </a:rPr>
              <a:t>resource</a:t>
            </a:r>
            <a:r>
              <a:rPr sz="2000" spc="-80">
                <a:latin typeface="Calibri"/>
                <a:cs typeface="Calibri"/>
              </a:rPr>
              <a:t> </a:t>
            </a:r>
            <a:r>
              <a:rPr sz="2000" spc="-10">
                <a:latin typeface="Calibri"/>
                <a:cs typeface="Calibri"/>
              </a:rPr>
              <a:t>linkage</a:t>
            </a:r>
            <a:endParaRPr sz="2000">
              <a:latin typeface="Calibri"/>
              <a:cs typeface="Calibri"/>
            </a:endParaRPr>
          </a:p>
        </p:txBody>
      </p:sp>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5666232" y="3296411"/>
            <a:ext cx="2586990" cy="2586990"/>
          </a:xfrm>
          <a:prstGeom prst="rect">
            <a:avLst/>
          </a:prstGeom>
        </p:spPr>
      </p:pic>
      <p:sp>
        <p:nvSpPr>
          <p:cNvPr id="8" name="object 8"/>
          <p:cNvSpPr txBox="1"/>
          <p:nvPr/>
        </p:nvSpPr>
        <p:spPr>
          <a:xfrm>
            <a:off x="6449695" y="4202938"/>
            <a:ext cx="1315085" cy="890269"/>
          </a:xfrm>
          <a:prstGeom prst="rect">
            <a:avLst/>
          </a:prstGeom>
        </p:spPr>
        <p:txBody>
          <a:bodyPr vert="horz" wrap="square" lIns="0" tIns="38100" rIns="0" bIns="0" rtlCol="0">
            <a:spAutoFit/>
          </a:bodyPr>
          <a:lstStyle/>
          <a:p>
            <a:pPr marL="12700" marR="5080">
              <a:lnSpc>
                <a:spcPct val="91800"/>
              </a:lnSpc>
              <a:spcBef>
                <a:spcPts val="300"/>
              </a:spcBef>
            </a:pPr>
            <a:r>
              <a:rPr sz="2000" spc="-10">
                <a:latin typeface="Calibri"/>
                <a:cs typeface="Calibri"/>
              </a:rPr>
              <a:t>Patient</a:t>
            </a:r>
            <a:r>
              <a:rPr sz="2000" spc="-45">
                <a:latin typeface="Calibri"/>
                <a:cs typeface="Calibri"/>
              </a:rPr>
              <a:t> </a:t>
            </a:r>
            <a:r>
              <a:rPr sz="2000" spc="-60">
                <a:latin typeface="Calibri"/>
                <a:cs typeface="Calibri"/>
              </a:rPr>
              <a:t>&amp; </a:t>
            </a:r>
            <a:r>
              <a:rPr sz="2000" spc="-10">
                <a:latin typeface="Calibri"/>
                <a:cs typeface="Calibri"/>
              </a:rPr>
              <a:t>Community engagement</a:t>
            </a:r>
            <a:endParaRPr sz="2000">
              <a:latin typeface="Calibri"/>
              <a:cs typeface="Calibri"/>
            </a:endParaRPr>
          </a:p>
        </p:txBody>
      </p:sp>
      <p:pic>
        <p:nvPicPr>
          <p:cNvPr id="9" name="object 9"/>
          <p:cNvPicPr/>
          <p:nvPr/>
        </p:nvPicPr>
        <p:blipFill>
          <a:blip r:embed="rId6" cstate="email">
            <a:extLst>
              <a:ext uri="{28A0092B-C50C-407E-A947-70E740481C1C}">
                <a14:useLocalDpi xmlns:a14="http://schemas.microsoft.com/office/drawing/2010/main"/>
              </a:ext>
            </a:extLst>
          </a:blip>
          <a:stretch>
            <a:fillRect/>
          </a:stretch>
        </p:blipFill>
        <p:spPr>
          <a:xfrm>
            <a:off x="3509771" y="3296411"/>
            <a:ext cx="2586990" cy="2586990"/>
          </a:xfrm>
          <a:prstGeom prst="rect">
            <a:avLst/>
          </a:prstGeom>
        </p:spPr>
      </p:pic>
      <p:sp>
        <p:nvSpPr>
          <p:cNvPr id="10" name="object 10"/>
          <p:cNvSpPr txBox="1"/>
          <p:nvPr/>
        </p:nvSpPr>
        <p:spPr>
          <a:xfrm>
            <a:off x="3753739" y="4342638"/>
            <a:ext cx="1562100" cy="611505"/>
          </a:xfrm>
          <a:prstGeom prst="rect">
            <a:avLst/>
          </a:prstGeom>
        </p:spPr>
        <p:txBody>
          <a:bodyPr vert="horz" wrap="square" lIns="0" tIns="42545" rIns="0" bIns="0" rtlCol="0">
            <a:spAutoFit/>
          </a:bodyPr>
          <a:lstStyle/>
          <a:p>
            <a:pPr marL="12700" marR="5080" indent="165735">
              <a:lnSpc>
                <a:spcPts val="2210"/>
              </a:lnSpc>
              <a:spcBef>
                <a:spcPts val="335"/>
              </a:spcBef>
            </a:pPr>
            <a:r>
              <a:rPr sz="2000">
                <a:latin typeface="Calibri"/>
                <a:cs typeface="Calibri"/>
              </a:rPr>
              <a:t>Strategies</a:t>
            </a:r>
            <a:r>
              <a:rPr sz="2000" spc="-120">
                <a:latin typeface="Calibri"/>
                <a:cs typeface="Calibri"/>
              </a:rPr>
              <a:t> </a:t>
            </a:r>
            <a:r>
              <a:rPr sz="2000" spc="-25">
                <a:latin typeface="Calibri"/>
                <a:cs typeface="Calibri"/>
              </a:rPr>
              <a:t>for </a:t>
            </a:r>
            <a:r>
              <a:rPr sz="2000">
                <a:latin typeface="Calibri"/>
                <a:cs typeface="Calibri"/>
              </a:rPr>
              <a:t>active</a:t>
            </a:r>
            <a:r>
              <a:rPr sz="2000" spc="-30">
                <a:latin typeface="Calibri"/>
                <a:cs typeface="Calibri"/>
              </a:rPr>
              <a:t> </a:t>
            </a:r>
            <a:r>
              <a:rPr sz="2000" spc="-10">
                <a:latin typeface="Calibri"/>
                <a:cs typeface="Calibri"/>
              </a:rPr>
              <a:t>listening</a:t>
            </a:r>
            <a:endParaRPr sz="2000">
              <a:latin typeface="Calibri"/>
              <a:cs typeface="Calibri"/>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fld id="{81D60167-4931-47E6-BA6A-407CBD079E47}" type="slidenum">
              <a:rPr spc="-5" dirty="0"/>
              <a:t>25</a:t>
            </a:fld>
            <a:endParaRPr spc="-5"/>
          </a:p>
        </p:txBody>
      </p:sp>
    </p:spTree>
    <p:extLst>
      <p:ext uri="{BB962C8B-B14F-4D97-AF65-F5344CB8AC3E}">
        <p14:creationId xmlns:p14="http://schemas.microsoft.com/office/powerpoint/2010/main" val="3815914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724643" y="6358128"/>
              <a:ext cx="2016252" cy="236219"/>
            </a:xfrm>
            <a:prstGeom prst="rect">
              <a:avLst/>
            </a:prstGeom>
          </p:spPr>
        </p:pic>
      </p:grpSp>
      <p:sp>
        <p:nvSpPr>
          <p:cNvPr id="5" name="object 5"/>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t>SDOH</a:t>
            </a:r>
            <a:r>
              <a:rPr spc="-125"/>
              <a:t> </a:t>
            </a:r>
            <a:r>
              <a:rPr spc="-10"/>
              <a:t>Screening</a:t>
            </a:r>
          </a:p>
        </p:txBody>
      </p:sp>
      <p:grpSp>
        <p:nvGrpSpPr>
          <p:cNvPr id="6" name="object 6"/>
          <p:cNvGrpSpPr/>
          <p:nvPr/>
        </p:nvGrpSpPr>
        <p:grpSpPr>
          <a:xfrm>
            <a:off x="384047" y="334009"/>
            <a:ext cx="11423650" cy="6178550"/>
            <a:chOff x="384047" y="334009"/>
            <a:chExt cx="11423650" cy="6178550"/>
          </a:xfrm>
        </p:grpSpPr>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5217794" y="334009"/>
              <a:ext cx="6589826" cy="4149852"/>
            </a:xfrm>
            <a:prstGeom prst="rect">
              <a:avLst/>
            </a:prstGeom>
          </p:spPr>
        </p:pic>
        <p:pic>
          <p:nvPicPr>
            <p:cNvPr id="8" name="object 8"/>
            <p:cNvPicPr/>
            <p:nvPr/>
          </p:nvPicPr>
          <p:blipFill>
            <a:blip r:embed="rId5" cstate="email">
              <a:extLst>
                <a:ext uri="{28A0092B-C50C-407E-A947-70E740481C1C}">
                  <a14:useLocalDpi xmlns:a14="http://schemas.microsoft.com/office/drawing/2010/main"/>
                </a:ext>
              </a:extLst>
            </a:blip>
            <a:stretch>
              <a:fillRect/>
            </a:stretch>
          </p:blipFill>
          <p:spPr>
            <a:xfrm>
              <a:off x="4821936" y="4568939"/>
              <a:ext cx="5155692" cy="1543811"/>
            </a:xfrm>
            <a:prstGeom prst="rect">
              <a:avLst/>
            </a:prstGeom>
          </p:spPr>
        </p:pic>
        <p:pic>
          <p:nvPicPr>
            <p:cNvPr id="9" name="object 9"/>
            <p:cNvPicPr/>
            <p:nvPr/>
          </p:nvPicPr>
          <p:blipFill>
            <a:blip r:embed="rId6" cstate="print"/>
            <a:stretch>
              <a:fillRect/>
            </a:stretch>
          </p:blipFill>
          <p:spPr>
            <a:xfrm>
              <a:off x="4885944" y="4632959"/>
              <a:ext cx="4977384" cy="1365503"/>
            </a:xfrm>
            <a:prstGeom prst="rect">
              <a:avLst/>
            </a:prstGeom>
          </p:spPr>
        </p:pic>
        <p:sp>
          <p:nvSpPr>
            <p:cNvPr id="10" name="object 10"/>
            <p:cNvSpPr/>
            <p:nvPr/>
          </p:nvSpPr>
          <p:spPr>
            <a:xfrm>
              <a:off x="4866894" y="4613909"/>
              <a:ext cx="5015865" cy="1403985"/>
            </a:xfrm>
            <a:custGeom>
              <a:avLst/>
              <a:gdLst/>
              <a:ahLst/>
              <a:cxnLst/>
              <a:rect l="l" t="t" r="r" b="b"/>
              <a:pathLst>
                <a:path w="5015865" h="1403985">
                  <a:moveTo>
                    <a:pt x="0" y="1403603"/>
                  </a:moveTo>
                  <a:lnTo>
                    <a:pt x="5015484" y="1403603"/>
                  </a:lnTo>
                  <a:lnTo>
                    <a:pt x="5015484" y="0"/>
                  </a:lnTo>
                  <a:lnTo>
                    <a:pt x="0" y="0"/>
                  </a:lnTo>
                  <a:lnTo>
                    <a:pt x="0" y="1403603"/>
                  </a:lnTo>
                  <a:close/>
                </a:path>
              </a:pathLst>
            </a:custGeom>
            <a:ln w="38100">
              <a:solidFill>
                <a:srgbClr val="000000"/>
              </a:solidFill>
            </a:ln>
          </p:spPr>
          <p:txBody>
            <a:bodyPr wrap="square" lIns="0" tIns="0" rIns="0" bIns="0" rtlCol="0"/>
            <a:lstStyle/>
            <a:p>
              <a:endParaRPr/>
            </a:p>
          </p:txBody>
        </p:sp>
        <p:pic>
          <p:nvPicPr>
            <p:cNvPr id="11" name="object 11"/>
            <p:cNvPicPr/>
            <p:nvPr/>
          </p:nvPicPr>
          <p:blipFill>
            <a:blip r:embed="rId7" cstate="email">
              <a:extLst>
                <a:ext uri="{28A0092B-C50C-407E-A947-70E740481C1C}">
                  <a14:useLocalDpi xmlns:a14="http://schemas.microsoft.com/office/drawing/2010/main"/>
                </a:ext>
              </a:extLst>
            </a:blip>
            <a:stretch>
              <a:fillRect/>
            </a:stretch>
          </p:blipFill>
          <p:spPr>
            <a:xfrm>
              <a:off x="384047" y="1395984"/>
              <a:ext cx="4011167" cy="5116068"/>
            </a:xfrm>
            <a:prstGeom prst="rect">
              <a:avLst/>
            </a:prstGeom>
          </p:spPr>
        </p:pic>
      </p:gr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fld id="{81D60167-4931-47E6-BA6A-407CBD079E47}" type="slidenum">
              <a:rPr spc="-5" dirty="0"/>
              <a:t>26</a:t>
            </a:fld>
            <a:endParaRPr spc="-5"/>
          </a:p>
        </p:txBody>
      </p:sp>
    </p:spTree>
    <p:extLst>
      <p:ext uri="{BB962C8B-B14F-4D97-AF65-F5344CB8AC3E}">
        <p14:creationId xmlns:p14="http://schemas.microsoft.com/office/powerpoint/2010/main" val="2210519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724643" y="6358128"/>
              <a:ext cx="2016252" cy="236219"/>
            </a:xfrm>
            <a:prstGeom prst="rect">
              <a:avLst/>
            </a:prstGeom>
          </p:spPr>
        </p:pic>
      </p:grpSp>
      <p:sp>
        <p:nvSpPr>
          <p:cNvPr id="5" name="object 5"/>
          <p:cNvSpPr txBox="1">
            <a:spLocks noGrp="1"/>
          </p:cNvSpPr>
          <p:nvPr>
            <p:ph type="title"/>
          </p:nvPr>
        </p:nvSpPr>
        <p:spPr>
          <a:xfrm>
            <a:off x="444500" y="415493"/>
            <a:ext cx="6104255" cy="1245235"/>
          </a:xfrm>
          <a:prstGeom prst="rect">
            <a:avLst/>
          </a:prstGeom>
        </p:spPr>
        <p:txBody>
          <a:bodyPr vert="horz" wrap="square" lIns="0" tIns="12065" rIns="0" bIns="0" rtlCol="0">
            <a:spAutoFit/>
          </a:bodyPr>
          <a:lstStyle/>
          <a:p>
            <a:pPr marL="12700">
              <a:lnSpc>
                <a:spcPct val="100000"/>
              </a:lnSpc>
              <a:spcBef>
                <a:spcPts val="95"/>
              </a:spcBef>
            </a:pPr>
            <a:r>
              <a:t>Putting</a:t>
            </a:r>
            <a:r>
              <a:rPr spc="-110"/>
              <a:t> </a:t>
            </a:r>
            <a:r>
              <a:t>the</a:t>
            </a:r>
            <a:r>
              <a:rPr spc="-120"/>
              <a:t> </a:t>
            </a:r>
            <a:r>
              <a:t>pieces</a:t>
            </a:r>
            <a:r>
              <a:rPr spc="-114"/>
              <a:t> </a:t>
            </a:r>
            <a:r>
              <a:rPr spc="-10"/>
              <a:t>together…</a:t>
            </a:r>
          </a:p>
          <a:p>
            <a:pPr marL="12700">
              <a:lnSpc>
                <a:spcPct val="100000"/>
              </a:lnSpc>
              <a:spcBef>
                <a:spcPts val="5"/>
              </a:spcBef>
            </a:pPr>
            <a:r>
              <a:t>Connection</a:t>
            </a:r>
            <a:r>
              <a:rPr spc="-130"/>
              <a:t> </a:t>
            </a:r>
            <a:r>
              <a:t>to</a:t>
            </a:r>
            <a:r>
              <a:rPr spc="-140"/>
              <a:t> </a:t>
            </a:r>
            <a:r>
              <a:rPr spc="-10"/>
              <a:t>resources</a:t>
            </a:r>
          </a:p>
        </p:txBody>
      </p:sp>
      <p:grpSp>
        <p:nvGrpSpPr>
          <p:cNvPr id="6" name="object 6"/>
          <p:cNvGrpSpPr/>
          <p:nvPr/>
        </p:nvGrpSpPr>
        <p:grpSpPr>
          <a:xfrm>
            <a:off x="2339085" y="1787398"/>
            <a:ext cx="2463800" cy="4625975"/>
            <a:chOff x="2339085" y="1787398"/>
            <a:chExt cx="2463800" cy="4625975"/>
          </a:xfrm>
        </p:grpSpPr>
        <p:sp>
          <p:nvSpPr>
            <p:cNvPr id="7" name="object 7"/>
            <p:cNvSpPr/>
            <p:nvPr/>
          </p:nvSpPr>
          <p:spPr>
            <a:xfrm>
              <a:off x="2345435" y="1793748"/>
              <a:ext cx="2451100" cy="4613275"/>
            </a:xfrm>
            <a:custGeom>
              <a:avLst/>
              <a:gdLst/>
              <a:ahLst/>
              <a:cxnLst/>
              <a:rect l="l" t="t" r="r" b="b"/>
              <a:pathLst>
                <a:path w="2451100" h="4613275">
                  <a:moveTo>
                    <a:pt x="2205481" y="0"/>
                  </a:moveTo>
                  <a:lnTo>
                    <a:pt x="245109" y="0"/>
                  </a:lnTo>
                  <a:lnTo>
                    <a:pt x="195708" y="4979"/>
                  </a:lnTo>
                  <a:lnTo>
                    <a:pt x="149697" y="19260"/>
                  </a:lnTo>
                  <a:lnTo>
                    <a:pt x="108061" y="41857"/>
                  </a:lnTo>
                  <a:lnTo>
                    <a:pt x="71786" y="71786"/>
                  </a:lnTo>
                  <a:lnTo>
                    <a:pt x="41857" y="108061"/>
                  </a:lnTo>
                  <a:lnTo>
                    <a:pt x="19260" y="149697"/>
                  </a:lnTo>
                  <a:lnTo>
                    <a:pt x="4979" y="195708"/>
                  </a:lnTo>
                  <a:lnTo>
                    <a:pt x="0" y="245110"/>
                  </a:lnTo>
                  <a:lnTo>
                    <a:pt x="0" y="4368088"/>
                  </a:lnTo>
                  <a:lnTo>
                    <a:pt x="4979" y="4417477"/>
                  </a:lnTo>
                  <a:lnTo>
                    <a:pt x="19260" y="4463477"/>
                  </a:lnTo>
                  <a:lnTo>
                    <a:pt x="41857" y="4505104"/>
                  </a:lnTo>
                  <a:lnTo>
                    <a:pt x="71786" y="4541372"/>
                  </a:lnTo>
                  <a:lnTo>
                    <a:pt x="108061" y="4571296"/>
                  </a:lnTo>
                  <a:lnTo>
                    <a:pt x="149697" y="4593890"/>
                  </a:lnTo>
                  <a:lnTo>
                    <a:pt x="195708" y="4608169"/>
                  </a:lnTo>
                  <a:lnTo>
                    <a:pt x="245109" y="4613148"/>
                  </a:lnTo>
                  <a:lnTo>
                    <a:pt x="2205481" y="4613148"/>
                  </a:lnTo>
                  <a:lnTo>
                    <a:pt x="2254883" y="4608169"/>
                  </a:lnTo>
                  <a:lnTo>
                    <a:pt x="2300894" y="4593890"/>
                  </a:lnTo>
                  <a:lnTo>
                    <a:pt x="2342530" y="4571296"/>
                  </a:lnTo>
                  <a:lnTo>
                    <a:pt x="2378805" y="4541372"/>
                  </a:lnTo>
                  <a:lnTo>
                    <a:pt x="2408734" y="4505104"/>
                  </a:lnTo>
                  <a:lnTo>
                    <a:pt x="2431331" y="4463477"/>
                  </a:lnTo>
                  <a:lnTo>
                    <a:pt x="2445612" y="4417477"/>
                  </a:lnTo>
                  <a:lnTo>
                    <a:pt x="2450591" y="4368088"/>
                  </a:lnTo>
                  <a:lnTo>
                    <a:pt x="2450591" y="245110"/>
                  </a:lnTo>
                  <a:lnTo>
                    <a:pt x="2445612" y="195708"/>
                  </a:lnTo>
                  <a:lnTo>
                    <a:pt x="2431331" y="149697"/>
                  </a:lnTo>
                  <a:lnTo>
                    <a:pt x="2408734" y="108061"/>
                  </a:lnTo>
                  <a:lnTo>
                    <a:pt x="2378805" y="71786"/>
                  </a:lnTo>
                  <a:lnTo>
                    <a:pt x="2342530" y="41857"/>
                  </a:lnTo>
                  <a:lnTo>
                    <a:pt x="2300894" y="19260"/>
                  </a:lnTo>
                  <a:lnTo>
                    <a:pt x="2254883" y="4979"/>
                  </a:lnTo>
                  <a:lnTo>
                    <a:pt x="2205481" y="0"/>
                  </a:lnTo>
                  <a:close/>
                </a:path>
              </a:pathLst>
            </a:custGeom>
            <a:solidFill>
              <a:srgbClr val="001F5F">
                <a:alpha val="90194"/>
              </a:srgbClr>
            </a:solidFill>
          </p:spPr>
          <p:txBody>
            <a:bodyPr wrap="square" lIns="0" tIns="0" rIns="0" bIns="0" rtlCol="0"/>
            <a:lstStyle/>
            <a:p>
              <a:endParaRPr/>
            </a:p>
          </p:txBody>
        </p:sp>
        <p:sp>
          <p:nvSpPr>
            <p:cNvPr id="8" name="object 8"/>
            <p:cNvSpPr/>
            <p:nvPr/>
          </p:nvSpPr>
          <p:spPr>
            <a:xfrm>
              <a:off x="2345435" y="1793748"/>
              <a:ext cx="2451100" cy="4613275"/>
            </a:xfrm>
            <a:custGeom>
              <a:avLst/>
              <a:gdLst/>
              <a:ahLst/>
              <a:cxnLst/>
              <a:rect l="l" t="t" r="r" b="b"/>
              <a:pathLst>
                <a:path w="2451100" h="4613275">
                  <a:moveTo>
                    <a:pt x="0" y="245110"/>
                  </a:moveTo>
                  <a:lnTo>
                    <a:pt x="4979" y="195708"/>
                  </a:lnTo>
                  <a:lnTo>
                    <a:pt x="19260" y="149697"/>
                  </a:lnTo>
                  <a:lnTo>
                    <a:pt x="41857" y="108061"/>
                  </a:lnTo>
                  <a:lnTo>
                    <a:pt x="71786" y="71786"/>
                  </a:lnTo>
                  <a:lnTo>
                    <a:pt x="108061" y="41857"/>
                  </a:lnTo>
                  <a:lnTo>
                    <a:pt x="149697" y="19260"/>
                  </a:lnTo>
                  <a:lnTo>
                    <a:pt x="195708" y="4979"/>
                  </a:lnTo>
                  <a:lnTo>
                    <a:pt x="245109" y="0"/>
                  </a:lnTo>
                  <a:lnTo>
                    <a:pt x="2205481" y="0"/>
                  </a:lnTo>
                  <a:lnTo>
                    <a:pt x="2254883" y="4979"/>
                  </a:lnTo>
                  <a:lnTo>
                    <a:pt x="2300894" y="19260"/>
                  </a:lnTo>
                  <a:lnTo>
                    <a:pt x="2342530" y="41857"/>
                  </a:lnTo>
                  <a:lnTo>
                    <a:pt x="2378805" y="71786"/>
                  </a:lnTo>
                  <a:lnTo>
                    <a:pt x="2408734" y="108061"/>
                  </a:lnTo>
                  <a:lnTo>
                    <a:pt x="2431331" y="149697"/>
                  </a:lnTo>
                  <a:lnTo>
                    <a:pt x="2445612" y="195708"/>
                  </a:lnTo>
                  <a:lnTo>
                    <a:pt x="2450591" y="245110"/>
                  </a:lnTo>
                  <a:lnTo>
                    <a:pt x="2450591" y="4368088"/>
                  </a:lnTo>
                  <a:lnTo>
                    <a:pt x="2445612" y="4417477"/>
                  </a:lnTo>
                  <a:lnTo>
                    <a:pt x="2431331" y="4463477"/>
                  </a:lnTo>
                  <a:lnTo>
                    <a:pt x="2408734" y="4505104"/>
                  </a:lnTo>
                  <a:lnTo>
                    <a:pt x="2378805" y="4541372"/>
                  </a:lnTo>
                  <a:lnTo>
                    <a:pt x="2342530" y="4571296"/>
                  </a:lnTo>
                  <a:lnTo>
                    <a:pt x="2300894" y="4593890"/>
                  </a:lnTo>
                  <a:lnTo>
                    <a:pt x="2254883" y="4608169"/>
                  </a:lnTo>
                  <a:lnTo>
                    <a:pt x="2205481" y="4613148"/>
                  </a:lnTo>
                  <a:lnTo>
                    <a:pt x="245109" y="4613148"/>
                  </a:lnTo>
                  <a:lnTo>
                    <a:pt x="195708" y="4608169"/>
                  </a:lnTo>
                  <a:lnTo>
                    <a:pt x="149697" y="4593890"/>
                  </a:lnTo>
                  <a:lnTo>
                    <a:pt x="108061" y="4571296"/>
                  </a:lnTo>
                  <a:lnTo>
                    <a:pt x="71786" y="4541372"/>
                  </a:lnTo>
                  <a:lnTo>
                    <a:pt x="41857" y="4505104"/>
                  </a:lnTo>
                  <a:lnTo>
                    <a:pt x="19260" y="4463477"/>
                  </a:lnTo>
                  <a:lnTo>
                    <a:pt x="4979" y="4417477"/>
                  </a:lnTo>
                  <a:lnTo>
                    <a:pt x="0" y="4368088"/>
                  </a:lnTo>
                  <a:lnTo>
                    <a:pt x="0" y="245110"/>
                  </a:lnTo>
                  <a:close/>
                </a:path>
              </a:pathLst>
            </a:custGeom>
            <a:ln w="12700">
              <a:solidFill>
                <a:srgbClr val="FFFFFF"/>
              </a:solidFill>
            </a:ln>
          </p:spPr>
          <p:txBody>
            <a:bodyPr wrap="square" lIns="0" tIns="0" rIns="0" bIns="0" rtlCol="0"/>
            <a:lstStyle/>
            <a:p>
              <a:endParaRPr/>
            </a:p>
          </p:txBody>
        </p:sp>
      </p:grpSp>
      <p:sp>
        <p:nvSpPr>
          <p:cNvPr id="9" name="object 9"/>
          <p:cNvSpPr txBox="1"/>
          <p:nvPr/>
        </p:nvSpPr>
        <p:spPr>
          <a:xfrm>
            <a:off x="3103879" y="4248404"/>
            <a:ext cx="935355" cy="528320"/>
          </a:xfrm>
          <a:prstGeom prst="rect">
            <a:avLst/>
          </a:prstGeom>
        </p:spPr>
        <p:txBody>
          <a:bodyPr vert="horz" wrap="square" lIns="0" tIns="12700" rIns="0" bIns="0" rtlCol="0">
            <a:spAutoFit/>
          </a:bodyPr>
          <a:lstStyle/>
          <a:p>
            <a:pPr marL="12700">
              <a:lnSpc>
                <a:spcPct val="100000"/>
              </a:lnSpc>
              <a:spcBef>
                <a:spcPts val="100"/>
              </a:spcBef>
            </a:pPr>
            <a:r>
              <a:rPr sz="3300" spc="-10">
                <a:solidFill>
                  <a:srgbClr val="FFFFFF"/>
                </a:solidFill>
                <a:latin typeface="Calibri"/>
                <a:cs typeface="Calibri"/>
              </a:rPr>
              <a:t>Clinic</a:t>
            </a:r>
            <a:endParaRPr sz="3300">
              <a:latin typeface="Calibri"/>
              <a:cs typeface="Calibri"/>
            </a:endParaRPr>
          </a:p>
        </p:txBody>
      </p:sp>
      <p:grpSp>
        <p:nvGrpSpPr>
          <p:cNvPr id="10" name="object 10"/>
          <p:cNvGrpSpPr/>
          <p:nvPr/>
        </p:nvGrpSpPr>
        <p:grpSpPr>
          <a:xfrm>
            <a:off x="2796285" y="1787398"/>
            <a:ext cx="4531360" cy="4625975"/>
            <a:chOff x="2796285" y="1787398"/>
            <a:chExt cx="4531360" cy="4625975"/>
          </a:xfrm>
        </p:grpSpPr>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2802635" y="2069592"/>
              <a:ext cx="1536191" cy="1537716"/>
            </a:xfrm>
            <a:prstGeom prst="rect">
              <a:avLst/>
            </a:prstGeom>
          </p:spPr>
        </p:pic>
        <p:sp>
          <p:nvSpPr>
            <p:cNvPr id="12" name="object 12"/>
            <p:cNvSpPr/>
            <p:nvPr/>
          </p:nvSpPr>
          <p:spPr>
            <a:xfrm>
              <a:off x="2802635" y="2069592"/>
              <a:ext cx="1536700" cy="1537970"/>
            </a:xfrm>
            <a:custGeom>
              <a:avLst/>
              <a:gdLst/>
              <a:ahLst/>
              <a:cxnLst/>
              <a:rect l="l" t="t" r="r" b="b"/>
              <a:pathLst>
                <a:path w="1536700" h="1537970">
                  <a:moveTo>
                    <a:pt x="0" y="768858"/>
                  </a:moveTo>
                  <a:lnTo>
                    <a:pt x="1511" y="720227"/>
                  </a:lnTo>
                  <a:lnTo>
                    <a:pt x="5985" y="672402"/>
                  </a:lnTo>
                  <a:lnTo>
                    <a:pt x="13331" y="625471"/>
                  </a:lnTo>
                  <a:lnTo>
                    <a:pt x="23460" y="579525"/>
                  </a:lnTo>
                  <a:lnTo>
                    <a:pt x="36281" y="534653"/>
                  </a:lnTo>
                  <a:lnTo>
                    <a:pt x="51705" y="490947"/>
                  </a:lnTo>
                  <a:lnTo>
                    <a:pt x="69641" y="448495"/>
                  </a:lnTo>
                  <a:lnTo>
                    <a:pt x="89999" y="407387"/>
                  </a:lnTo>
                  <a:lnTo>
                    <a:pt x="112691" y="367714"/>
                  </a:lnTo>
                  <a:lnTo>
                    <a:pt x="137624" y="329566"/>
                  </a:lnTo>
                  <a:lnTo>
                    <a:pt x="164710" y="293033"/>
                  </a:lnTo>
                  <a:lnTo>
                    <a:pt x="193859" y="258204"/>
                  </a:lnTo>
                  <a:lnTo>
                    <a:pt x="224980" y="225170"/>
                  </a:lnTo>
                  <a:lnTo>
                    <a:pt x="257983" y="194021"/>
                  </a:lnTo>
                  <a:lnTo>
                    <a:pt x="292779" y="164847"/>
                  </a:lnTo>
                  <a:lnTo>
                    <a:pt x="329278" y="137737"/>
                  </a:lnTo>
                  <a:lnTo>
                    <a:pt x="367389" y="112782"/>
                  </a:lnTo>
                  <a:lnTo>
                    <a:pt x="407022" y="90072"/>
                  </a:lnTo>
                  <a:lnTo>
                    <a:pt x="448088" y="69696"/>
                  </a:lnTo>
                  <a:lnTo>
                    <a:pt x="490496" y="51745"/>
                  </a:lnTo>
                  <a:lnTo>
                    <a:pt x="534156" y="36309"/>
                  </a:lnTo>
                  <a:lnTo>
                    <a:pt x="578979" y="23478"/>
                  </a:lnTo>
                  <a:lnTo>
                    <a:pt x="624875" y="13341"/>
                  </a:lnTo>
                  <a:lnTo>
                    <a:pt x="671753" y="5989"/>
                  </a:lnTo>
                  <a:lnTo>
                    <a:pt x="719523" y="1512"/>
                  </a:lnTo>
                  <a:lnTo>
                    <a:pt x="768096" y="0"/>
                  </a:lnTo>
                  <a:lnTo>
                    <a:pt x="816668" y="1512"/>
                  </a:lnTo>
                  <a:lnTo>
                    <a:pt x="864438" y="5989"/>
                  </a:lnTo>
                  <a:lnTo>
                    <a:pt x="911316" y="13341"/>
                  </a:lnTo>
                  <a:lnTo>
                    <a:pt x="957212" y="23478"/>
                  </a:lnTo>
                  <a:lnTo>
                    <a:pt x="1002035" y="36309"/>
                  </a:lnTo>
                  <a:lnTo>
                    <a:pt x="1045695" y="51745"/>
                  </a:lnTo>
                  <a:lnTo>
                    <a:pt x="1088103" y="69696"/>
                  </a:lnTo>
                  <a:lnTo>
                    <a:pt x="1129169" y="90072"/>
                  </a:lnTo>
                  <a:lnTo>
                    <a:pt x="1168802" y="112782"/>
                  </a:lnTo>
                  <a:lnTo>
                    <a:pt x="1206913" y="137737"/>
                  </a:lnTo>
                  <a:lnTo>
                    <a:pt x="1243412" y="164847"/>
                  </a:lnTo>
                  <a:lnTo>
                    <a:pt x="1278208" y="194021"/>
                  </a:lnTo>
                  <a:lnTo>
                    <a:pt x="1311211" y="225171"/>
                  </a:lnTo>
                  <a:lnTo>
                    <a:pt x="1342332" y="258204"/>
                  </a:lnTo>
                  <a:lnTo>
                    <a:pt x="1371481" y="293033"/>
                  </a:lnTo>
                  <a:lnTo>
                    <a:pt x="1398567" y="329566"/>
                  </a:lnTo>
                  <a:lnTo>
                    <a:pt x="1423500" y="367714"/>
                  </a:lnTo>
                  <a:lnTo>
                    <a:pt x="1446192" y="407387"/>
                  </a:lnTo>
                  <a:lnTo>
                    <a:pt x="1466550" y="448495"/>
                  </a:lnTo>
                  <a:lnTo>
                    <a:pt x="1484486" y="490947"/>
                  </a:lnTo>
                  <a:lnTo>
                    <a:pt x="1499910" y="534653"/>
                  </a:lnTo>
                  <a:lnTo>
                    <a:pt x="1512731" y="579525"/>
                  </a:lnTo>
                  <a:lnTo>
                    <a:pt x="1522860" y="625471"/>
                  </a:lnTo>
                  <a:lnTo>
                    <a:pt x="1530206" y="672402"/>
                  </a:lnTo>
                  <a:lnTo>
                    <a:pt x="1534680" y="720227"/>
                  </a:lnTo>
                  <a:lnTo>
                    <a:pt x="1536191" y="768858"/>
                  </a:lnTo>
                  <a:lnTo>
                    <a:pt x="1534680" y="817488"/>
                  </a:lnTo>
                  <a:lnTo>
                    <a:pt x="1530206" y="865313"/>
                  </a:lnTo>
                  <a:lnTo>
                    <a:pt x="1522860" y="912244"/>
                  </a:lnTo>
                  <a:lnTo>
                    <a:pt x="1512731" y="958190"/>
                  </a:lnTo>
                  <a:lnTo>
                    <a:pt x="1499910" y="1003062"/>
                  </a:lnTo>
                  <a:lnTo>
                    <a:pt x="1484486" y="1046768"/>
                  </a:lnTo>
                  <a:lnTo>
                    <a:pt x="1466550" y="1089220"/>
                  </a:lnTo>
                  <a:lnTo>
                    <a:pt x="1446192" y="1130328"/>
                  </a:lnTo>
                  <a:lnTo>
                    <a:pt x="1423500" y="1170001"/>
                  </a:lnTo>
                  <a:lnTo>
                    <a:pt x="1398567" y="1208149"/>
                  </a:lnTo>
                  <a:lnTo>
                    <a:pt x="1371481" y="1244682"/>
                  </a:lnTo>
                  <a:lnTo>
                    <a:pt x="1342332" y="1279511"/>
                  </a:lnTo>
                  <a:lnTo>
                    <a:pt x="1311211" y="1312545"/>
                  </a:lnTo>
                  <a:lnTo>
                    <a:pt x="1278208" y="1343694"/>
                  </a:lnTo>
                  <a:lnTo>
                    <a:pt x="1243412" y="1372868"/>
                  </a:lnTo>
                  <a:lnTo>
                    <a:pt x="1206913" y="1399978"/>
                  </a:lnTo>
                  <a:lnTo>
                    <a:pt x="1168802" y="1424933"/>
                  </a:lnTo>
                  <a:lnTo>
                    <a:pt x="1129169" y="1447643"/>
                  </a:lnTo>
                  <a:lnTo>
                    <a:pt x="1088103" y="1468019"/>
                  </a:lnTo>
                  <a:lnTo>
                    <a:pt x="1045695" y="1485970"/>
                  </a:lnTo>
                  <a:lnTo>
                    <a:pt x="1002035" y="1501406"/>
                  </a:lnTo>
                  <a:lnTo>
                    <a:pt x="957212" y="1514237"/>
                  </a:lnTo>
                  <a:lnTo>
                    <a:pt x="911316" y="1524374"/>
                  </a:lnTo>
                  <a:lnTo>
                    <a:pt x="864438" y="1531726"/>
                  </a:lnTo>
                  <a:lnTo>
                    <a:pt x="816668" y="1536203"/>
                  </a:lnTo>
                  <a:lnTo>
                    <a:pt x="768096" y="1537716"/>
                  </a:lnTo>
                  <a:lnTo>
                    <a:pt x="719523" y="1536203"/>
                  </a:lnTo>
                  <a:lnTo>
                    <a:pt x="671753" y="1531726"/>
                  </a:lnTo>
                  <a:lnTo>
                    <a:pt x="624875" y="1524374"/>
                  </a:lnTo>
                  <a:lnTo>
                    <a:pt x="578979" y="1514237"/>
                  </a:lnTo>
                  <a:lnTo>
                    <a:pt x="534156" y="1501406"/>
                  </a:lnTo>
                  <a:lnTo>
                    <a:pt x="490496" y="1485970"/>
                  </a:lnTo>
                  <a:lnTo>
                    <a:pt x="448088" y="1468019"/>
                  </a:lnTo>
                  <a:lnTo>
                    <a:pt x="407022" y="1447643"/>
                  </a:lnTo>
                  <a:lnTo>
                    <a:pt x="367389" y="1424933"/>
                  </a:lnTo>
                  <a:lnTo>
                    <a:pt x="329278" y="1399978"/>
                  </a:lnTo>
                  <a:lnTo>
                    <a:pt x="292779" y="1372868"/>
                  </a:lnTo>
                  <a:lnTo>
                    <a:pt x="257983" y="1343694"/>
                  </a:lnTo>
                  <a:lnTo>
                    <a:pt x="224980" y="1312544"/>
                  </a:lnTo>
                  <a:lnTo>
                    <a:pt x="193859" y="1279511"/>
                  </a:lnTo>
                  <a:lnTo>
                    <a:pt x="164710" y="1244682"/>
                  </a:lnTo>
                  <a:lnTo>
                    <a:pt x="137624" y="1208149"/>
                  </a:lnTo>
                  <a:lnTo>
                    <a:pt x="112691" y="1170001"/>
                  </a:lnTo>
                  <a:lnTo>
                    <a:pt x="89999" y="1130328"/>
                  </a:lnTo>
                  <a:lnTo>
                    <a:pt x="69641" y="1089220"/>
                  </a:lnTo>
                  <a:lnTo>
                    <a:pt x="51705" y="1046768"/>
                  </a:lnTo>
                  <a:lnTo>
                    <a:pt x="36281" y="1003062"/>
                  </a:lnTo>
                  <a:lnTo>
                    <a:pt x="23460" y="958190"/>
                  </a:lnTo>
                  <a:lnTo>
                    <a:pt x="13331" y="912244"/>
                  </a:lnTo>
                  <a:lnTo>
                    <a:pt x="5985" y="865313"/>
                  </a:lnTo>
                  <a:lnTo>
                    <a:pt x="1511" y="817488"/>
                  </a:lnTo>
                  <a:lnTo>
                    <a:pt x="0" y="768858"/>
                  </a:lnTo>
                  <a:close/>
                </a:path>
              </a:pathLst>
            </a:custGeom>
            <a:ln w="12700">
              <a:solidFill>
                <a:srgbClr val="FFFFFF"/>
              </a:solidFill>
            </a:ln>
          </p:spPr>
          <p:txBody>
            <a:bodyPr wrap="square" lIns="0" tIns="0" rIns="0" bIns="0" rtlCol="0"/>
            <a:lstStyle/>
            <a:p>
              <a:endParaRPr/>
            </a:p>
          </p:txBody>
        </p:sp>
        <p:sp>
          <p:nvSpPr>
            <p:cNvPr id="13" name="object 13"/>
            <p:cNvSpPr/>
            <p:nvPr/>
          </p:nvSpPr>
          <p:spPr>
            <a:xfrm>
              <a:off x="4870703" y="1793748"/>
              <a:ext cx="2451100" cy="4613275"/>
            </a:xfrm>
            <a:custGeom>
              <a:avLst/>
              <a:gdLst/>
              <a:ahLst/>
              <a:cxnLst/>
              <a:rect l="l" t="t" r="r" b="b"/>
              <a:pathLst>
                <a:path w="2451100" h="4613275">
                  <a:moveTo>
                    <a:pt x="2205481" y="0"/>
                  </a:moveTo>
                  <a:lnTo>
                    <a:pt x="245110" y="0"/>
                  </a:lnTo>
                  <a:lnTo>
                    <a:pt x="195708" y="4979"/>
                  </a:lnTo>
                  <a:lnTo>
                    <a:pt x="149697" y="19260"/>
                  </a:lnTo>
                  <a:lnTo>
                    <a:pt x="108061" y="41857"/>
                  </a:lnTo>
                  <a:lnTo>
                    <a:pt x="71786" y="71786"/>
                  </a:lnTo>
                  <a:lnTo>
                    <a:pt x="41857" y="108061"/>
                  </a:lnTo>
                  <a:lnTo>
                    <a:pt x="19260" y="149697"/>
                  </a:lnTo>
                  <a:lnTo>
                    <a:pt x="4979" y="195708"/>
                  </a:lnTo>
                  <a:lnTo>
                    <a:pt x="0" y="245110"/>
                  </a:lnTo>
                  <a:lnTo>
                    <a:pt x="0" y="4368088"/>
                  </a:lnTo>
                  <a:lnTo>
                    <a:pt x="4979" y="4417477"/>
                  </a:lnTo>
                  <a:lnTo>
                    <a:pt x="19260" y="4463477"/>
                  </a:lnTo>
                  <a:lnTo>
                    <a:pt x="41857" y="4505104"/>
                  </a:lnTo>
                  <a:lnTo>
                    <a:pt x="71786" y="4541372"/>
                  </a:lnTo>
                  <a:lnTo>
                    <a:pt x="108061" y="4571296"/>
                  </a:lnTo>
                  <a:lnTo>
                    <a:pt x="149697" y="4593890"/>
                  </a:lnTo>
                  <a:lnTo>
                    <a:pt x="195708" y="4608169"/>
                  </a:lnTo>
                  <a:lnTo>
                    <a:pt x="245110" y="4613148"/>
                  </a:lnTo>
                  <a:lnTo>
                    <a:pt x="2205481" y="4613148"/>
                  </a:lnTo>
                  <a:lnTo>
                    <a:pt x="2254883" y="4608169"/>
                  </a:lnTo>
                  <a:lnTo>
                    <a:pt x="2300894" y="4593890"/>
                  </a:lnTo>
                  <a:lnTo>
                    <a:pt x="2342530" y="4571296"/>
                  </a:lnTo>
                  <a:lnTo>
                    <a:pt x="2378805" y="4541372"/>
                  </a:lnTo>
                  <a:lnTo>
                    <a:pt x="2408734" y="4505104"/>
                  </a:lnTo>
                  <a:lnTo>
                    <a:pt x="2431331" y="4463477"/>
                  </a:lnTo>
                  <a:lnTo>
                    <a:pt x="2445612" y="4417477"/>
                  </a:lnTo>
                  <a:lnTo>
                    <a:pt x="2450592" y="4368088"/>
                  </a:lnTo>
                  <a:lnTo>
                    <a:pt x="2450592" y="245110"/>
                  </a:lnTo>
                  <a:lnTo>
                    <a:pt x="2445612" y="195708"/>
                  </a:lnTo>
                  <a:lnTo>
                    <a:pt x="2431331" y="149697"/>
                  </a:lnTo>
                  <a:lnTo>
                    <a:pt x="2408734" y="108061"/>
                  </a:lnTo>
                  <a:lnTo>
                    <a:pt x="2378805" y="71786"/>
                  </a:lnTo>
                  <a:lnTo>
                    <a:pt x="2342530" y="41857"/>
                  </a:lnTo>
                  <a:lnTo>
                    <a:pt x="2300894" y="19260"/>
                  </a:lnTo>
                  <a:lnTo>
                    <a:pt x="2254883" y="4979"/>
                  </a:lnTo>
                  <a:lnTo>
                    <a:pt x="2205481" y="0"/>
                  </a:lnTo>
                  <a:close/>
                </a:path>
              </a:pathLst>
            </a:custGeom>
            <a:solidFill>
              <a:srgbClr val="001F5F">
                <a:alpha val="70195"/>
              </a:srgbClr>
            </a:solidFill>
          </p:spPr>
          <p:txBody>
            <a:bodyPr wrap="square" lIns="0" tIns="0" rIns="0" bIns="0" rtlCol="0"/>
            <a:lstStyle/>
            <a:p>
              <a:endParaRPr/>
            </a:p>
          </p:txBody>
        </p:sp>
        <p:sp>
          <p:nvSpPr>
            <p:cNvPr id="14" name="object 14"/>
            <p:cNvSpPr/>
            <p:nvPr/>
          </p:nvSpPr>
          <p:spPr>
            <a:xfrm>
              <a:off x="4870703" y="1793748"/>
              <a:ext cx="2451100" cy="4613275"/>
            </a:xfrm>
            <a:custGeom>
              <a:avLst/>
              <a:gdLst/>
              <a:ahLst/>
              <a:cxnLst/>
              <a:rect l="l" t="t" r="r" b="b"/>
              <a:pathLst>
                <a:path w="2451100" h="4613275">
                  <a:moveTo>
                    <a:pt x="0" y="245110"/>
                  </a:moveTo>
                  <a:lnTo>
                    <a:pt x="4979" y="195708"/>
                  </a:lnTo>
                  <a:lnTo>
                    <a:pt x="19260" y="149697"/>
                  </a:lnTo>
                  <a:lnTo>
                    <a:pt x="41857" y="108061"/>
                  </a:lnTo>
                  <a:lnTo>
                    <a:pt x="71786" y="71786"/>
                  </a:lnTo>
                  <a:lnTo>
                    <a:pt x="108061" y="41857"/>
                  </a:lnTo>
                  <a:lnTo>
                    <a:pt x="149697" y="19260"/>
                  </a:lnTo>
                  <a:lnTo>
                    <a:pt x="195708" y="4979"/>
                  </a:lnTo>
                  <a:lnTo>
                    <a:pt x="245110" y="0"/>
                  </a:lnTo>
                  <a:lnTo>
                    <a:pt x="2205481" y="0"/>
                  </a:lnTo>
                  <a:lnTo>
                    <a:pt x="2254883" y="4979"/>
                  </a:lnTo>
                  <a:lnTo>
                    <a:pt x="2300894" y="19260"/>
                  </a:lnTo>
                  <a:lnTo>
                    <a:pt x="2342530" y="41857"/>
                  </a:lnTo>
                  <a:lnTo>
                    <a:pt x="2378805" y="71786"/>
                  </a:lnTo>
                  <a:lnTo>
                    <a:pt x="2408734" y="108061"/>
                  </a:lnTo>
                  <a:lnTo>
                    <a:pt x="2431331" y="149697"/>
                  </a:lnTo>
                  <a:lnTo>
                    <a:pt x="2445612" y="195708"/>
                  </a:lnTo>
                  <a:lnTo>
                    <a:pt x="2450592" y="245110"/>
                  </a:lnTo>
                  <a:lnTo>
                    <a:pt x="2450592" y="4368088"/>
                  </a:lnTo>
                  <a:lnTo>
                    <a:pt x="2445612" y="4417477"/>
                  </a:lnTo>
                  <a:lnTo>
                    <a:pt x="2431331" y="4463477"/>
                  </a:lnTo>
                  <a:lnTo>
                    <a:pt x="2408734" y="4505104"/>
                  </a:lnTo>
                  <a:lnTo>
                    <a:pt x="2378805" y="4541372"/>
                  </a:lnTo>
                  <a:lnTo>
                    <a:pt x="2342530" y="4571296"/>
                  </a:lnTo>
                  <a:lnTo>
                    <a:pt x="2300894" y="4593890"/>
                  </a:lnTo>
                  <a:lnTo>
                    <a:pt x="2254883" y="4608169"/>
                  </a:lnTo>
                  <a:lnTo>
                    <a:pt x="2205481" y="4613148"/>
                  </a:lnTo>
                  <a:lnTo>
                    <a:pt x="245110" y="4613148"/>
                  </a:lnTo>
                  <a:lnTo>
                    <a:pt x="195708" y="4608169"/>
                  </a:lnTo>
                  <a:lnTo>
                    <a:pt x="149697" y="4593890"/>
                  </a:lnTo>
                  <a:lnTo>
                    <a:pt x="108061" y="4571296"/>
                  </a:lnTo>
                  <a:lnTo>
                    <a:pt x="71786" y="4541372"/>
                  </a:lnTo>
                  <a:lnTo>
                    <a:pt x="41857" y="4505104"/>
                  </a:lnTo>
                  <a:lnTo>
                    <a:pt x="19260" y="4463477"/>
                  </a:lnTo>
                  <a:lnTo>
                    <a:pt x="4979" y="4417477"/>
                  </a:lnTo>
                  <a:lnTo>
                    <a:pt x="0" y="4368088"/>
                  </a:lnTo>
                  <a:lnTo>
                    <a:pt x="0" y="245110"/>
                  </a:lnTo>
                  <a:close/>
                </a:path>
              </a:pathLst>
            </a:custGeom>
            <a:ln w="12700">
              <a:solidFill>
                <a:srgbClr val="FFFFFF"/>
              </a:solidFill>
            </a:ln>
          </p:spPr>
          <p:txBody>
            <a:bodyPr wrap="square" lIns="0" tIns="0" rIns="0" bIns="0" rtlCol="0"/>
            <a:lstStyle/>
            <a:p>
              <a:endParaRPr/>
            </a:p>
          </p:txBody>
        </p:sp>
      </p:grpSp>
      <p:sp>
        <p:nvSpPr>
          <p:cNvPr id="15" name="object 15"/>
          <p:cNvSpPr txBox="1"/>
          <p:nvPr/>
        </p:nvSpPr>
        <p:spPr>
          <a:xfrm>
            <a:off x="5313679" y="4248404"/>
            <a:ext cx="1566545" cy="528320"/>
          </a:xfrm>
          <a:prstGeom prst="rect">
            <a:avLst/>
          </a:prstGeom>
        </p:spPr>
        <p:txBody>
          <a:bodyPr vert="horz" wrap="square" lIns="0" tIns="12700" rIns="0" bIns="0" rtlCol="0">
            <a:spAutoFit/>
          </a:bodyPr>
          <a:lstStyle/>
          <a:p>
            <a:pPr marL="12700">
              <a:lnSpc>
                <a:spcPct val="100000"/>
              </a:lnSpc>
              <a:spcBef>
                <a:spcPts val="100"/>
              </a:spcBef>
            </a:pPr>
            <a:r>
              <a:rPr sz="3300" spc="-10">
                <a:solidFill>
                  <a:srgbClr val="FFFFFF"/>
                </a:solidFill>
                <a:latin typeface="Calibri"/>
                <a:cs typeface="Calibri"/>
              </a:rPr>
              <a:t>Inpatient</a:t>
            </a:r>
            <a:endParaRPr sz="3300">
              <a:latin typeface="Calibri"/>
              <a:cs typeface="Calibri"/>
            </a:endParaRPr>
          </a:p>
        </p:txBody>
      </p:sp>
      <p:grpSp>
        <p:nvGrpSpPr>
          <p:cNvPr id="16" name="object 16"/>
          <p:cNvGrpSpPr/>
          <p:nvPr/>
        </p:nvGrpSpPr>
        <p:grpSpPr>
          <a:xfrm>
            <a:off x="5321553" y="1787398"/>
            <a:ext cx="4531360" cy="4625975"/>
            <a:chOff x="5321553" y="1787398"/>
            <a:chExt cx="4531360" cy="4625975"/>
          </a:xfrm>
        </p:grpSpPr>
        <p:pic>
          <p:nvPicPr>
            <p:cNvPr id="17" name="object 17"/>
            <p:cNvPicPr/>
            <p:nvPr/>
          </p:nvPicPr>
          <p:blipFill>
            <a:blip r:embed="rId5" cstate="email">
              <a:extLst>
                <a:ext uri="{28A0092B-C50C-407E-A947-70E740481C1C}">
                  <a14:useLocalDpi xmlns:a14="http://schemas.microsoft.com/office/drawing/2010/main"/>
                </a:ext>
              </a:extLst>
            </a:blip>
            <a:stretch>
              <a:fillRect/>
            </a:stretch>
          </p:blipFill>
          <p:spPr>
            <a:xfrm>
              <a:off x="5327903" y="2069592"/>
              <a:ext cx="1536192" cy="1537716"/>
            </a:xfrm>
            <a:prstGeom prst="rect">
              <a:avLst/>
            </a:prstGeom>
          </p:spPr>
        </p:pic>
        <p:sp>
          <p:nvSpPr>
            <p:cNvPr id="18" name="object 18"/>
            <p:cNvSpPr/>
            <p:nvPr/>
          </p:nvSpPr>
          <p:spPr>
            <a:xfrm>
              <a:off x="5327903" y="2069592"/>
              <a:ext cx="1536700" cy="1537970"/>
            </a:xfrm>
            <a:custGeom>
              <a:avLst/>
              <a:gdLst/>
              <a:ahLst/>
              <a:cxnLst/>
              <a:rect l="l" t="t" r="r" b="b"/>
              <a:pathLst>
                <a:path w="1536700" h="1537970">
                  <a:moveTo>
                    <a:pt x="0" y="768858"/>
                  </a:moveTo>
                  <a:lnTo>
                    <a:pt x="1511" y="720227"/>
                  </a:lnTo>
                  <a:lnTo>
                    <a:pt x="5985" y="672402"/>
                  </a:lnTo>
                  <a:lnTo>
                    <a:pt x="13331" y="625471"/>
                  </a:lnTo>
                  <a:lnTo>
                    <a:pt x="23460" y="579525"/>
                  </a:lnTo>
                  <a:lnTo>
                    <a:pt x="36281" y="534653"/>
                  </a:lnTo>
                  <a:lnTo>
                    <a:pt x="51705" y="490947"/>
                  </a:lnTo>
                  <a:lnTo>
                    <a:pt x="69641" y="448495"/>
                  </a:lnTo>
                  <a:lnTo>
                    <a:pt x="89999" y="407387"/>
                  </a:lnTo>
                  <a:lnTo>
                    <a:pt x="112691" y="367714"/>
                  </a:lnTo>
                  <a:lnTo>
                    <a:pt x="137624" y="329566"/>
                  </a:lnTo>
                  <a:lnTo>
                    <a:pt x="164710" y="293033"/>
                  </a:lnTo>
                  <a:lnTo>
                    <a:pt x="193859" y="258204"/>
                  </a:lnTo>
                  <a:lnTo>
                    <a:pt x="224980" y="225170"/>
                  </a:lnTo>
                  <a:lnTo>
                    <a:pt x="257983" y="194021"/>
                  </a:lnTo>
                  <a:lnTo>
                    <a:pt x="292779" y="164847"/>
                  </a:lnTo>
                  <a:lnTo>
                    <a:pt x="329278" y="137737"/>
                  </a:lnTo>
                  <a:lnTo>
                    <a:pt x="367389" y="112782"/>
                  </a:lnTo>
                  <a:lnTo>
                    <a:pt x="407022" y="90072"/>
                  </a:lnTo>
                  <a:lnTo>
                    <a:pt x="448088" y="69696"/>
                  </a:lnTo>
                  <a:lnTo>
                    <a:pt x="490496" y="51745"/>
                  </a:lnTo>
                  <a:lnTo>
                    <a:pt x="534156" y="36309"/>
                  </a:lnTo>
                  <a:lnTo>
                    <a:pt x="578979" y="23478"/>
                  </a:lnTo>
                  <a:lnTo>
                    <a:pt x="624875" y="13341"/>
                  </a:lnTo>
                  <a:lnTo>
                    <a:pt x="671753" y="5989"/>
                  </a:lnTo>
                  <a:lnTo>
                    <a:pt x="719523" y="1512"/>
                  </a:lnTo>
                  <a:lnTo>
                    <a:pt x="768096" y="0"/>
                  </a:lnTo>
                  <a:lnTo>
                    <a:pt x="816668" y="1512"/>
                  </a:lnTo>
                  <a:lnTo>
                    <a:pt x="864438" y="5989"/>
                  </a:lnTo>
                  <a:lnTo>
                    <a:pt x="911316" y="13341"/>
                  </a:lnTo>
                  <a:lnTo>
                    <a:pt x="957212" y="23478"/>
                  </a:lnTo>
                  <a:lnTo>
                    <a:pt x="1002035" y="36309"/>
                  </a:lnTo>
                  <a:lnTo>
                    <a:pt x="1045695" y="51745"/>
                  </a:lnTo>
                  <a:lnTo>
                    <a:pt x="1088103" y="69696"/>
                  </a:lnTo>
                  <a:lnTo>
                    <a:pt x="1129169" y="90072"/>
                  </a:lnTo>
                  <a:lnTo>
                    <a:pt x="1168802" y="112782"/>
                  </a:lnTo>
                  <a:lnTo>
                    <a:pt x="1206913" y="137737"/>
                  </a:lnTo>
                  <a:lnTo>
                    <a:pt x="1243412" y="164847"/>
                  </a:lnTo>
                  <a:lnTo>
                    <a:pt x="1278208" y="194021"/>
                  </a:lnTo>
                  <a:lnTo>
                    <a:pt x="1311211" y="225171"/>
                  </a:lnTo>
                  <a:lnTo>
                    <a:pt x="1342332" y="258204"/>
                  </a:lnTo>
                  <a:lnTo>
                    <a:pt x="1371481" y="293033"/>
                  </a:lnTo>
                  <a:lnTo>
                    <a:pt x="1398567" y="329566"/>
                  </a:lnTo>
                  <a:lnTo>
                    <a:pt x="1423500" y="367714"/>
                  </a:lnTo>
                  <a:lnTo>
                    <a:pt x="1446192" y="407387"/>
                  </a:lnTo>
                  <a:lnTo>
                    <a:pt x="1466550" y="448495"/>
                  </a:lnTo>
                  <a:lnTo>
                    <a:pt x="1484486" y="490947"/>
                  </a:lnTo>
                  <a:lnTo>
                    <a:pt x="1499910" y="534653"/>
                  </a:lnTo>
                  <a:lnTo>
                    <a:pt x="1512731" y="579525"/>
                  </a:lnTo>
                  <a:lnTo>
                    <a:pt x="1522860" y="625471"/>
                  </a:lnTo>
                  <a:lnTo>
                    <a:pt x="1530206" y="672402"/>
                  </a:lnTo>
                  <a:lnTo>
                    <a:pt x="1534680" y="720227"/>
                  </a:lnTo>
                  <a:lnTo>
                    <a:pt x="1536192" y="768858"/>
                  </a:lnTo>
                  <a:lnTo>
                    <a:pt x="1534680" y="817488"/>
                  </a:lnTo>
                  <a:lnTo>
                    <a:pt x="1530206" y="865313"/>
                  </a:lnTo>
                  <a:lnTo>
                    <a:pt x="1522860" y="912244"/>
                  </a:lnTo>
                  <a:lnTo>
                    <a:pt x="1512731" y="958190"/>
                  </a:lnTo>
                  <a:lnTo>
                    <a:pt x="1499910" y="1003062"/>
                  </a:lnTo>
                  <a:lnTo>
                    <a:pt x="1484486" y="1046768"/>
                  </a:lnTo>
                  <a:lnTo>
                    <a:pt x="1466550" y="1089220"/>
                  </a:lnTo>
                  <a:lnTo>
                    <a:pt x="1446192" y="1130328"/>
                  </a:lnTo>
                  <a:lnTo>
                    <a:pt x="1423500" y="1170001"/>
                  </a:lnTo>
                  <a:lnTo>
                    <a:pt x="1398567" y="1208149"/>
                  </a:lnTo>
                  <a:lnTo>
                    <a:pt x="1371481" y="1244682"/>
                  </a:lnTo>
                  <a:lnTo>
                    <a:pt x="1342332" y="1279511"/>
                  </a:lnTo>
                  <a:lnTo>
                    <a:pt x="1311211" y="1312545"/>
                  </a:lnTo>
                  <a:lnTo>
                    <a:pt x="1278208" y="1343694"/>
                  </a:lnTo>
                  <a:lnTo>
                    <a:pt x="1243412" y="1372868"/>
                  </a:lnTo>
                  <a:lnTo>
                    <a:pt x="1206913" y="1399978"/>
                  </a:lnTo>
                  <a:lnTo>
                    <a:pt x="1168802" y="1424933"/>
                  </a:lnTo>
                  <a:lnTo>
                    <a:pt x="1129169" y="1447643"/>
                  </a:lnTo>
                  <a:lnTo>
                    <a:pt x="1088103" y="1468019"/>
                  </a:lnTo>
                  <a:lnTo>
                    <a:pt x="1045695" y="1485970"/>
                  </a:lnTo>
                  <a:lnTo>
                    <a:pt x="1002035" y="1501406"/>
                  </a:lnTo>
                  <a:lnTo>
                    <a:pt x="957212" y="1514237"/>
                  </a:lnTo>
                  <a:lnTo>
                    <a:pt x="911316" y="1524374"/>
                  </a:lnTo>
                  <a:lnTo>
                    <a:pt x="864438" y="1531726"/>
                  </a:lnTo>
                  <a:lnTo>
                    <a:pt x="816668" y="1536203"/>
                  </a:lnTo>
                  <a:lnTo>
                    <a:pt x="768096" y="1537716"/>
                  </a:lnTo>
                  <a:lnTo>
                    <a:pt x="719523" y="1536203"/>
                  </a:lnTo>
                  <a:lnTo>
                    <a:pt x="671753" y="1531726"/>
                  </a:lnTo>
                  <a:lnTo>
                    <a:pt x="624875" y="1524374"/>
                  </a:lnTo>
                  <a:lnTo>
                    <a:pt x="578979" y="1514237"/>
                  </a:lnTo>
                  <a:lnTo>
                    <a:pt x="534156" y="1501406"/>
                  </a:lnTo>
                  <a:lnTo>
                    <a:pt x="490496" y="1485970"/>
                  </a:lnTo>
                  <a:lnTo>
                    <a:pt x="448088" y="1468019"/>
                  </a:lnTo>
                  <a:lnTo>
                    <a:pt x="407022" y="1447643"/>
                  </a:lnTo>
                  <a:lnTo>
                    <a:pt x="367389" y="1424933"/>
                  </a:lnTo>
                  <a:lnTo>
                    <a:pt x="329278" y="1399978"/>
                  </a:lnTo>
                  <a:lnTo>
                    <a:pt x="292779" y="1372868"/>
                  </a:lnTo>
                  <a:lnTo>
                    <a:pt x="257983" y="1343694"/>
                  </a:lnTo>
                  <a:lnTo>
                    <a:pt x="224980" y="1312544"/>
                  </a:lnTo>
                  <a:lnTo>
                    <a:pt x="193859" y="1279511"/>
                  </a:lnTo>
                  <a:lnTo>
                    <a:pt x="164710" y="1244682"/>
                  </a:lnTo>
                  <a:lnTo>
                    <a:pt x="137624" y="1208149"/>
                  </a:lnTo>
                  <a:lnTo>
                    <a:pt x="112691" y="1170001"/>
                  </a:lnTo>
                  <a:lnTo>
                    <a:pt x="89999" y="1130328"/>
                  </a:lnTo>
                  <a:lnTo>
                    <a:pt x="69641" y="1089220"/>
                  </a:lnTo>
                  <a:lnTo>
                    <a:pt x="51705" y="1046768"/>
                  </a:lnTo>
                  <a:lnTo>
                    <a:pt x="36281" y="1003062"/>
                  </a:lnTo>
                  <a:lnTo>
                    <a:pt x="23460" y="958190"/>
                  </a:lnTo>
                  <a:lnTo>
                    <a:pt x="13331" y="912244"/>
                  </a:lnTo>
                  <a:lnTo>
                    <a:pt x="5985" y="865313"/>
                  </a:lnTo>
                  <a:lnTo>
                    <a:pt x="1511" y="817488"/>
                  </a:lnTo>
                  <a:lnTo>
                    <a:pt x="0" y="768858"/>
                  </a:lnTo>
                  <a:close/>
                </a:path>
              </a:pathLst>
            </a:custGeom>
            <a:ln w="12700">
              <a:solidFill>
                <a:srgbClr val="FFFFFF"/>
              </a:solidFill>
            </a:ln>
          </p:spPr>
          <p:txBody>
            <a:bodyPr wrap="square" lIns="0" tIns="0" rIns="0" bIns="0" rtlCol="0"/>
            <a:lstStyle/>
            <a:p>
              <a:endParaRPr/>
            </a:p>
          </p:txBody>
        </p:sp>
        <p:sp>
          <p:nvSpPr>
            <p:cNvPr id="19" name="object 19"/>
            <p:cNvSpPr/>
            <p:nvPr/>
          </p:nvSpPr>
          <p:spPr>
            <a:xfrm>
              <a:off x="7395971" y="1793748"/>
              <a:ext cx="2451100" cy="4613275"/>
            </a:xfrm>
            <a:custGeom>
              <a:avLst/>
              <a:gdLst/>
              <a:ahLst/>
              <a:cxnLst/>
              <a:rect l="l" t="t" r="r" b="b"/>
              <a:pathLst>
                <a:path w="2451100" h="4613275">
                  <a:moveTo>
                    <a:pt x="2205481" y="0"/>
                  </a:moveTo>
                  <a:lnTo>
                    <a:pt x="245109" y="0"/>
                  </a:lnTo>
                  <a:lnTo>
                    <a:pt x="195708" y="4979"/>
                  </a:lnTo>
                  <a:lnTo>
                    <a:pt x="149697" y="19260"/>
                  </a:lnTo>
                  <a:lnTo>
                    <a:pt x="108061" y="41857"/>
                  </a:lnTo>
                  <a:lnTo>
                    <a:pt x="71786" y="71786"/>
                  </a:lnTo>
                  <a:lnTo>
                    <a:pt x="41857" y="108061"/>
                  </a:lnTo>
                  <a:lnTo>
                    <a:pt x="19260" y="149697"/>
                  </a:lnTo>
                  <a:lnTo>
                    <a:pt x="4979" y="195708"/>
                  </a:lnTo>
                  <a:lnTo>
                    <a:pt x="0" y="245110"/>
                  </a:lnTo>
                  <a:lnTo>
                    <a:pt x="0" y="4368088"/>
                  </a:lnTo>
                  <a:lnTo>
                    <a:pt x="4979" y="4417477"/>
                  </a:lnTo>
                  <a:lnTo>
                    <a:pt x="19260" y="4463477"/>
                  </a:lnTo>
                  <a:lnTo>
                    <a:pt x="41857" y="4505104"/>
                  </a:lnTo>
                  <a:lnTo>
                    <a:pt x="71786" y="4541372"/>
                  </a:lnTo>
                  <a:lnTo>
                    <a:pt x="108061" y="4571296"/>
                  </a:lnTo>
                  <a:lnTo>
                    <a:pt x="149697" y="4593890"/>
                  </a:lnTo>
                  <a:lnTo>
                    <a:pt x="195708" y="4608169"/>
                  </a:lnTo>
                  <a:lnTo>
                    <a:pt x="245109" y="4613148"/>
                  </a:lnTo>
                  <a:lnTo>
                    <a:pt x="2205481" y="4613148"/>
                  </a:lnTo>
                  <a:lnTo>
                    <a:pt x="2254883" y="4608169"/>
                  </a:lnTo>
                  <a:lnTo>
                    <a:pt x="2300894" y="4593890"/>
                  </a:lnTo>
                  <a:lnTo>
                    <a:pt x="2342530" y="4571296"/>
                  </a:lnTo>
                  <a:lnTo>
                    <a:pt x="2378805" y="4541372"/>
                  </a:lnTo>
                  <a:lnTo>
                    <a:pt x="2408734" y="4505104"/>
                  </a:lnTo>
                  <a:lnTo>
                    <a:pt x="2431331" y="4463477"/>
                  </a:lnTo>
                  <a:lnTo>
                    <a:pt x="2445612" y="4417477"/>
                  </a:lnTo>
                  <a:lnTo>
                    <a:pt x="2450592" y="4368088"/>
                  </a:lnTo>
                  <a:lnTo>
                    <a:pt x="2450592" y="245110"/>
                  </a:lnTo>
                  <a:lnTo>
                    <a:pt x="2445612" y="195708"/>
                  </a:lnTo>
                  <a:lnTo>
                    <a:pt x="2431331" y="149697"/>
                  </a:lnTo>
                  <a:lnTo>
                    <a:pt x="2408734" y="108061"/>
                  </a:lnTo>
                  <a:lnTo>
                    <a:pt x="2378805" y="71786"/>
                  </a:lnTo>
                  <a:lnTo>
                    <a:pt x="2342530" y="41857"/>
                  </a:lnTo>
                  <a:lnTo>
                    <a:pt x="2300894" y="19260"/>
                  </a:lnTo>
                  <a:lnTo>
                    <a:pt x="2254883" y="4979"/>
                  </a:lnTo>
                  <a:lnTo>
                    <a:pt x="2205481" y="0"/>
                  </a:lnTo>
                  <a:close/>
                </a:path>
              </a:pathLst>
            </a:custGeom>
            <a:solidFill>
              <a:srgbClr val="001F5F">
                <a:alpha val="50195"/>
              </a:srgbClr>
            </a:solidFill>
          </p:spPr>
          <p:txBody>
            <a:bodyPr wrap="square" lIns="0" tIns="0" rIns="0" bIns="0" rtlCol="0"/>
            <a:lstStyle/>
            <a:p>
              <a:endParaRPr/>
            </a:p>
          </p:txBody>
        </p:sp>
        <p:sp>
          <p:nvSpPr>
            <p:cNvPr id="20" name="object 20"/>
            <p:cNvSpPr/>
            <p:nvPr/>
          </p:nvSpPr>
          <p:spPr>
            <a:xfrm>
              <a:off x="7395971" y="1793748"/>
              <a:ext cx="2451100" cy="4613275"/>
            </a:xfrm>
            <a:custGeom>
              <a:avLst/>
              <a:gdLst/>
              <a:ahLst/>
              <a:cxnLst/>
              <a:rect l="l" t="t" r="r" b="b"/>
              <a:pathLst>
                <a:path w="2451100" h="4613275">
                  <a:moveTo>
                    <a:pt x="0" y="245110"/>
                  </a:moveTo>
                  <a:lnTo>
                    <a:pt x="4979" y="195708"/>
                  </a:lnTo>
                  <a:lnTo>
                    <a:pt x="19260" y="149697"/>
                  </a:lnTo>
                  <a:lnTo>
                    <a:pt x="41857" y="108061"/>
                  </a:lnTo>
                  <a:lnTo>
                    <a:pt x="71786" y="71786"/>
                  </a:lnTo>
                  <a:lnTo>
                    <a:pt x="108061" y="41857"/>
                  </a:lnTo>
                  <a:lnTo>
                    <a:pt x="149697" y="19260"/>
                  </a:lnTo>
                  <a:lnTo>
                    <a:pt x="195708" y="4979"/>
                  </a:lnTo>
                  <a:lnTo>
                    <a:pt x="245109" y="0"/>
                  </a:lnTo>
                  <a:lnTo>
                    <a:pt x="2205481" y="0"/>
                  </a:lnTo>
                  <a:lnTo>
                    <a:pt x="2254883" y="4979"/>
                  </a:lnTo>
                  <a:lnTo>
                    <a:pt x="2300894" y="19260"/>
                  </a:lnTo>
                  <a:lnTo>
                    <a:pt x="2342530" y="41857"/>
                  </a:lnTo>
                  <a:lnTo>
                    <a:pt x="2378805" y="71786"/>
                  </a:lnTo>
                  <a:lnTo>
                    <a:pt x="2408734" y="108061"/>
                  </a:lnTo>
                  <a:lnTo>
                    <a:pt x="2431331" y="149697"/>
                  </a:lnTo>
                  <a:lnTo>
                    <a:pt x="2445612" y="195708"/>
                  </a:lnTo>
                  <a:lnTo>
                    <a:pt x="2450592" y="245110"/>
                  </a:lnTo>
                  <a:lnTo>
                    <a:pt x="2450592" y="4368088"/>
                  </a:lnTo>
                  <a:lnTo>
                    <a:pt x="2445612" y="4417477"/>
                  </a:lnTo>
                  <a:lnTo>
                    <a:pt x="2431331" y="4463477"/>
                  </a:lnTo>
                  <a:lnTo>
                    <a:pt x="2408734" y="4505104"/>
                  </a:lnTo>
                  <a:lnTo>
                    <a:pt x="2378805" y="4541372"/>
                  </a:lnTo>
                  <a:lnTo>
                    <a:pt x="2342530" y="4571296"/>
                  </a:lnTo>
                  <a:lnTo>
                    <a:pt x="2300894" y="4593890"/>
                  </a:lnTo>
                  <a:lnTo>
                    <a:pt x="2254883" y="4608169"/>
                  </a:lnTo>
                  <a:lnTo>
                    <a:pt x="2205481" y="4613148"/>
                  </a:lnTo>
                  <a:lnTo>
                    <a:pt x="245109" y="4613148"/>
                  </a:lnTo>
                  <a:lnTo>
                    <a:pt x="195708" y="4608169"/>
                  </a:lnTo>
                  <a:lnTo>
                    <a:pt x="149697" y="4593890"/>
                  </a:lnTo>
                  <a:lnTo>
                    <a:pt x="108061" y="4571296"/>
                  </a:lnTo>
                  <a:lnTo>
                    <a:pt x="71786" y="4541372"/>
                  </a:lnTo>
                  <a:lnTo>
                    <a:pt x="41857" y="4505104"/>
                  </a:lnTo>
                  <a:lnTo>
                    <a:pt x="19260" y="4463477"/>
                  </a:lnTo>
                  <a:lnTo>
                    <a:pt x="4979" y="4417477"/>
                  </a:lnTo>
                  <a:lnTo>
                    <a:pt x="0" y="4368088"/>
                  </a:lnTo>
                  <a:lnTo>
                    <a:pt x="0" y="245110"/>
                  </a:lnTo>
                  <a:close/>
                </a:path>
              </a:pathLst>
            </a:custGeom>
            <a:ln w="12700">
              <a:solidFill>
                <a:srgbClr val="FFFFFF"/>
              </a:solidFill>
            </a:ln>
          </p:spPr>
          <p:txBody>
            <a:bodyPr wrap="square" lIns="0" tIns="0" rIns="0" bIns="0" rtlCol="0"/>
            <a:lstStyle/>
            <a:p>
              <a:endParaRPr/>
            </a:p>
          </p:txBody>
        </p:sp>
      </p:grpSp>
      <p:sp>
        <p:nvSpPr>
          <p:cNvPr id="21" name="object 21"/>
          <p:cNvSpPr txBox="1"/>
          <p:nvPr/>
        </p:nvSpPr>
        <p:spPr>
          <a:xfrm>
            <a:off x="7619745" y="4017721"/>
            <a:ext cx="2006600" cy="989330"/>
          </a:xfrm>
          <a:prstGeom prst="rect">
            <a:avLst/>
          </a:prstGeom>
        </p:spPr>
        <p:txBody>
          <a:bodyPr vert="horz" wrap="square" lIns="0" tIns="62865" rIns="0" bIns="0" rtlCol="0">
            <a:spAutoFit/>
          </a:bodyPr>
          <a:lstStyle/>
          <a:p>
            <a:pPr marL="490855" marR="5080" indent="-478790">
              <a:lnSpc>
                <a:spcPts val="3629"/>
              </a:lnSpc>
              <a:spcBef>
                <a:spcPts val="495"/>
              </a:spcBef>
            </a:pPr>
            <a:r>
              <a:rPr sz="3300" spc="-10">
                <a:solidFill>
                  <a:srgbClr val="FFFFFF"/>
                </a:solidFill>
                <a:latin typeface="Calibri"/>
                <a:cs typeface="Calibri"/>
              </a:rPr>
              <a:t>Community Based</a:t>
            </a:r>
            <a:endParaRPr sz="3300">
              <a:latin typeface="Calibri"/>
              <a:cs typeface="Calibri"/>
            </a:endParaRPr>
          </a:p>
        </p:txBody>
      </p:sp>
      <p:grpSp>
        <p:nvGrpSpPr>
          <p:cNvPr id="22" name="object 22"/>
          <p:cNvGrpSpPr/>
          <p:nvPr/>
        </p:nvGrpSpPr>
        <p:grpSpPr>
          <a:xfrm>
            <a:off x="2637789" y="2063242"/>
            <a:ext cx="6916420" cy="4119879"/>
            <a:chOff x="2637789" y="2063242"/>
            <a:chExt cx="6916420" cy="4119879"/>
          </a:xfrm>
        </p:grpSpPr>
        <p:pic>
          <p:nvPicPr>
            <p:cNvPr id="23" name="object 23"/>
            <p:cNvPicPr/>
            <p:nvPr/>
          </p:nvPicPr>
          <p:blipFill>
            <a:blip r:embed="rId6" cstate="email">
              <a:extLst>
                <a:ext uri="{28A0092B-C50C-407E-A947-70E740481C1C}">
                  <a14:useLocalDpi xmlns:a14="http://schemas.microsoft.com/office/drawing/2010/main"/>
                </a:ext>
              </a:extLst>
            </a:blip>
            <a:stretch>
              <a:fillRect/>
            </a:stretch>
          </p:blipFill>
          <p:spPr>
            <a:xfrm>
              <a:off x="7853172" y="2069592"/>
              <a:ext cx="1536192" cy="1537716"/>
            </a:xfrm>
            <a:prstGeom prst="rect">
              <a:avLst/>
            </a:prstGeom>
          </p:spPr>
        </p:pic>
        <p:sp>
          <p:nvSpPr>
            <p:cNvPr id="24" name="object 24"/>
            <p:cNvSpPr/>
            <p:nvPr/>
          </p:nvSpPr>
          <p:spPr>
            <a:xfrm>
              <a:off x="7853172" y="2069592"/>
              <a:ext cx="1536700" cy="1537970"/>
            </a:xfrm>
            <a:custGeom>
              <a:avLst/>
              <a:gdLst/>
              <a:ahLst/>
              <a:cxnLst/>
              <a:rect l="l" t="t" r="r" b="b"/>
              <a:pathLst>
                <a:path w="1536700" h="1537970">
                  <a:moveTo>
                    <a:pt x="0" y="768858"/>
                  </a:moveTo>
                  <a:lnTo>
                    <a:pt x="1511" y="720227"/>
                  </a:lnTo>
                  <a:lnTo>
                    <a:pt x="5985" y="672402"/>
                  </a:lnTo>
                  <a:lnTo>
                    <a:pt x="13331" y="625471"/>
                  </a:lnTo>
                  <a:lnTo>
                    <a:pt x="23460" y="579525"/>
                  </a:lnTo>
                  <a:lnTo>
                    <a:pt x="36281" y="534653"/>
                  </a:lnTo>
                  <a:lnTo>
                    <a:pt x="51705" y="490947"/>
                  </a:lnTo>
                  <a:lnTo>
                    <a:pt x="69641" y="448495"/>
                  </a:lnTo>
                  <a:lnTo>
                    <a:pt x="89999" y="407387"/>
                  </a:lnTo>
                  <a:lnTo>
                    <a:pt x="112691" y="367714"/>
                  </a:lnTo>
                  <a:lnTo>
                    <a:pt x="137624" y="329566"/>
                  </a:lnTo>
                  <a:lnTo>
                    <a:pt x="164710" y="293033"/>
                  </a:lnTo>
                  <a:lnTo>
                    <a:pt x="193859" y="258204"/>
                  </a:lnTo>
                  <a:lnTo>
                    <a:pt x="224980" y="225170"/>
                  </a:lnTo>
                  <a:lnTo>
                    <a:pt x="257983" y="194021"/>
                  </a:lnTo>
                  <a:lnTo>
                    <a:pt x="292779" y="164847"/>
                  </a:lnTo>
                  <a:lnTo>
                    <a:pt x="329278" y="137737"/>
                  </a:lnTo>
                  <a:lnTo>
                    <a:pt x="367389" y="112782"/>
                  </a:lnTo>
                  <a:lnTo>
                    <a:pt x="407022" y="90072"/>
                  </a:lnTo>
                  <a:lnTo>
                    <a:pt x="448088" y="69696"/>
                  </a:lnTo>
                  <a:lnTo>
                    <a:pt x="490496" y="51745"/>
                  </a:lnTo>
                  <a:lnTo>
                    <a:pt x="534156" y="36309"/>
                  </a:lnTo>
                  <a:lnTo>
                    <a:pt x="578979" y="23478"/>
                  </a:lnTo>
                  <a:lnTo>
                    <a:pt x="624875" y="13341"/>
                  </a:lnTo>
                  <a:lnTo>
                    <a:pt x="671753" y="5989"/>
                  </a:lnTo>
                  <a:lnTo>
                    <a:pt x="719523" y="1512"/>
                  </a:lnTo>
                  <a:lnTo>
                    <a:pt x="768096" y="0"/>
                  </a:lnTo>
                  <a:lnTo>
                    <a:pt x="816668" y="1512"/>
                  </a:lnTo>
                  <a:lnTo>
                    <a:pt x="864438" y="5989"/>
                  </a:lnTo>
                  <a:lnTo>
                    <a:pt x="911316" y="13341"/>
                  </a:lnTo>
                  <a:lnTo>
                    <a:pt x="957212" y="23478"/>
                  </a:lnTo>
                  <a:lnTo>
                    <a:pt x="1002035" y="36309"/>
                  </a:lnTo>
                  <a:lnTo>
                    <a:pt x="1045695" y="51745"/>
                  </a:lnTo>
                  <a:lnTo>
                    <a:pt x="1088103" y="69696"/>
                  </a:lnTo>
                  <a:lnTo>
                    <a:pt x="1129169" y="90072"/>
                  </a:lnTo>
                  <a:lnTo>
                    <a:pt x="1168802" y="112782"/>
                  </a:lnTo>
                  <a:lnTo>
                    <a:pt x="1206913" y="137737"/>
                  </a:lnTo>
                  <a:lnTo>
                    <a:pt x="1243412" y="164847"/>
                  </a:lnTo>
                  <a:lnTo>
                    <a:pt x="1278208" y="194021"/>
                  </a:lnTo>
                  <a:lnTo>
                    <a:pt x="1311211" y="225171"/>
                  </a:lnTo>
                  <a:lnTo>
                    <a:pt x="1342332" y="258204"/>
                  </a:lnTo>
                  <a:lnTo>
                    <a:pt x="1371481" y="293033"/>
                  </a:lnTo>
                  <a:lnTo>
                    <a:pt x="1398567" y="329566"/>
                  </a:lnTo>
                  <a:lnTo>
                    <a:pt x="1423500" y="367714"/>
                  </a:lnTo>
                  <a:lnTo>
                    <a:pt x="1446192" y="407387"/>
                  </a:lnTo>
                  <a:lnTo>
                    <a:pt x="1466550" y="448495"/>
                  </a:lnTo>
                  <a:lnTo>
                    <a:pt x="1484486" y="490947"/>
                  </a:lnTo>
                  <a:lnTo>
                    <a:pt x="1499910" y="534653"/>
                  </a:lnTo>
                  <a:lnTo>
                    <a:pt x="1512731" y="579525"/>
                  </a:lnTo>
                  <a:lnTo>
                    <a:pt x="1522860" y="625471"/>
                  </a:lnTo>
                  <a:lnTo>
                    <a:pt x="1530206" y="672402"/>
                  </a:lnTo>
                  <a:lnTo>
                    <a:pt x="1534680" y="720227"/>
                  </a:lnTo>
                  <a:lnTo>
                    <a:pt x="1536192" y="768858"/>
                  </a:lnTo>
                  <a:lnTo>
                    <a:pt x="1534680" y="817488"/>
                  </a:lnTo>
                  <a:lnTo>
                    <a:pt x="1530206" y="865313"/>
                  </a:lnTo>
                  <a:lnTo>
                    <a:pt x="1522860" y="912244"/>
                  </a:lnTo>
                  <a:lnTo>
                    <a:pt x="1512731" y="958190"/>
                  </a:lnTo>
                  <a:lnTo>
                    <a:pt x="1499910" y="1003062"/>
                  </a:lnTo>
                  <a:lnTo>
                    <a:pt x="1484486" y="1046768"/>
                  </a:lnTo>
                  <a:lnTo>
                    <a:pt x="1466550" y="1089220"/>
                  </a:lnTo>
                  <a:lnTo>
                    <a:pt x="1446192" y="1130328"/>
                  </a:lnTo>
                  <a:lnTo>
                    <a:pt x="1423500" y="1170001"/>
                  </a:lnTo>
                  <a:lnTo>
                    <a:pt x="1398567" y="1208149"/>
                  </a:lnTo>
                  <a:lnTo>
                    <a:pt x="1371481" y="1244682"/>
                  </a:lnTo>
                  <a:lnTo>
                    <a:pt x="1342332" y="1279511"/>
                  </a:lnTo>
                  <a:lnTo>
                    <a:pt x="1311211" y="1312545"/>
                  </a:lnTo>
                  <a:lnTo>
                    <a:pt x="1278208" y="1343694"/>
                  </a:lnTo>
                  <a:lnTo>
                    <a:pt x="1243412" y="1372868"/>
                  </a:lnTo>
                  <a:lnTo>
                    <a:pt x="1206913" y="1399978"/>
                  </a:lnTo>
                  <a:lnTo>
                    <a:pt x="1168802" y="1424933"/>
                  </a:lnTo>
                  <a:lnTo>
                    <a:pt x="1129169" y="1447643"/>
                  </a:lnTo>
                  <a:lnTo>
                    <a:pt x="1088103" y="1468019"/>
                  </a:lnTo>
                  <a:lnTo>
                    <a:pt x="1045695" y="1485970"/>
                  </a:lnTo>
                  <a:lnTo>
                    <a:pt x="1002035" y="1501406"/>
                  </a:lnTo>
                  <a:lnTo>
                    <a:pt x="957212" y="1514237"/>
                  </a:lnTo>
                  <a:lnTo>
                    <a:pt x="911316" y="1524374"/>
                  </a:lnTo>
                  <a:lnTo>
                    <a:pt x="864438" y="1531726"/>
                  </a:lnTo>
                  <a:lnTo>
                    <a:pt x="816668" y="1536203"/>
                  </a:lnTo>
                  <a:lnTo>
                    <a:pt x="768096" y="1537716"/>
                  </a:lnTo>
                  <a:lnTo>
                    <a:pt x="719523" y="1536203"/>
                  </a:lnTo>
                  <a:lnTo>
                    <a:pt x="671753" y="1531726"/>
                  </a:lnTo>
                  <a:lnTo>
                    <a:pt x="624875" y="1524374"/>
                  </a:lnTo>
                  <a:lnTo>
                    <a:pt x="578979" y="1514237"/>
                  </a:lnTo>
                  <a:lnTo>
                    <a:pt x="534156" y="1501406"/>
                  </a:lnTo>
                  <a:lnTo>
                    <a:pt x="490496" y="1485970"/>
                  </a:lnTo>
                  <a:lnTo>
                    <a:pt x="448088" y="1468019"/>
                  </a:lnTo>
                  <a:lnTo>
                    <a:pt x="407022" y="1447643"/>
                  </a:lnTo>
                  <a:lnTo>
                    <a:pt x="367389" y="1424933"/>
                  </a:lnTo>
                  <a:lnTo>
                    <a:pt x="329278" y="1399978"/>
                  </a:lnTo>
                  <a:lnTo>
                    <a:pt x="292779" y="1372868"/>
                  </a:lnTo>
                  <a:lnTo>
                    <a:pt x="257983" y="1343694"/>
                  </a:lnTo>
                  <a:lnTo>
                    <a:pt x="224980" y="1312544"/>
                  </a:lnTo>
                  <a:lnTo>
                    <a:pt x="193859" y="1279511"/>
                  </a:lnTo>
                  <a:lnTo>
                    <a:pt x="164710" y="1244682"/>
                  </a:lnTo>
                  <a:lnTo>
                    <a:pt x="137624" y="1208149"/>
                  </a:lnTo>
                  <a:lnTo>
                    <a:pt x="112691" y="1170001"/>
                  </a:lnTo>
                  <a:lnTo>
                    <a:pt x="89999" y="1130328"/>
                  </a:lnTo>
                  <a:lnTo>
                    <a:pt x="69641" y="1089220"/>
                  </a:lnTo>
                  <a:lnTo>
                    <a:pt x="51705" y="1046768"/>
                  </a:lnTo>
                  <a:lnTo>
                    <a:pt x="36281" y="1003062"/>
                  </a:lnTo>
                  <a:lnTo>
                    <a:pt x="23460" y="958190"/>
                  </a:lnTo>
                  <a:lnTo>
                    <a:pt x="13331" y="912244"/>
                  </a:lnTo>
                  <a:lnTo>
                    <a:pt x="5985" y="865313"/>
                  </a:lnTo>
                  <a:lnTo>
                    <a:pt x="1511" y="817488"/>
                  </a:lnTo>
                  <a:lnTo>
                    <a:pt x="0" y="768858"/>
                  </a:lnTo>
                  <a:close/>
                </a:path>
              </a:pathLst>
            </a:custGeom>
            <a:ln w="12700">
              <a:solidFill>
                <a:srgbClr val="FFFFFF"/>
              </a:solidFill>
            </a:ln>
          </p:spPr>
          <p:txBody>
            <a:bodyPr wrap="square" lIns="0" tIns="0" rIns="0" bIns="0" rtlCol="0"/>
            <a:lstStyle/>
            <a:p>
              <a:endParaRPr/>
            </a:p>
          </p:txBody>
        </p:sp>
        <p:sp>
          <p:nvSpPr>
            <p:cNvPr id="25" name="object 25"/>
            <p:cNvSpPr/>
            <p:nvPr/>
          </p:nvSpPr>
          <p:spPr>
            <a:xfrm>
              <a:off x="2644139" y="5484876"/>
              <a:ext cx="6903720" cy="692150"/>
            </a:xfrm>
            <a:custGeom>
              <a:avLst/>
              <a:gdLst/>
              <a:ahLst/>
              <a:cxnLst/>
              <a:rect l="l" t="t" r="r" b="b"/>
              <a:pathLst>
                <a:path w="6903720" h="692150">
                  <a:moveTo>
                    <a:pt x="6557771" y="0"/>
                  </a:moveTo>
                  <a:lnTo>
                    <a:pt x="6557771" y="172974"/>
                  </a:lnTo>
                  <a:lnTo>
                    <a:pt x="345948" y="172974"/>
                  </a:lnTo>
                  <a:lnTo>
                    <a:pt x="345948" y="0"/>
                  </a:lnTo>
                  <a:lnTo>
                    <a:pt x="0" y="345948"/>
                  </a:lnTo>
                  <a:lnTo>
                    <a:pt x="345948" y="691896"/>
                  </a:lnTo>
                  <a:lnTo>
                    <a:pt x="345948" y="518922"/>
                  </a:lnTo>
                  <a:lnTo>
                    <a:pt x="6557771" y="518922"/>
                  </a:lnTo>
                  <a:lnTo>
                    <a:pt x="6557771" y="691896"/>
                  </a:lnTo>
                  <a:lnTo>
                    <a:pt x="6903719" y="345948"/>
                  </a:lnTo>
                  <a:lnTo>
                    <a:pt x="6557771" y="0"/>
                  </a:lnTo>
                  <a:close/>
                </a:path>
              </a:pathLst>
            </a:custGeom>
            <a:solidFill>
              <a:srgbClr val="CACCD2"/>
            </a:solidFill>
          </p:spPr>
          <p:txBody>
            <a:bodyPr wrap="square" lIns="0" tIns="0" rIns="0" bIns="0" rtlCol="0"/>
            <a:lstStyle/>
            <a:p>
              <a:endParaRPr/>
            </a:p>
          </p:txBody>
        </p:sp>
        <p:sp>
          <p:nvSpPr>
            <p:cNvPr id="26" name="object 26"/>
            <p:cNvSpPr/>
            <p:nvPr/>
          </p:nvSpPr>
          <p:spPr>
            <a:xfrm>
              <a:off x="2644139" y="5484876"/>
              <a:ext cx="6903720" cy="692150"/>
            </a:xfrm>
            <a:custGeom>
              <a:avLst/>
              <a:gdLst/>
              <a:ahLst/>
              <a:cxnLst/>
              <a:rect l="l" t="t" r="r" b="b"/>
              <a:pathLst>
                <a:path w="6903720" h="692150">
                  <a:moveTo>
                    <a:pt x="0" y="345948"/>
                  </a:moveTo>
                  <a:lnTo>
                    <a:pt x="345948" y="0"/>
                  </a:lnTo>
                  <a:lnTo>
                    <a:pt x="345948" y="172974"/>
                  </a:lnTo>
                  <a:lnTo>
                    <a:pt x="6557771" y="172974"/>
                  </a:lnTo>
                  <a:lnTo>
                    <a:pt x="6557771" y="0"/>
                  </a:lnTo>
                  <a:lnTo>
                    <a:pt x="6903719" y="345948"/>
                  </a:lnTo>
                  <a:lnTo>
                    <a:pt x="6557771" y="691896"/>
                  </a:lnTo>
                  <a:lnTo>
                    <a:pt x="6557771" y="518922"/>
                  </a:lnTo>
                  <a:lnTo>
                    <a:pt x="345948" y="518922"/>
                  </a:lnTo>
                  <a:lnTo>
                    <a:pt x="345948" y="691896"/>
                  </a:lnTo>
                  <a:lnTo>
                    <a:pt x="0" y="345948"/>
                  </a:lnTo>
                  <a:close/>
                </a:path>
              </a:pathLst>
            </a:custGeom>
            <a:ln w="12699">
              <a:solidFill>
                <a:srgbClr val="FFFFFF"/>
              </a:solidFill>
            </a:ln>
          </p:spPr>
          <p:txBody>
            <a:bodyPr wrap="square" lIns="0" tIns="0" rIns="0" bIns="0" rtlCol="0"/>
            <a:lstStyle/>
            <a:p>
              <a:endParaRPr/>
            </a:p>
          </p:txBody>
        </p:sp>
      </p:grpSp>
      <p:sp>
        <p:nvSpPr>
          <p:cNvPr id="27" name="object 27"/>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fld id="{81D60167-4931-47E6-BA6A-407CBD079E47}" type="slidenum">
              <a:rPr spc="-5" dirty="0"/>
              <a:t>27</a:t>
            </a:fld>
            <a:endParaRPr spc="-5"/>
          </a:p>
        </p:txBody>
      </p:sp>
    </p:spTree>
    <p:extLst>
      <p:ext uri="{BB962C8B-B14F-4D97-AF65-F5344CB8AC3E}">
        <p14:creationId xmlns:p14="http://schemas.microsoft.com/office/powerpoint/2010/main" val="3439082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0" y="0"/>
            <a:ext cx="5151119" cy="6857998"/>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9809988" y="6358128"/>
            <a:ext cx="2016252" cy="236219"/>
          </a:xfrm>
          <a:prstGeom prst="rect">
            <a:avLst/>
          </a:prstGeom>
        </p:spPr>
      </p:pic>
      <p:sp>
        <p:nvSpPr>
          <p:cNvPr id="4" name="object 4"/>
          <p:cNvSpPr txBox="1"/>
          <p:nvPr/>
        </p:nvSpPr>
        <p:spPr>
          <a:xfrm>
            <a:off x="1469516" y="2873755"/>
            <a:ext cx="1823085" cy="848360"/>
          </a:xfrm>
          <a:prstGeom prst="rect">
            <a:avLst/>
          </a:prstGeom>
        </p:spPr>
        <p:txBody>
          <a:bodyPr vert="horz" wrap="square" lIns="0" tIns="12700" rIns="0" bIns="0" rtlCol="0">
            <a:spAutoFit/>
          </a:bodyPr>
          <a:lstStyle/>
          <a:p>
            <a:pPr marL="12700">
              <a:lnSpc>
                <a:spcPct val="100000"/>
              </a:lnSpc>
              <a:spcBef>
                <a:spcPts val="100"/>
              </a:spcBef>
            </a:pPr>
            <a:r>
              <a:rPr sz="5400" b="1" spc="-10">
                <a:solidFill>
                  <a:srgbClr val="FFFFFF"/>
                </a:solidFill>
                <a:latin typeface="Calibri"/>
                <a:cs typeface="Calibri"/>
              </a:rPr>
              <a:t>Clinics</a:t>
            </a:r>
            <a:endParaRPr sz="5400">
              <a:latin typeface="Calibri"/>
              <a:cs typeface="Calibri"/>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fld id="{81D60167-4931-47E6-BA6A-407CBD079E47}" type="slidenum">
              <a:rPr spc="-5" dirty="0"/>
              <a:t>28</a:t>
            </a:fld>
            <a:endParaRPr spc="-5"/>
          </a:p>
        </p:txBody>
      </p:sp>
      <p:sp>
        <p:nvSpPr>
          <p:cNvPr id="5" name="object 5"/>
          <p:cNvSpPr txBox="1"/>
          <p:nvPr/>
        </p:nvSpPr>
        <p:spPr>
          <a:xfrm>
            <a:off x="5696203" y="1474978"/>
            <a:ext cx="5086985" cy="2463800"/>
          </a:xfrm>
          <a:prstGeom prst="rect">
            <a:avLst/>
          </a:prstGeom>
        </p:spPr>
        <p:txBody>
          <a:bodyPr vert="horz" wrap="square" lIns="0" tIns="93980" rIns="0" bIns="0" rtlCol="0">
            <a:spAutoFit/>
          </a:bodyPr>
          <a:lstStyle/>
          <a:p>
            <a:pPr marL="354965" marR="5080" indent="-342265">
              <a:lnSpc>
                <a:spcPts val="2690"/>
              </a:lnSpc>
              <a:spcBef>
                <a:spcPts val="740"/>
              </a:spcBef>
              <a:buFont typeface="Calibri"/>
              <a:buChar char="-"/>
              <a:tabLst>
                <a:tab pos="354965" algn="l"/>
                <a:tab pos="355600" algn="l"/>
              </a:tabLst>
            </a:pPr>
            <a:r>
              <a:rPr sz="2800" b="1">
                <a:solidFill>
                  <a:srgbClr val="922F83"/>
                </a:solidFill>
                <a:latin typeface="Calibri"/>
                <a:cs typeface="Calibri"/>
              </a:rPr>
              <a:t>Epic</a:t>
            </a:r>
            <a:r>
              <a:rPr sz="2800" b="1" spc="-90">
                <a:solidFill>
                  <a:srgbClr val="922F83"/>
                </a:solidFill>
                <a:latin typeface="Calibri"/>
                <a:cs typeface="Calibri"/>
              </a:rPr>
              <a:t> </a:t>
            </a:r>
            <a:r>
              <a:rPr sz="2800" b="1">
                <a:solidFill>
                  <a:srgbClr val="922F83"/>
                </a:solidFill>
                <a:latin typeface="Calibri"/>
                <a:cs typeface="Calibri"/>
              </a:rPr>
              <a:t>based</a:t>
            </a:r>
            <a:r>
              <a:rPr sz="2800" b="1" spc="-85">
                <a:solidFill>
                  <a:srgbClr val="922F83"/>
                </a:solidFill>
                <a:latin typeface="Calibri"/>
                <a:cs typeface="Calibri"/>
              </a:rPr>
              <a:t> </a:t>
            </a:r>
            <a:r>
              <a:rPr sz="2800" b="1" spc="-10">
                <a:solidFill>
                  <a:srgbClr val="922F83"/>
                </a:solidFill>
                <a:latin typeface="Calibri"/>
                <a:cs typeface="Calibri"/>
              </a:rPr>
              <a:t>referral</a:t>
            </a:r>
            <a:r>
              <a:rPr sz="2800" b="1" spc="-50">
                <a:solidFill>
                  <a:srgbClr val="922F83"/>
                </a:solidFill>
                <a:latin typeface="Calibri"/>
                <a:cs typeface="Calibri"/>
              </a:rPr>
              <a:t> </a:t>
            </a:r>
            <a:r>
              <a:rPr sz="2800" b="1">
                <a:solidFill>
                  <a:srgbClr val="922F83"/>
                </a:solidFill>
                <a:latin typeface="Calibri"/>
                <a:cs typeface="Calibri"/>
              </a:rPr>
              <a:t>to</a:t>
            </a:r>
            <a:r>
              <a:rPr sz="2800" b="1" spc="-90">
                <a:solidFill>
                  <a:srgbClr val="922F83"/>
                </a:solidFill>
                <a:latin typeface="Calibri"/>
                <a:cs typeface="Calibri"/>
              </a:rPr>
              <a:t> </a:t>
            </a:r>
            <a:r>
              <a:rPr sz="2800" b="1" spc="-10">
                <a:solidFill>
                  <a:srgbClr val="922F83"/>
                </a:solidFill>
                <a:latin typeface="Calibri"/>
                <a:cs typeface="Calibri"/>
              </a:rPr>
              <a:t>resources: </a:t>
            </a:r>
            <a:r>
              <a:rPr sz="2800" b="1">
                <a:solidFill>
                  <a:srgbClr val="922F83"/>
                </a:solidFill>
                <a:latin typeface="Calibri"/>
                <a:cs typeface="Calibri"/>
              </a:rPr>
              <a:t>live</a:t>
            </a:r>
            <a:r>
              <a:rPr sz="2800" b="1" spc="-75">
                <a:solidFill>
                  <a:srgbClr val="922F83"/>
                </a:solidFill>
                <a:latin typeface="Calibri"/>
                <a:cs typeface="Calibri"/>
              </a:rPr>
              <a:t> </a:t>
            </a:r>
            <a:r>
              <a:rPr sz="2800" b="1">
                <a:solidFill>
                  <a:srgbClr val="922F83"/>
                </a:solidFill>
                <a:latin typeface="Calibri"/>
                <a:cs typeface="Calibri"/>
              </a:rPr>
              <a:t>summer</a:t>
            </a:r>
            <a:r>
              <a:rPr sz="2800" b="1" spc="-90">
                <a:solidFill>
                  <a:srgbClr val="922F83"/>
                </a:solidFill>
                <a:latin typeface="Calibri"/>
                <a:cs typeface="Calibri"/>
              </a:rPr>
              <a:t> </a:t>
            </a:r>
            <a:r>
              <a:rPr sz="2800" b="1" spc="-20">
                <a:solidFill>
                  <a:srgbClr val="922F83"/>
                </a:solidFill>
                <a:latin typeface="Calibri"/>
                <a:cs typeface="Calibri"/>
              </a:rPr>
              <a:t>2023</a:t>
            </a:r>
            <a:endParaRPr sz="2800">
              <a:latin typeface="Calibri"/>
              <a:cs typeface="Calibri"/>
            </a:endParaRPr>
          </a:p>
          <a:p>
            <a:pPr marL="469900">
              <a:lnSpc>
                <a:spcPct val="100000"/>
              </a:lnSpc>
              <a:spcBef>
                <a:spcPts val="550"/>
              </a:spcBef>
              <a:tabLst>
                <a:tab pos="812165" algn="l"/>
              </a:tabLst>
            </a:pPr>
            <a:r>
              <a:rPr sz="2800" spc="-50">
                <a:solidFill>
                  <a:srgbClr val="585858"/>
                </a:solidFill>
                <a:latin typeface="Calibri"/>
                <a:cs typeface="Calibri"/>
              </a:rPr>
              <a:t>-</a:t>
            </a:r>
            <a:r>
              <a:rPr sz="2800">
                <a:solidFill>
                  <a:srgbClr val="585858"/>
                </a:solidFill>
                <a:latin typeface="Calibri"/>
                <a:cs typeface="Calibri"/>
              </a:rPr>
              <a:t>	</a:t>
            </a:r>
            <a:r>
              <a:rPr sz="2800" b="1">
                <a:solidFill>
                  <a:srgbClr val="922F83"/>
                </a:solidFill>
                <a:latin typeface="Calibri"/>
                <a:cs typeface="Calibri"/>
              </a:rPr>
              <a:t>Closed</a:t>
            </a:r>
            <a:r>
              <a:rPr sz="2800" b="1" spc="-55">
                <a:solidFill>
                  <a:srgbClr val="922F83"/>
                </a:solidFill>
                <a:latin typeface="Calibri"/>
                <a:cs typeface="Calibri"/>
              </a:rPr>
              <a:t> </a:t>
            </a:r>
            <a:r>
              <a:rPr sz="2800" b="1">
                <a:solidFill>
                  <a:srgbClr val="922F83"/>
                </a:solidFill>
                <a:latin typeface="Calibri"/>
                <a:cs typeface="Calibri"/>
              </a:rPr>
              <a:t>loop</a:t>
            </a:r>
            <a:r>
              <a:rPr sz="2800" b="1" spc="-75">
                <a:solidFill>
                  <a:srgbClr val="922F83"/>
                </a:solidFill>
                <a:latin typeface="Calibri"/>
                <a:cs typeface="Calibri"/>
              </a:rPr>
              <a:t> </a:t>
            </a:r>
            <a:r>
              <a:rPr sz="2800" b="1" spc="-10">
                <a:solidFill>
                  <a:srgbClr val="922F83"/>
                </a:solidFill>
                <a:latin typeface="Calibri"/>
                <a:cs typeface="Calibri"/>
              </a:rPr>
              <a:t>referrals</a:t>
            </a:r>
            <a:endParaRPr sz="2800">
              <a:latin typeface="Calibri"/>
              <a:cs typeface="Calibri"/>
            </a:endParaRPr>
          </a:p>
          <a:p>
            <a:pPr>
              <a:lnSpc>
                <a:spcPct val="100000"/>
              </a:lnSpc>
              <a:spcBef>
                <a:spcPts val="20"/>
              </a:spcBef>
            </a:pPr>
            <a:endParaRPr sz="3150">
              <a:latin typeface="Calibri"/>
              <a:cs typeface="Calibri"/>
            </a:endParaRPr>
          </a:p>
          <a:p>
            <a:pPr marL="354965" marR="1202055" indent="-342265">
              <a:lnSpc>
                <a:spcPts val="2690"/>
              </a:lnSpc>
              <a:buFont typeface="Calibri"/>
              <a:buChar char="-"/>
              <a:tabLst>
                <a:tab pos="354965" algn="l"/>
                <a:tab pos="355600" algn="l"/>
              </a:tabLst>
            </a:pPr>
            <a:r>
              <a:rPr sz="2800" b="1">
                <a:solidFill>
                  <a:srgbClr val="922F83"/>
                </a:solidFill>
                <a:latin typeface="Calibri"/>
                <a:cs typeface="Calibri"/>
              </a:rPr>
              <a:t>Doula</a:t>
            </a:r>
            <a:r>
              <a:rPr sz="2800" b="1" spc="-105">
                <a:solidFill>
                  <a:srgbClr val="922F83"/>
                </a:solidFill>
                <a:latin typeface="Calibri"/>
                <a:cs typeface="Calibri"/>
              </a:rPr>
              <a:t> </a:t>
            </a:r>
            <a:r>
              <a:rPr sz="2800" b="1" spc="-10">
                <a:solidFill>
                  <a:srgbClr val="922F83"/>
                </a:solidFill>
                <a:latin typeface="Calibri"/>
                <a:cs typeface="Calibri"/>
              </a:rPr>
              <a:t>Program</a:t>
            </a:r>
            <a:r>
              <a:rPr sz="2800" b="1" spc="-85">
                <a:solidFill>
                  <a:srgbClr val="922F83"/>
                </a:solidFill>
                <a:latin typeface="Calibri"/>
                <a:cs typeface="Calibri"/>
              </a:rPr>
              <a:t> </a:t>
            </a:r>
            <a:r>
              <a:rPr sz="2800" b="1" spc="-10">
                <a:solidFill>
                  <a:srgbClr val="922F83"/>
                </a:solidFill>
                <a:latin typeface="Calibri"/>
                <a:cs typeface="Calibri"/>
              </a:rPr>
              <a:t>prenatal enrollment:</a:t>
            </a:r>
            <a:endParaRPr sz="2800">
              <a:latin typeface="Calibri"/>
              <a:cs typeface="Calibri"/>
            </a:endParaRPr>
          </a:p>
        </p:txBody>
      </p:sp>
      <p:sp>
        <p:nvSpPr>
          <p:cNvPr id="6" name="object 6"/>
          <p:cNvSpPr txBox="1"/>
          <p:nvPr/>
        </p:nvSpPr>
        <p:spPr>
          <a:xfrm>
            <a:off x="6153403" y="3981069"/>
            <a:ext cx="5042535" cy="1551940"/>
          </a:xfrm>
          <a:prstGeom prst="rect">
            <a:avLst/>
          </a:prstGeom>
        </p:spPr>
        <p:txBody>
          <a:bodyPr vert="horz" wrap="square" lIns="0" tIns="93980" rIns="0" bIns="0" rtlCol="0">
            <a:spAutoFit/>
          </a:bodyPr>
          <a:lstStyle/>
          <a:p>
            <a:pPr marL="354965" marR="5080" indent="-342265">
              <a:lnSpc>
                <a:spcPts val="2690"/>
              </a:lnSpc>
              <a:spcBef>
                <a:spcPts val="740"/>
              </a:spcBef>
              <a:buClr>
                <a:srgbClr val="585858"/>
              </a:buClr>
              <a:buFont typeface="Calibri"/>
              <a:buChar char="-"/>
              <a:tabLst>
                <a:tab pos="354965" algn="l"/>
                <a:tab pos="355600" algn="l"/>
              </a:tabLst>
            </a:pPr>
            <a:r>
              <a:rPr sz="2800" b="1">
                <a:solidFill>
                  <a:srgbClr val="922F83"/>
                </a:solidFill>
                <a:latin typeface="Calibri"/>
                <a:cs typeface="Calibri"/>
              </a:rPr>
              <a:t>3</a:t>
            </a:r>
            <a:r>
              <a:rPr sz="2800" b="1" spc="-70">
                <a:solidFill>
                  <a:srgbClr val="922F83"/>
                </a:solidFill>
                <a:latin typeface="Calibri"/>
                <a:cs typeface="Calibri"/>
              </a:rPr>
              <a:t> </a:t>
            </a:r>
            <a:r>
              <a:rPr sz="2800" b="1">
                <a:solidFill>
                  <a:srgbClr val="922F83"/>
                </a:solidFill>
                <a:latin typeface="Calibri"/>
                <a:cs typeface="Calibri"/>
              </a:rPr>
              <a:t>prenatal</a:t>
            </a:r>
            <a:r>
              <a:rPr sz="2800" b="1" spc="-40">
                <a:solidFill>
                  <a:srgbClr val="922F83"/>
                </a:solidFill>
                <a:latin typeface="Calibri"/>
                <a:cs typeface="Calibri"/>
              </a:rPr>
              <a:t> </a:t>
            </a:r>
            <a:r>
              <a:rPr sz="2800" b="1">
                <a:solidFill>
                  <a:srgbClr val="922F83"/>
                </a:solidFill>
                <a:latin typeface="Calibri"/>
                <a:cs typeface="Calibri"/>
              </a:rPr>
              <a:t>visits,</a:t>
            </a:r>
            <a:r>
              <a:rPr sz="2800" b="1" spc="-60">
                <a:solidFill>
                  <a:srgbClr val="922F83"/>
                </a:solidFill>
                <a:latin typeface="Calibri"/>
                <a:cs typeface="Calibri"/>
              </a:rPr>
              <a:t> </a:t>
            </a:r>
            <a:r>
              <a:rPr sz="2800" b="1">
                <a:solidFill>
                  <a:srgbClr val="922F83"/>
                </a:solidFill>
                <a:latin typeface="Calibri"/>
                <a:cs typeface="Calibri"/>
              </a:rPr>
              <a:t>Labor</a:t>
            </a:r>
            <a:r>
              <a:rPr sz="2800" b="1" spc="-65">
                <a:solidFill>
                  <a:srgbClr val="922F83"/>
                </a:solidFill>
                <a:latin typeface="Calibri"/>
                <a:cs typeface="Calibri"/>
              </a:rPr>
              <a:t> </a:t>
            </a:r>
            <a:r>
              <a:rPr sz="2800" b="1" spc="-10">
                <a:solidFill>
                  <a:srgbClr val="922F83"/>
                </a:solidFill>
                <a:latin typeface="Calibri"/>
                <a:cs typeface="Calibri"/>
              </a:rPr>
              <a:t>support, </a:t>
            </a:r>
            <a:r>
              <a:rPr sz="2800" b="1">
                <a:solidFill>
                  <a:srgbClr val="922F83"/>
                </a:solidFill>
                <a:latin typeface="Calibri"/>
                <a:cs typeface="Calibri"/>
              </a:rPr>
              <a:t>3</a:t>
            </a:r>
            <a:r>
              <a:rPr sz="2800" b="1" spc="-75">
                <a:solidFill>
                  <a:srgbClr val="922F83"/>
                </a:solidFill>
                <a:latin typeface="Calibri"/>
                <a:cs typeface="Calibri"/>
              </a:rPr>
              <a:t> </a:t>
            </a:r>
            <a:r>
              <a:rPr sz="2800" b="1">
                <a:solidFill>
                  <a:srgbClr val="922F83"/>
                </a:solidFill>
                <a:latin typeface="Calibri"/>
                <a:cs typeface="Calibri"/>
              </a:rPr>
              <a:t>postpartum</a:t>
            </a:r>
            <a:r>
              <a:rPr sz="2800" b="1" spc="-70">
                <a:solidFill>
                  <a:srgbClr val="922F83"/>
                </a:solidFill>
                <a:latin typeface="Calibri"/>
                <a:cs typeface="Calibri"/>
              </a:rPr>
              <a:t> </a:t>
            </a:r>
            <a:r>
              <a:rPr sz="2800" b="1" spc="-10">
                <a:solidFill>
                  <a:srgbClr val="922F83"/>
                </a:solidFill>
                <a:latin typeface="Calibri"/>
                <a:cs typeface="Calibri"/>
              </a:rPr>
              <a:t>visits</a:t>
            </a:r>
            <a:endParaRPr sz="2800">
              <a:latin typeface="Calibri"/>
              <a:cs typeface="Calibri"/>
            </a:endParaRPr>
          </a:p>
          <a:p>
            <a:pPr marL="354965" marR="266700" indent="-342265">
              <a:lnSpc>
                <a:spcPct val="80000"/>
              </a:lnSpc>
              <a:spcBef>
                <a:spcPts val="625"/>
              </a:spcBef>
              <a:buClr>
                <a:srgbClr val="585858"/>
              </a:buClr>
              <a:buFont typeface="Calibri"/>
              <a:buChar char="-"/>
              <a:tabLst>
                <a:tab pos="354965" algn="l"/>
                <a:tab pos="355600" algn="l"/>
              </a:tabLst>
            </a:pPr>
            <a:r>
              <a:rPr sz="2800" b="1" spc="-10">
                <a:solidFill>
                  <a:srgbClr val="922F83"/>
                </a:solidFill>
                <a:latin typeface="Calibri"/>
                <a:cs typeface="Calibri"/>
              </a:rPr>
              <a:t>Navigation</a:t>
            </a:r>
            <a:r>
              <a:rPr sz="2800" b="1" spc="-100">
                <a:solidFill>
                  <a:srgbClr val="922F83"/>
                </a:solidFill>
                <a:latin typeface="Calibri"/>
                <a:cs typeface="Calibri"/>
              </a:rPr>
              <a:t> </a:t>
            </a:r>
            <a:r>
              <a:rPr sz="2800" b="1" spc="-10">
                <a:solidFill>
                  <a:srgbClr val="922F83"/>
                </a:solidFill>
                <a:latin typeface="Calibri"/>
                <a:cs typeface="Calibri"/>
              </a:rPr>
              <a:t>of/connections</a:t>
            </a:r>
            <a:r>
              <a:rPr sz="2800" b="1" spc="-125">
                <a:solidFill>
                  <a:srgbClr val="922F83"/>
                </a:solidFill>
                <a:latin typeface="Calibri"/>
                <a:cs typeface="Calibri"/>
              </a:rPr>
              <a:t> </a:t>
            </a:r>
            <a:r>
              <a:rPr sz="2800" b="1" spc="-25">
                <a:solidFill>
                  <a:srgbClr val="922F83"/>
                </a:solidFill>
                <a:latin typeface="Calibri"/>
                <a:cs typeface="Calibri"/>
              </a:rPr>
              <a:t>for </a:t>
            </a:r>
            <a:r>
              <a:rPr sz="2800" b="1">
                <a:solidFill>
                  <a:srgbClr val="922F83"/>
                </a:solidFill>
                <a:latin typeface="Calibri"/>
                <a:cs typeface="Calibri"/>
              </a:rPr>
              <a:t>identified</a:t>
            </a:r>
            <a:r>
              <a:rPr sz="2800" b="1" spc="-130">
                <a:solidFill>
                  <a:srgbClr val="922F83"/>
                </a:solidFill>
                <a:latin typeface="Calibri"/>
                <a:cs typeface="Calibri"/>
              </a:rPr>
              <a:t> </a:t>
            </a:r>
            <a:r>
              <a:rPr sz="2800" b="1" spc="-20">
                <a:solidFill>
                  <a:srgbClr val="922F83"/>
                </a:solidFill>
                <a:latin typeface="Calibri"/>
                <a:cs typeface="Calibri"/>
              </a:rPr>
              <a:t>needs</a:t>
            </a:r>
            <a:endParaRPr sz="2800">
              <a:latin typeface="Calibri"/>
              <a:cs typeface="Calibri"/>
            </a:endParaRPr>
          </a:p>
        </p:txBody>
      </p:sp>
    </p:spTree>
    <p:extLst>
      <p:ext uri="{BB962C8B-B14F-4D97-AF65-F5344CB8AC3E}">
        <p14:creationId xmlns:p14="http://schemas.microsoft.com/office/powerpoint/2010/main" val="3143217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7668768" y="0"/>
            <a:ext cx="231647" cy="6857998"/>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9809988" y="6358128"/>
            <a:ext cx="2016252" cy="236219"/>
          </a:xfrm>
          <a:prstGeom prst="rect">
            <a:avLst/>
          </a:prstGeom>
        </p:spPr>
      </p:pic>
      <p:sp>
        <p:nvSpPr>
          <p:cNvPr id="4" name="object 4"/>
          <p:cNvSpPr txBox="1"/>
          <p:nvPr/>
        </p:nvSpPr>
        <p:spPr>
          <a:xfrm>
            <a:off x="8622283" y="2690316"/>
            <a:ext cx="2628900" cy="848994"/>
          </a:xfrm>
          <a:prstGeom prst="rect">
            <a:avLst/>
          </a:prstGeom>
        </p:spPr>
        <p:txBody>
          <a:bodyPr vert="horz" wrap="square" lIns="0" tIns="12700" rIns="0" bIns="0" rtlCol="0">
            <a:spAutoFit/>
          </a:bodyPr>
          <a:lstStyle/>
          <a:p>
            <a:pPr marL="12700">
              <a:lnSpc>
                <a:spcPct val="100000"/>
              </a:lnSpc>
              <a:spcBef>
                <a:spcPts val="100"/>
              </a:spcBef>
            </a:pPr>
            <a:r>
              <a:rPr sz="5400" b="1" spc="-10">
                <a:solidFill>
                  <a:srgbClr val="001F5F"/>
                </a:solidFill>
                <a:latin typeface="Calibri"/>
                <a:cs typeface="Calibri"/>
              </a:rPr>
              <a:t>Inpatient</a:t>
            </a:r>
            <a:endParaRPr sz="5400">
              <a:latin typeface="Calibri"/>
              <a:cs typeface="Calibri"/>
            </a:endParaRPr>
          </a:p>
        </p:txBody>
      </p:sp>
      <p:sp>
        <p:nvSpPr>
          <p:cNvPr id="5" name="object 5"/>
          <p:cNvSpPr txBox="1"/>
          <p:nvPr/>
        </p:nvSpPr>
        <p:spPr>
          <a:xfrm>
            <a:off x="1032459" y="743838"/>
            <a:ext cx="4575810" cy="1732280"/>
          </a:xfrm>
          <a:prstGeom prst="rect">
            <a:avLst/>
          </a:prstGeom>
        </p:spPr>
        <p:txBody>
          <a:bodyPr vert="horz" wrap="square" lIns="0" tIns="12065" rIns="0" bIns="0" rtlCol="0">
            <a:spAutoFit/>
          </a:bodyPr>
          <a:lstStyle/>
          <a:p>
            <a:pPr marL="355600" marR="396875" indent="-343535">
              <a:lnSpc>
                <a:spcPct val="100000"/>
              </a:lnSpc>
              <a:spcBef>
                <a:spcPts val="95"/>
              </a:spcBef>
              <a:buFont typeface="Calibri"/>
              <a:buChar char="-"/>
              <a:tabLst>
                <a:tab pos="355600" algn="l"/>
                <a:tab pos="356235" algn="l"/>
              </a:tabLst>
            </a:pPr>
            <a:r>
              <a:rPr sz="2800" b="1">
                <a:solidFill>
                  <a:srgbClr val="922F83"/>
                </a:solidFill>
                <a:latin typeface="Calibri"/>
                <a:cs typeface="Calibri"/>
              </a:rPr>
              <a:t>SW</a:t>
            </a:r>
            <a:r>
              <a:rPr sz="2800" b="1" spc="-75">
                <a:solidFill>
                  <a:srgbClr val="922F83"/>
                </a:solidFill>
                <a:latin typeface="Calibri"/>
                <a:cs typeface="Calibri"/>
              </a:rPr>
              <a:t> </a:t>
            </a:r>
            <a:r>
              <a:rPr sz="2800" b="1">
                <a:solidFill>
                  <a:srgbClr val="922F83"/>
                </a:solidFill>
                <a:latin typeface="Calibri"/>
                <a:cs typeface="Calibri"/>
              </a:rPr>
              <a:t>Consults</a:t>
            </a:r>
            <a:r>
              <a:rPr sz="2800" b="1" spc="-70">
                <a:solidFill>
                  <a:srgbClr val="922F83"/>
                </a:solidFill>
                <a:latin typeface="Calibri"/>
                <a:cs typeface="Calibri"/>
              </a:rPr>
              <a:t> </a:t>
            </a:r>
            <a:r>
              <a:rPr sz="2800" b="1">
                <a:solidFill>
                  <a:srgbClr val="922F83"/>
                </a:solidFill>
                <a:latin typeface="Calibri"/>
                <a:cs typeface="Calibri"/>
              </a:rPr>
              <a:t>with</a:t>
            </a:r>
            <a:r>
              <a:rPr sz="2800" b="1" spc="-65">
                <a:solidFill>
                  <a:srgbClr val="922F83"/>
                </a:solidFill>
                <a:latin typeface="Calibri"/>
                <a:cs typeface="Calibri"/>
              </a:rPr>
              <a:t> </a:t>
            </a:r>
            <a:r>
              <a:rPr sz="2800" b="1" spc="-10">
                <a:solidFill>
                  <a:srgbClr val="922F83"/>
                </a:solidFill>
                <a:latin typeface="Calibri"/>
                <a:cs typeface="Calibri"/>
              </a:rPr>
              <a:t>positive screening</a:t>
            </a:r>
            <a:endParaRPr sz="2800">
              <a:latin typeface="Calibri"/>
              <a:cs typeface="Calibri"/>
            </a:endParaRPr>
          </a:p>
          <a:p>
            <a:pPr>
              <a:lnSpc>
                <a:spcPct val="100000"/>
              </a:lnSpc>
              <a:spcBef>
                <a:spcPts val="5"/>
              </a:spcBef>
              <a:buClr>
                <a:srgbClr val="922F83"/>
              </a:buClr>
              <a:buFont typeface="Calibri"/>
              <a:buChar char="-"/>
            </a:pPr>
            <a:endParaRPr sz="2750">
              <a:latin typeface="Calibri"/>
              <a:cs typeface="Calibri"/>
            </a:endParaRPr>
          </a:p>
          <a:p>
            <a:pPr marL="355600" indent="-343535">
              <a:lnSpc>
                <a:spcPct val="100000"/>
              </a:lnSpc>
              <a:buFont typeface="Calibri"/>
              <a:buChar char="-"/>
              <a:tabLst>
                <a:tab pos="355600" algn="l"/>
                <a:tab pos="356235" algn="l"/>
              </a:tabLst>
            </a:pPr>
            <a:r>
              <a:rPr sz="2800" b="1">
                <a:solidFill>
                  <a:srgbClr val="922F83"/>
                </a:solidFill>
                <a:latin typeface="Calibri"/>
                <a:cs typeface="Calibri"/>
              </a:rPr>
              <a:t>Identify</a:t>
            </a:r>
            <a:r>
              <a:rPr sz="2800" b="1" spc="-75">
                <a:solidFill>
                  <a:srgbClr val="922F83"/>
                </a:solidFill>
                <a:latin typeface="Calibri"/>
                <a:cs typeface="Calibri"/>
              </a:rPr>
              <a:t> </a:t>
            </a:r>
            <a:r>
              <a:rPr sz="2800" b="1">
                <a:solidFill>
                  <a:srgbClr val="922F83"/>
                </a:solidFill>
                <a:latin typeface="Calibri"/>
                <a:cs typeface="Calibri"/>
              </a:rPr>
              <a:t>high</a:t>
            </a:r>
            <a:r>
              <a:rPr sz="2800" b="1" spc="-75">
                <a:solidFill>
                  <a:srgbClr val="922F83"/>
                </a:solidFill>
                <a:latin typeface="Calibri"/>
                <a:cs typeface="Calibri"/>
              </a:rPr>
              <a:t> </a:t>
            </a:r>
            <a:r>
              <a:rPr sz="2800" b="1">
                <a:solidFill>
                  <a:srgbClr val="922F83"/>
                </a:solidFill>
                <a:latin typeface="Calibri"/>
                <a:cs typeface="Calibri"/>
              </a:rPr>
              <a:t>needs</a:t>
            </a:r>
            <a:r>
              <a:rPr sz="2800" b="1" spc="-80">
                <a:solidFill>
                  <a:srgbClr val="922F83"/>
                </a:solidFill>
                <a:latin typeface="Calibri"/>
                <a:cs typeface="Calibri"/>
              </a:rPr>
              <a:t> </a:t>
            </a:r>
            <a:r>
              <a:rPr sz="2800" b="1" spc="-10">
                <a:solidFill>
                  <a:srgbClr val="922F83"/>
                </a:solidFill>
                <a:latin typeface="Calibri"/>
                <a:cs typeface="Calibri"/>
              </a:rPr>
              <a:t>patients:</a:t>
            </a:r>
            <a:endParaRPr sz="2800">
              <a:latin typeface="Calibri"/>
              <a:cs typeface="Calibri"/>
            </a:endParaRPr>
          </a:p>
        </p:txBody>
      </p:sp>
      <p:sp>
        <p:nvSpPr>
          <p:cNvPr id="6" name="object 6"/>
          <p:cNvSpPr txBox="1"/>
          <p:nvPr/>
        </p:nvSpPr>
        <p:spPr>
          <a:xfrm>
            <a:off x="1489963" y="2450973"/>
            <a:ext cx="4977765" cy="3866515"/>
          </a:xfrm>
          <a:prstGeom prst="rect">
            <a:avLst/>
          </a:prstGeom>
        </p:spPr>
        <p:txBody>
          <a:bodyPr vert="horz" wrap="square" lIns="0" tIns="12065" rIns="0" bIns="0" rtlCol="0">
            <a:spAutoFit/>
          </a:bodyPr>
          <a:lstStyle/>
          <a:p>
            <a:pPr marL="354965" marR="5080" indent="-342265">
              <a:lnSpc>
                <a:spcPct val="100000"/>
              </a:lnSpc>
              <a:spcBef>
                <a:spcPts val="95"/>
              </a:spcBef>
              <a:buFont typeface="Calibri"/>
              <a:buChar char="-"/>
              <a:tabLst>
                <a:tab pos="354965" algn="l"/>
                <a:tab pos="355600" algn="l"/>
              </a:tabLst>
            </a:pPr>
            <a:r>
              <a:rPr sz="2800" b="1">
                <a:solidFill>
                  <a:srgbClr val="922F83"/>
                </a:solidFill>
                <a:latin typeface="Calibri"/>
                <a:cs typeface="Calibri"/>
              </a:rPr>
              <a:t>Enroll</a:t>
            </a:r>
            <a:r>
              <a:rPr sz="2800" b="1" spc="-75">
                <a:solidFill>
                  <a:srgbClr val="922F83"/>
                </a:solidFill>
                <a:latin typeface="Calibri"/>
                <a:cs typeface="Calibri"/>
              </a:rPr>
              <a:t> </a:t>
            </a:r>
            <a:r>
              <a:rPr sz="2800" b="1">
                <a:solidFill>
                  <a:srgbClr val="922F83"/>
                </a:solidFill>
                <a:latin typeface="Calibri"/>
                <a:cs typeface="Calibri"/>
              </a:rPr>
              <a:t>in</a:t>
            </a:r>
            <a:r>
              <a:rPr sz="2800" b="1" spc="-75">
                <a:solidFill>
                  <a:srgbClr val="922F83"/>
                </a:solidFill>
                <a:latin typeface="Calibri"/>
                <a:cs typeface="Calibri"/>
              </a:rPr>
              <a:t> </a:t>
            </a:r>
            <a:r>
              <a:rPr sz="2800" b="1">
                <a:solidFill>
                  <a:srgbClr val="922F83"/>
                </a:solidFill>
                <a:latin typeface="Calibri"/>
                <a:cs typeface="Calibri"/>
              </a:rPr>
              <a:t>home</a:t>
            </a:r>
            <a:r>
              <a:rPr sz="2800" b="1" spc="-70">
                <a:solidFill>
                  <a:srgbClr val="922F83"/>
                </a:solidFill>
                <a:latin typeface="Calibri"/>
                <a:cs typeface="Calibri"/>
              </a:rPr>
              <a:t> </a:t>
            </a:r>
            <a:r>
              <a:rPr sz="2800" b="1">
                <a:solidFill>
                  <a:srgbClr val="922F83"/>
                </a:solidFill>
                <a:latin typeface="Calibri"/>
                <a:cs typeface="Calibri"/>
              </a:rPr>
              <a:t>visiting</a:t>
            </a:r>
            <a:r>
              <a:rPr sz="2800" b="1" spc="-65">
                <a:solidFill>
                  <a:srgbClr val="922F83"/>
                </a:solidFill>
                <a:latin typeface="Calibri"/>
                <a:cs typeface="Calibri"/>
              </a:rPr>
              <a:t> </a:t>
            </a:r>
            <a:r>
              <a:rPr sz="2800" b="1" spc="-10">
                <a:solidFill>
                  <a:srgbClr val="922F83"/>
                </a:solidFill>
                <a:latin typeface="Calibri"/>
                <a:cs typeface="Calibri"/>
              </a:rPr>
              <a:t>program (reinstating</a:t>
            </a:r>
            <a:r>
              <a:rPr sz="2800" b="1" spc="-110">
                <a:solidFill>
                  <a:srgbClr val="922F83"/>
                </a:solidFill>
                <a:latin typeface="Calibri"/>
                <a:cs typeface="Calibri"/>
              </a:rPr>
              <a:t> </a:t>
            </a:r>
            <a:r>
              <a:rPr sz="2800" b="1">
                <a:solidFill>
                  <a:srgbClr val="922F83"/>
                </a:solidFill>
                <a:latin typeface="Calibri"/>
                <a:cs typeface="Calibri"/>
              </a:rPr>
              <a:t>post</a:t>
            </a:r>
            <a:r>
              <a:rPr sz="2800" b="1" spc="-114">
                <a:solidFill>
                  <a:srgbClr val="922F83"/>
                </a:solidFill>
                <a:latin typeface="Calibri"/>
                <a:cs typeface="Calibri"/>
              </a:rPr>
              <a:t> </a:t>
            </a:r>
            <a:r>
              <a:rPr sz="2800" b="1" spc="-10">
                <a:solidFill>
                  <a:srgbClr val="922F83"/>
                </a:solidFill>
                <a:latin typeface="Calibri"/>
                <a:cs typeface="Calibri"/>
              </a:rPr>
              <a:t>Covid)</a:t>
            </a:r>
            <a:endParaRPr sz="2800">
              <a:latin typeface="Calibri"/>
              <a:cs typeface="Calibri"/>
            </a:endParaRPr>
          </a:p>
          <a:p>
            <a:pPr marL="354965" marR="819150" indent="-342265">
              <a:lnSpc>
                <a:spcPct val="100000"/>
              </a:lnSpc>
              <a:buFont typeface="Calibri"/>
              <a:buChar char="-"/>
              <a:tabLst>
                <a:tab pos="354965" algn="l"/>
                <a:tab pos="355600" algn="l"/>
              </a:tabLst>
            </a:pPr>
            <a:r>
              <a:rPr sz="2800" b="1">
                <a:solidFill>
                  <a:srgbClr val="922F83"/>
                </a:solidFill>
                <a:latin typeface="Calibri"/>
                <a:cs typeface="Calibri"/>
              </a:rPr>
              <a:t>Access</a:t>
            </a:r>
            <a:r>
              <a:rPr sz="2800" b="1" spc="-60">
                <a:solidFill>
                  <a:srgbClr val="922F83"/>
                </a:solidFill>
                <a:latin typeface="Calibri"/>
                <a:cs typeface="Calibri"/>
              </a:rPr>
              <a:t> </a:t>
            </a:r>
            <a:r>
              <a:rPr sz="2800" b="1">
                <a:solidFill>
                  <a:srgbClr val="922F83"/>
                </a:solidFill>
                <a:latin typeface="Calibri"/>
                <a:cs typeface="Calibri"/>
              </a:rPr>
              <a:t>to</a:t>
            </a:r>
            <a:r>
              <a:rPr sz="2800" b="1" spc="-65">
                <a:solidFill>
                  <a:srgbClr val="922F83"/>
                </a:solidFill>
                <a:latin typeface="Calibri"/>
                <a:cs typeface="Calibri"/>
              </a:rPr>
              <a:t> </a:t>
            </a:r>
            <a:r>
              <a:rPr sz="2800" b="1" spc="-10">
                <a:solidFill>
                  <a:srgbClr val="922F83"/>
                </a:solidFill>
                <a:latin typeface="Calibri"/>
                <a:cs typeface="Calibri"/>
              </a:rPr>
              <a:t>medical/mental </a:t>
            </a:r>
            <a:r>
              <a:rPr sz="2800" b="1">
                <a:solidFill>
                  <a:srgbClr val="922F83"/>
                </a:solidFill>
                <a:latin typeface="Calibri"/>
                <a:cs typeface="Calibri"/>
              </a:rPr>
              <a:t>health,</a:t>
            </a:r>
            <a:r>
              <a:rPr sz="2800" b="1" spc="-110">
                <a:solidFill>
                  <a:srgbClr val="922F83"/>
                </a:solidFill>
                <a:latin typeface="Calibri"/>
                <a:cs typeface="Calibri"/>
              </a:rPr>
              <a:t> </a:t>
            </a:r>
            <a:r>
              <a:rPr sz="2800" b="1">
                <a:solidFill>
                  <a:srgbClr val="922F83"/>
                </a:solidFill>
                <a:latin typeface="Calibri"/>
                <a:cs typeface="Calibri"/>
              </a:rPr>
              <a:t>supportive</a:t>
            </a:r>
            <a:r>
              <a:rPr sz="2800" b="1" spc="-110">
                <a:solidFill>
                  <a:srgbClr val="922F83"/>
                </a:solidFill>
                <a:latin typeface="Calibri"/>
                <a:cs typeface="Calibri"/>
              </a:rPr>
              <a:t> </a:t>
            </a:r>
            <a:r>
              <a:rPr sz="2800" b="1" spc="-10">
                <a:solidFill>
                  <a:srgbClr val="922F83"/>
                </a:solidFill>
                <a:latin typeface="Calibri"/>
                <a:cs typeface="Calibri"/>
              </a:rPr>
              <a:t>health education,</a:t>
            </a:r>
            <a:r>
              <a:rPr sz="2800" b="1" spc="-60">
                <a:solidFill>
                  <a:srgbClr val="922F83"/>
                </a:solidFill>
                <a:latin typeface="Calibri"/>
                <a:cs typeface="Calibri"/>
              </a:rPr>
              <a:t> </a:t>
            </a:r>
            <a:r>
              <a:rPr sz="2800" b="1">
                <a:solidFill>
                  <a:srgbClr val="922F83"/>
                </a:solidFill>
                <a:latin typeface="Calibri"/>
                <a:cs typeface="Calibri"/>
              </a:rPr>
              <a:t>peer</a:t>
            </a:r>
            <a:r>
              <a:rPr sz="2800" b="1" spc="-55">
                <a:solidFill>
                  <a:srgbClr val="922F83"/>
                </a:solidFill>
                <a:latin typeface="Calibri"/>
                <a:cs typeface="Calibri"/>
              </a:rPr>
              <a:t> </a:t>
            </a:r>
            <a:r>
              <a:rPr sz="2800" b="1" spc="-10">
                <a:solidFill>
                  <a:srgbClr val="922F83"/>
                </a:solidFill>
                <a:latin typeface="Calibri"/>
                <a:cs typeface="Calibri"/>
              </a:rPr>
              <a:t>support, </a:t>
            </a:r>
            <a:r>
              <a:rPr sz="2800" b="1">
                <a:solidFill>
                  <a:srgbClr val="922F83"/>
                </a:solidFill>
                <a:latin typeface="Calibri"/>
                <a:cs typeface="Calibri"/>
              </a:rPr>
              <a:t>material</a:t>
            </a:r>
            <a:r>
              <a:rPr sz="2800" b="1" spc="-140">
                <a:solidFill>
                  <a:srgbClr val="922F83"/>
                </a:solidFill>
                <a:latin typeface="Calibri"/>
                <a:cs typeface="Calibri"/>
              </a:rPr>
              <a:t> </a:t>
            </a:r>
            <a:r>
              <a:rPr sz="2800" b="1" spc="-10">
                <a:solidFill>
                  <a:srgbClr val="922F83"/>
                </a:solidFill>
                <a:latin typeface="Calibri"/>
                <a:cs typeface="Calibri"/>
              </a:rPr>
              <a:t>support</a:t>
            </a:r>
            <a:endParaRPr sz="2800">
              <a:latin typeface="Calibri"/>
              <a:cs typeface="Calibri"/>
            </a:endParaRPr>
          </a:p>
          <a:p>
            <a:pPr marL="354965" marR="67945" indent="-342265">
              <a:lnSpc>
                <a:spcPct val="100000"/>
              </a:lnSpc>
              <a:spcBef>
                <a:spcPts val="5"/>
              </a:spcBef>
              <a:buFont typeface="Calibri"/>
              <a:buChar char="-"/>
              <a:tabLst>
                <a:tab pos="354965" algn="l"/>
                <a:tab pos="355600" algn="l"/>
              </a:tabLst>
            </a:pPr>
            <a:r>
              <a:rPr sz="2800" b="1">
                <a:solidFill>
                  <a:srgbClr val="922F83"/>
                </a:solidFill>
                <a:latin typeface="Calibri"/>
                <a:cs typeface="Calibri"/>
              </a:rPr>
              <a:t>Continuity</a:t>
            </a:r>
            <a:r>
              <a:rPr sz="2800" b="1" spc="-155">
                <a:solidFill>
                  <a:srgbClr val="922F83"/>
                </a:solidFill>
                <a:latin typeface="Calibri"/>
                <a:cs typeface="Calibri"/>
              </a:rPr>
              <a:t> </a:t>
            </a:r>
            <a:r>
              <a:rPr sz="2800" b="1" spc="-10">
                <a:solidFill>
                  <a:srgbClr val="922F83"/>
                </a:solidFill>
                <a:latin typeface="Calibri"/>
                <a:cs typeface="Calibri"/>
              </a:rPr>
              <a:t>throughout pregnancy</a:t>
            </a:r>
            <a:r>
              <a:rPr sz="2800" b="1" spc="-35">
                <a:solidFill>
                  <a:srgbClr val="922F83"/>
                </a:solidFill>
                <a:latin typeface="Calibri"/>
                <a:cs typeface="Calibri"/>
              </a:rPr>
              <a:t> </a:t>
            </a:r>
            <a:r>
              <a:rPr sz="2800" b="1">
                <a:solidFill>
                  <a:srgbClr val="922F83"/>
                </a:solidFill>
                <a:latin typeface="Calibri"/>
                <a:cs typeface="Calibri"/>
              </a:rPr>
              <a:t>and</a:t>
            </a:r>
            <a:r>
              <a:rPr sz="2800" b="1" spc="-60">
                <a:solidFill>
                  <a:srgbClr val="922F83"/>
                </a:solidFill>
                <a:latin typeface="Calibri"/>
                <a:cs typeface="Calibri"/>
              </a:rPr>
              <a:t> </a:t>
            </a:r>
            <a:r>
              <a:rPr sz="2800" b="1">
                <a:solidFill>
                  <a:srgbClr val="922F83"/>
                </a:solidFill>
                <a:latin typeface="Calibri"/>
                <a:cs typeface="Calibri"/>
              </a:rPr>
              <a:t>up</a:t>
            </a:r>
            <a:r>
              <a:rPr sz="2800" b="1" spc="-55">
                <a:solidFill>
                  <a:srgbClr val="922F83"/>
                </a:solidFill>
                <a:latin typeface="Calibri"/>
                <a:cs typeface="Calibri"/>
              </a:rPr>
              <a:t> </a:t>
            </a:r>
            <a:r>
              <a:rPr sz="2800" b="1">
                <a:solidFill>
                  <a:srgbClr val="922F83"/>
                </a:solidFill>
                <a:latin typeface="Calibri"/>
                <a:cs typeface="Calibri"/>
              </a:rPr>
              <a:t>to</a:t>
            </a:r>
            <a:r>
              <a:rPr sz="2800" b="1" spc="-55">
                <a:solidFill>
                  <a:srgbClr val="922F83"/>
                </a:solidFill>
                <a:latin typeface="Calibri"/>
                <a:cs typeface="Calibri"/>
              </a:rPr>
              <a:t> </a:t>
            </a:r>
            <a:r>
              <a:rPr sz="2800" b="1">
                <a:solidFill>
                  <a:srgbClr val="922F83"/>
                </a:solidFill>
                <a:latin typeface="Calibri"/>
                <a:cs typeface="Calibri"/>
              </a:rPr>
              <a:t>two</a:t>
            </a:r>
            <a:r>
              <a:rPr sz="2800" b="1" spc="-60">
                <a:solidFill>
                  <a:srgbClr val="922F83"/>
                </a:solidFill>
                <a:latin typeface="Calibri"/>
                <a:cs typeface="Calibri"/>
              </a:rPr>
              <a:t> </a:t>
            </a:r>
            <a:r>
              <a:rPr sz="2800" b="1" spc="-10">
                <a:solidFill>
                  <a:srgbClr val="922F83"/>
                </a:solidFill>
                <a:latin typeface="Calibri"/>
                <a:cs typeface="Calibri"/>
              </a:rPr>
              <a:t>years </a:t>
            </a:r>
            <a:r>
              <a:rPr sz="2800" b="1">
                <a:solidFill>
                  <a:srgbClr val="922F83"/>
                </a:solidFill>
                <a:latin typeface="Calibri"/>
                <a:cs typeface="Calibri"/>
              </a:rPr>
              <a:t>of</a:t>
            </a:r>
            <a:r>
              <a:rPr sz="2800" b="1" spc="-75">
                <a:solidFill>
                  <a:srgbClr val="922F83"/>
                </a:solidFill>
                <a:latin typeface="Calibri"/>
                <a:cs typeface="Calibri"/>
              </a:rPr>
              <a:t> </a:t>
            </a:r>
            <a:r>
              <a:rPr sz="2800" b="1" spc="-20">
                <a:solidFill>
                  <a:srgbClr val="922F83"/>
                </a:solidFill>
                <a:latin typeface="Calibri"/>
                <a:cs typeface="Calibri"/>
              </a:rPr>
              <a:t>infant’s</a:t>
            </a:r>
            <a:r>
              <a:rPr sz="2800" b="1" spc="-60">
                <a:solidFill>
                  <a:srgbClr val="922F83"/>
                </a:solidFill>
                <a:latin typeface="Calibri"/>
                <a:cs typeface="Calibri"/>
              </a:rPr>
              <a:t> </a:t>
            </a:r>
            <a:r>
              <a:rPr sz="2800" b="1" spc="-20">
                <a:solidFill>
                  <a:srgbClr val="922F83"/>
                </a:solidFill>
                <a:latin typeface="Calibri"/>
                <a:cs typeface="Calibri"/>
              </a:rPr>
              <a:t>life</a:t>
            </a:r>
            <a:endParaRPr sz="2800">
              <a:latin typeface="Calibri"/>
              <a:cs typeface="Calibri"/>
            </a:endParaRPr>
          </a:p>
        </p:txBody>
      </p:sp>
    </p:spTree>
    <p:extLst>
      <p:ext uri="{BB962C8B-B14F-4D97-AF65-F5344CB8AC3E}">
        <p14:creationId xmlns:p14="http://schemas.microsoft.com/office/powerpoint/2010/main" val="54974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176"/>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accent1"/>
              </a:buClr>
              <a:buSzPts val="3600"/>
              <a:buFont typeface="Calibri"/>
              <a:buNone/>
            </a:pPr>
            <a:r>
              <a:rPr lang="en-US"/>
              <a:t>Birth Equity </a:t>
            </a:r>
            <a:endParaRPr/>
          </a:p>
        </p:txBody>
      </p:sp>
      <p:sp>
        <p:nvSpPr>
          <p:cNvPr id="1528" name="Google Shape;1528;p176"/>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0" y="0"/>
            <a:ext cx="5151119" cy="6857998"/>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9809988" y="6358128"/>
            <a:ext cx="2016252" cy="236219"/>
          </a:xfrm>
          <a:prstGeom prst="rect">
            <a:avLst/>
          </a:prstGeom>
        </p:spPr>
      </p:pic>
      <p:sp>
        <p:nvSpPr>
          <p:cNvPr id="4" name="object 4"/>
          <p:cNvSpPr txBox="1">
            <a:spLocks noGrp="1"/>
          </p:cNvSpPr>
          <p:nvPr>
            <p:ph type="title"/>
          </p:nvPr>
        </p:nvSpPr>
        <p:spPr>
          <a:xfrm>
            <a:off x="712114" y="2050237"/>
            <a:ext cx="3339465" cy="2494915"/>
          </a:xfrm>
          <a:prstGeom prst="rect">
            <a:avLst/>
          </a:prstGeom>
        </p:spPr>
        <p:txBody>
          <a:bodyPr vert="horz" wrap="square" lIns="0" tIns="12700" rIns="0" bIns="0" rtlCol="0">
            <a:spAutoFit/>
          </a:bodyPr>
          <a:lstStyle/>
          <a:p>
            <a:pPr marL="12700" marR="5080" algn="ctr">
              <a:lnSpc>
                <a:spcPct val="100000"/>
              </a:lnSpc>
              <a:spcBef>
                <a:spcPts val="100"/>
              </a:spcBef>
            </a:pPr>
            <a:r>
              <a:rPr sz="5400" spc="-10"/>
              <a:t>Community Based Support</a:t>
            </a:r>
            <a:endParaRPr sz="5400"/>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fld id="{81D60167-4931-47E6-BA6A-407CBD079E47}" type="slidenum">
              <a:rPr spc="-25" dirty="0">
                <a:solidFill>
                  <a:srgbClr val="FFFFFF"/>
                </a:solidFill>
              </a:rPr>
              <a:t>30</a:t>
            </a:fld>
            <a:endParaRPr spc="-25">
              <a:solidFill>
                <a:srgbClr val="FFFFFF"/>
              </a:solidFill>
            </a:endParaRPr>
          </a:p>
        </p:txBody>
      </p:sp>
      <p:sp>
        <p:nvSpPr>
          <p:cNvPr id="5" name="object 5"/>
          <p:cNvSpPr txBox="1"/>
          <p:nvPr/>
        </p:nvSpPr>
        <p:spPr>
          <a:xfrm>
            <a:off x="5696203" y="1397253"/>
            <a:ext cx="5048250" cy="3302635"/>
          </a:xfrm>
          <a:prstGeom prst="rect">
            <a:avLst/>
          </a:prstGeom>
        </p:spPr>
        <p:txBody>
          <a:bodyPr vert="horz" wrap="square" lIns="0" tIns="165100" rIns="0" bIns="0" rtlCol="0">
            <a:spAutoFit/>
          </a:bodyPr>
          <a:lstStyle/>
          <a:p>
            <a:pPr marL="354965" indent="-342265">
              <a:lnSpc>
                <a:spcPct val="100000"/>
              </a:lnSpc>
              <a:spcBef>
                <a:spcPts val="1300"/>
              </a:spcBef>
              <a:buFont typeface="Calibri"/>
              <a:buChar char="-"/>
              <a:tabLst>
                <a:tab pos="354965" algn="l"/>
                <a:tab pos="355600" algn="l"/>
              </a:tabLst>
            </a:pPr>
            <a:r>
              <a:rPr sz="3000" b="1">
                <a:solidFill>
                  <a:srgbClr val="922F83"/>
                </a:solidFill>
                <a:latin typeface="Calibri"/>
                <a:cs typeface="Calibri"/>
              </a:rPr>
              <a:t>MOMs</a:t>
            </a:r>
            <a:r>
              <a:rPr sz="3000" b="1" spc="-20">
                <a:solidFill>
                  <a:srgbClr val="922F83"/>
                </a:solidFill>
                <a:latin typeface="Calibri"/>
                <a:cs typeface="Calibri"/>
              </a:rPr>
              <a:t> </a:t>
            </a:r>
            <a:r>
              <a:rPr sz="3000" b="1" spc="-10">
                <a:solidFill>
                  <a:srgbClr val="922F83"/>
                </a:solidFill>
                <a:latin typeface="Calibri"/>
                <a:cs typeface="Calibri"/>
              </a:rPr>
              <a:t>Groups</a:t>
            </a:r>
            <a:endParaRPr sz="3000">
              <a:latin typeface="Calibri"/>
              <a:cs typeface="Calibri"/>
            </a:endParaRPr>
          </a:p>
          <a:p>
            <a:pPr marL="812165" lvl="1" indent="-342265">
              <a:lnSpc>
                <a:spcPct val="100000"/>
              </a:lnSpc>
              <a:spcBef>
                <a:spcPts val="1200"/>
              </a:spcBef>
              <a:buClr>
                <a:srgbClr val="585858"/>
              </a:buClr>
              <a:buFont typeface="Calibri"/>
              <a:buChar char="-"/>
              <a:tabLst>
                <a:tab pos="812165" algn="l"/>
                <a:tab pos="812800" algn="l"/>
              </a:tabLst>
            </a:pPr>
            <a:r>
              <a:rPr sz="3000" b="1">
                <a:solidFill>
                  <a:srgbClr val="922F83"/>
                </a:solidFill>
                <a:latin typeface="Calibri"/>
                <a:cs typeface="Calibri"/>
              </a:rPr>
              <a:t>Peer</a:t>
            </a:r>
            <a:r>
              <a:rPr sz="3000" b="1" spc="-35">
                <a:solidFill>
                  <a:srgbClr val="922F83"/>
                </a:solidFill>
                <a:latin typeface="Calibri"/>
                <a:cs typeface="Calibri"/>
              </a:rPr>
              <a:t> </a:t>
            </a:r>
            <a:r>
              <a:rPr sz="3000" b="1">
                <a:solidFill>
                  <a:srgbClr val="922F83"/>
                </a:solidFill>
                <a:latin typeface="Calibri"/>
                <a:cs typeface="Calibri"/>
              </a:rPr>
              <a:t>led</a:t>
            </a:r>
            <a:r>
              <a:rPr sz="3000" b="1" spc="-15">
                <a:solidFill>
                  <a:srgbClr val="922F83"/>
                </a:solidFill>
                <a:latin typeface="Calibri"/>
                <a:cs typeface="Calibri"/>
              </a:rPr>
              <a:t> </a:t>
            </a:r>
            <a:r>
              <a:rPr sz="3000" b="1">
                <a:solidFill>
                  <a:srgbClr val="922F83"/>
                </a:solidFill>
                <a:latin typeface="Calibri"/>
                <a:cs typeface="Calibri"/>
              </a:rPr>
              <a:t>support</a:t>
            </a:r>
            <a:r>
              <a:rPr sz="3000" b="1" spc="-15">
                <a:solidFill>
                  <a:srgbClr val="922F83"/>
                </a:solidFill>
                <a:latin typeface="Calibri"/>
                <a:cs typeface="Calibri"/>
              </a:rPr>
              <a:t> </a:t>
            </a:r>
            <a:r>
              <a:rPr sz="3000" b="1" spc="-10">
                <a:solidFill>
                  <a:srgbClr val="922F83"/>
                </a:solidFill>
                <a:latin typeface="Calibri"/>
                <a:cs typeface="Calibri"/>
              </a:rPr>
              <a:t>groups</a:t>
            </a:r>
            <a:endParaRPr sz="3000">
              <a:latin typeface="Calibri"/>
              <a:cs typeface="Calibri"/>
            </a:endParaRPr>
          </a:p>
          <a:p>
            <a:pPr marL="812165" lvl="1" indent="-342265">
              <a:lnSpc>
                <a:spcPct val="100000"/>
              </a:lnSpc>
              <a:spcBef>
                <a:spcPts val="600"/>
              </a:spcBef>
              <a:buClr>
                <a:srgbClr val="585858"/>
              </a:buClr>
              <a:buFont typeface="Calibri"/>
              <a:buChar char="-"/>
              <a:tabLst>
                <a:tab pos="812165" algn="l"/>
                <a:tab pos="812800" algn="l"/>
              </a:tabLst>
            </a:pPr>
            <a:r>
              <a:rPr sz="3000" b="1">
                <a:solidFill>
                  <a:srgbClr val="922F83"/>
                </a:solidFill>
                <a:latin typeface="Calibri"/>
                <a:cs typeface="Calibri"/>
              </a:rPr>
              <a:t>Mental</a:t>
            </a:r>
            <a:r>
              <a:rPr sz="3000" b="1" spc="-50">
                <a:solidFill>
                  <a:srgbClr val="922F83"/>
                </a:solidFill>
                <a:latin typeface="Calibri"/>
                <a:cs typeface="Calibri"/>
              </a:rPr>
              <a:t> </a:t>
            </a:r>
            <a:r>
              <a:rPr sz="3000" b="1">
                <a:solidFill>
                  <a:srgbClr val="922F83"/>
                </a:solidFill>
                <a:latin typeface="Calibri"/>
                <a:cs typeface="Calibri"/>
              </a:rPr>
              <a:t>health</a:t>
            </a:r>
            <a:r>
              <a:rPr sz="3000" b="1" spc="-15">
                <a:solidFill>
                  <a:srgbClr val="922F83"/>
                </a:solidFill>
                <a:latin typeface="Calibri"/>
                <a:cs typeface="Calibri"/>
              </a:rPr>
              <a:t> </a:t>
            </a:r>
            <a:r>
              <a:rPr sz="3000" b="1" spc="-10">
                <a:solidFill>
                  <a:srgbClr val="922F83"/>
                </a:solidFill>
                <a:latin typeface="Calibri"/>
                <a:cs typeface="Calibri"/>
              </a:rPr>
              <a:t>support</a:t>
            </a:r>
            <a:endParaRPr sz="3000">
              <a:latin typeface="Calibri"/>
              <a:cs typeface="Calibri"/>
            </a:endParaRPr>
          </a:p>
          <a:p>
            <a:pPr marL="812165" lvl="1" indent="-342265">
              <a:lnSpc>
                <a:spcPct val="100000"/>
              </a:lnSpc>
              <a:spcBef>
                <a:spcPts val="600"/>
              </a:spcBef>
              <a:buClr>
                <a:srgbClr val="585858"/>
              </a:buClr>
              <a:buFont typeface="Calibri"/>
              <a:buChar char="-"/>
              <a:tabLst>
                <a:tab pos="812165" algn="l"/>
                <a:tab pos="812800" algn="l"/>
              </a:tabLst>
            </a:pPr>
            <a:r>
              <a:rPr sz="3000" b="1">
                <a:solidFill>
                  <a:srgbClr val="922F83"/>
                </a:solidFill>
                <a:latin typeface="Calibri"/>
                <a:cs typeface="Calibri"/>
              </a:rPr>
              <a:t>Material</a:t>
            </a:r>
            <a:r>
              <a:rPr sz="3000" b="1" spc="-85">
                <a:solidFill>
                  <a:srgbClr val="922F83"/>
                </a:solidFill>
                <a:latin typeface="Calibri"/>
                <a:cs typeface="Calibri"/>
              </a:rPr>
              <a:t> </a:t>
            </a:r>
            <a:r>
              <a:rPr sz="3000" b="1" spc="-10">
                <a:solidFill>
                  <a:srgbClr val="922F83"/>
                </a:solidFill>
                <a:latin typeface="Calibri"/>
                <a:cs typeface="Calibri"/>
              </a:rPr>
              <a:t>support</a:t>
            </a:r>
            <a:endParaRPr sz="3000">
              <a:latin typeface="Calibri"/>
              <a:cs typeface="Calibri"/>
            </a:endParaRPr>
          </a:p>
          <a:p>
            <a:pPr marL="812165" marR="5080" lvl="1" indent="-342265">
              <a:lnSpc>
                <a:spcPct val="100000"/>
              </a:lnSpc>
              <a:spcBef>
                <a:spcPts val="600"/>
              </a:spcBef>
              <a:buClr>
                <a:srgbClr val="585858"/>
              </a:buClr>
              <a:buFont typeface="Calibri"/>
              <a:buChar char="-"/>
              <a:tabLst>
                <a:tab pos="812165" algn="l"/>
                <a:tab pos="812800" algn="l"/>
              </a:tabLst>
            </a:pPr>
            <a:r>
              <a:rPr sz="3000" b="1">
                <a:solidFill>
                  <a:srgbClr val="922F83"/>
                </a:solidFill>
                <a:latin typeface="Calibri"/>
                <a:cs typeface="Calibri"/>
              </a:rPr>
              <a:t>Multiple</a:t>
            </a:r>
            <a:r>
              <a:rPr sz="3000" b="1" spc="-30">
                <a:solidFill>
                  <a:srgbClr val="922F83"/>
                </a:solidFill>
                <a:latin typeface="Calibri"/>
                <a:cs typeface="Calibri"/>
              </a:rPr>
              <a:t> </a:t>
            </a:r>
            <a:r>
              <a:rPr sz="3000" b="1">
                <a:solidFill>
                  <a:srgbClr val="922F83"/>
                </a:solidFill>
                <a:latin typeface="Calibri"/>
                <a:cs typeface="Calibri"/>
              </a:rPr>
              <a:t>locations</a:t>
            </a:r>
            <a:r>
              <a:rPr sz="3000" b="1" spc="-30">
                <a:solidFill>
                  <a:srgbClr val="922F83"/>
                </a:solidFill>
                <a:latin typeface="Calibri"/>
                <a:cs typeface="Calibri"/>
              </a:rPr>
              <a:t> </a:t>
            </a:r>
            <a:r>
              <a:rPr sz="3000" b="1">
                <a:solidFill>
                  <a:srgbClr val="922F83"/>
                </a:solidFill>
                <a:latin typeface="Calibri"/>
                <a:cs typeface="Calibri"/>
              </a:rPr>
              <a:t>to</a:t>
            </a:r>
            <a:r>
              <a:rPr sz="3000" b="1" spc="-45">
                <a:solidFill>
                  <a:srgbClr val="922F83"/>
                </a:solidFill>
                <a:latin typeface="Calibri"/>
                <a:cs typeface="Calibri"/>
              </a:rPr>
              <a:t> </a:t>
            </a:r>
            <a:r>
              <a:rPr sz="3000" b="1" spc="-10">
                <a:solidFill>
                  <a:srgbClr val="922F83"/>
                </a:solidFill>
                <a:latin typeface="Calibri"/>
                <a:cs typeface="Calibri"/>
              </a:rPr>
              <a:t>serve </a:t>
            </a:r>
            <a:r>
              <a:rPr sz="3000" b="1">
                <a:solidFill>
                  <a:srgbClr val="922F83"/>
                </a:solidFill>
                <a:latin typeface="Calibri"/>
                <a:cs typeface="Calibri"/>
              </a:rPr>
              <a:t>various</a:t>
            </a:r>
            <a:r>
              <a:rPr sz="3000" b="1" spc="-40">
                <a:solidFill>
                  <a:srgbClr val="922F83"/>
                </a:solidFill>
                <a:latin typeface="Calibri"/>
                <a:cs typeface="Calibri"/>
              </a:rPr>
              <a:t> </a:t>
            </a:r>
            <a:r>
              <a:rPr sz="3000" b="1" spc="-10">
                <a:solidFill>
                  <a:srgbClr val="922F83"/>
                </a:solidFill>
                <a:latin typeface="Calibri"/>
                <a:cs typeface="Calibri"/>
              </a:rPr>
              <a:t>neighborhoods</a:t>
            </a:r>
            <a:endParaRPr sz="3000">
              <a:latin typeface="Calibri"/>
              <a:cs typeface="Calibri"/>
            </a:endParaRPr>
          </a:p>
        </p:txBody>
      </p:sp>
    </p:spTree>
    <p:extLst>
      <p:ext uri="{BB962C8B-B14F-4D97-AF65-F5344CB8AC3E}">
        <p14:creationId xmlns:p14="http://schemas.microsoft.com/office/powerpoint/2010/main" val="2341709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724643" y="6358128"/>
              <a:ext cx="2016252" cy="236219"/>
            </a:xfrm>
            <a:prstGeom prst="rect">
              <a:avLst/>
            </a:prstGeom>
          </p:spPr>
        </p:pic>
      </p:grpSp>
      <p:sp>
        <p:nvSpPr>
          <p:cNvPr id="5" name="object 5"/>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10"/>
              <a:t>Patient</a:t>
            </a:r>
            <a:r>
              <a:rPr spc="-155"/>
              <a:t> </a:t>
            </a:r>
            <a:r>
              <a:t>&amp;</a:t>
            </a:r>
            <a:r>
              <a:rPr spc="-150"/>
              <a:t> </a:t>
            </a:r>
            <a:r>
              <a:t>Community</a:t>
            </a:r>
            <a:r>
              <a:rPr spc="-150"/>
              <a:t> </a:t>
            </a:r>
            <a:r>
              <a:rPr spc="-10"/>
              <a:t>Engagement</a:t>
            </a:r>
          </a:p>
        </p:txBody>
      </p:sp>
      <p:sp>
        <p:nvSpPr>
          <p:cNvPr id="6" name="object 6"/>
          <p:cNvSpPr txBox="1">
            <a:spLocks noGrp="1"/>
          </p:cNvSpPr>
          <p:nvPr>
            <p:ph type="body" idx="1"/>
          </p:nvPr>
        </p:nvSpPr>
        <p:spPr>
          <a:prstGeom prst="rect">
            <a:avLst/>
          </a:prstGeom>
        </p:spPr>
        <p:txBody>
          <a:bodyPr vert="horz" wrap="square" lIns="0" tIns="12700" rIns="0" bIns="0" rtlCol="0">
            <a:spAutoFit/>
          </a:bodyPr>
          <a:lstStyle/>
          <a:p>
            <a:pPr marL="354965" marR="681355" indent="-342265">
              <a:lnSpc>
                <a:spcPct val="100000"/>
              </a:lnSpc>
              <a:spcBef>
                <a:spcPts val="100"/>
              </a:spcBef>
              <a:buFont typeface="Calibri"/>
              <a:buChar char="-"/>
              <a:tabLst>
                <a:tab pos="354965" algn="l"/>
                <a:tab pos="355600" algn="l"/>
              </a:tabLst>
            </a:pPr>
            <a:r>
              <a:t>Growing</a:t>
            </a:r>
            <a:r>
              <a:rPr spc="-50"/>
              <a:t> </a:t>
            </a:r>
            <a:r>
              <a:t>partnerships</a:t>
            </a:r>
            <a:r>
              <a:rPr spc="-35"/>
              <a:t> </a:t>
            </a:r>
            <a:r>
              <a:t>with</a:t>
            </a:r>
            <a:r>
              <a:rPr spc="-50"/>
              <a:t> </a:t>
            </a:r>
            <a:r>
              <a:rPr spc="-40"/>
              <a:t>key </a:t>
            </a:r>
            <a:r>
              <a:t>community</a:t>
            </a:r>
            <a:r>
              <a:rPr spc="-55"/>
              <a:t> </a:t>
            </a:r>
            <a:r>
              <a:rPr spc="-10"/>
              <a:t>organizations</a:t>
            </a:r>
          </a:p>
          <a:p>
            <a:pPr marL="354965" marR="5080" indent="-342265">
              <a:lnSpc>
                <a:spcPct val="100000"/>
              </a:lnSpc>
              <a:buFont typeface="Calibri"/>
              <a:buChar char="-"/>
              <a:tabLst>
                <a:tab pos="354965" algn="l"/>
                <a:tab pos="355600" algn="l"/>
              </a:tabLst>
            </a:pPr>
            <a:r>
              <a:t>Participation</a:t>
            </a:r>
            <a:r>
              <a:rPr spc="-90"/>
              <a:t> </a:t>
            </a:r>
            <a:r>
              <a:t>in</a:t>
            </a:r>
            <a:r>
              <a:rPr spc="-80"/>
              <a:t> </a:t>
            </a:r>
            <a:r>
              <a:t>community</a:t>
            </a:r>
            <a:r>
              <a:rPr spc="-50"/>
              <a:t> </a:t>
            </a:r>
            <a:r>
              <a:rPr spc="-10"/>
              <a:t>events: </a:t>
            </a:r>
            <a:r>
              <a:t>focus</a:t>
            </a:r>
            <a:r>
              <a:rPr spc="-50"/>
              <a:t> </a:t>
            </a:r>
            <a:r>
              <a:t>on</a:t>
            </a:r>
            <a:r>
              <a:rPr spc="-40"/>
              <a:t> </a:t>
            </a:r>
            <a:r>
              <a:t>meeting</a:t>
            </a:r>
            <a:r>
              <a:rPr spc="-40"/>
              <a:t> </a:t>
            </a:r>
            <a:r>
              <a:t>patients</a:t>
            </a:r>
            <a:r>
              <a:rPr spc="-40"/>
              <a:t> </a:t>
            </a:r>
            <a:r>
              <a:rPr spc="-10"/>
              <a:t>where </a:t>
            </a:r>
            <a:r>
              <a:t>they</a:t>
            </a:r>
            <a:r>
              <a:rPr spc="-25"/>
              <a:t> are</a:t>
            </a:r>
          </a:p>
          <a:p>
            <a:pPr marL="812165" lvl="1" indent="-342265">
              <a:lnSpc>
                <a:spcPct val="100000"/>
              </a:lnSpc>
              <a:buFont typeface="Calibri"/>
              <a:buChar char="-"/>
              <a:tabLst>
                <a:tab pos="812165" algn="l"/>
                <a:tab pos="812800" algn="l"/>
              </a:tabLst>
            </a:pPr>
            <a:r>
              <a:rPr sz="3000" b="1">
                <a:solidFill>
                  <a:srgbClr val="FFFFFF"/>
                </a:solidFill>
                <a:latin typeface="Calibri"/>
                <a:cs typeface="Calibri"/>
              </a:rPr>
              <a:t>Feed</a:t>
            </a:r>
            <a:r>
              <a:rPr sz="3000" b="1" spc="-30">
                <a:solidFill>
                  <a:srgbClr val="FFFFFF"/>
                </a:solidFill>
                <a:latin typeface="Calibri"/>
                <a:cs typeface="Calibri"/>
              </a:rPr>
              <a:t> </a:t>
            </a:r>
            <a:r>
              <a:rPr sz="3000" b="1">
                <a:solidFill>
                  <a:srgbClr val="FFFFFF"/>
                </a:solidFill>
                <a:latin typeface="Calibri"/>
                <a:cs typeface="Calibri"/>
              </a:rPr>
              <a:t>the</a:t>
            </a:r>
            <a:r>
              <a:rPr sz="3000" b="1" spc="-30">
                <a:solidFill>
                  <a:srgbClr val="FFFFFF"/>
                </a:solidFill>
                <a:latin typeface="Calibri"/>
                <a:cs typeface="Calibri"/>
              </a:rPr>
              <a:t> </a:t>
            </a:r>
            <a:r>
              <a:rPr sz="3000" b="1" spc="-10">
                <a:solidFill>
                  <a:srgbClr val="FFFFFF"/>
                </a:solidFill>
                <a:latin typeface="Calibri"/>
                <a:cs typeface="Calibri"/>
              </a:rPr>
              <a:t>Babies</a:t>
            </a:r>
            <a:endParaRPr sz="3000">
              <a:latin typeface="Calibri"/>
              <a:cs typeface="Calibri"/>
            </a:endParaRPr>
          </a:p>
          <a:p>
            <a:pPr marL="812165" lvl="1" indent="-342265">
              <a:lnSpc>
                <a:spcPct val="100000"/>
              </a:lnSpc>
              <a:spcBef>
                <a:spcPts val="5"/>
              </a:spcBef>
              <a:buFont typeface="Calibri"/>
              <a:buChar char="-"/>
              <a:tabLst>
                <a:tab pos="812165" algn="l"/>
                <a:tab pos="812800" algn="l"/>
              </a:tabLst>
            </a:pPr>
            <a:r>
              <a:rPr sz="3000" b="1">
                <a:solidFill>
                  <a:srgbClr val="FFFFFF"/>
                </a:solidFill>
                <a:latin typeface="Calibri"/>
                <a:cs typeface="Calibri"/>
              </a:rPr>
              <a:t>MOMs</a:t>
            </a:r>
            <a:r>
              <a:rPr sz="3000" b="1" spc="-20">
                <a:solidFill>
                  <a:srgbClr val="FFFFFF"/>
                </a:solidFill>
                <a:latin typeface="Calibri"/>
                <a:cs typeface="Calibri"/>
              </a:rPr>
              <a:t> </a:t>
            </a:r>
            <a:r>
              <a:rPr sz="3000" b="1">
                <a:solidFill>
                  <a:srgbClr val="FFFFFF"/>
                </a:solidFill>
                <a:latin typeface="Calibri"/>
                <a:cs typeface="Calibri"/>
              </a:rPr>
              <a:t>Line</a:t>
            </a:r>
            <a:r>
              <a:rPr sz="3000" b="1" spc="-10">
                <a:solidFill>
                  <a:srgbClr val="FFFFFF"/>
                </a:solidFill>
                <a:latin typeface="Calibri"/>
                <a:cs typeface="Calibri"/>
              </a:rPr>
              <a:t> </a:t>
            </a:r>
            <a:r>
              <a:rPr sz="3000" b="1">
                <a:solidFill>
                  <a:srgbClr val="FFFFFF"/>
                </a:solidFill>
                <a:latin typeface="Calibri"/>
                <a:cs typeface="Calibri"/>
              </a:rPr>
              <a:t>Health</a:t>
            </a:r>
            <a:r>
              <a:rPr sz="3000" b="1" spc="-10">
                <a:solidFill>
                  <a:srgbClr val="FFFFFF"/>
                </a:solidFill>
                <a:latin typeface="Calibri"/>
                <a:cs typeface="Calibri"/>
              </a:rPr>
              <a:t> </a:t>
            </a:r>
            <a:r>
              <a:rPr sz="3000" b="1" spc="-20">
                <a:solidFill>
                  <a:srgbClr val="FFFFFF"/>
                </a:solidFill>
                <a:latin typeface="Calibri"/>
                <a:cs typeface="Calibri"/>
              </a:rPr>
              <a:t>Fair</a:t>
            </a:r>
            <a:endParaRPr sz="3000">
              <a:latin typeface="Calibri"/>
              <a:cs typeface="Calibri"/>
            </a:endParaRPr>
          </a:p>
          <a:p>
            <a:pPr marL="812165" lvl="1" indent="-342265">
              <a:lnSpc>
                <a:spcPct val="100000"/>
              </a:lnSpc>
              <a:buFont typeface="Calibri"/>
              <a:buChar char="-"/>
              <a:tabLst>
                <a:tab pos="812165" algn="l"/>
                <a:tab pos="812800" algn="l"/>
              </a:tabLst>
            </a:pPr>
            <a:r>
              <a:rPr sz="3000" b="1">
                <a:solidFill>
                  <a:srgbClr val="FFFFFF"/>
                </a:solidFill>
                <a:latin typeface="Calibri"/>
                <a:cs typeface="Calibri"/>
              </a:rPr>
              <a:t>MOMs</a:t>
            </a:r>
            <a:r>
              <a:rPr sz="3000" b="1" spc="-20">
                <a:solidFill>
                  <a:srgbClr val="FFFFFF"/>
                </a:solidFill>
                <a:latin typeface="Calibri"/>
                <a:cs typeface="Calibri"/>
              </a:rPr>
              <a:t> Tour</a:t>
            </a:r>
            <a:endParaRPr sz="3000">
              <a:latin typeface="Calibri"/>
              <a:cs typeface="Calibri"/>
            </a:endParaRPr>
          </a:p>
        </p:txBody>
      </p:sp>
      <p:pic>
        <p:nvPicPr>
          <p:cNvPr id="7" name="object 7"/>
          <p:cNvPicPr/>
          <p:nvPr/>
        </p:nvPicPr>
        <p:blipFill>
          <a:blip r:embed="rId4" cstate="print"/>
          <a:stretch>
            <a:fillRect/>
          </a:stretch>
        </p:blipFill>
        <p:spPr>
          <a:xfrm>
            <a:off x="880872" y="1770888"/>
            <a:ext cx="4152900" cy="4285488"/>
          </a:xfrm>
          <a:prstGeom prst="rect">
            <a:avLst/>
          </a:prstGeom>
        </p:spPr>
      </p:pic>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fld id="{81D60167-4931-47E6-BA6A-407CBD079E47}" type="slidenum">
              <a:rPr spc="-25" dirty="0">
                <a:solidFill>
                  <a:srgbClr val="FFFFFF"/>
                </a:solidFill>
              </a:rPr>
              <a:t>31</a:t>
            </a:fld>
            <a:endParaRPr spc="-25">
              <a:solidFill>
                <a:srgbClr val="FFFFFF"/>
              </a:solidFill>
            </a:endParaRPr>
          </a:p>
        </p:txBody>
      </p:sp>
    </p:spTree>
    <p:extLst>
      <p:ext uri="{BB962C8B-B14F-4D97-AF65-F5344CB8AC3E}">
        <p14:creationId xmlns:p14="http://schemas.microsoft.com/office/powerpoint/2010/main" val="3641352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292282"/>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9809988" y="6358128"/>
            <a:ext cx="2016252" cy="236219"/>
          </a:xfrm>
          <a:prstGeom prst="rect">
            <a:avLst/>
          </a:prstGeom>
        </p:spPr>
      </p:pic>
      <p:sp>
        <p:nvSpPr>
          <p:cNvPr id="4" name="object 4"/>
          <p:cNvSpPr txBox="1"/>
          <p:nvPr/>
        </p:nvSpPr>
        <p:spPr>
          <a:xfrm>
            <a:off x="444500" y="6423456"/>
            <a:ext cx="153670" cy="177800"/>
          </a:xfrm>
          <a:prstGeom prst="rect">
            <a:avLst/>
          </a:prstGeom>
        </p:spPr>
        <p:txBody>
          <a:bodyPr vert="horz" wrap="square" lIns="0" tIns="12065" rIns="0" bIns="0" rtlCol="0">
            <a:spAutoFit/>
          </a:bodyPr>
          <a:lstStyle/>
          <a:p>
            <a:pPr marL="12700">
              <a:lnSpc>
                <a:spcPct val="100000"/>
              </a:lnSpc>
              <a:spcBef>
                <a:spcPts val="95"/>
              </a:spcBef>
            </a:pPr>
            <a:r>
              <a:rPr sz="1000" spc="-25">
                <a:solidFill>
                  <a:srgbClr val="585858"/>
                </a:solidFill>
                <a:latin typeface="Calibri"/>
                <a:cs typeface="Calibri"/>
              </a:rPr>
              <a:t>11</a:t>
            </a:r>
            <a:endParaRPr sz="1000">
              <a:latin typeface="Calibri"/>
              <a:cs typeface="Calibri"/>
            </a:endParaRPr>
          </a:p>
        </p:txBody>
      </p:sp>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7801356" y="1592580"/>
            <a:ext cx="4062984" cy="3063240"/>
          </a:xfrm>
          <a:prstGeom prst="rect">
            <a:avLst/>
          </a:prstGeom>
        </p:spPr>
      </p:pic>
      <p:sp>
        <p:nvSpPr>
          <p:cNvPr id="6" name="object 6"/>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10">
                <a:solidFill>
                  <a:srgbClr val="001F5F"/>
                </a:solidFill>
              </a:rPr>
              <a:t>Patient</a:t>
            </a:r>
            <a:r>
              <a:rPr spc="-155">
                <a:solidFill>
                  <a:srgbClr val="001F5F"/>
                </a:solidFill>
              </a:rPr>
              <a:t> </a:t>
            </a:r>
            <a:r>
              <a:rPr>
                <a:solidFill>
                  <a:srgbClr val="001F5F"/>
                </a:solidFill>
              </a:rPr>
              <a:t>&amp;</a:t>
            </a:r>
            <a:r>
              <a:rPr spc="-150">
                <a:solidFill>
                  <a:srgbClr val="001F5F"/>
                </a:solidFill>
              </a:rPr>
              <a:t> </a:t>
            </a:r>
            <a:r>
              <a:rPr>
                <a:solidFill>
                  <a:srgbClr val="001F5F"/>
                </a:solidFill>
              </a:rPr>
              <a:t>Community</a:t>
            </a:r>
            <a:r>
              <a:rPr spc="-150">
                <a:solidFill>
                  <a:srgbClr val="001F5F"/>
                </a:solidFill>
              </a:rPr>
              <a:t> </a:t>
            </a:r>
            <a:r>
              <a:rPr spc="-10">
                <a:solidFill>
                  <a:srgbClr val="001F5F"/>
                </a:solidFill>
              </a:rPr>
              <a:t>Engagement</a:t>
            </a:r>
          </a:p>
        </p:txBody>
      </p:sp>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4012691" y="1158239"/>
            <a:ext cx="3453384" cy="3061716"/>
          </a:xfrm>
          <a:prstGeom prst="rect">
            <a:avLst/>
          </a:prstGeom>
        </p:spPr>
      </p:pic>
      <p:pic>
        <p:nvPicPr>
          <p:cNvPr id="8" name="object 8"/>
          <p:cNvPicPr/>
          <p:nvPr/>
        </p:nvPicPr>
        <p:blipFill>
          <a:blip r:embed="rId6" cstate="email">
            <a:extLst>
              <a:ext uri="{28A0092B-C50C-407E-A947-70E740481C1C}">
                <a14:useLocalDpi xmlns:a14="http://schemas.microsoft.com/office/drawing/2010/main"/>
              </a:ext>
            </a:extLst>
          </a:blip>
          <a:stretch>
            <a:fillRect/>
          </a:stretch>
        </p:blipFill>
        <p:spPr>
          <a:xfrm>
            <a:off x="327659" y="2144267"/>
            <a:ext cx="3349752" cy="2511551"/>
          </a:xfrm>
          <a:prstGeom prst="rect">
            <a:avLst/>
          </a:prstGeom>
        </p:spPr>
      </p:pic>
      <p:sp>
        <p:nvSpPr>
          <p:cNvPr id="9" name="object 9"/>
          <p:cNvSpPr txBox="1"/>
          <p:nvPr/>
        </p:nvSpPr>
        <p:spPr>
          <a:xfrm>
            <a:off x="1069035" y="4804409"/>
            <a:ext cx="6934200" cy="1854835"/>
          </a:xfrm>
          <a:prstGeom prst="rect">
            <a:avLst/>
          </a:prstGeom>
        </p:spPr>
        <p:txBody>
          <a:bodyPr vert="horz" wrap="square" lIns="0" tIns="12700" rIns="0" bIns="0" rtlCol="0">
            <a:spAutoFit/>
          </a:bodyPr>
          <a:lstStyle/>
          <a:p>
            <a:pPr marL="12700" marR="5080">
              <a:lnSpc>
                <a:spcPct val="100000"/>
              </a:lnSpc>
              <a:spcBef>
                <a:spcPts val="100"/>
              </a:spcBef>
            </a:pPr>
            <a:r>
              <a:rPr sz="3000" b="1">
                <a:solidFill>
                  <a:srgbClr val="922F83"/>
                </a:solidFill>
                <a:latin typeface="Calibri"/>
                <a:cs typeface="Calibri"/>
              </a:rPr>
              <a:t>Panel</a:t>
            </a:r>
            <a:r>
              <a:rPr sz="3000" b="1" spc="-50">
                <a:solidFill>
                  <a:srgbClr val="922F83"/>
                </a:solidFill>
                <a:latin typeface="Calibri"/>
                <a:cs typeface="Calibri"/>
              </a:rPr>
              <a:t> </a:t>
            </a:r>
            <a:r>
              <a:rPr sz="3000" b="1">
                <a:solidFill>
                  <a:srgbClr val="922F83"/>
                </a:solidFill>
                <a:latin typeface="Calibri"/>
                <a:cs typeface="Calibri"/>
              </a:rPr>
              <a:t>and</a:t>
            </a:r>
            <a:r>
              <a:rPr sz="3000" b="1" spc="-35">
                <a:solidFill>
                  <a:srgbClr val="922F83"/>
                </a:solidFill>
                <a:latin typeface="Calibri"/>
                <a:cs typeface="Calibri"/>
              </a:rPr>
              <a:t> </a:t>
            </a:r>
            <a:r>
              <a:rPr sz="3000" b="1">
                <a:solidFill>
                  <a:srgbClr val="922F83"/>
                </a:solidFill>
                <a:latin typeface="Calibri"/>
                <a:cs typeface="Calibri"/>
              </a:rPr>
              <a:t>community</a:t>
            </a:r>
            <a:r>
              <a:rPr sz="3000" b="1" spc="-30">
                <a:solidFill>
                  <a:srgbClr val="922F83"/>
                </a:solidFill>
                <a:latin typeface="Calibri"/>
                <a:cs typeface="Calibri"/>
              </a:rPr>
              <a:t> </a:t>
            </a:r>
            <a:r>
              <a:rPr sz="3000" b="1">
                <a:solidFill>
                  <a:srgbClr val="922F83"/>
                </a:solidFill>
                <a:latin typeface="Calibri"/>
                <a:cs typeface="Calibri"/>
              </a:rPr>
              <a:t>discussions:</a:t>
            </a:r>
            <a:r>
              <a:rPr sz="3000" b="1" spc="-30">
                <a:solidFill>
                  <a:srgbClr val="922F83"/>
                </a:solidFill>
                <a:latin typeface="Calibri"/>
                <a:cs typeface="Calibri"/>
              </a:rPr>
              <a:t> </a:t>
            </a:r>
            <a:r>
              <a:rPr sz="3000" b="1" spc="-10">
                <a:solidFill>
                  <a:srgbClr val="922F83"/>
                </a:solidFill>
                <a:latin typeface="Calibri"/>
                <a:cs typeface="Calibri"/>
              </a:rPr>
              <a:t>engaging </a:t>
            </a:r>
            <a:r>
              <a:rPr sz="3000" b="1">
                <a:solidFill>
                  <a:srgbClr val="922F83"/>
                </a:solidFill>
                <a:latin typeface="Calibri"/>
                <a:cs typeface="Calibri"/>
              </a:rPr>
              <a:t>feedback</a:t>
            </a:r>
            <a:r>
              <a:rPr sz="3000" b="1" spc="-60">
                <a:solidFill>
                  <a:srgbClr val="922F83"/>
                </a:solidFill>
                <a:latin typeface="Calibri"/>
                <a:cs typeface="Calibri"/>
              </a:rPr>
              <a:t> </a:t>
            </a:r>
            <a:r>
              <a:rPr sz="3000" b="1">
                <a:solidFill>
                  <a:srgbClr val="922F83"/>
                </a:solidFill>
                <a:latin typeface="Calibri"/>
                <a:cs typeface="Calibri"/>
              </a:rPr>
              <a:t>and</a:t>
            </a:r>
            <a:r>
              <a:rPr sz="3000" b="1" spc="-50">
                <a:solidFill>
                  <a:srgbClr val="922F83"/>
                </a:solidFill>
                <a:latin typeface="Calibri"/>
                <a:cs typeface="Calibri"/>
              </a:rPr>
              <a:t> </a:t>
            </a:r>
            <a:r>
              <a:rPr sz="3000" b="1">
                <a:solidFill>
                  <a:srgbClr val="922F83"/>
                </a:solidFill>
                <a:latin typeface="Calibri"/>
                <a:cs typeface="Calibri"/>
              </a:rPr>
              <a:t>lived</a:t>
            </a:r>
            <a:r>
              <a:rPr sz="3000" b="1" spc="-35">
                <a:solidFill>
                  <a:srgbClr val="922F83"/>
                </a:solidFill>
                <a:latin typeface="Calibri"/>
                <a:cs typeface="Calibri"/>
              </a:rPr>
              <a:t> </a:t>
            </a:r>
            <a:r>
              <a:rPr sz="3000" b="1" spc="-10">
                <a:solidFill>
                  <a:srgbClr val="922F83"/>
                </a:solidFill>
                <a:latin typeface="Calibri"/>
                <a:cs typeface="Calibri"/>
              </a:rPr>
              <a:t>experience</a:t>
            </a:r>
            <a:endParaRPr sz="3000">
              <a:latin typeface="Calibri"/>
              <a:cs typeface="Calibri"/>
            </a:endParaRPr>
          </a:p>
          <a:p>
            <a:pPr marL="812165" indent="-342900">
              <a:lnSpc>
                <a:spcPct val="100000"/>
              </a:lnSpc>
              <a:buFont typeface="Calibri"/>
              <a:buChar char="-"/>
              <a:tabLst>
                <a:tab pos="812165" algn="l"/>
                <a:tab pos="813435" algn="l"/>
              </a:tabLst>
            </a:pPr>
            <a:r>
              <a:rPr sz="3000" b="1">
                <a:solidFill>
                  <a:srgbClr val="922F83"/>
                </a:solidFill>
                <a:latin typeface="Calibri"/>
                <a:cs typeface="Calibri"/>
              </a:rPr>
              <a:t>Doula</a:t>
            </a:r>
            <a:r>
              <a:rPr sz="3000" b="1" spc="-15">
                <a:solidFill>
                  <a:srgbClr val="922F83"/>
                </a:solidFill>
                <a:latin typeface="Calibri"/>
                <a:cs typeface="Calibri"/>
              </a:rPr>
              <a:t> </a:t>
            </a:r>
            <a:r>
              <a:rPr sz="3000" b="1" spc="-10">
                <a:solidFill>
                  <a:srgbClr val="922F83"/>
                </a:solidFill>
                <a:latin typeface="Calibri"/>
                <a:cs typeface="Calibri"/>
              </a:rPr>
              <a:t>Connection</a:t>
            </a:r>
            <a:endParaRPr sz="3000">
              <a:latin typeface="Calibri"/>
              <a:cs typeface="Calibri"/>
            </a:endParaRPr>
          </a:p>
          <a:p>
            <a:pPr marL="812165" indent="-342900">
              <a:lnSpc>
                <a:spcPct val="100000"/>
              </a:lnSpc>
              <a:buFont typeface="Calibri"/>
              <a:buChar char="-"/>
              <a:tabLst>
                <a:tab pos="812165" algn="l"/>
                <a:tab pos="813435" algn="l"/>
              </a:tabLst>
            </a:pPr>
            <a:r>
              <a:rPr sz="3000" b="1">
                <a:solidFill>
                  <a:srgbClr val="922F83"/>
                </a:solidFill>
                <a:latin typeface="Calibri"/>
                <a:cs typeface="Calibri"/>
              </a:rPr>
              <a:t>Birthing</a:t>
            </a:r>
            <a:r>
              <a:rPr sz="3000" b="1" spc="-15">
                <a:solidFill>
                  <a:srgbClr val="922F83"/>
                </a:solidFill>
                <a:latin typeface="Calibri"/>
                <a:cs typeface="Calibri"/>
              </a:rPr>
              <a:t> </a:t>
            </a:r>
            <a:r>
              <a:rPr sz="3000" b="1" spc="-10">
                <a:solidFill>
                  <a:srgbClr val="922F83"/>
                </a:solidFill>
                <a:latin typeface="Calibri"/>
                <a:cs typeface="Calibri"/>
              </a:rPr>
              <a:t>Justice</a:t>
            </a:r>
            <a:endParaRPr sz="3000">
              <a:latin typeface="Calibri"/>
              <a:cs typeface="Calibri"/>
            </a:endParaRPr>
          </a:p>
        </p:txBody>
      </p:sp>
    </p:spTree>
    <p:extLst>
      <p:ext uri="{BB962C8B-B14F-4D97-AF65-F5344CB8AC3E}">
        <p14:creationId xmlns:p14="http://schemas.microsoft.com/office/powerpoint/2010/main" val="4227620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email">
            <a:extLst>
              <a:ext uri="{28A0092B-C50C-407E-A947-70E740481C1C}">
                <a14:useLocalDpi xmlns:a14="http://schemas.microsoft.com/office/drawing/2010/main"/>
              </a:ext>
            </a:extLst>
          </a:blip>
          <a:stretch>
            <a:fillRect/>
          </a:stretch>
        </p:blipFill>
        <p:spPr>
          <a:xfrm>
            <a:off x="0" y="0"/>
            <a:ext cx="12191999" cy="292282"/>
          </a:xfrm>
          <a:prstGeom prst="rect">
            <a:avLst/>
          </a:prstGeom>
        </p:spPr>
      </p:pic>
      <p:pic>
        <p:nvPicPr>
          <p:cNvPr id="3" name="object 3"/>
          <p:cNvPicPr/>
          <p:nvPr/>
        </p:nvPicPr>
        <p:blipFill>
          <a:blip r:embed="rId4" cstate="email">
            <a:extLst>
              <a:ext uri="{28A0092B-C50C-407E-A947-70E740481C1C}">
                <a14:useLocalDpi xmlns:a14="http://schemas.microsoft.com/office/drawing/2010/main"/>
              </a:ext>
            </a:extLst>
          </a:blip>
          <a:stretch>
            <a:fillRect/>
          </a:stretch>
        </p:blipFill>
        <p:spPr>
          <a:xfrm>
            <a:off x="9809988" y="6358128"/>
            <a:ext cx="2016252" cy="236219"/>
          </a:xfrm>
          <a:prstGeom prst="rect">
            <a:avLst/>
          </a:prstGeom>
        </p:spPr>
      </p:pic>
      <p:sp>
        <p:nvSpPr>
          <p:cNvPr id="4" name="object 4"/>
          <p:cNvSpPr txBox="1"/>
          <p:nvPr/>
        </p:nvSpPr>
        <p:spPr>
          <a:xfrm>
            <a:off x="444500" y="1751787"/>
            <a:ext cx="1489075" cy="331470"/>
          </a:xfrm>
          <a:prstGeom prst="rect">
            <a:avLst/>
          </a:prstGeom>
        </p:spPr>
        <p:txBody>
          <a:bodyPr vert="horz" wrap="square" lIns="0" tIns="13335" rIns="0" bIns="0" rtlCol="0">
            <a:spAutoFit/>
          </a:bodyPr>
          <a:lstStyle/>
          <a:p>
            <a:pPr marL="12700">
              <a:lnSpc>
                <a:spcPct val="100000"/>
              </a:lnSpc>
              <a:spcBef>
                <a:spcPts val="105"/>
              </a:spcBef>
            </a:pPr>
            <a:r>
              <a:rPr sz="2000" b="1">
                <a:solidFill>
                  <a:srgbClr val="585858"/>
                </a:solidFill>
                <a:latin typeface="Calibri"/>
                <a:cs typeface="Calibri"/>
              </a:rPr>
              <a:t>PREM</a:t>
            </a:r>
            <a:r>
              <a:rPr sz="2000" b="1" spc="-35">
                <a:solidFill>
                  <a:srgbClr val="585858"/>
                </a:solidFill>
                <a:latin typeface="Calibri"/>
                <a:cs typeface="Calibri"/>
              </a:rPr>
              <a:t> </a:t>
            </a:r>
            <a:r>
              <a:rPr sz="2000" b="1" spc="-10">
                <a:solidFill>
                  <a:srgbClr val="585858"/>
                </a:solidFill>
                <a:latin typeface="Calibri"/>
                <a:cs typeface="Calibri"/>
              </a:rPr>
              <a:t>Survey:</a:t>
            </a:r>
            <a:endParaRPr sz="2000">
              <a:latin typeface="Calibri"/>
              <a:cs typeface="Calibri"/>
            </a:endParaRPr>
          </a:p>
        </p:txBody>
      </p:sp>
      <p:sp>
        <p:nvSpPr>
          <p:cNvPr id="5" name="object 5"/>
          <p:cNvSpPr txBox="1"/>
          <p:nvPr/>
        </p:nvSpPr>
        <p:spPr>
          <a:xfrm>
            <a:off x="444500" y="2057755"/>
            <a:ext cx="5353685" cy="1854835"/>
          </a:xfrm>
          <a:prstGeom prst="rect">
            <a:avLst/>
          </a:prstGeom>
        </p:spPr>
        <p:txBody>
          <a:bodyPr vert="horz" wrap="square" lIns="0" tIns="165100" rIns="0" bIns="0" rtlCol="0">
            <a:spAutoFit/>
          </a:bodyPr>
          <a:lstStyle/>
          <a:p>
            <a:pPr marL="354965" indent="-342265">
              <a:lnSpc>
                <a:spcPct val="100000"/>
              </a:lnSpc>
              <a:spcBef>
                <a:spcPts val="1300"/>
              </a:spcBef>
              <a:buFont typeface="Calibri"/>
              <a:buChar char="-"/>
              <a:tabLst>
                <a:tab pos="354965" algn="l"/>
                <a:tab pos="355600" algn="l"/>
              </a:tabLst>
            </a:pPr>
            <a:r>
              <a:rPr sz="2000" b="1">
                <a:solidFill>
                  <a:srgbClr val="585858"/>
                </a:solidFill>
                <a:latin typeface="Calibri"/>
                <a:cs typeface="Calibri"/>
              </a:rPr>
              <a:t>Introduced</a:t>
            </a:r>
            <a:r>
              <a:rPr sz="2000" b="1" spc="-65">
                <a:solidFill>
                  <a:srgbClr val="585858"/>
                </a:solidFill>
                <a:latin typeface="Calibri"/>
                <a:cs typeface="Calibri"/>
              </a:rPr>
              <a:t> </a:t>
            </a:r>
            <a:r>
              <a:rPr sz="2000" b="1">
                <a:solidFill>
                  <a:srgbClr val="585858"/>
                </a:solidFill>
                <a:latin typeface="Calibri"/>
                <a:cs typeface="Calibri"/>
              </a:rPr>
              <a:t>in</a:t>
            </a:r>
            <a:r>
              <a:rPr sz="2000" b="1" spc="-30">
                <a:solidFill>
                  <a:srgbClr val="585858"/>
                </a:solidFill>
                <a:latin typeface="Calibri"/>
                <a:cs typeface="Calibri"/>
              </a:rPr>
              <a:t> </a:t>
            </a:r>
            <a:r>
              <a:rPr sz="2000" b="1">
                <a:solidFill>
                  <a:srgbClr val="585858"/>
                </a:solidFill>
                <a:latin typeface="Calibri"/>
                <a:cs typeface="Calibri"/>
              </a:rPr>
              <a:t>June</a:t>
            </a:r>
            <a:r>
              <a:rPr sz="2000" b="1" spc="-20">
                <a:solidFill>
                  <a:srgbClr val="585858"/>
                </a:solidFill>
                <a:latin typeface="Calibri"/>
                <a:cs typeface="Calibri"/>
              </a:rPr>
              <a:t> 2022</a:t>
            </a:r>
            <a:endParaRPr sz="2000">
              <a:latin typeface="Calibri"/>
              <a:cs typeface="Calibri"/>
            </a:endParaRPr>
          </a:p>
          <a:p>
            <a:pPr marL="354965" indent="-342265">
              <a:lnSpc>
                <a:spcPct val="100000"/>
              </a:lnSpc>
              <a:spcBef>
                <a:spcPts val="1200"/>
              </a:spcBef>
              <a:buFont typeface="Calibri"/>
              <a:buChar char="-"/>
              <a:tabLst>
                <a:tab pos="354965" algn="l"/>
                <a:tab pos="355600" algn="l"/>
              </a:tabLst>
            </a:pPr>
            <a:r>
              <a:rPr sz="2000" b="1">
                <a:solidFill>
                  <a:srgbClr val="585858"/>
                </a:solidFill>
                <a:latin typeface="Calibri"/>
                <a:cs typeface="Calibri"/>
              </a:rPr>
              <a:t>No</a:t>
            </a:r>
            <a:r>
              <a:rPr sz="2000" b="1" spc="-45">
                <a:solidFill>
                  <a:srgbClr val="585858"/>
                </a:solidFill>
                <a:latin typeface="Calibri"/>
                <a:cs typeface="Calibri"/>
              </a:rPr>
              <a:t> </a:t>
            </a:r>
            <a:r>
              <a:rPr sz="2000" b="1">
                <a:solidFill>
                  <a:srgbClr val="585858"/>
                </a:solidFill>
                <a:latin typeface="Calibri"/>
                <a:cs typeface="Calibri"/>
              </a:rPr>
              <a:t>results</a:t>
            </a:r>
            <a:r>
              <a:rPr sz="2000" b="1" spc="-25">
                <a:solidFill>
                  <a:srgbClr val="585858"/>
                </a:solidFill>
                <a:latin typeface="Calibri"/>
                <a:cs typeface="Calibri"/>
              </a:rPr>
              <a:t> </a:t>
            </a:r>
            <a:r>
              <a:rPr sz="2000" b="1">
                <a:solidFill>
                  <a:srgbClr val="585858"/>
                </a:solidFill>
                <a:latin typeface="Calibri"/>
                <a:cs typeface="Calibri"/>
              </a:rPr>
              <a:t>first</a:t>
            </a:r>
            <a:r>
              <a:rPr sz="2000" b="1" spc="-45">
                <a:solidFill>
                  <a:srgbClr val="585858"/>
                </a:solidFill>
                <a:latin typeface="Calibri"/>
                <a:cs typeface="Calibri"/>
              </a:rPr>
              <a:t> </a:t>
            </a:r>
            <a:r>
              <a:rPr sz="2000" b="1">
                <a:solidFill>
                  <a:srgbClr val="585858"/>
                </a:solidFill>
                <a:latin typeface="Calibri"/>
                <a:cs typeface="Calibri"/>
              </a:rPr>
              <a:t>4</a:t>
            </a:r>
            <a:r>
              <a:rPr sz="2000" b="1" spc="-25">
                <a:solidFill>
                  <a:srgbClr val="585858"/>
                </a:solidFill>
                <a:latin typeface="Calibri"/>
                <a:cs typeface="Calibri"/>
              </a:rPr>
              <a:t> </a:t>
            </a:r>
            <a:r>
              <a:rPr sz="2000" b="1" spc="-10">
                <a:solidFill>
                  <a:srgbClr val="585858"/>
                </a:solidFill>
                <a:latin typeface="Calibri"/>
                <a:cs typeface="Calibri"/>
              </a:rPr>
              <a:t>months</a:t>
            </a:r>
            <a:endParaRPr sz="2000">
              <a:latin typeface="Calibri"/>
              <a:cs typeface="Calibri"/>
            </a:endParaRPr>
          </a:p>
          <a:p>
            <a:pPr marL="354965" indent="-342265">
              <a:lnSpc>
                <a:spcPct val="100000"/>
              </a:lnSpc>
              <a:spcBef>
                <a:spcPts val="1200"/>
              </a:spcBef>
              <a:buFont typeface="Calibri"/>
              <a:buChar char="-"/>
              <a:tabLst>
                <a:tab pos="354965" algn="l"/>
                <a:tab pos="355600" algn="l"/>
              </a:tabLst>
            </a:pPr>
            <a:r>
              <a:rPr sz="2000" b="1">
                <a:solidFill>
                  <a:srgbClr val="585858"/>
                </a:solidFill>
                <a:latin typeface="Calibri"/>
                <a:cs typeface="Calibri"/>
              </a:rPr>
              <a:t>Revamp</a:t>
            </a:r>
            <a:r>
              <a:rPr sz="2000" b="1" spc="-55">
                <a:solidFill>
                  <a:srgbClr val="585858"/>
                </a:solidFill>
                <a:latin typeface="Calibri"/>
                <a:cs typeface="Calibri"/>
              </a:rPr>
              <a:t> </a:t>
            </a:r>
            <a:r>
              <a:rPr sz="2000" b="1">
                <a:solidFill>
                  <a:srgbClr val="585858"/>
                </a:solidFill>
                <a:latin typeface="Calibri"/>
                <a:cs typeface="Calibri"/>
              </a:rPr>
              <a:t>in</a:t>
            </a:r>
            <a:r>
              <a:rPr sz="2000" b="1" spc="-40">
                <a:solidFill>
                  <a:srgbClr val="585858"/>
                </a:solidFill>
                <a:latin typeface="Calibri"/>
                <a:cs typeface="Calibri"/>
              </a:rPr>
              <a:t> </a:t>
            </a:r>
            <a:r>
              <a:rPr sz="2000" b="1">
                <a:solidFill>
                  <a:srgbClr val="585858"/>
                </a:solidFill>
                <a:latin typeface="Calibri"/>
                <a:cs typeface="Calibri"/>
              </a:rPr>
              <a:t>October</a:t>
            </a:r>
            <a:r>
              <a:rPr sz="2000" b="1" spc="-50">
                <a:solidFill>
                  <a:srgbClr val="585858"/>
                </a:solidFill>
                <a:latin typeface="Calibri"/>
                <a:cs typeface="Calibri"/>
              </a:rPr>
              <a:t> </a:t>
            </a:r>
            <a:r>
              <a:rPr sz="2000" b="1" spc="-20">
                <a:solidFill>
                  <a:srgbClr val="585858"/>
                </a:solidFill>
                <a:latin typeface="Calibri"/>
                <a:cs typeface="Calibri"/>
              </a:rPr>
              <a:t>2022</a:t>
            </a:r>
            <a:endParaRPr sz="2000">
              <a:latin typeface="Calibri"/>
              <a:cs typeface="Calibri"/>
            </a:endParaRPr>
          </a:p>
          <a:p>
            <a:pPr marL="354965" indent="-342265">
              <a:lnSpc>
                <a:spcPct val="100000"/>
              </a:lnSpc>
              <a:spcBef>
                <a:spcPts val="1200"/>
              </a:spcBef>
              <a:buFont typeface="Calibri"/>
              <a:buChar char="-"/>
              <a:tabLst>
                <a:tab pos="354965" algn="l"/>
                <a:tab pos="355600" algn="l"/>
              </a:tabLst>
            </a:pPr>
            <a:r>
              <a:rPr sz="2000" b="1">
                <a:solidFill>
                  <a:srgbClr val="585858"/>
                </a:solidFill>
                <a:latin typeface="Calibri"/>
                <a:cs typeface="Calibri"/>
              </a:rPr>
              <a:t>Significant</a:t>
            </a:r>
            <a:r>
              <a:rPr sz="2000" b="1" spc="-55">
                <a:solidFill>
                  <a:srgbClr val="585858"/>
                </a:solidFill>
                <a:latin typeface="Calibri"/>
                <a:cs typeface="Calibri"/>
              </a:rPr>
              <a:t> </a:t>
            </a:r>
            <a:r>
              <a:rPr sz="2000" b="1">
                <a:solidFill>
                  <a:srgbClr val="585858"/>
                </a:solidFill>
                <a:latin typeface="Calibri"/>
                <a:cs typeface="Calibri"/>
              </a:rPr>
              <a:t>participation</a:t>
            </a:r>
            <a:r>
              <a:rPr sz="2000" b="1" spc="-55">
                <a:solidFill>
                  <a:srgbClr val="585858"/>
                </a:solidFill>
                <a:latin typeface="Calibri"/>
                <a:cs typeface="Calibri"/>
              </a:rPr>
              <a:t> </a:t>
            </a:r>
            <a:r>
              <a:rPr sz="2000" b="1">
                <a:solidFill>
                  <a:srgbClr val="585858"/>
                </a:solidFill>
                <a:latin typeface="Calibri"/>
                <a:cs typeface="Calibri"/>
              </a:rPr>
              <a:t>October</a:t>
            </a:r>
            <a:r>
              <a:rPr sz="2000" b="1" spc="-25">
                <a:solidFill>
                  <a:srgbClr val="585858"/>
                </a:solidFill>
                <a:latin typeface="Calibri"/>
                <a:cs typeface="Calibri"/>
              </a:rPr>
              <a:t> </a:t>
            </a:r>
            <a:r>
              <a:rPr sz="2000" b="1">
                <a:solidFill>
                  <a:srgbClr val="585858"/>
                </a:solidFill>
                <a:latin typeface="Calibri"/>
                <a:cs typeface="Calibri"/>
              </a:rPr>
              <a:t>2022</a:t>
            </a:r>
            <a:r>
              <a:rPr sz="2000" b="1" spc="-55">
                <a:solidFill>
                  <a:srgbClr val="585858"/>
                </a:solidFill>
                <a:latin typeface="Calibri"/>
                <a:cs typeface="Calibri"/>
              </a:rPr>
              <a:t> </a:t>
            </a:r>
            <a:r>
              <a:rPr sz="2000" b="1">
                <a:solidFill>
                  <a:srgbClr val="585858"/>
                </a:solidFill>
                <a:latin typeface="Calibri"/>
                <a:cs typeface="Calibri"/>
              </a:rPr>
              <a:t>-</a:t>
            </a:r>
            <a:r>
              <a:rPr sz="2000" b="1" spc="-30">
                <a:solidFill>
                  <a:srgbClr val="585858"/>
                </a:solidFill>
                <a:latin typeface="Calibri"/>
                <a:cs typeface="Calibri"/>
              </a:rPr>
              <a:t> </a:t>
            </a:r>
            <a:r>
              <a:rPr sz="2000" b="1" spc="-10">
                <a:solidFill>
                  <a:srgbClr val="585858"/>
                </a:solidFill>
                <a:latin typeface="Calibri"/>
                <a:cs typeface="Calibri"/>
              </a:rPr>
              <a:t>present</a:t>
            </a:r>
            <a:endParaRPr sz="2000">
              <a:latin typeface="Calibri"/>
              <a:cs typeface="Calibri"/>
            </a:endParaRPr>
          </a:p>
        </p:txBody>
      </p:sp>
      <p:sp>
        <p:nvSpPr>
          <p:cNvPr id="6" name="object 6"/>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10">
                <a:solidFill>
                  <a:srgbClr val="001F5F"/>
                </a:solidFill>
              </a:rPr>
              <a:t>Patient</a:t>
            </a:r>
            <a:r>
              <a:rPr spc="-160">
                <a:solidFill>
                  <a:srgbClr val="001F5F"/>
                </a:solidFill>
              </a:rPr>
              <a:t> </a:t>
            </a:r>
            <a:r>
              <a:rPr>
                <a:solidFill>
                  <a:srgbClr val="001F5F"/>
                </a:solidFill>
              </a:rPr>
              <a:t>Feedback:</a:t>
            </a:r>
            <a:r>
              <a:rPr spc="-155">
                <a:solidFill>
                  <a:srgbClr val="001F5F"/>
                </a:solidFill>
              </a:rPr>
              <a:t> </a:t>
            </a:r>
            <a:r>
              <a:rPr>
                <a:solidFill>
                  <a:srgbClr val="001F5F"/>
                </a:solidFill>
              </a:rPr>
              <a:t>Analyzing</a:t>
            </a:r>
            <a:r>
              <a:rPr spc="-145">
                <a:solidFill>
                  <a:srgbClr val="001F5F"/>
                </a:solidFill>
              </a:rPr>
              <a:t> </a:t>
            </a:r>
            <a:r>
              <a:rPr>
                <a:solidFill>
                  <a:srgbClr val="001F5F"/>
                </a:solidFill>
              </a:rPr>
              <a:t>the</a:t>
            </a:r>
            <a:r>
              <a:rPr spc="-165">
                <a:solidFill>
                  <a:srgbClr val="001F5F"/>
                </a:solidFill>
              </a:rPr>
              <a:t> </a:t>
            </a:r>
            <a:r>
              <a:rPr>
                <a:solidFill>
                  <a:srgbClr val="001F5F"/>
                </a:solidFill>
              </a:rPr>
              <a:t>PREM</a:t>
            </a:r>
            <a:r>
              <a:rPr spc="-155">
                <a:solidFill>
                  <a:srgbClr val="001F5F"/>
                </a:solidFill>
              </a:rPr>
              <a:t> </a:t>
            </a:r>
            <a:r>
              <a:rPr spc="-10">
                <a:solidFill>
                  <a:srgbClr val="001F5F"/>
                </a:solidFill>
              </a:rPr>
              <a:t>Survey</a:t>
            </a:r>
          </a:p>
        </p:txBody>
      </p:sp>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6332210" y="2371290"/>
            <a:ext cx="5176302" cy="3112854"/>
          </a:xfrm>
          <a:prstGeom prst="rect">
            <a:avLst/>
          </a:prstGeom>
        </p:spPr>
      </p:pic>
      <p:sp>
        <p:nvSpPr>
          <p:cNvPr id="8" name="object 8"/>
          <p:cNvSpPr txBox="1"/>
          <p:nvPr/>
        </p:nvSpPr>
        <p:spPr>
          <a:xfrm>
            <a:off x="6035802" y="4070095"/>
            <a:ext cx="180975" cy="1505585"/>
          </a:xfrm>
          <a:prstGeom prst="rect">
            <a:avLst/>
          </a:prstGeom>
        </p:spPr>
        <p:txBody>
          <a:bodyPr vert="horz" wrap="square" lIns="0" tIns="12700" rIns="0" bIns="0" rtlCol="0">
            <a:spAutoFit/>
          </a:bodyPr>
          <a:lstStyle/>
          <a:p>
            <a:pPr marR="5080" algn="r">
              <a:lnSpc>
                <a:spcPct val="100000"/>
              </a:lnSpc>
              <a:spcBef>
                <a:spcPts val="100"/>
              </a:spcBef>
            </a:pPr>
            <a:r>
              <a:rPr sz="1200" spc="-25">
                <a:solidFill>
                  <a:srgbClr val="585858"/>
                </a:solidFill>
                <a:latin typeface="Calibri"/>
                <a:cs typeface="Calibri"/>
              </a:rPr>
              <a:t>40</a:t>
            </a:r>
            <a:endParaRPr sz="1200">
              <a:latin typeface="Calibri"/>
              <a:cs typeface="Calibri"/>
            </a:endParaRPr>
          </a:p>
          <a:p>
            <a:pPr>
              <a:lnSpc>
                <a:spcPct val="100000"/>
              </a:lnSpc>
              <a:spcBef>
                <a:spcPts val="15"/>
              </a:spcBef>
            </a:pPr>
            <a:endParaRPr sz="900">
              <a:latin typeface="Calibri"/>
              <a:cs typeface="Calibri"/>
            </a:endParaRPr>
          </a:p>
          <a:p>
            <a:pPr marR="5080" algn="r">
              <a:lnSpc>
                <a:spcPct val="100000"/>
              </a:lnSpc>
            </a:pPr>
            <a:r>
              <a:rPr sz="1200" spc="-25">
                <a:solidFill>
                  <a:srgbClr val="585858"/>
                </a:solidFill>
                <a:latin typeface="Calibri"/>
                <a:cs typeface="Calibri"/>
              </a:rPr>
              <a:t>30</a:t>
            </a:r>
            <a:endParaRPr sz="1200">
              <a:latin typeface="Calibri"/>
              <a:cs typeface="Calibri"/>
            </a:endParaRPr>
          </a:p>
          <a:p>
            <a:pPr>
              <a:lnSpc>
                <a:spcPct val="100000"/>
              </a:lnSpc>
              <a:spcBef>
                <a:spcPts val="10"/>
              </a:spcBef>
            </a:pPr>
            <a:endParaRPr sz="900">
              <a:latin typeface="Calibri"/>
              <a:cs typeface="Calibri"/>
            </a:endParaRPr>
          </a:p>
          <a:p>
            <a:pPr marR="5080" algn="r">
              <a:lnSpc>
                <a:spcPct val="100000"/>
              </a:lnSpc>
              <a:spcBef>
                <a:spcPts val="5"/>
              </a:spcBef>
            </a:pPr>
            <a:r>
              <a:rPr sz="1200" spc="-25">
                <a:solidFill>
                  <a:srgbClr val="585858"/>
                </a:solidFill>
                <a:latin typeface="Calibri"/>
                <a:cs typeface="Calibri"/>
              </a:rPr>
              <a:t>20</a:t>
            </a:r>
            <a:endParaRPr sz="1200">
              <a:latin typeface="Calibri"/>
              <a:cs typeface="Calibri"/>
            </a:endParaRPr>
          </a:p>
          <a:p>
            <a:pPr>
              <a:lnSpc>
                <a:spcPct val="100000"/>
              </a:lnSpc>
              <a:spcBef>
                <a:spcPts val="15"/>
              </a:spcBef>
            </a:pPr>
            <a:endParaRPr sz="900">
              <a:latin typeface="Calibri"/>
              <a:cs typeface="Calibri"/>
            </a:endParaRPr>
          </a:p>
          <a:p>
            <a:pPr marR="5080" algn="r">
              <a:lnSpc>
                <a:spcPct val="100000"/>
              </a:lnSpc>
            </a:pPr>
            <a:r>
              <a:rPr sz="1200" spc="-25">
                <a:solidFill>
                  <a:srgbClr val="585858"/>
                </a:solidFill>
                <a:latin typeface="Calibri"/>
                <a:cs typeface="Calibri"/>
              </a:rPr>
              <a:t>10</a:t>
            </a:r>
            <a:endParaRPr sz="1200">
              <a:latin typeface="Calibri"/>
              <a:cs typeface="Calibri"/>
            </a:endParaRPr>
          </a:p>
          <a:p>
            <a:pPr>
              <a:lnSpc>
                <a:spcPct val="100000"/>
              </a:lnSpc>
              <a:spcBef>
                <a:spcPts val="10"/>
              </a:spcBef>
            </a:pPr>
            <a:endParaRPr sz="900">
              <a:latin typeface="Calibri"/>
              <a:cs typeface="Calibri"/>
            </a:endParaRPr>
          </a:p>
          <a:p>
            <a:pPr marR="6350" algn="r">
              <a:lnSpc>
                <a:spcPct val="100000"/>
              </a:lnSpc>
              <a:spcBef>
                <a:spcPts val="5"/>
              </a:spcBef>
            </a:pPr>
            <a:r>
              <a:rPr sz="1200">
                <a:solidFill>
                  <a:srgbClr val="585858"/>
                </a:solidFill>
                <a:latin typeface="Calibri"/>
                <a:cs typeface="Calibri"/>
              </a:rPr>
              <a:t>0</a:t>
            </a:r>
            <a:endParaRPr sz="1200">
              <a:latin typeface="Calibri"/>
              <a:cs typeface="Calibri"/>
            </a:endParaRPr>
          </a:p>
        </p:txBody>
      </p:sp>
      <p:sp>
        <p:nvSpPr>
          <p:cNvPr id="9" name="object 9"/>
          <p:cNvSpPr txBox="1"/>
          <p:nvPr/>
        </p:nvSpPr>
        <p:spPr>
          <a:xfrm>
            <a:off x="6035802" y="3745179"/>
            <a:ext cx="180975" cy="208915"/>
          </a:xfrm>
          <a:prstGeom prst="rect">
            <a:avLst/>
          </a:prstGeom>
        </p:spPr>
        <p:txBody>
          <a:bodyPr vert="horz" wrap="square" lIns="0" tIns="12700" rIns="0" bIns="0" rtlCol="0">
            <a:spAutoFit/>
          </a:bodyPr>
          <a:lstStyle/>
          <a:p>
            <a:pPr marL="12700">
              <a:lnSpc>
                <a:spcPct val="100000"/>
              </a:lnSpc>
              <a:spcBef>
                <a:spcPts val="100"/>
              </a:spcBef>
            </a:pPr>
            <a:r>
              <a:rPr sz="1200" spc="-25">
                <a:solidFill>
                  <a:srgbClr val="585858"/>
                </a:solidFill>
                <a:latin typeface="Calibri"/>
                <a:cs typeface="Calibri"/>
              </a:rPr>
              <a:t>50</a:t>
            </a:r>
            <a:endParaRPr sz="1200">
              <a:latin typeface="Calibri"/>
              <a:cs typeface="Calibri"/>
            </a:endParaRPr>
          </a:p>
        </p:txBody>
      </p:sp>
      <p:sp>
        <p:nvSpPr>
          <p:cNvPr id="10" name="object 10"/>
          <p:cNvSpPr txBox="1"/>
          <p:nvPr/>
        </p:nvSpPr>
        <p:spPr>
          <a:xfrm>
            <a:off x="6035802" y="3421126"/>
            <a:ext cx="180975" cy="208279"/>
          </a:xfrm>
          <a:prstGeom prst="rect">
            <a:avLst/>
          </a:prstGeom>
        </p:spPr>
        <p:txBody>
          <a:bodyPr vert="horz" wrap="square" lIns="0" tIns="12700" rIns="0" bIns="0" rtlCol="0">
            <a:spAutoFit/>
          </a:bodyPr>
          <a:lstStyle/>
          <a:p>
            <a:pPr marL="12700">
              <a:lnSpc>
                <a:spcPct val="100000"/>
              </a:lnSpc>
              <a:spcBef>
                <a:spcPts val="100"/>
              </a:spcBef>
            </a:pPr>
            <a:r>
              <a:rPr sz="1200" spc="-25">
                <a:solidFill>
                  <a:srgbClr val="585858"/>
                </a:solidFill>
                <a:latin typeface="Calibri"/>
                <a:cs typeface="Calibri"/>
              </a:rPr>
              <a:t>60</a:t>
            </a:r>
            <a:endParaRPr sz="1200">
              <a:latin typeface="Calibri"/>
              <a:cs typeface="Calibri"/>
            </a:endParaRPr>
          </a:p>
        </p:txBody>
      </p:sp>
      <p:sp>
        <p:nvSpPr>
          <p:cNvPr id="11" name="object 11"/>
          <p:cNvSpPr txBox="1"/>
          <p:nvPr/>
        </p:nvSpPr>
        <p:spPr>
          <a:xfrm>
            <a:off x="6035802" y="3096895"/>
            <a:ext cx="180975" cy="208279"/>
          </a:xfrm>
          <a:prstGeom prst="rect">
            <a:avLst/>
          </a:prstGeom>
        </p:spPr>
        <p:txBody>
          <a:bodyPr vert="horz" wrap="square" lIns="0" tIns="12700" rIns="0" bIns="0" rtlCol="0">
            <a:spAutoFit/>
          </a:bodyPr>
          <a:lstStyle/>
          <a:p>
            <a:pPr marL="12700">
              <a:lnSpc>
                <a:spcPct val="100000"/>
              </a:lnSpc>
              <a:spcBef>
                <a:spcPts val="100"/>
              </a:spcBef>
            </a:pPr>
            <a:r>
              <a:rPr sz="1200" spc="-25">
                <a:solidFill>
                  <a:srgbClr val="585858"/>
                </a:solidFill>
                <a:latin typeface="Calibri"/>
                <a:cs typeface="Calibri"/>
              </a:rPr>
              <a:t>70</a:t>
            </a:r>
            <a:endParaRPr sz="1200">
              <a:latin typeface="Calibri"/>
              <a:cs typeface="Calibri"/>
            </a:endParaRPr>
          </a:p>
        </p:txBody>
      </p:sp>
      <p:sp>
        <p:nvSpPr>
          <p:cNvPr id="12" name="object 12"/>
          <p:cNvSpPr txBox="1"/>
          <p:nvPr/>
        </p:nvSpPr>
        <p:spPr>
          <a:xfrm>
            <a:off x="6035802" y="2772536"/>
            <a:ext cx="180975" cy="208279"/>
          </a:xfrm>
          <a:prstGeom prst="rect">
            <a:avLst/>
          </a:prstGeom>
        </p:spPr>
        <p:txBody>
          <a:bodyPr vert="horz" wrap="square" lIns="0" tIns="12700" rIns="0" bIns="0" rtlCol="0">
            <a:spAutoFit/>
          </a:bodyPr>
          <a:lstStyle/>
          <a:p>
            <a:pPr marL="12700">
              <a:lnSpc>
                <a:spcPct val="100000"/>
              </a:lnSpc>
              <a:spcBef>
                <a:spcPts val="100"/>
              </a:spcBef>
            </a:pPr>
            <a:r>
              <a:rPr sz="1200" spc="-25">
                <a:solidFill>
                  <a:srgbClr val="585858"/>
                </a:solidFill>
                <a:latin typeface="Calibri"/>
                <a:cs typeface="Calibri"/>
              </a:rPr>
              <a:t>80</a:t>
            </a:r>
            <a:endParaRPr sz="1200">
              <a:latin typeface="Calibri"/>
              <a:cs typeface="Calibri"/>
            </a:endParaRPr>
          </a:p>
        </p:txBody>
      </p:sp>
      <p:sp>
        <p:nvSpPr>
          <p:cNvPr id="13" name="object 13"/>
          <p:cNvSpPr txBox="1"/>
          <p:nvPr/>
        </p:nvSpPr>
        <p:spPr>
          <a:xfrm>
            <a:off x="6035802" y="2448305"/>
            <a:ext cx="180975" cy="208279"/>
          </a:xfrm>
          <a:prstGeom prst="rect">
            <a:avLst/>
          </a:prstGeom>
        </p:spPr>
        <p:txBody>
          <a:bodyPr vert="horz" wrap="square" lIns="0" tIns="12700" rIns="0" bIns="0" rtlCol="0">
            <a:spAutoFit/>
          </a:bodyPr>
          <a:lstStyle/>
          <a:p>
            <a:pPr marL="12700">
              <a:lnSpc>
                <a:spcPct val="100000"/>
              </a:lnSpc>
              <a:spcBef>
                <a:spcPts val="100"/>
              </a:spcBef>
            </a:pPr>
            <a:r>
              <a:rPr sz="1200" spc="-25">
                <a:solidFill>
                  <a:srgbClr val="585858"/>
                </a:solidFill>
                <a:latin typeface="Calibri"/>
                <a:cs typeface="Calibri"/>
              </a:rPr>
              <a:t>90</a:t>
            </a:r>
            <a:endParaRPr sz="1200">
              <a:latin typeface="Calibri"/>
              <a:cs typeface="Calibri"/>
            </a:endParaRPr>
          </a:p>
        </p:txBody>
      </p:sp>
      <p:sp>
        <p:nvSpPr>
          <p:cNvPr id="14" name="object 14"/>
          <p:cNvSpPr txBox="1"/>
          <p:nvPr/>
        </p:nvSpPr>
        <p:spPr>
          <a:xfrm>
            <a:off x="6474714" y="5557520"/>
            <a:ext cx="441959" cy="208279"/>
          </a:xfrm>
          <a:prstGeom prst="rect">
            <a:avLst/>
          </a:prstGeom>
        </p:spPr>
        <p:txBody>
          <a:bodyPr vert="horz" wrap="square" lIns="0" tIns="12700" rIns="0" bIns="0" rtlCol="0">
            <a:spAutoFit/>
          </a:bodyPr>
          <a:lstStyle/>
          <a:p>
            <a:pPr marL="12700">
              <a:lnSpc>
                <a:spcPct val="100000"/>
              </a:lnSpc>
              <a:spcBef>
                <a:spcPts val="100"/>
              </a:spcBef>
            </a:pPr>
            <a:r>
              <a:rPr sz="1200" spc="-10">
                <a:solidFill>
                  <a:srgbClr val="585858"/>
                </a:solidFill>
                <a:latin typeface="Calibri"/>
                <a:cs typeface="Calibri"/>
              </a:rPr>
              <a:t>Oct-</a:t>
            </a:r>
            <a:r>
              <a:rPr sz="1200" spc="-25">
                <a:solidFill>
                  <a:srgbClr val="585858"/>
                </a:solidFill>
                <a:latin typeface="Calibri"/>
                <a:cs typeface="Calibri"/>
              </a:rPr>
              <a:t>22</a:t>
            </a:r>
            <a:endParaRPr sz="1200">
              <a:latin typeface="Calibri"/>
              <a:cs typeface="Calibri"/>
            </a:endParaRPr>
          </a:p>
        </p:txBody>
      </p:sp>
      <p:sp>
        <p:nvSpPr>
          <p:cNvPr id="15" name="object 15"/>
          <p:cNvSpPr txBox="1"/>
          <p:nvPr/>
        </p:nvSpPr>
        <p:spPr>
          <a:xfrm>
            <a:off x="7162038" y="5557520"/>
            <a:ext cx="473075" cy="208279"/>
          </a:xfrm>
          <a:prstGeom prst="rect">
            <a:avLst/>
          </a:prstGeom>
        </p:spPr>
        <p:txBody>
          <a:bodyPr vert="horz" wrap="square" lIns="0" tIns="12700" rIns="0" bIns="0" rtlCol="0">
            <a:spAutoFit/>
          </a:bodyPr>
          <a:lstStyle/>
          <a:p>
            <a:pPr marL="12700">
              <a:lnSpc>
                <a:spcPct val="100000"/>
              </a:lnSpc>
              <a:spcBef>
                <a:spcPts val="100"/>
              </a:spcBef>
            </a:pPr>
            <a:r>
              <a:rPr sz="1200" spc="-10">
                <a:solidFill>
                  <a:srgbClr val="585858"/>
                </a:solidFill>
                <a:latin typeface="Calibri"/>
                <a:cs typeface="Calibri"/>
              </a:rPr>
              <a:t>Nov-</a:t>
            </a:r>
            <a:r>
              <a:rPr sz="1200" spc="-25">
                <a:solidFill>
                  <a:srgbClr val="585858"/>
                </a:solidFill>
                <a:latin typeface="Calibri"/>
                <a:cs typeface="Calibri"/>
              </a:rPr>
              <a:t>22</a:t>
            </a:r>
            <a:endParaRPr sz="1200">
              <a:latin typeface="Calibri"/>
              <a:cs typeface="Calibri"/>
            </a:endParaRPr>
          </a:p>
        </p:txBody>
      </p:sp>
      <p:sp>
        <p:nvSpPr>
          <p:cNvPr id="16" name="object 16"/>
          <p:cNvSpPr txBox="1"/>
          <p:nvPr/>
        </p:nvSpPr>
        <p:spPr>
          <a:xfrm>
            <a:off x="7871586" y="5557520"/>
            <a:ext cx="459740" cy="208279"/>
          </a:xfrm>
          <a:prstGeom prst="rect">
            <a:avLst/>
          </a:prstGeom>
        </p:spPr>
        <p:txBody>
          <a:bodyPr vert="horz" wrap="square" lIns="0" tIns="12700" rIns="0" bIns="0" rtlCol="0">
            <a:spAutoFit/>
          </a:bodyPr>
          <a:lstStyle/>
          <a:p>
            <a:pPr marL="12700">
              <a:lnSpc>
                <a:spcPct val="100000"/>
              </a:lnSpc>
              <a:spcBef>
                <a:spcPts val="100"/>
              </a:spcBef>
            </a:pPr>
            <a:r>
              <a:rPr sz="1200" spc="-10">
                <a:solidFill>
                  <a:srgbClr val="585858"/>
                </a:solidFill>
                <a:latin typeface="Calibri"/>
                <a:cs typeface="Calibri"/>
              </a:rPr>
              <a:t>Dec-</a:t>
            </a:r>
            <a:r>
              <a:rPr sz="1200" spc="-25">
                <a:solidFill>
                  <a:srgbClr val="585858"/>
                </a:solidFill>
                <a:latin typeface="Calibri"/>
                <a:cs typeface="Calibri"/>
              </a:rPr>
              <a:t>22</a:t>
            </a:r>
            <a:endParaRPr sz="1200">
              <a:latin typeface="Calibri"/>
              <a:cs typeface="Calibri"/>
            </a:endParaRPr>
          </a:p>
        </p:txBody>
      </p:sp>
      <p:sp>
        <p:nvSpPr>
          <p:cNvPr id="17" name="object 17"/>
          <p:cNvSpPr txBox="1"/>
          <p:nvPr/>
        </p:nvSpPr>
        <p:spPr>
          <a:xfrm>
            <a:off x="8590533" y="5557520"/>
            <a:ext cx="427355" cy="208279"/>
          </a:xfrm>
          <a:prstGeom prst="rect">
            <a:avLst/>
          </a:prstGeom>
        </p:spPr>
        <p:txBody>
          <a:bodyPr vert="horz" wrap="square" lIns="0" tIns="12700" rIns="0" bIns="0" rtlCol="0">
            <a:spAutoFit/>
          </a:bodyPr>
          <a:lstStyle/>
          <a:p>
            <a:pPr marL="12700">
              <a:lnSpc>
                <a:spcPct val="100000"/>
              </a:lnSpc>
              <a:spcBef>
                <a:spcPts val="100"/>
              </a:spcBef>
            </a:pPr>
            <a:r>
              <a:rPr sz="1200" spc="-10">
                <a:solidFill>
                  <a:srgbClr val="585858"/>
                </a:solidFill>
                <a:latin typeface="Calibri"/>
                <a:cs typeface="Calibri"/>
              </a:rPr>
              <a:t>Jan-</a:t>
            </a:r>
            <a:r>
              <a:rPr sz="1200" spc="-25">
                <a:solidFill>
                  <a:srgbClr val="585858"/>
                </a:solidFill>
                <a:latin typeface="Calibri"/>
                <a:cs typeface="Calibri"/>
              </a:rPr>
              <a:t>23</a:t>
            </a:r>
            <a:endParaRPr sz="1200">
              <a:latin typeface="Calibri"/>
              <a:cs typeface="Calibri"/>
            </a:endParaRPr>
          </a:p>
        </p:txBody>
      </p:sp>
      <p:sp>
        <p:nvSpPr>
          <p:cNvPr id="18" name="object 18"/>
          <p:cNvSpPr txBox="1"/>
          <p:nvPr/>
        </p:nvSpPr>
        <p:spPr>
          <a:xfrm>
            <a:off x="9281286" y="5557520"/>
            <a:ext cx="451484" cy="208279"/>
          </a:xfrm>
          <a:prstGeom prst="rect">
            <a:avLst/>
          </a:prstGeom>
        </p:spPr>
        <p:txBody>
          <a:bodyPr vert="horz" wrap="square" lIns="0" tIns="12700" rIns="0" bIns="0" rtlCol="0">
            <a:spAutoFit/>
          </a:bodyPr>
          <a:lstStyle/>
          <a:p>
            <a:pPr marL="12700">
              <a:lnSpc>
                <a:spcPct val="100000"/>
              </a:lnSpc>
              <a:spcBef>
                <a:spcPts val="100"/>
              </a:spcBef>
            </a:pPr>
            <a:r>
              <a:rPr sz="1200" spc="-10">
                <a:solidFill>
                  <a:srgbClr val="585858"/>
                </a:solidFill>
                <a:latin typeface="Calibri"/>
                <a:cs typeface="Calibri"/>
              </a:rPr>
              <a:t>Feb-</a:t>
            </a:r>
            <a:r>
              <a:rPr sz="1200" spc="-25">
                <a:solidFill>
                  <a:srgbClr val="585858"/>
                </a:solidFill>
                <a:latin typeface="Calibri"/>
                <a:cs typeface="Calibri"/>
              </a:rPr>
              <a:t>23</a:t>
            </a:r>
            <a:endParaRPr sz="1200">
              <a:latin typeface="Calibri"/>
              <a:cs typeface="Calibri"/>
            </a:endParaRPr>
          </a:p>
        </p:txBody>
      </p:sp>
      <p:sp>
        <p:nvSpPr>
          <p:cNvPr id="19" name="object 19"/>
          <p:cNvSpPr txBox="1"/>
          <p:nvPr/>
        </p:nvSpPr>
        <p:spPr>
          <a:xfrm>
            <a:off x="9968865" y="5557520"/>
            <a:ext cx="481965" cy="208279"/>
          </a:xfrm>
          <a:prstGeom prst="rect">
            <a:avLst/>
          </a:prstGeom>
        </p:spPr>
        <p:txBody>
          <a:bodyPr vert="horz" wrap="square" lIns="0" tIns="12700" rIns="0" bIns="0" rtlCol="0">
            <a:spAutoFit/>
          </a:bodyPr>
          <a:lstStyle/>
          <a:p>
            <a:pPr marL="12700">
              <a:lnSpc>
                <a:spcPct val="100000"/>
              </a:lnSpc>
              <a:spcBef>
                <a:spcPts val="100"/>
              </a:spcBef>
            </a:pPr>
            <a:r>
              <a:rPr sz="1200" spc="-10">
                <a:solidFill>
                  <a:srgbClr val="585858"/>
                </a:solidFill>
                <a:latin typeface="Calibri"/>
                <a:cs typeface="Calibri"/>
              </a:rPr>
              <a:t>Mar-</a:t>
            </a:r>
            <a:r>
              <a:rPr sz="1200" spc="-25">
                <a:solidFill>
                  <a:srgbClr val="585858"/>
                </a:solidFill>
                <a:latin typeface="Calibri"/>
                <a:cs typeface="Calibri"/>
              </a:rPr>
              <a:t>23</a:t>
            </a:r>
            <a:endParaRPr sz="1200">
              <a:latin typeface="Calibri"/>
              <a:cs typeface="Calibri"/>
            </a:endParaRPr>
          </a:p>
        </p:txBody>
      </p:sp>
      <p:sp>
        <p:nvSpPr>
          <p:cNvPr id="20" name="object 20"/>
          <p:cNvSpPr txBox="1"/>
          <p:nvPr/>
        </p:nvSpPr>
        <p:spPr>
          <a:xfrm>
            <a:off x="10689081" y="5557520"/>
            <a:ext cx="447040" cy="208279"/>
          </a:xfrm>
          <a:prstGeom prst="rect">
            <a:avLst/>
          </a:prstGeom>
        </p:spPr>
        <p:txBody>
          <a:bodyPr vert="horz" wrap="square" lIns="0" tIns="12700" rIns="0" bIns="0" rtlCol="0">
            <a:spAutoFit/>
          </a:bodyPr>
          <a:lstStyle/>
          <a:p>
            <a:pPr marL="12700">
              <a:lnSpc>
                <a:spcPct val="100000"/>
              </a:lnSpc>
              <a:spcBef>
                <a:spcPts val="100"/>
              </a:spcBef>
            </a:pPr>
            <a:r>
              <a:rPr sz="1200" spc="-10">
                <a:solidFill>
                  <a:srgbClr val="585858"/>
                </a:solidFill>
                <a:latin typeface="Calibri"/>
                <a:cs typeface="Calibri"/>
              </a:rPr>
              <a:t>Apr-</a:t>
            </a:r>
            <a:r>
              <a:rPr sz="1200" spc="-25">
                <a:solidFill>
                  <a:srgbClr val="585858"/>
                </a:solidFill>
                <a:latin typeface="Calibri"/>
                <a:cs typeface="Calibri"/>
              </a:rPr>
              <a:t>23</a:t>
            </a:r>
            <a:endParaRPr sz="1200">
              <a:latin typeface="Calibri"/>
              <a:cs typeface="Calibri"/>
            </a:endParaRPr>
          </a:p>
        </p:txBody>
      </p:sp>
      <p:sp>
        <p:nvSpPr>
          <p:cNvPr id="21" name="object 21"/>
          <p:cNvSpPr txBox="1"/>
          <p:nvPr/>
        </p:nvSpPr>
        <p:spPr>
          <a:xfrm>
            <a:off x="8192516" y="1853564"/>
            <a:ext cx="1245235" cy="309245"/>
          </a:xfrm>
          <a:prstGeom prst="rect">
            <a:avLst/>
          </a:prstGeom>
        </p:spPr>
        <p:txBody>
          <a:bodyPr vert="horz" wrap="square" lIns="0" tIns="13970" rIns="0" bIns="0" rtlCol="0">
            <a:spAutoFit/>
          </a:bodyPr>
          <a:lstStyle/>
          <a:p>
            <a:pPr marL="12700">
              <a:lnSpc>
                <a:spcPct val="100000"/>
              </a:lnSpc>
              <a:spcBef>
                <a:spcPts val="110"/>
              </a:spcBef>
            </a:pPr>
            <a:r>
              <a:rPr sz="1850" spc="-10">
                <a:solidFill>
                  <a:srgbClr val="585858"/>
                </a:solidFill>
                <a:latin typeface="Calibri"/>
                <a:cs typeface="Calibri"/>
              </a:rPr>
              <a:t>Participation</a:t>
            </a:r>
            <a:endParaRPr sz="1850">
              <a:latin typeface="Calibri"/>
              <a:cs typeface="Calibri"/>
            </a:endParaRPr>
          </a:p>
        </p:txBody>
      </p:sp>
      <p:sp>
        <p:nvSpPr>
          <p:cNvPr id="22" name="object 22"/>
          <p:cNvSpPr/>
          <p:nvPr/>
        </p:nvSpPr>
        <p:spPr>
          <a:xfrm>
            <a:off x="8388095" y="5955791"/>
            <a:ext cx="82550" cy="83820"/>
          </a:xfrm>
          <a:custGeom>
            <a:avLst/>
            <a:gdLst/>
            <a:ahLst/>
            <a:cxnLst/>
            <a:rect l="l" t="t" r="r" b="b"/>
            <a:pathLst>
              <a:path w="82550" h="83820">
                <a:moveTo>
                  <a:pt x="82296" y="0"/>
                </a:moveTo>
                <a:lnTo>
                  <a:pt x="0" y="0"/>
                </a:lnTo>
                <a:lnTo>
                  <a:pt x="0" y="83819"/>
                </a:lnTo>
                <a:lnTo>
                  <a:pt x="82296" y="83819"/>
                </a:lnTo>
                <a:lnTo>
                  <a:pt x="82296" y="0"/>
                </a:lnTo>
                <a:close/>
              </a:path>
            </a:pathLst>
          </a:custGeom>
          <a:solidFill>
            <a:srgbClr val="E47000"/>
          </a:solidFill>
        </p:spPr>
        <p:txBody>
          <a:bodyPr wrap="square" lIns="0" tIns="0" rIns="0" bIns="0" rtlCol="0"/>
          <a:lstStyle/>
          <a:p>
            <a:endParaRPr/>
          </a:p>
        </p:txBody>
      </p:sp>
      <p:sp>
        <p:nvSpPr>
          <p:cNvPr id="23" name="object 23"/>
          <p:cNvSpPr txBox="1"/>
          <p:nvPr/>
        </p:nvSpPr>
        <p:spPr>
          <a:xfrm>
            <a:off x="8496427" y="5877864"/>
            <a:ext cx="814069" cy="208279"/>
          </a:xfrm>
          <a:prstGeom prst="rect">
            <a:avLst/>
          </a:prstGeom>
        </p:spPr>
        <p:txBody>
          <a:bodyPr vert="horz" wrap="square" lIns="0" tIns="12700" rIns="0" bIns="0" rtlCol="0">
            <a:spAutoFit/>
          </a:bodyPr>
          <a:lstStyle/>
          <a:p>
            <a:pPr marL="12700">
              <a:lnSpc>
                <a:spcPct val="100000"/>
              </a:lnSpc>
              <a:spcBef>
                <a:spcPts val="100"/>
              </a:spcBef>
            </a:pPr>
            <a:r>
              <a:rPr sz="1200" spc="-10">
                <a:solidFill>
                  <a:srgbClr val="585858"/>
                </a:solidFill>
                <a:latin typeface="Calibri"/>
                <a:cs typeface="Calibri"/>
              </a:rPr>
              <a:t>Participation</a:t>
            </a:r>
            <a:endParaRPr sz="1200">
              <a:latin typeface="Calibri"/>
              <a:cs typeface="Calibri"/>
            </a:endParaRPr>
          </a:p>
        </p:txBody>
      </p:sp>
      <p:sp>
        <p:nvSpPr>
          <p:cNvPr id="24" name="object 24"/>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fld id="{81D60167-4931-47E6-BA6A-407CBD079E47}" type="slidenum">
              <a:rPr spc="-25" dirty="0"/>
              <a:t>33</a:t>
            </a:fld>
            <a:endParaRPr spc="-25"/>
          </a:p>
        </p:txBody>
      </p:sp>
      <p:sp>
        <p:nvSpPr>
          <p:cNvPr id="25" name="Star: 5 Points 24">
            <a:extLst>
              <a:ext uri="{FF2B5EF4-FFF2-40B4-BE49-F238E27FC236}">
                <a16:creationId xmlns:a16="http://schemas.microsoft.com/office/drawing/2014/main" id="{10CA12E3-D466-097E-689A-5FC935D294BA}"/>
              </a:ext>
            </a:extLst>
          </p:cNvPr>
          <p:cNvSpPr/>
          <p:nvPr/>
        </p:nvSpPr>
        <p:spPr>
          <a:xfrm>
            <a:off x="1091530" y="3846807"/>
            <a:ext cx="4055450" cy="296484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a:rPr>
              <a:t>March 2023 % Completion:</a:t>
            </a:r>
            <a:endParaRPr lang="en-US" dirty="0"/>
          </a:p>
          <a:p>
            <a:pPr algn="ctr"/>
            <a:r>
              <a:rPr lang="en-US" sz="2800" b="1" dirty="0">
                <a:cs typeface="Calibri"/>
              </a:rPr>
              <a:t>48%</a:t>
            </a:r>
          </a:p>
        </p:txBody>
      </p:sp>
    </p:spTree>
    <p:extLst>
      <p:ext uri="{BB962C8B-B14F-4D97-AF65-F5344CB8AC3E}">
        <p14:creationId xmlns:p14="http://schemas.microsoft.com/office/powerpoint/2010/main" val="997978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292282"/>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9809988" y="6358128"/>
            <a:ext cx="2016252" cy="236219"/>
          </a:xfrm>
          <a:prstGeom prst="rect">
            <a:avLst/>
          </a:prstGeom>
        </p:spPr>
      </p:pic>
      <p:sp>
        <p:nvSpPr>
          <p:cNvPr id="4" name="object 4"/>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z="2000" b="0" spc="-130">
                <a:solidFill>
                  <a:srgbClr val="333333"/>
                </a:solidFill>
                <a:latin typeface="Arial Black"/>
                <a:cs typeface="Arial Black"/>
              </a:rPr>
              <a:t>Percent</a:t>
            </a:r>
            <a:r>
              <a:rPr sz="2000" b="0" spc="-160">
                <a:solidFill>
                  <a:srgbClr val="333333"/>
                </a:solidFill>
                <a:latin typeface="Arial Black"/>
                <a:cs typeface="Arial Black"/>
              </a:rPr>
              <a:t> </a:t>
            </a:r>
            <a:r>
              <a:rPr sz="2000" b="0" spc="-65">
                <a:solidFill>
                  <a:srgbClr val="333333"/>
                </a:solidFill>
                <a:latin typeface="Arial Black"/>
                <a:cs typeface="Arial Black"/>
              </a:rPr>
              <a:t>of</a:t>
            </a:r>
            <a:r>
              <a:rPr sz="2000" b="0" spc="-114">
                <a:solidFill>
                  <a:srgbClr val="333333"/>
                </a:solidFill>
                <a:latin typeface="Arial Black"/>
                <a:cs typeface="Arial Black"/>
              </a:rPr>
              <a:t> </a:t>
            </a:r>
            <a:r>
              <a:rPr sz="2000" b="0" spc="-65">
                <a:solidFill>
                  <a:srgbClr val="333333"/>
                </a:solidFill>
                <a:latin typeface="Arial Black"/>
                <a:cs typeface="Arial Black"/>
              </a:rPr>
              <a:t>birthing</a:t>
            </a:r>
            <a:r>
              <a:rPr sz="2000" b="0" spc="-155">
                <a:solidFill>
                  <a:srgbClr val="333333"/>
                </a:solidFill>
                <a:latin typeface="Arial Black"/>
                <a:cs typeface="Arial Black"/>
              </a:rPr>
              <a:t> </a:t>
            </a:r>
            <a:r>
              <a:rPr sz="2000" b="0" spc="-120">
                <a:solidFill>
                  <a:srgbClr val="333333"/>
                </a:solidFill>
                <a:latin typeface="Arial Black"/>
                <a:cs typeface="Arial Black"/>
              </a:rPr>
              <a:t>persons </a:t>
            </a:r>
            <a:r>
              <a:rPr sz="2000" b="0" spc="-110">
                <a:solidFill>
                  <a:srgbClr val="333333"/>
                </a:solidFill>
                <a:latin typeface="Arial Black"/>
                <a:cs typeface="Arial Black"/>
              </a:rPr>
              <a:t>who</a:t>
            </a:r>
            <a:r>
              <a:rPr sz="2000" b="0" spc="-135">
                <a:solidFill>
                  <a:srgbClr val="333333"/>
                </a:solidFill>
                <a:latin typeface="Arial Black"/>
                <a:cs typeface="Arial Black"/>
              </a:rPr>
              <a:t> </a:t>
            </a:r>
            <a:r>
              <a:rPr sz="2000" b="0" spc="-65">
                <a:solidFill>
                  <a:srgbClr val="333333"/>
                </a:solidFill>
                <a:latin typeface="Arial Black"/>
                <a:cs typeface="Arial Black"/>
              </a:rPr>
              <a:t>report</a:t>
            </a:r>
            <a:r>
              <a:rPr sz="2000" b="0" spc="-125">
                <a:solidFill>
                  <a:srgbClr val="333333"/>
                </a:solidFill>
                <a:latin typeface="Arial Black"/>
                <a:cs typeface="Arial Black"/>
              </a:rPr>
              <a:t> </a:t>
            </a:r>
            <a:r>
              <a:rPr sz="2000" b="0" spc="-95">
                <a:solidFill>
                  <a:srgbClr val="333333"/>
                </a:solidFill>
                <a:latin typeface="Arial Black"/>
                <a:cs typeface="Arial Black"/>
              </a:rPr>
              <a:t>they</a:t>
            </a:r>
            <a:r>
              <a:rPr sz="2000" b="0" spc="-135">
                <a:solidFill>
                  <a:srgbClr val="333333"/>
                </a:solidFill>
                <a:latin typeface="Arial Black"/>
                <a:cs typeface="Arial Black"/>
              </a:rPr>
              <a:t> </a:t>
            </a:r>
            <a:r>
              <a:rPr sz="2000" b="0" spc="-120">
                <a:solidFill>
                  <a:srgbClr val="333333"/>
                </a:solidFill>
                <a:latin typeface="Arial Black"/>
                <a:cs typeface="Arial Black"/>
              </a:rPr>
              <a:t>could</a:t>
            </a:r>
            <a:r>
              <a:rPr sz="2000" b="0" spc="-135">
                <a:solidFill>
                  <a:srgbClr val="333333"/>
                </a:solidFill>
                <a:latin typeface="Arial Black"/>
                <a:cs typeface="Arial Black"/>
              </a:rPr>
              <a:t> </a:t>
            </a:r>
            <a:r>
              <a:rPr sz="2000" b="0" spc="-114">
                <a:solidFill>
                  <a:srgbClr val="333333"/>
                </a:solidFill>
                <a:latin typeface="Arial Black"/>
                <a:cs typeface="Arial Black"/>
              </a:rPr>
              <a:t>take</a:t>
            </a:r>
            <a:r>
              <a:rPr sz="2000" b="0" spc="-120">
                <a:solidFill>
                  <a:srgbClr val="333333"/>
                </a:solidFill>
                <a:latin typeface="Arial Black"/>
                <a:cs typeface="Arial Black"/>
              </a:rPr>
              <a:t> </a:t>
            </a:r>
            <a:r>
              <a:rPr sz="2000" b="0" spc="-60">
                <a:solidFill>
                  <a:srgbClr val="333333"/>
                </a:solidFill>
                <a:latin typeface="Arial Black"/>
                <a:cs typeface="Arial Black"/>
              </a:rPr>
              <a:t>part</a:t>
            </a:r>
            <a:r>
              <a:rPr sz="2000" b="0" spc="-120">
                <a:solidFill>
                  <a:srgbClr val="333333"/>
                </a:solidFill>
                <a:latin typeface="Arial Black"/>
                <a:cs typeface="Arial Black"/>
              </a:rPr>
              <a:t> </a:t>
            </a:r>
            <a:r>
              <a:rPr sz="2000" b="0" spc="-50">
                <a:solidFill>
                  <a:srgbClr val="333333"/>
                </a:solidFill>
                <a:latin typeface="Arial Black"/>
                <a:cs typeface="Arial Black"/>
              </a:rPr>
              <a:t>in</a:t>
            </a:r>
            <a:r>
              <a:rPr sz="2000" b="0" spc="-125">
                <a:solidFill>
                  <a:srgbClr val="333333"/>
                </a:solidFill>
                <a:latin typeface="Arial Black"/>
                <a:cs typeface="Arial Black"/>
              </a:rPr>
              <a:t> </a:t>
            </a:r>
            <a:r>
              <a:rPr sz="2000" b="0" spc="-145">
                <a:solidFill>
                  <a:srgbClr val="333333"/>
                </a:solidFill>
                <a:latin typeface="Arial Black"/>
                <a:cs typeface="Arial Black"/>
              </a:rPr>
              <a:t>decisions</a:t>
            </a:r>
            <a:r>
              <a:rPr sz="2000" b="0" spc="-130">
                <a:solidFill>
                  <a:srgbClr val="333333"/>
                </a:solidFill>
                <a:latin typeface="Arial Black"/>
                <a:cs typeface="Arial Black"/>
              </a:rPr>
              <a:t> </a:t>
            </a:r>
            <a:r>
              <a:rPr sz="2000" b="0" spc="-50">
                <a:solidFill>
                  <a:srgbClr val="333333"/>
                </a:solidFill>
                <a:latin typeface="Arial Black"/>
                <a:cs typeface="Arial Black"/>
              </a:rPr>
              <a:t>in</a:t>
            </a:r>
            <a:r>
              <a:rPr sz="2000" b="0" spc="-120">
                <a:solidFill>
                  <a:srgbClr val="333333"/>
                </a:solidFill>
                <a:latin typeface="Arial Black"/>
                <a:cs typeface="Arial Black"/>
              </a:rPr>
              <a:t> </a:t>
            </a:r>
            <a:r>
              <a:rPr sz="2000" b="0" spc="-60">
                <a:solidFill>
                  <a:srgbClr val="333333"/>
                </a:solidFill>
                <a:latin typeface="Arial Black"/>
                <a:cs typeface="Arial Black"/>
              </a:rPr>
              <a:t>their</a:t>
            </a:r>
            <a:r>
              <a:rPr sz="2000" b="0" spc="-110">
                <a:solidFill>
                  <a:srgbClr val="333333"/>
                </a:solidFill>
                <a:latin typeface="Arial Black"/>
                <a:cs typeface="Arial Black"/>
              </a:rPr>
              <a:t> </a:t>
            </a:r>
            <a:r>
              <a:rPr sz="2000" b="0" spc="-20">
                <a:solidFill>
                  <a:srgbClr val="333333"/>
                </a:solidFill>
                <a:latin typeface="Arial Black"/>
                <a:cs typeface="Arial Black"/>
              </a:rPr>
              <a:t>care</a:t>
            </a:r>
            <a:endParaRPr sz="2000">
              <a:latin typeface="Arial Black"/>
              <a:cs typeface="Arial Black"/>
            </a:endParaRPr>
          </a:p>
        </p:txBody>
      </p:sp>
      <p:grpSp>
        <p:nvGrpSpPr>
          <p:cNvPr id="5" name="object 5"/>
          <p:cNvGrpSpPr/>
          <p:nvPr/>
        </p:nvGrpSpPr>
        <p:grpSpPr>
          <a:xfrm>
            <a:off x="304800" y="833627"/>
            <a:ext cx="11887200" cy="5409565"/>
            <a:chOff x="304800" y="833627"/>
            <a:chExt cx="11887200" cy="5409565"/>
          </a:xfrm>
        </p:grpSpPr>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304800" y="987039"/>
              <a:ext cx="9517380" cy="5256000"/>
            </a:xfrm>
            <a:prstGeom prst="rect">
              <a:avLst/>
            </a:prstGeom>
          </p:spPr>
        </p:pic>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9713976" y="833627"/>
              <a:ext cx="2478024" cy="1362456"/>
            </a:xfrm>
            <a:prstGeom prst="rect">
              <a:avLst/>
            </a:prstGeom>
          </p:spPr>
        </p:pic>
      </p:gr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fld id="{81D60167-4931-47E6-BA6A-407CBD079E47}" type="slidenum">
              <a:rPr spc="-25" dirty="0"/>
              <a:t>34</a:t>
            </a:fld>
            <a:endParaRPr spc="-25"/>
          </a:p>
        </p:txBody>
      </p:sp>
    </p:spTree>
    <p:extLst>
      <p:ext uri="{BB962C8B-B14F-4D97-AF65-F5344CB8AC3E}">
        <p14:creationId xmlns:p14="http://schemas.microsoft.com/office/powerpoint/2010/main" val="471302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413969"/>
            <a:ext cx="11248390" cy="575310"/>
          </a:xfrm>
          <a:prstGeom prst="rect">
            <a:avLst/>
          </a:prstGeom>
        </p:spPr>
        <p:txBody>
          <a:bodyPr vert="horz" wrap="square" lIns="0" tIns="12700" rIns="0" bIns="0" rtlCol="0">
            <a:spAutoFit/>
          </a:bodyPr>
          <a:lstStyle/>
          <a:p>
            <a:pPr marL="12700">
              <a:lnSpc>
                <a:spcPct val="100000"/>
              </a:lnSpc>
              <a:spcBef>
                <a:spcPts val="100"/>
              </a:spcBef>
            </a:pPr>
            <a:r>
              <a:rPr sz="1800" spc="-125">
                <a:solidFill>
                  <a:srgbClr val="333333"/>
                </a:solidFill>
                <a:latin typeface="Arial Black"/>
                <a:cs typeface="Arial Black"/>
              </a:rPr>
              <a:t>Percent</a:t>
            </a:r>
            <a:r>
              <a:rPr sz="1800" spc="-110">
                <a:solidFill>
                  <a:srgbClr val="333333"/>
                </a:solidFill>
                <a:latin typeface="Arial Black"/>
                <a:cs typeface="Arial Black"/>
              </a:rPr>
              <a:t> </a:t>
            </a:r>
            <a:r>
              <a:rPr sz="1800" spc="-60">
                <a:solidFill>
                  <a:srgbClr val="333333"/>
                </a:solidFill>
                <a:latin typeface="Arial Black"/>
                <a:cs typeface="Arial Black"/>
              </a:rPr>
              <a:t>of</a:t>
            </a:r>
            <a:r>
              <a:rPr sz="1800" spc="-114">
                <a:solidFill>
                  <a:srgbClr val="333333"/>
                </a:solidFill>
                <a:latin typeface="Arial Black"/>
                <a:cs typeface="Arial Black"/>
              </a:rPr>
              <a:t> </a:t>
            </a:r>
            <a:r>
              <a:rPr sz="1800" spc="-55">
                <a:solidFill>
                  <a:srgbClr val="333333"/>
                </a:solidFill>
                <a:latin typeface="Arial Black"/>
                <a:cs typeface="Arial Black"/>
              </a:rPr>
              <a:t>birthing</a:t>
            </a:r>
            <a:r>
              <a:rPr sz="1800" spc="-105">
                <a:solidFill>
                  <a:srgbClr val="333333"/>
                </a:solidFill>
                <a:latin typeface="Arial Black"/>
                <a:cs typeface="Arial Black"/>
              </a:rPr>
              <a:t> </a:t>
            </a:r>
            <a:r>
              <a:rPr sz="1800" spc="-114">
                <a:solidFill>
                  <a:srgbClr val="333333"/>
                </a:solidFill>
                <a:latin typeface="Arial Black"/>
                <a:cs typeface="Arial Black"/>
              </a:rPr>
              <a:t>persons</a:t>
            </a:r>
            <a:r>
              <a:rPr sz="1800" spc="-120">
                <a:solidFill>
                  <a:srgbClr val="333333"/>
                </a:solidFill>
                <a:latin typeface="Arial Black"/>
                <a:cs typeface="Arial Black"/>
              </a:rPr>
              <a:t> </a:t>
            </a:r>
            <a:r>
              <a:rPr sz="1800" spc="-105">
                <a:solidFill>
                  <a:srgbClr val="333333"/>
                </a:solidFill>
                <a:latin typeface="Arial Black"/>
                <a:cs typeface="Arial Black"/>
              </a:rPr>
              <a:t>who</a:t>
            </a:r>
            <a:r>
              <a:rPr sz="1800" spc="-95">
                <a:solidFill>
                  <a:srgbClr val="333333"/>
                </a:solidFill>
                <a:latin typeface="Arial Black"/>
                <a:cs typeface="Arial Black"/>
              </a:rPr>
              <a:t> </a:t>
            </a:r>
            <a:r>
              <a:rPr sz="1800" spc="-65">
                <a:solidFill>
                  <a:srgbClr val="333333"/>
                </a:solidFill>
                <a:latin typeface="Arial Black"/>
                <a:cs typeface="Arial Black"/>
              </a:rPr>
              <a:t>report</a:t>
            </a:r>
            <a:r>
              <a:rPr sz="1800" spc="-125">
                <a:solidFill>
                  <a:srgbClr val="333333"/>
                </a:solidFill>
                <a:latin typeface="Arial Black"/>
                <a:cs typeface="Arial Black"/>
              </a:rPr>
              <a:t> </a:t>
            </a:r>
            <a:r>
              <a:rPr sz="1800" spc="-65">
                <a:solidFill>
                  <a:srgbClr val="333333"/>
                </a:solidFill>
                <a:latin typeface="Arial Black"/>
                <a:cs typeface="Arial Black"/>
              </a:rPr>
              <a:t>felt</a:t>
            </a:r>
            <a:r>
              <a:rPr sz="1800" spc="-100">
                <a:solidFill>
                  <a:srgbClr val="333333"/>
                </a:solidFill>
                <a:latin typeface="Arial Black"/>
                <a:cs typeface="Arial Black"/>
              </a:rPr>
              <a:t> </a:t>
            </a:r>
            <a:r>
              <a:rPr sz="1800" spc="-110">
                <a:solidFill>
                  <a:srgbClr val="333333"/>
                </a:solidFill>
                <a:latin typeface="Arial Black"/>
                <a:cs typeface="Arial Black"/>
              </a:rPr>
              <a:t>pressured</a:t>
            </a:r>
            <a:r>
              <a:rPr sz="1800" spc="-114">
                <a:solidFill>
                  <a:srgbClr val="333333"/>
                </a:solidFill>
                <a:latin typeface="Arial Black"/>
                <a:cs typeface="Arial Black"/>
              </a:rPr>
              <a:t> </a:t>
            </a:r>
            <a:r>
              <a:rPr sz="1800" spc="-95">
                <a:solidFill>
                  <a:srgbClr val="333333"/>
                </a:solidFill>
                <a:latin typeface="Arial Black"/>
                <a:cs typeface="Arial Black"/>
              </a:rPr>
              <a:t>by</a:t>
            </a:r>
            <a:r>
              <a:rPr sz="1800" spc="-114">
                <a:solidFill>
                  <a:srgbClr val="333333"/>
                </a:solidFill>
                <a:latin typeface="Arial Black"/>
                <a:cs typeface="Arial Black"/>
              </a:rPr>
              <a:t> </a:t>
            </a:r>
            <a:r>
              <a:rPr sz="1800" spc="-70">
                <a:solidFill>
                  <a:srgbClr val="333333"/>
                </a:solidFill>
                <a:latin typeface="Arial Black"/>
                <a:cs typeface="Arial Black"/>
              </a:rPr>
              <a:t>the</a:t>
            </a:r>
            <a:r>
              <a:rPr sz="1800" spc="-95">
                <a:solidFill>
                  <a:srgbClr val="333333"/>
                </a:solidFill>
                <a:latin typeface="Arial Black"/>
                <a:cs typeface="Arial Black"/>
              </a:rPr>
              <a:t> </a:t>
            </a:r>
            <a:r>
              <a:rPr sz="1800" spc="-75">
                <a:solidFill>
                  <a:srgbClr val="333333"/>
                </a:solidFill>
                <a:latin typeface="Arial Black"/>
                <a:cs typeface="Arial Black"/>
              </a:rPr>
              <a:t>health</a:t>
            </a:r>
            <a:r>
              <a:rPr sz="1800" spc="-110">
                <a:solidFill>
                  <a:srgbClr val="333333"/>
                </a:solidFill>
                <a:latin typeface="Arial Black"/>
                <a:cs typeface="Arial Black"/>
              </a:rPr>
              <a:t> </a:t>
            </a:r>
            <a:r>
              <a:rPr sz="1800" spc="-150">
                <a:solidFill>
                  <a:srgbClr val="333333"/>
                </a:solidFill>
                <a:latin typeface="Arial Black"/>
                <a:cs typeface="Arial Black"/>
              </a:rPr>
              <a:t>care</a:t>
            </a:r>
            <a:r>
              <a:rPr sz="1800" spc="-100">
                <a:solidFill>
                  <a:srgbClr val="333333"/>
                </a:solidFill>
                <a:latin typeface="Arial Black"/>
                <a:cs typeface="Arial Black"/>
              </a:rPr>
              <a:t> </a:t>
            </a:r>
            <a:r>
              <a:rPr sz="1800" spc="-85">
                <a:solidFill>
                  <a:srgbClr val="333333"/>
                </a:solidFill>
                <a:latin typeface="Arial Black"/>
                <a:cs typeface="Arial Black"/>
              </a:rPr>
              <a:t>team</a:t>
            </a:r>
            <a:r>
              <a:rPr sz="1800" spc="-114">
                <a:solidFill>
                  <a:srgbClr val="333333"/>
                </a:solidFill>
                <a:latin typeface="Arial Black"/>
                <a:cs typeface="Arial Black"/>
              </a:rPr>
              <a:t> </a:t>
            </a:r>
            <a:r>
              <a:rPr sz="1800" spc="-55">
                <a:solidFill>
                  <a:srgbClr val="333333"/>
                </a:solidFill>
                <a:latin typeface="Arial Black"/>
                <a:cs typeface="Arial Black"/>
              </a:rPr>
              <a:t>into</a:t>
            </a:r>
            <a:r>
              <a:rPr sz="1800" spc="-100">
                <a:solidFill>
                  <a:srgbClr val="333333"/>
                </a:solidFill>
                <a:latin typeface="Arial Black"/>
                <a:cs typeface="Arial Black"/>
              </a:rPr>
              <a:t> </a:t>
            </a:r>
            <a:r>
              <a:rPr sz="1800" spc="-140">
                <a:solidFill>
                  <a:srgbClr val="333333"/>
                </a:solidFill>
                <a:latin typeface="Arial Black"/>
                <a:cs typeface="Arial Black"/>
              </a:rPr>
              <a:t>accepting</a:t>
            </a:r>
            <a:r>
              <a:rPr sz="1800" spc="-114">
                <a:solidFill>
                  <a:srgbClr val="333333"/>
                </a:solidFill>
                <a:latin typeface="Arial Black"/>
                <a:cs typeface="Arial Black"/>
              </a:rPr>
              <a:t> </a:t>
            </a:r>
            <a:r>
              <a:rPr sz="1800" spc="-150">
                <a:solidFill>
                  <a:srgbClr val="333333"/>
                </a:solidFill>
                <a:latin typeface="Arial Black"/>
                <a:cs typeface="Arial Black"/>
              </a:rPr>
              <a:t>care</a:t>
            </a:r>
            <a:r>
              <a:rPr sz="1800" spc="-120">
                <a:solidFill>
                  <a:srgbClr val="333333"/>
                </a:solidFill>
                <a:latin typeface="Arial Black"/>
                <a:cs typeface="Arial Black"/>
              </a:rPr>
              <a:t> </a:t>
            </a:r>
            <a:r>
              <a:rPr sz="1800" spc="-50">
                <a:solidFill>
                  <a:srgbClr val="333333"/>
                </a:solidFill>
                <a:latin typeface="Arial Black"/>
                <a:cs typeface="Arial Black"/>
              </a:rPr>
              <a:t>I</a:t>
            </a:r>
            <a:endParaRPr sz="1800">
              <a:latin typeface="Arial Black"/>
              <a:cs typeface="Arial Black"/>
            </a:endParaRPr>
          </a:p>
          <a:p>
            <a:pPr marL="12700">
              <a:lnSpc>
                <a:spcPct val="100000"/>
              </a:lnSpc>
              <a:spcBef>
                <a:spcPts val="5"/>
              </a:spcBef>
            </a:pPr>
            <a:r>
              <a:rPr sz="1800" spc="-65">
                <a:solidFill>
                  <a:srgbClr val="333333"/>
                </a:solidFill>
                <a:latin typeface="Arial Black"/>
                <a:cs typeface="Arial Black"/>
              </a:rPr>
              <a:t>did</a:t>
            </a:r>
            <a:r>
              <a:rPr sz="1800" spc="-130">
                <a:solidFill>
                  <a:srgbClr val="333333"/>
                </a:solidFill>
                <a:latin typeface="Arial Black"/>
                <a:cs typeface="Arial Black"/>
              </a:rPr>
              <a:t> </a:t>
            </a:r>
            <a:r>
              <a:rPr sz="1800" spc="-50">
                <a:solidFill>
                  <a:srgbClr val="333333"/>
                </a:solidFill>
                <a:latin typeface="Arial Black"/>
                <a:cs typeface="Arial Black"/>
              </a:rPr>
              <a:t>not</a:t>
            </a:r>
            <a:r>
              <a:rPr sz="1800" spc="-125">
                <a:solidFill>
                  <a:srgbClr val="333333"/>
                </a:solidFill>
                <a:latin typeface="Arial Black"/>
                <a:cs typeface="Arial Black"/>
              </a:rPr>
              <a:t> </a:t>
            </a:r>
            <a:r>
              <a:rPr sz="1800" spc="-90">
                <a:solidFill>
                  <a:srgbClr val="333333"/>
                </a:solidFill>
                <a:latin typeface="Arial Black"/>
                <a:cs typeface="Arial Black"/>
              </a:rPr>
              <a:t>want</a:t>
            </a:r>
            <a:r>
              <a:rPr sz="1800" spc="-120">
                <a:solidFill>
                  <a:srgbClr val="333333"/>
                </a:solidFill>
                <a:latin typeface="Arial Black"/>
                <a:cs typeface="Arial Black"/>
              </a:rPr>
              <a:t> </a:t>
            </a:r>
            <a:r>
              <a:rPr sz="1800" spc="-50">
                <a:solidFill>
                  <a:srgbClr val="333333"/>
                </a:solidFill>
                <a:latin typeface="Arial Black"/>
                <a:cs typeface="Arial Black"/>
              </a:rPr>
              <a:t>or</a:t>
            </a:r>
            <a:r>
              <a:rPr sz="1800" spc="-140">
                <a:solidFill>
                  <a:srgbClr val="333333"/>
                </a:solidFill>
                <a:latin typeface="Arial Black"/>
                <a:cs typeface="Arial Black"/>
              </a:rPr>
              <a:t> </a:t>
            </a:r>
            <a:r>
              <a:rPr sz="1800" spc="-65">
                <a:solidFill>
                  <a:srgbClr val="333333"/>
                </a:solidFill>
                <a:latin typeface="Arial Black"/>
                <a:cs typeface="Arial Black"/>
              </a:rPr>
              <a:t>did</a:t>
            </a:r>
            <a:r>
              <a:rPr sz="1800" spc="-130">
                <a:solidFill>
                  <a:srgbClr val="333333"/>
                </a:solidFill>
                <a:latin typeface="Arial Black"/>
                <a:cs typeface="Arial Black"/>
              </a:rPr>
              <a:t> </a:t>
            </a:r>
            <a:r>
              <a:rPr sz="1800" spc="-55">
                <a:solidFill>
                  <a:srgbClr val="333333"/>
                </a:solidFill>
                <a:latin typeface="Arial Black"/>
                <a:cs typeface="Arial Black"/>
              </a:rPr>
              <a:t>not</a:t>
            </a:r>
            <a:r>
              <a:rPr sz="1800" spc="-130">
                <a:solidFill>
                  <a:srgbClr val="333333"/>
                </a:solidFill>
                <a:latin typeface="Arial Black"/>
                <a:cs typeface="Arial Black"/>
              </a:rPr>
              <a:t> </a:t>
            </a:r>
            <a:r>
              <a:rPr sz="1800" spc="-10">
                <a:solidFill>
                  <a:srgbClr val="333333"/>
                </a:solidFill>
                <a:latin typeface="Arial Black"/>
                <a:cs typeface="Arial Black"/>
              </a:rPr>
              <a:t>understand</a:t>
            </a:r>
            <a:endParaRPr sz="1800">
              <a:latin typeface="Arial Black"/>
              <a:cs typeface="Arial Black"/>
            </a:endParaRPr>
          </a:p>
        </p:txBody>
      </p:sp>
      <p:grpSp>
        <p:nvGrpSpPr>
          <p:cNvPr id="3" name="object 3"/>
          <p:cNvGrpSpPr/>
          <p:nvPr/>
        </p:nvGrpSpPr>
        <p:grpSpPr>
          <a:xfrm>
            <a:off x="304800" y="842772"/>
            <a:ext cx="11887200" cy="5554980"/>
            <a:chOff x="304800" y="842772"/>
            <a:chExt cx="11887200" cy="5554980"/>
          </a:xfrm>
        </p:grpSpPr>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304800" y="1039368"/>
              <a:ext cx="9560052" cy="5358384"/>
            </a:xfrm>
            <a:prstGeom prst="rect">
              <a:avLst/>
            </a:prstGeom>
          </p:spPr>
        </p:pic>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9732264" y="842772"/>
              <a:ext cx="2459735" cy="1353312"/>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fld id="{81D60167-4931-47E6-BA6A-407CBD079E47}" type="slidenum">
              <a:rPr spc="-25" dirty="0"/>
              <a:t>35</a:t>
            </a:fld>
            <a:endParaRPr spc="-25"/>
          </a:p>
        </p:txBody>
      </p:sp>
    </p:spTree>
    <p:extLst>
      <p:ext uri="{BB962C8B-B14F-4D97-AF65-F5344CB8AC3E}">
        <p14:creationId xmlns:p14="http://schemas.microsoft.com/office/powerpoint/2010/main" val="797124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434085"/>
            <a:ext cx="11271250" cy="574040"/>
          </a:xfrm>
          <a:prstGeom prst="rect">
            <a:avLst/>
          </a:prstGeom>
        </p:spPr>
        <p:txBody>
          <a:bodyPr vert="horz" wrap="square" lIns="0" tIns="12700" rIns="0" bIns="0" rtlCol="0">
            <a:spAutoFit/>
          </a:bodyPr>
          <a:lstStyle/>
          <a:p>
            <a:pPr marL="12700" marR="5080">
              <a:lnSpc>
                <a:spcPct val="100000"/>
              </a:lnSpc>
              <a:spcBef>
                <a:spcPts val="100"/>
              </a:spcBef>
            </a:pPr>
            <a:r>
              <a:rPr sz="1800" spc="-120">
                <a:solidFill>
                  <a:srgbClr val="333333"/>
                </a:solidFill>
                <a:latin typeface="Arial Black"/>
                <a:cs typeface="Arial Black"/>
              </a:rPr>
              <a:t>Percent</a:t>
            </a:r>
            <a:r>
              <a:rPr sz="1800" spc="-125">
                <a:solidFill>
                  <a:srgbClr val="333333"/>
                </a:solidFill>
                <a:latin typeface="Arial Black"/>
                <a:cs typeface="Arial Black"/>
              </a:rPr>
              <a:t> </a:t>
            </a:r>
            <a:r>
              <a:rPr sz="1800" spc="-55">
                <a:solidFill>
                  <a:srgbClr val="333333"/>
                </a:solidFill>
                <a:latin typeface="Arial Black"/>
                <a:cs typeface="Arial Black"/>
              </a:rPr>
              <a:t>of</a:t>
            </a:r>
            <a:r>
              <a:rPr sz="1800" spc="-114">
                <a:solidFill>
                  <a:srgbClr val="333333"/>
                </a:solidFill>
                <a:latin typeface="Arial Black"/>
                <a:cs typeface="Arial Black"/>
              </a:rPr>
              <a:t> </a:t>
            </a:r>
            <a:r>
              <a:rPr sz="1800" spc="-55">
                <a:solidFill>
                  <a:srgbClr val="333333"/>
                </a:solidFill>
                <a:latin typeface="Arial Black"/>
                <a:cs typeface="Arial Black"/>
              </a:rPr>
              <a:t>birthing</a:t>
            </a:r>
            <a:r>
              <a:rPr sz="1800" spc="-114">
                <a:solidFill>
                  <a:srgbClr val="333333"/>
                </a:solidFill>
                <a:latin typeface="Arial Black"/>
                <a:cs typeface="Arial Black"/>
              </a:rPr>
              <a:t> </a:t>
            </a:r>
            <a:r>
              <a:rPr sz="1800" spc="-110">
                <a:solidFill>
                  <a:srgbClr val="333333"/>
                </a:solidFill>
                <a:latin typeface="Arial Black"/>
                <a:cs typeface="Arial Black"/>
              </a:rPr>
              <a:t>persons</a:t>
            </a:r>
            <a:r>
              <a:rPr sz="1800" spc="-130">
                <a:solidFill>
                  <a:srgbClr val="333333"/>
                </a:solidFill>
                <a:latin typeface="Arial Black"/>
                <a:cs typeface="Arial Black"/>
              </a:rPr>
              <a:t> </a:t>
            </a:r>
            <a:r>
              <a:rPr sz="1800" spc="-100">
                <a:solidFill>
                  <a:srgbClr val="333333"/>
                </a:solidFill>
                <a:latin typeface="Arial Black"/>
                <a:cs typeface="Arial Black"/>
              </a:rPr>
              <a:t>who</a:t>
            </a:r>
            <a:r>
              <a:rPr sz="1800" spc="-105">
                <a:solidFill>
                  <a:srgbClr val="333333"/>
                </a:solidFill>
                <a:latin typeface="Arial Black"/>
                <a:cs typeface="Arial Black"/>
              </a:rPr>
              <a:t> </a:t>
            </a:r>
            <a:r>
              <a:rPr sz="1800" spc="-60">
                <a:solidFill>
                  <a:srgbClr val="333333"/>
                </a:solidFill>
                <a:latin typeface="Arial Black"/>
                <a:cs typeface="Arial Black"/>
              </a:rPr>
              <a:t>report</a:t>
            </a:r>
            <a:r>
              <a:rPr sz="1800" spc="-130">
                <a:solidFill>
                  <a:srgbClr val="333333"/>
                </a:solidFill>
                <a:latin typeface="Arial Black"/>
                <a:cs typeface="Arial Black"/>
              </a:rPr>
              <a:t> </a:t>
            </a:r>
            <a:r>
              <a:rPr sz="1800" spc="-100">
                <a:solidFill>
                  <a:srgbClr val="333333"/>
                </a:solidFill>
                <a:latin typeface="Arial Black"/>
                <a:cs typeface="Arial Black"/>
              </a:rPr>
              <a:t>when</a:t>
            </a:r>
            <a:r>
              <a:rPr sz="1800" spc="-114">
                <a:solidFill>
                  <a:srgbClr val="333333"/>
                </a:solidFill>
                <a:latin typeface="Arial Black"/>
                <a:cs typeface="Arial Black"/>
              </a:rPr>
              <a:t> </a:t>
            </a:r>
            <a:r>
              <a:rPr sz="1800" spc="-70">
                <a:solidFill>
                  <a:srgbClr val="333333"/>
                </a:solidFill>
                <a:latin typeface="Arial Black"/>
                <a:cs typeface="Arial Black"/>
              </a:rPr>
              <a:t>the</a:t>
            </a:r>
            <a:r>
              <a:rPr sz="1800" spc="-100">
                <a:solidFill>
                  <a:srgbClr val="333333"/>
                </a:solidFill>
                <a:latin typeface="Arial Black"/>
                <a:cs typeface="Arial Black"/>
              </a:rPr>
              <a:t> </a:t>
            </a:r>
            <a:r>
              <a:rPr sz="1800" spc="-70">
                <a:solidFill>
                  <a:srgbClr val="333333"/>
                </a:solidFill>
                <a:latin typeface="Arial Black"/>
                <a:cs typeface="Arial Black"/>
              </a:rPr>
              <a:t>health</a:t>
            </a:r>
            <a:r>
              <a:rPr sz="1800" spc="-110">
                <a:solidFill>
                  <a:srgbClr val="333333"/>
                </a:solidFill>
                <a:latin typeface="Arial Black"/>
                <a:cs typeface="Arial Black"/>
              </a:rPr>
              <a:t> </a:t>
            </a:r>
            <a:r>
              <a:rPr sz="1800" spc="-150">
                <a:solidFill>
                  <a:srgbClr val="333333"/>
                </a:solidFill>
                <a:latin typeface="Arial Black"/>
                <a:cs typeface="Arial Black"/>
              </a:rPr>
              <a:t>care</a:t>
            </a:r>
            <a:r>
              <a:rPr sz="1800" spc="-110">
                <a:solidFill>
                  <a:srgbClr val="333333"/>
                </a:solidFill>
                <a:latin typeface="Arial Black"/>
                <a:cs typeface="Arial Black"/>
              </a:rPr>
              <a:t> </a:t>
            </a:r>
            <a:r>
              <a:rPr sz="1800" spc="-90">
                <a:solidFill>
                  <a:srgbClr val="333333"/>
                </a:solidFill>
                <a:latin typeface="Arial Black"/>
                <a:cs typeface="Arial Black"/>
              </a:rPr>
              <a:t>team</a:t>
            </a:r>
            <a:r>
              <a:rPr sz="1800" spc="-125">
                <a:solidFill>
                  <a:srgbClr val="333333"/>
                </a:solidFill>
                <a:latin typeface="Arial Black"/>
                <a:cs typeface="Arial Black"/>
              </a:rPr>
              <a:t> </a:t>
            </a:r>
            <a:r>
              <a:rPr sz="1800" spc="-114">
                <a:solidFill>
                  <a:srgbClr val="333333"/>
                </a:solidFill>
                <a:latin typeface="Arial Black"/>
                <a:cs typeface="Arial Black"/>
              </a:rPr>
              <a:t>could </a:t>
            </a:r>
            <a:r>
              <a:rPr sz="1800" spc="-50">
                <a:solidFill>
                  <a:srgbClr val="333333"/>
                </a:solidFill>
                <a:latin typeface="Arial Black"/>
                <a:cs typeface="Arial Black"/>
              </a:rPr>
              <a:t>not</a:t>
            </a:r>
            <a:r>
              <a:rPr sz="1800" spc="-105">
                <a:solidFill>
                  <a:srgbClr val="333333"/>
                </a:solidFill>
                <a:latin typeface="Arial Black"/>
                <a:cs typeface="Arial Black"/>
              </a:rPr>
              <a:t> </a:t>
            </a:r>
            <a:r>
              <a:rPr sz="1800" spc="-95">
                <a:solidFill>
                  <a:srgbClr val="333333"/>
                </a:solidFill>
                <a:latin typeface="Arial Black"/>
                <a:cs typeface="Arial Black"/>
              </a:rPr>
              <a:t>meet</a:t>
            </a:r>
            <a:r>
              <a:rPr sz="1800" spc="-110">
                <a:solidFill>
                  <a:srgbClr val="333333"/>
                </a:solidFill>
                <a:latin typeface="Arial Black"/>
                <a:cs typeface="Arial Black"/>
              </a:rPr>
              <a:t> </a:t>
            </a:r>
            <a:r>
              <a:rPr sz="1800" spc="-65">
                <a:solidFill>
                  <a:srgbClr val="333333"/>
                </a:solidFill>
                <a:latin typeface="Arial Black"/>
                <a:cs typeface="Arial Black"/>
              </a:rPr>
              <a:t>my</a:t>
            </a:r>
            <a:r>
              <a:rPr sz="1800" spc="-130">
                <a:solidFill>
                  <a:srgbClr val="333333"/>
                </a:solidFill>
                <a:latin typeface="Arial Black"/>
                <a:cs typeface="Arial Black"/>
              </a:rPr>
              <a:t> wishes,</a:t>
            </a:r>
            <a:r>
              <a:rPr sz="1800" spc="-114">
                <a:solidFill>
                  <a:srgbClr val="333333"/>
                </a:solidFill>
                <a:latin typeface="Arial Black"/>
                <a:cs typeface="Arial Black"/>
              </a:rPr>
              <a:t> </a:t>
            </a:r>
            <a:r>
              <a:rPr sz="1800" spc="-20">
                <a:solidFill>
                  <a:srgbClr val="333333"/>
                </a:solidFill>
                <a:latin typeface="Arial Black"/>
                <a:cs typeface="Arial Black"/>
              </a:rPr>
              <a:t>they </a:t>
            </a:r>
            <a:r>
              <a:rPr sz="1800" spc="-105">
                <a:solidFill>
                  <a:srgbClr val="333333"/>
                </a:solidFill>
                <a:latin typeface="Arial Black"/>
                <a:cs typeface="Arial Black"/>
              </a:rPr>
              <a:t>explained</a:t>
            </a:r>
            <a:r>
              <a:rPr sz="1800" spc="-120">
                <a:solidFill>
                  <a:srgbClr val="333333"/>
                </a:solidFill>
                <a:latin typeface="Arial Black"/>
                <a:cs typeface="Arial Black"/>
              </a:rPr>
              <a:t> </a:t>
            </a:r>
            <a:r>
              <a:rPr sz="1800" spc="-25">
                <a:solidFill>
                  <a:srgbClr val="333333"/>
                </a:solidFill>
                <a:latin typeface="Arial Black"/>
                <a:cs typeface="Arial Black"/>
              </a:rPr>
              <a:t>why</a:t>
            </a:r>
            <a:endParaRPr sz="1800">
              <a:latin typeface="Arial Black"/>
              <a:cs typeface="Arial Black"/>
            </a:endParaRPr>
          </a:p>
        </p:txBody>
      </p:sp>
      <p:grpSp>
        <p:nvGrpSpPr>
          <p:cNvPr id="3" name="object 3"/>
          <p:cNvGrpSpPr/>
          <p:nvPr/>
        </p:nvGrpSpPr>
        <p:grpSpPr>
          <a:xfrm>
            <a:off x="577619" y="992124"/>
            <a:ext cx="11614785" cy="5363845"/>
            <a:chOff x="577619" y="992124"/>
            <a:chExt cx="11614785" cy="5363845"/>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577619" y="1069848"/>
              <a:ext cx="9215604" cy="5286074"/>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9713976" y="992124"/>
              <a:ext cx="2478024" cy="13624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fld id="{81D60167-4931-47E6-BA6A-407CBD079E47}" type="slidenum">
              <a:rPr spc="-25" dirty="0"/>
              <a:t>36</a:t>
            </a:fld>
            <a:endParaRPr spc="-25"/>
          </a:p>
        </p:txBody>
      </p:sp>
    </p:spTree>
    <p:extLst>
      <p:ext uri="{BB962C8B-B14F-4D97-AF65-F5344CB8AC3E}">
        <p14:creationId xmlns:p14="http://schemas.microsoft.com/office/powerpoint/2010/main" val="3899720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724643" y="6358128"/>
              <a:ext cx="2016252" cy="236219"/>
            </a:xfrm>
            <a:prstGeom prst="rect">
              <a:avLst/>
            </a:prstGeom>
          </p:spPr>
        </p:pic>
      </p:grpSp>
      <p:sp>
        <p:nvSpPr>
          <p:cNvPr id="5" name="object 5"/>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10"/>
              <a:t>Patient</a:t>
            </a:r>
            <a:r>
              <a:rPr spc="-150"/>
              <a:t> </a:t>
            </a:r>
            <a:r>
              <a:rPr spc="-10"/>
              <a:t>Feedback:</a:t>
            </a:r>
            <a:r>
              <a:rPr spc="-130"/>
              <a:t> </a:t>
            </a:r>
            <a:r>
              <a:t>Analyzing</a:t>
            </a:r>
            <a:r>
              <a:rPr spc="-140"/>
              <a:t> </a:t>
            </a:r>
            <a:r>
              <a:t>the</a:t>
            </a:r>
            <a:r>
              <a:rPr spc="-150"/>
              <a:t> </a:t>
            </a:r>
            <a:r>
              <a:t>PREM</a:t>
            </a:r>
            <a:r>
              <a:rPr spc="-145"/>
              <a:t> </a:t>
            </a:r>
            <a:r>
              <a:rPr spc="-10"/>
              <a:t>Survey</a:t>
            </a:r>
          </a:p>
        </p:txBody>
      </p:sp>
      <p:sp>
        <p:nvSpPr>
          <p:cNvPr id="6" name="object 6"/>
          <p:cNvSpPr/>
          <p:nvPr/>
        </p:nvSpPr>
        <p:spPr>
          <a:xfrm>
            <a:off x="772668" y="1766316"/>
            <a:ext cx="10005060" cy="4166870"/>
          </a:xfrm>
          <a:custGeom>
            <a:avLst/>
            <a:gdLst/>
            <a:ahLst/>
            <a:cxnLst/>
            <a:rect l="l" t="t" r="r" b="b"/>
            <a:pathLst>
              <a:path w="10005060" h="4166870">
                <a:moveTo>
                  <a:pt x="10005060" y="0"/>
                </a:moveTo>
                <a:lnTo>
                  <a:pt x="0" y="0"/>
                </a:lnTo>
                <a:lnTo>
                  <a:pt x="0" y="4166615"/>
                </a:lnTo>
                <a:lnTo>
                  <a:pt x="10005060" y="4166615"/>
                </a:lnTo>
                <a:lnTo>
                  <a:pt x="10005060" y="0"/>
                </a:lnTo>
                <a:close/>
              </a:path>
            </a:pathLst>
          </a:custGeom>
          <a:solidFill>
            <a:srgbClr val="FFFFFF"/>
          </a:solidFill>
        </p:spPr>
        <p:txBody>
          <a:bodyPr wrap="square" lIns="0" tIns="0" rIns="0" bIns="0" rtlCol="0"/>
          <a:lstStyle/>
          <a:p>
            <a:endParaRPr/>
          </a:p>
        </p:txBody>
      </p:sp>
      <p:sp>
        <p:nvSpPr>
          <p:cNvPr id="7" name="object 7"/>
          <p:cNvSpPr txBox="1"/>
          <p:nvPr/>
        </p:nvSpPr>
        <p:spPr>
          <a:xfrm>
            <a:off x="772668" y="1766316"/>
            <a:ext cx="10005060" cy="4166870"/>
          </a:xfrm>
          <a:prstGeom prst="rect">
            <a:avLst/>
          </a:prstGeom>
        </p:spPr>
        <p:txBody>
          <a:bodyPr vert="horz" wrap="square" lIns="0" tIns="252095" rIns="0" bIns="0" rtlCol="0">
            <a:spAutoFit/>
          </a:bodyPr>
          <a:lstStyle/>
          <a:p>
            <a:pPr marL="274320" marR="824230">
              <a:lnSpc>
                <a:spcPct val="100000"/>
              </a:lnSpc>
              <a:spcBef>
                <a:spcPts val="1985"/>
              </a:spcBef>
            </a:pPr>
            <a:r>
              <a:rPr sz="2800" b="1">
                <a:solidFill>
                  <a:srgbClr val="001F5F"/>
                </a:solidFill>
                <a:latin typeface="Calibri"/>
                <a:cs typeface="Calibri"/>
              </a:rPr>
              <a:t>Areas</a:t>
            </a:r>
            <a:r>
              <a:rPr sz="2800" b="1" spc="-75">
                <a:solidFill>
                  <a:srgbClr val="001F5F"/>
                </a:solidFill>
                <a:latin typeface="Calibri"/>
                <a:cs typeface="Calibri"/>
              </a:rPr>
              <a:t> </a:t>
            </a:r>
            <a:r>
              <a:rPr sz="2800" b="1">
                <a:solidFill>
                  <a:srgbClr val="001F5F"/>
                </a:solidFill>
                <a:latin typeface="Calibri"/>
                <a:cs typeface="Calibri"/>
              </a:rPr>
              <a:t>of</a:t>
            </a:r>
            <a:r>
              <a:rPr sz="2800" b="1" spc="-105">
                <a:solidFill>
                  <a:srgbClr val="001F5F"/>
                </a:solidFill>
                <a:latin typeface="Calibri"/>
                <a:cs typeface="Calibri"/>
              </a:rPr>
              <a:t> </a:t>
            </a:r>
            <a:r>
              <a:rPr sz="2800" b="1">
                <a:solidFill>
                  <a:srgbClr val="001F5F"/>
                </a:solidFill>
                <a:latin typeface="Calibri"/>
                <a:cs typeface="Calibri"/>
              </a:rPr>
              <a:t>Opportunity</a:t>
            </a:r>
            <a:r>
              <a:rPr sz="2800" b="1" spc="-90">
                <a:solidFill>
                  <a:srgbClr val="001F5F"/>
                </a:solidFill>
                <a:latin typeface="Calibri"/>
                <a:cs typeface="Calibri"/>
              </a:rPr>
              <a:t> </a:t>
            </a:r>
            <a:r>
              <a:rPr sz="2800" b="1">
                <a:solidFill>
                  <a:srgbClr val="001F5F"/>
                </a:solidFill>
                <a:latin typeface="Calibri"/>
                <a:cs typeface="Calibri"/>
              </a:rPr>
              <a:t>Identified:</a:t>
            </a:r>
            <a:r>
              <a:rPr sz="2800" b="1" spc="-75">
                <a:solidFill>
                  <a:srgbClr val="001F5F"/>
                </a:solidFill>
                <a:latin typeface="Calibri"/>
                <a:cs typeface="Calibri"/>
              </a:rPr>
              <a:t> </a:t>
            </a:r>
            <a:r>
              <a:rPr sz="2800" b="1" spc="-10">
                <a:solidFill>
                  <a:srgbClr val="001F5F"/>
                </a:solidFill>
                <a:latin typeface="Calibri"/>
                <a:cs typeface="Calibri"/>
              </a:rPr>
              <a:t>Communication</a:t>
            </a:r>
            <a:r>
              <a:rPr sz="2800" b="1" spc="-100">
                <a:solidFill>
                  <a:srgbClr val="001F5F"/>
                </a:solidFill>
                <a:latin typeface="Calibri"/>
                <a:cs typeface="Calibri"/>
              </a:rPr>
              <a:t> </a:t>
            </a:r>
            <a:r>
              <a:rPr sz="2800" b="1">
                <a:solidFill>
                  <a:srgbClr val="001F5F"/>
                </a:solidFill>
                <a:latin typeface="Calibri"/>
                <a:cs typeface="Calibri"/>
              </a:rPr>
              <a:t>and</a:t>
            </a:r>
            <a:r>
              <a:rPr sz="2800" b="1" spc="-85">
                <a:solidFill>
                  <a:srgbClr val="001F5F"/>
                </a:solidFill>
                <a:latin typeface="Calibri"/>
                <a:cs typeface="Calibri"/>
              </a:rPr>
              <a:t> </a:t>
            </a:r>
            <a:r>
              <a:rPr sz="2800" b="1" spc="-10">
                <a:solidFill>
                  <a:srgbClr val="001F5F"/>
                </a:solidFill>
                <a:latin typeface="Calibri"/>
                <a:cs typeface="Calibri"/>
              </a:rPr>
              <a:t>Shared </a:t>
            </a:r>
            <a:r>
              <a:rPr sz="2800" b="1">
                <a:solidFill>
                  <a:srgbClr val="001F5F"/>
                </a:solidFill>
                <a:latin typeface="Calibri"/>
                <a:cs typeface="Calibri"/>
              </a:rPr>
              <a:t>Decision</a:t>
            </a:r>
            <a:r>
              <a:rPr sz="2800" b="1" spc="-110">
                <a:solidFill>
                  <a:srgbClr val="001F5F"/>
                </a:solidFill>
                <a:latin typeface="Calibri"/>
                <a:cs typeface="Calibri"/>
              </a:rPr>
              <a:t> </a:t>
            </a:r>
            <a:r>
              <a:rPr sz="2800" b="1" spc="-10">
                <a:solidFill>
                  <a:srgbClr val="001F5F"/>
                </a:solidFill>
                <a:latin typeface="Calibri"/>
                <a:cs typeface="Calibri"/>
              </a:rPr>
              <a:t>Making</a:t>
            </a:r>
            <a:endParaRPr sz="2800">
              <a:latin typeface="Calibri"/>
              <a:cs typeface="Calibri"/>
            </a:endParaRPr>
          </a:p>
          <a:p>
            <a:pPr marL="732155" indent="-175895">
              <a:lnSpc>
                <a:spcPct val="100000"/>
              </a:lnSpc>
              <a:spcBef>
                <a:spcPts val="1200"/>
              </a:spcBef>
              <a:buFont typeface="Arial"/>
              <a:buChar char="•"/>
              <a:tabLst>
                <a:tab pos="732155" algn="l"/>
              </a:tabLst>
            </a:pPr>
            <a:r>
              <a:rPr sz="2800" b="1">
                <a:solidFill>
                  <a:srgbClr val="001F5F"/>
                </a:solidFill>
                <a:latin typeface="Calibri"/>
                <a:cs typeface="Calibri"/>
              </a:rPr>
              <a:t>Action</a:t>
            </a:r>
            <a:r>
              <a:rPr sz="2800" b="1" spc="-80">
                <a:solidFill>
                  <a:srgbClr val="001F5F"/>
                </a:solidFill>
                <a:latin typeface="Calibri"/>
                <a:cs typeface="Calibri"/>
              </a:rPr>
              <a:t> </a:t>
            </a:r>
            <a:r>
              <a:rPr sz="2800" b="1" spc="-10">
                <a:solidFill>
                  <a:srgbClr val="001F5F"/>
                </a:solidFill>
                <a:latin typeface="Calibri"/>
                <a:cs typeface="Calibri"/>
              </a:rPr>
              <a:t>Strategies:</a:t>
            </a:r>
            <a:endParaRPr sz="2800">
              <a:latin typeface="Calibri"/>
              <a:cs typeface="Calibri"/>
            </a:endParaRPr>
          </a:p>
          <a:p>
            <a:pPr marL="960755" lvl="1" indent="-173990">
              <a:lnSpc>
                <a:spcPct val="100000"/>
              </a:lnSpc>
              <a:spcBef>
                <a:spcPts val="620"/>
              </a:spcBef>
              <a:buFont typeface="Arial"/>
              <a:buChar char="•"/>
              <a:tabLst>
                <a:tab pos="960755" algn="l"/>
              </a:tabLst>
            </a:pPr>
            <a:r>
              <a:rPr sz="2600">
                <a:solidFill>
                  <a:srgbClr val="001F5F"/>
                </a:solidFill>
                <a:latin typeface="Calibri"/>
                <a:cs typeface="Calibri"/>
              </a:rPr>
              <a:t>Commit</a:t>
            </a:r>
            <a:r>
              <a:rPr sz="2600" spc="-30">
                <a:solidFill>
                  <a:srgbClr val="001F5F"/>
                </a:solidFill>
                <a:latin typeface="Calibri"/>
                <a:cs typeface="Calibri"/>
              </a:rPr>
              <a:t> </a:t>
            </a:r>
            <a:r>
              <a:rPr sz="2600">
                <a:solidFill>
                  <a:srgbClr val="001F5F"/>
                </a:solidFill>
                <a:latin typeface="Calibri"/>
                <a:cs typeface="Calibri"/>
              </a:rPr>
              <a:t>to</a:t>
            </a:r>
            <a:r>
              <a:rPr sz="2600" spc="-25">
                <a:solidFill>
                  <a:srgbClr val="001F5F"/>
                </a:solidFill>
                <a:latin typeface="Calibri"/>
                <a:cs typeface="Calibri"/>
              </a:rPr>
              <a:t> Sit</a:t>
            </a:r>
            <a:endParaRPr sz="2600">
              <a:latin typeface="Calibri"/>
              <a:cs typeface="Calibri"/>
            </a:endParaRPr>
          </a:p>
          <a:p>
            <a:pPr marL="960755" lvl="1" indent="-173990">
              <a:lnSpc>
                <a:spcPct val="100000"/>
              </a:lnSpc>
              <a:spcBef>
                <a:spcPts val="600"/>
              </a:spcBef>
              <a:buFont typeface="Arial"/>
              <a:buChar char="•"/>
              <a:tabLst>
                <a:tab pos="960755" algn="l"/>
              </a:tabLst>
            </a:pPr>
            <a:r>
              <a:rPr sz="2600" spc="-45">
                <a:solidFill>
                  <a:srgbClr val="001F5F"/>
                </a:solidFill>
                <a:latin typeface="Calibri"/>
                <a:cs typeface="Calibri"/>
              </a:rPr>
              <a:t>Team</a:t>
            </a:r>
            <a:r>
              <a:rPr sz="2600" spc="-80">
                <a:solidFill>
                  <a:srgbClr val="001F5F"/>
                </a:solidFill>
                <a:latin typeface="Calibri"/>
                <a:cs typeface="Calibri"/>
              </a:rPr>
              <a:t> </a:t>
            </a:r>
            <a:r>
              <a:rPr sz="2600" spc="-10">
                <a:solidFill>
                  <a:srgbClr val="001F5F"/>
                </a:solidFill>
                <a:latin typeface="Calibri"/>
                <a:cs typeface="Calibri"/>
              </a:rPr>
              <a:t>Discussions</a:t>
            </a:r>
            <a:endParaRPr sz="2600">
              <a:latin typeface="Calibri"/>
              <a:cs typeface="Calibri"/>
            </a:endParaRPr>
          </a:p>
        </p:txBody>
      </p:sp>
      <p:grpSp>
        <p:nvGrpSpPr>
          <p:cNvPr id="8" name="object 8"/>
          <p:cNvGrpSpPr/>
          <p:nvPr/>
        </p:nvGrpSpPr>
        <p:grpSpPr>
          <a:xfrm>
            <a:off x="4668011" y="2628900"/>
            <a:ext cx="5114925" cy="2993390"/>
            <a:chOff x="4668011" y="2628900"/>
            <a:chExt cx="5114925" cy="2993390"/>
          </a:xfrm>
        </p:grpSpPr>
        <p:pic>
          <p:nvPicPr>
            <p:cNvPr id="9" name="object 9"/>
            <p:cNvPicPr/>
            <p:nvPr/>
          </p:nvPicPr>
          <p:blipFill>
            <a:blip r:embed="rId4" cstate="print"/>
            <a:stretch>
              <a:fillRect/>
            </a:stretch>
          </p:blipFill>
          <p:spPr>
            <a:xfrm>
              <a:off x="7306055" y="3773424"/>
              <a:ext cx="2476500" cy="1848612"/>
            </a:xfrm>
            <a:prstGeom prst="rect">
              <a:avLst/>
            </a:prstGeom>
          </p:spPr>
        </p:pic>
        <p:pic>
          <p:nvPicPr>
            <p:cNvPr id="10" name="object 10"/>
            <p:cNvPicPr/>
            <p:nvPr/>
          </p:nvPicPr>
          <p:blipFill>
            <a:blip r:embed="rId5" cstate="print"/>
            <a:stretch>
              <a:fillRect/>
            </a:stretch>
          </p:blipFill>
          <p:spPr>
            <a:xfrm>
              <a:off x="4668011" y="2628900"/>
              <a:ext cx="2857499" cy="1600200"/>
            </a:xfrm>
            <a:prstGeom prst="rect">
              <a:avLst/>
            </a:prstGeom>
          </p:spPr>
        </p:pic>
      </p:gr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fld id="{81D60167-4931-47E6-BA6A-407CBD079E47}" type="slidenum">
              <a:rPr spc="-25" dirty="0"/>
              <a:t>37</a:t>
            </a:fld>
            <a:endParaRPr spc="-25"/>
          </a:p>
        </p:txBody>
      </p:sp>
    </p:spTree>
    <p:extLst>
      <p:ext uri="{BB962C8B-B14F-4D97-AF65-F5344CB8AC3E}">
        <p14:creationId xmlns:p14="http://schemas.microsoft.com/office/powerpoint/2010/main" val="100775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971802" y="0"/>
            <a:ext cx="4208145" cy="6850380"/>
            <a:chOff x="7971802" y="0"/>
            <a:chExt cx="4208145" cy="685038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7971802" y="0"/>
              <a:ext cx="4208005" cy="6850377"/>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809987" y="6358128"/>
              <a:ext cx="2016252" cy="236219"/>
            </a:xfrm>
            <a:prstGeom prst="rect">
              <a:avLst/>
            </a:prstGeom>
          </p:spPr>
        </p:pic>
      </p:grpSp>
      <p:sp>
        <p:nvSpPr>
          <p:cNvPr id="5" name="object 5"/>
          <p:cNvSpPr txBox="1">
            <a:spLocks noGrp="1"/>
          </p:cNvSpPr>
          <p:nvPr>
            <p:ph type="title"/>
          </p:nvPr>
        </p:nvSpPr>
        <p:spPr>
          <a:xfrm>
            <a:off x="444500" y="1041018"/>
            <a:ext cx="6529070" cy="3074035"/>
          </a:xfrm>
          <a:prstGeom prst="rect">
            <a:avLst/>
          </a:prstGeom>
        </p:spPr>
        <p:txBody>
          <a:bodyPr vert="horz" wrap="square" lIns="0" tIns="12065" rIns="0" bIns="0" rtlCol="0">
            <a:spAutoFit/>
          </a:bodyPr>
          <a:lstStyle/>
          <a:p>
            <a:pPr marL="12700" marR="5080">
              <a:lnSpc>
                <a:spcPct val="100000"/>
              </a:lnSpc>
              <a:spcBef>
                <a:spcPts val="95"/>
              </a:spcBef>
            </a:pPr>
            <a:r>
              <a:rPr>
                <a:solidFill>
                  <a:srgbClr val="008386"/>
                </a:solidFill>
              </a:rPr>
              <a:t>“Equality</a:t>
            </a:r>
            <a:r>
              <a:rPr spc="-105">
                <a:solidFill>
                  <a:srgbClr val="008386"/>
                </a:solidFill>
              </a:rPr>
              <a:t> </a:t>
            </a:r>
            <a:r>
              <a:rPr>
                <a:solidFill>
                  <a:srgbClr val="008386"/>
                </a:solidFill>
              </a:rPr>
              <a:t>is</a:t>
            </a:r>
            <a:r>
              <a:rPr spc="-125">
                <a:solidFill>
                  <a:srgbClr val="008386"/>
                </a:solidFill>
              </a:rPr>
              <a:t> </a:t>
            </a:r>
            <a:r>
              <a:rPr>
                <a:solidFill>
                  <a:srgbClr val="008386"/>
                </a:solidFill>
              </a:rPr>
              <a:t>leaving</a:t>
            </a:r>
            <a:r>
              <a:rPr spc="-125">
                <a:solidFill>
                  <a:srgbClr val="008386"/>
                </a:solidFill>
              </a:rPr>
              <a:t> </a:t>
            </a:r>
            <a:r>
              <a:rPr>
                <a:solidFill>
                  <a:srgbClr val="008386"/>
                </a:solidFill>
              </a:rPr>
              <a:t>the</a:t>
            </a:r>
            <a:r>
              <a:rPr spc="-114">
                <a:solidFill>
                  <a:srgbClr val="008386"/>
                </a:solidFill>
              </a:rPr>
              <a:t> </a:t>
            </a:r>
            <a:r>
              <a:rPr spc="-20">
                <a:solidFill>
                  <a:srgbClr val="008386"/>
                </a:solidFill>
              </a:rPr>
              <a:t>door </a:t>
            </a:r>
            <a:r>
              <a:rPr>
                <a:solidFill>
                  <a:srgbClr val="008386"/>
                </a:solidFill>
              </a:rPr>
              <a:t>open</a:t>
            </a:r>
            <a:r>
              <a:rPr spc="-110">
                <a:solidFill>
                  <a:srgbClr val="008386"/>
                </a:solidFill>
              </a:rPr>
              <a:t> </a:t>
            </a:r>
            <a:r>
              <a:rPr>
                <a:solidFill>
                  <a:srgbClr val="008386"/>
                </a:solidFill>
              </a:rPr>
              <a:t>for</a:t>
            </a:r>
            <a:r>
              <a:rPr spc="-114">
                <a:solidFill>
                  <a:srgbClr val="008386"/>
                </a:solidFill>
              </a:rPr>
              <a:t> </a:t>
            </a:r>
            <a:r>
              <a:rPr spc="-10">
                <a:solidFill>
                  <a:srgbClr val="008386"/>
                </a:solidFill>
              </a:rPr>
              <a:t>anyone</a:t>
            </a:r>
            <a:r>
              <a:rPr spc="-95">
                <a:solidFill>
                  <a:srgbClr val="008386"/>
                </a:solidFill>
              </a:rPr>
              <a:t> </a:t>
            </a:r>
            <a:r>
              <a:rPr>
                <a:solidFill>
                  <a:srgbClr val="008386"/>
                </a:solidFill>
              </a:rPr>
              <a:t>who</a:t>
            </a:r>
            <a:r>
              <a:rPr spc="-110">
                <a:solidFill>
                  <a:srgbClr val="008386"/>
                </a:solidFill>
              </a:rPr>
              <a:t> </a:t>
            </a:r>
            <a:r>
              <a:rPr>
                <a:solidFill>
                  <a:srgbClr val="008386"/>
                </a:solidFill>
              </a:rPr>
              <a:t>has</a:t>
            </a:r>
            <a:r>
              <a:rPr spc="-110">
                <a:solidFill>
                  <a:srgbClr val="008386"/>
                </a:solidFill>
              </a:rPr>
              <a:t> </a:t>
            </a:r>
            <a:r>
              <a:rPr spc="-25">
                <a:solidFill>
                  <a:srgbClr val="008386"/>
                </a:solidFill>
              </a:rPr>
              <a:t>the </a:t>
            </a:r>
            <a:r>
              <a:rPr>
                <a:solidFill>
                  <a:srgbClr val="008386"/>
                </a:solidFill>
              </a:rPr>
              <a:t>means</a:t>
            </a:r>
            <a:r>
              <a:rPr spc="-105">
                <a:solidFill>
                  <a:srgbClr val="008386"/>
                </a:solidFill>
              </a:rPr>
              <a:t> </a:t>
            </a:r>
            <a:r>
              <a:rPr>
                <a:solidFill>
                  <a:srgbClr val="008386"/>
                </a:solidFill>
              </a:rPr>
              <a:t>to</a:t>
            </a:r>
            <a:r>
              <a:rPr spc="-110">
                <a:solidFill>
                  <a:srgbClr val="008386"/>
                </a:solidFill>
              </a:rPr>
              <a:t> </a:t>
            </a:r>
            <a:r>
              <a:rPr>
                <a:solidFill>
                  <a:srgbClr val="008386"/>
                </a:solidFill>
              </a:rPr>
              <a:t>approach</a:t>
            </a:r>
            <a:r>
              <a:rPr spc="-95">
                <a:solidFill>
                  <a:srgbClr val="008386"/>
                </a:solidFill>
              </a:rPr>
              <a:t> </a:t>
            </a:r>
            <a:r>
              <a:rPr>
                <a:solidFill>
                  <a:srgbClr val="008386"/>
                </a:solidFill>
              </a:rPr>
              <a:t>it;</a:t>
            </a:r>
            <a:r>
              <a:rPr spc="-120">
                <a:solidFill>
                  <a:srgbClr val="008386"/>
                </a:solidFill>
              </a:rPr>
              <a:t> </a:t>
            </a:r>
            <a:r>
              <a:rPr>
                <a:solidFill>
                  <a:srgbClr val="008386"/>
                </a:solidFill>
              </a:rPr>
              <a:t>equity</a:t>
            </a:r>
            <a:r>
              <a:rPr spc="-110">
                <a:solidFill>
                  <a:srgbClr val="008386"/>
                </a:solidFill>
              </a:rPr>
              <a:t> </a:t>
            </a:r>
            <a:r>
              <a:rPr spc="-25">
                <a:solidFill>
                  <a:srgbClr val="008386"/>
                </a:solidFill>
              </a:rPr>
              <a:t>is </a:t>
            </a:r>
            <a:r>
              <a:rPr>
                <a:solidFill>
                  <a:srgbClr val="008386"/>
                </a:solidFill>
              </a:rPr>
              <a:t>ensuring</a:t>
            </a:r>
            <a:r>
              <a:rPr spc="-90">
                <a:solidFill>
                  <a:srgbClr val="008386"/>
                </a:solidFill>
              </a:rPr>
              <a:t> </a:t>
            </a:r>
            <a:r>
              <a:rPr>
                <a:solidFill>
                  <a:srgbClr val="008386"/>
                </a:solidFill>
              </a:rPr>
              <a:t>there</a:t>
            </a:r>
            <a:r>
              <a:rPr spc="-105">
                <a:solidFill>
                  <a:srgbClr val="008386"/>
                </a:solidFill>
              </a:rPr>
              <a:t> </a:t>
            </a:r>
            <a:r>
              <a:rPr>
                <a:solidFill>
                  <a:srgbClr val="008386"/>
                </a:solidFill>
              </a:rPr>
              <a:t>is</a:t>
            </a:r>
            <a:r>
              <a:rPr spc="-110">
                <a:solidFill>
                  <a:srgbClr val="008386"/>
                </a:solidFill>
              </a:rPr>
              <a:t> </a:t>
            </a:r>
            <a:r>
              <a:rPr>
                <a:solidFill>
                  <a:srgbClr val="008386"/>
                </a:solidFill>
              </a:rPr>
              <a:t>a</a:t>
            </a:r>
            <a:r>
              <a:rPr spc="-105">
                <a:solidFill>
                  <a:srgbClr val="008386"/>
                </a:solidFill>
              </a:rPr>
              <a:t> </a:t>
            </a:r>
            <a:r>
              <a:rPr spc="-25">
                <a:solidFill>
                  <a:srgbClr val="008386"/>
                </a:solidFill>
              </a:rPr>
              <a:t>pathway</a:t>
            </a:r>
            <a:r>
              <a:rPr spc="-85">
                <a:solidFill>
                  <a:srgbClr val="008386"/>
                </a:solidFill>
              </a:rPr>
              <a:t> </a:t>
            </a:r>
            <a:r>
              <a:rPr spc="-25">
                <a:solidFill>
                  <a:srgbClr val="008386"/>
                </a:solidFill>
              </a:rPr>
              <a:t>to </a:t>
            </a:r>
            <a:r>
              <a:rPr>
                <a:solidFill>
                  <a:srgbClr val="008386"/>
                </a:solidFill>
              </a:rPr>
              <a:t>that</a:t>
            </a:r>
            <a:r>
              <a:rPr spc="-90">
                <a:solidFill>
                  <a:srgbClr val="008386"/>
                </a:solidFill>
              </a:rPr>
              <a:t> </a:t>
            </a:r>
            <a:r>
              <a:rPr>
                <a:solidFill>
                  <a:srgbClr val="008386"/>
                </a:solidFill>
              </a:rPr>
              <a:t>door</a:t>
            </a:r>
            <a:r>
              <a:rPr spc="-100">
                <a:solidFill>
                  <a:srgbClr val="008386"/>
                </a:solidFill>
              </a:rPr>
              <a:t> </a:t>
            </a:r>
            <a:r>
              <a:rPr>
                <a:solidFill>
                  <a:srgbClr val="008386"/>
                </a:solidFill>
              </a:rPr>
              <a:t>for</a:t>
            </a:r>
            <a:r>
              <a:rPr spc="-100">
                <a:solidFill>
                  <a:srgbClr val="008386"/>
                </a:solidFill>
              </a:rPr>
              <a:t> </a:t>
            </a:r>
            <a:r>
              <a:rPr>
                <a:solidFill>
                  <a:srgbClr val="008386"/>
                </a:solidFill>
              </a:rPr>
              <a:t>those</a:t>
            </a:r>
            <a:r>
              <a:rPr spc="-95">
                <a:solidFill>
                  <a:srgbClr val="008386"/>
                </a:solidFill>
              </a:rPr>
              <a:t> </a:t>
            </a:r>
            <a:r>
              <a:rPr>
                <a:solidFill>
                  <a:srgbClr val="008386"/>
                </a:solidFill>
              </a:rPr>
              <a:t>who</a:t>
            </a:r>
            <a:r>
              <a:rPr spc="-95">
                <a:solidFill>
                  <a:srgbClr val="008386"/>
                </a:solidFill>
              </a:rPr>
              <a:t> </a:t>
            </a:r>
            <a:r>
              <a:rPr spc="-20">
                <a:solidFill>
                  <a:srgbClr val="008386"/>
                </a:solidFill>
              </a:rPr>
              <a:t>need</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1045"/>
              </a:lnSpc>
            </a:pPr>
            <a:fld id="{81D60167-4931-47E6-BA6A-407CBD079E47}" type="slidenum">
              <a:rPr spc="-25" dirty="0"/>
              <a:t>38</a:t>
            </a:fld>
            <a:endParaRPr spc="-25"/>
          </a:p>
        </p:txBody>
      </p:sp>
      <p:sp>
        <p:nvSpPr>
          <p:cNvPr id="6" name="object 6"/>
          <p:cNvSpPr txBox="1"/>
          <p:nvPr/>
        </p:nvSpPr>
        <p:spPr>
          <a:xfrm>
            <a:off x="444500" y="4089349"/>
            <a:ext cx="5693410" cy="1497965"/>
          </a:xfrm>
          <a:prstGeom prst="rect">
            <a:avLst/>
          </a:prstGeom>
        </p:spPr>
        <p:txBody>
          <a:bodyPr vert="horz" wrap="square" lIns="0" tIns="12065" rIns="0" bIns="0" rtlCol="0">
            <a:spAutoFit/>
          </a:bodyPr>
          <a:lstStyle/>
          <a:p>
            <a:pPr marL="12700">
              <a:lnSpc>
                <a:spcPct val="100000"/>
              </a:lnSpc>
              <a:spcBef>
                <a:spcPts val="95"/>
              </a:spcBef>
            </a:pPr>
            <a:r>
              <a:rPr sz="4000" b="1" spc="-20">
                <a:solidFill>
                  <a:srgbClr val="008386"/>
                </a:solidFill>
                <a:latin typeface="Calibri"/>
                <a:cs typeface="Calibri"/>
              </a:rPr>
              <a:t>it.”</a:t>
            </a:r>
            <a:endParaRPr sz="4000">
              <a:latin typeface="Calibri"/>
              <a:cs typeface="Calibri"/>
            </a:endParaRPr>
          </a:p>
          <a:p>
            <a:pPr marL="12700">
              <a:lnSpc>
                <a:spcPct val="100000"/>
              </a:lnSpc>
              <a:spcBef>
                <a:spcPts val="75"/>
              </a:spcBef>
            </a:pPr>
            <a:r>
              <a:rPr sz="2800" spc="-10">
                <a:solidFill>
                  <a:srgbClr val="008386"/>
                </a:solidFill>
                <a:latin typeface="Calibri"/>
                <a:cs typeface="Calibri"/>
              </a:rPr>
              <a:t>–Caroline</a:t>
            </a:r>
            <a:r>
              <a:rPr sz="2800" spc="-80">
                <a:solidFill>
                  <a:srgbClr val="008386"/>
                </a:solidFill>
                <a:latin typeface="Calibri"/>
                <a:cs typeface="Calibri"/>
              </a:rPr>
              <a:t> </a:t>
            </a:r>
            <a:r>
              <a:rPr sz="2800">
                <a:solidFill>
                  <a:srgbClr val="008386"/>
                </a:solidFill>
                <a:latin typeface="Calibri"/>
                <a:cs typeface="Calibri"/>
              </a:rPr>
              <a:t>Belden</a:t>
            </a:r>
            <a:r>
              <a:rPr sz="2800" spc="-70">
                <a:solidFill>
                  <a:srgbClr val="008386"/>
                </a:solidFill>
                <a:latin typeface="Calibri"/>
                <a:cs typeface="Calibri"/>
              </a:rPr>
              <a:t> </a:t>
            </a:r>
            <a:r>
              <a:rPr sz="2800" spc="-45">
                <a:solidFill>
                  <a:srgbClr val="008386"/>
                </a:solidFill>
                <a:latin typeface="Calibri"/>
                <a:cs typeface="Calibri"/>
              </a:rPr>
              <a:t>(Writer,</a:t>
            </a:r>
            <a:r>
              <a:rPr sz="2800" spc="-85">
                <a:solidFill>
                  <a:srgbClr val="008386"/>
                </a:solidFill>
                <a:latin typeface="Calibri"/>
                <a:cs typeface="Calibri"/>
              </a:rPr>
              <a:t> </a:t>
            </a:r>
            <a:r>
              <a:rPr sz="2800">
                <a:solidFill>
                  <a:srgbClr val="008386"/>
                </a:solidFill>
                <a:latin typeface="Calibri"/>
                <a:cs typeface="Calibri"/>
              </a:rPr>
              <a:t>‘</a:t>
            </a:r>
            <a:r>
              <a:rPr sz="2800" i="1">
                <a:solidFill>
                  <a:srgbClr val="008386"/>
                </a:solidFill>
                <a:latin typeface="Calibri"/>
                <a:cs typeface="Calibri"/>
              </a:rPr>
              <a:t>The</a:t>
            </a:r>
            <a:r>
              <a:rPr sz="2800" i="1" spc="-80">
                <a:solidFill>
                  <a:srgbClr val="008386"/>
                </a:solidFill>
                <a:latin typeface="Calibri"/>
                <a:cs typeface="Calibri"/>
              </a:rPr>
              <a:t> </a:t>
            </a:r>
            <a:r>
              <a:rPr sz="2800" i="1" spc="-10">
                <a:solidFill>
                  <a:srgbClr val="008386"/>
                </a:solidFill>
                <a:latin typeface="Calibri"/>
                <a:cs typeface="Calibri"/>
              </a:rPr>
              <a:t>Inclusion</a:t>
            </a:r>
            <a:endParaRPr sz="2800">
              <a:latin typeface="Calibri"/>
              <a:cs typeface="Calibri"/>
            </a:endParaRPr>
          </a:p>
          <a:p>
            <a:pPr marL="12700">
              <a:lnSpc>
                <a:spcPct val="100000"/>
              </a:lnSpc>
            </a:pPr>
            <a:r>
              <a:rPr sz="2800" i="1" spc="-10">
                <a:solidFill>
                  <a:srgbClr val="008386"/>
                </a:solidFill>
                <a:latin typeface="Calibri"/>
                <a:cs typeface="Calibri"/>
              </a:rPr>
              <a:t>Solution’</a:t>
            </a:r>
            <a:r>
              <a:rPr sz="2800" spc="-10">
                <a:solidFill>
                  <a:srgbClr val="008386"/>
                </a:solidFill>
                <a:latin typeface="Calibri"/>
                <a:cs typeface="Calibri"/>
              </a:rPr>
              <a:t>)</a:t>
            </a:r>
            <a:endParaRPr sz="2800">
              <a:latin typeface="Calibri"/>
              <a:cs typeface="Calibri"/>
            </a:endParaRPr>
          </a:p>
        </p:txBody>
      </p:sp>
    </p:spTree>
    <p:extLst>
      <p:ext uri="{BB962C8B-B14F-4D97-AF65-F5344CB8AC3E}">
        <p14:creationId xmlns:p14="http://schemas.microsoft.com/office/powerpoint/2010/main" val="1786828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7998"/>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957815" y="5734811"/>
              <a:ext cx="2020824" cy="925068"/>
            </a:xfrm>
            <a:prstGeom prst="rect">
              <a:avLst/>
            </a:prstGeom>
          </p:spPr>
        </p:pic>
      </p:grpSp>
      <p:sp>
        <p:nvSpPr>
          <p:cNvPr id="5" name="object 5"/>
          <p:cNvSpPr txBox="1"/>
          <p:nvPr/>
        </p:nvSpPr>
        <p:spPr>
          <a:xfrm>
            <a:off x="1724405" y="3034995"/>
            <a:ext cx="3733800" cy="941069"/>
          </a:xfrm>
          <a:prstGeom prst="rect">
            <a:avLst/>
          </a:prstGeom>
        </p:spPr>
        <p:txBody>
          <a:bodyPr vert="horz" wrap="square" lIns="0" tIns="13335" rIns="0" bIns="0" rtlCol="0">
            <a:spAutoFit/>
          </a:bodyPr>
          <a:lstStyle/>
          <a:p>
            <a:pPr marL="12700">
              <a:lnSpc>
                <a:spcPct val="100000"/>
              </a:lnSpc>
              <a:spcBef>
                <a:spcPts val="105"/>
              </a:spcBef>
            </a:pPr>
            <a:r>
              <a:rPr sz="2000" b="1">
                <a:solidFill>
                  <a:srgbClr val="FFFFFF"/>
                </a:solidFill>
                <a:latin typeface="Calibri"/>
                <a:cs typeface="Calibri"/>
              </a:rPr>
              <a:t>Elena</a:t>
            </a:r>
            <a:r>
              <a:rPr sz="2000" b="1" spc="-20">
                <a:solidFill>
                  <a:srgbClr val="FFFFFF"/>
                </a:solidFill>
                <a:latin typeface="Calibri"/>
                <a:cs typeface="Calibri"/>
              </a:rPr>
              <a:t> </a:t>
            </a:r>
            <a:r>
              <a:rPr sz="2000" b="1" spc="-10">
                <a:solidFill>
                  <a:srgbClr val="FFFFFF"/>
                </a:solidFill>
                <a:latin typeface="Calibri"/>
                <a:cs typeface="Calibri"/>
              </a:rPr>
              <a:t>Jenkins</a:t>
            </a:r>
            <a:endParaRPr sz="2000">
              <a:latin typeface="Calibri"/>
              <a:cs typeface="Calibri"/>
            </a:endParaRPr>
          </a:p>
          <a:p>
            <a:pPr marL="12700" marR="5080">
              <a:lnSpc>
                <a:spcPct val="100000"/>
              </a:lnSpc>
            </a:pPr>
            <a:r>
              <a:rPr sz="2000" b="1">
                <a:solidFill>
                  <a:srgbClr val="FFFFFF"/>
                </a:solidFill>
                <a:latin typeface="Calibri"/>
                <a:cs typeface="Calibri"/>
              </a:rPr>
              <a:t>Nurse</a:t>
            </a:r>
            <a:r>
              <a:rPr sz="2000" b="1" spc="-30">
                <a:solidFill>
                  <a:srgbClr val="FFFFFF"/>
                </a:solidFill>
                <a:latin typeface="Calibri"/>
                <a:cs typeface="Calibri"/>
              </a:rPr>
              <a:t> </a:t>
            </a:r>
            <a:r>
              <a:rPr sz="2000" b="1" spc="-20">
                <a:solidFill>
                  <a:srgbClr val="FFFFFF"/>
                </a:solidFill>
                <a:latin typeface="Calibri"/>
                <a:cs typeface="Calibri"/>
              </a:rPr>
              <a:t>Manager,</a:t>
            </a:r>
            <a:r>
              <a:rPr sz="2000" b="1" spc="-15">
                <a:solidFill>
                  <a:srgbClr val="FFFFFF"/>
                </a:solidFill>
                <a:latin typeface="Calibri"/>
                <a:cs typeface="Calibri"/>
              </a:rPr>
              <a:t> </a:t>
            </a:r>
            <a:r>
              <a:rPr sz="2000" b="1">
                <a:solidFill>
                  <a:srgbClr val="FFFFFF"/>
                </a:solidFill>
                <a:latin typeface="Calibri"/>
                <a:cs typeface="Calibri"/>
              </a:rPr>
              <a:t>Labor</a:t>
            </a:r>
            <a:r>
              <a:rPr sz="2000" b="1" spc="-25">
                <a:solidFill>
                  <a:srgbClr val="FFFFFF"/>
                </a:solidFill>
                <a:latin typeface="Calibri"/>
                <a:cs typeface="Calibri"/>
              </a:rPr>
              <a:t> </a:t>
            </a:r>
            <a:r>
              <a:rPr sz="2000" b="1">
                <a:solidFill>
                  <a:srgbClr val="FFFFFF"/>
                </a:solidFill>
                <a:latin typeface="Calibri"/>
                <a:cs typeface="Calibri"/>
              </a:rPr>
              <a:t>and</a:t>
            </a:r>
            <a:r>
              <a:rPr sz="2000" b="1" spc="-25">
                <a:solidFill>
                  <a:srgbClr val="FFFFFF"/>
                </a:solidFill>
                <a:latin typeface="Calibri"/>
                <a:cs typeface="Calibri"/>
              </a:rPr>
              <a:t> </a:t>
            </a:r>
            <a:r>
              <a:rPr sz="2000" b="1" spc="-10">
                <a:solidFill>
                  <a:srgbClr val="FFFFFF"/>
                </a:solidFill>
                <a:latin typeface="Calibri"/>
                <a:cs typeface="Calibri"/>
              </a:rPr>
              <a:t>Delivery </a:t>
            </a:r>
            <a:r>
              <a:rPr sz="2000" b="1" spc="-10">
                <a:solidFill>
                  <a:srgbClr val="FFFFFF"/>
                </a:solidFill>
                <a:latin typeface="Calibri"/>
                <a:cs typeface="Calibri"/>
                <a:hlinkClick r:id="rId4"/>
              </a:rPr>
              <a:t>Elena.jenkins@ssmhealth.com</a:t>
            </a:r>
            <a:endParaRPr sz="2000">
              <a:latin typeface="Calibri"/>
              <a:cs typeface="Calibri"/>
            </a:endParaRPr>
          </a:p>
        </p:txBody>
      </p:sp>
      <p:sp>
        <p:nvSpPr>
          <p:cNvPr id="6" name="object 6"/>
          <p:cNvSpPr txBox="1">
            <a:spLocks noGrp="1"/>
          </p:cNvSpPr>
          <p:nvPr>
            <p:ph type="title"/>
          </p:nvPr>
        </p:nvSpPr>
        <p:spPr>
          <a:xfrm>
            <a:off x="1724405" y="2052320"/>
            <a:ext cx="2635885" cy="756920"/>
          </a:xfrm>
          <a:prstGeom prst="rect">
            <a:avLst/>
          </a:prstGeom>
        </p:spPr>
        <p:txBody>
          <a:bodyPr vert="horz" wrap="square" lIns="0" tIns="12700" rIns="0" bIns="0" rtlCol="0">
            <a:spAutoFit/>
          </a:bodyPr>
          <a:lstStyle/>
          <a:p>
            <a:pPr marL="12700">
              <a:lnSpc>
                <a:spcPct val="100000"/>
              </a:lnSpc>
              <a:spcBef>
                <a:spcPts val="100"/>
              </a:spcBef>
            </a:pPr>
            <a:r>
              <a:rPr sz="4800"/>
              <a:t>Thank</a:t>
            </a:r>
            <a:r>
              <a:rPr sz="4800" spc="-10"/>
              <a:t> </a:t>
            </a:r>
            <a:r>
              <a:rPr sz="4800" spc="-114"/>
              <a:t>You</a:t>
            </a:r>
            <a:endParaRPr sz="4800"/>
          </a:p>
        </p:txBody>
      </p:sp>
    </p:spTree>
    <p:extLst>
      <p:ext uri="{BB962C8B-B14F-4D97-AF65-F5344CB8AC3E}">
        <p14:creationId xmlns:p14="http://schemas.microsoft.com/office/powerpoint/2010/main" val="748030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2"/>
        <p:cNvGrpSpPr/>
        <p:nvPr/>
      </p:nvGrpSpPr>
      <p:grpSpPr>
        <a:xfrm>
          <a:off x="0" y="0"/>
          <a:ext cx="0" cy="0"/>
          <a:chOff x="0" y="0"/>
          <a:chExt cx="0" cy="0"/>
        </a:xfrm>
      </p:grpSpPr>
      <p:sp>
        <p:nvSpPr>
          <p:cNvPr id="1533" name="Google Shape;1533;p17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4" name="Google Shape;1534;p177"/>
          <p:cNvSpPr txBox="1">
            <a:spLocks noGrp="1"/>
          </p:cNvSpPr>
          <p:nvPr>
            <p:ph type="title"/>
          </p:nvPr>
        </p:nvSpPr>
        <p:spPr>
          <a:xfrm>
            <a:off x="408602" y="659058"/>
            <a:ext cx="3952495" cy="171907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accent1"/>
              </a:buClr>
              <a:buSzPct val="100000"/>
              <a:buFont typeface="Calibri"/>
              <a:buNone/>
            </a:pPr>
            <a:r>
              <a:rPr lang="en-US" sz="5400"/>
              <a:t>Birth Equity Initiative Aim</a:t>
            </a:r>
            <a:endParaRPr sz="5400"/>
          </a:p>
        </p:txBody>
      </p:sp>
      <p:sp>
        <p:nvSpPr>
          <p:cNvPr id="1535" name="Google Shape;1535;p177"/>
          <p:cNvSpPr/>
          <p:nvPr/>
        </p:nvSpPr>
        <p:spPr>
          <a:xfrm>
            <a:off x="643278" y="2573756"/>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6" name="Google Shape;1536;p177"/>
          <p:cNvSpPr txBox="1">
            <a:spLocks noGrp="1"/>
          </p:cNvSpPr>
          <p:nvPr>
            <p:ph type="body" idx="1"/>
          </p:nvPr>
        </p:nvSpPr>
        <p:spPr>
          <a:xfrm>
            <a:off x="630936" y="2807208"/>
            <a:ext cx="3429000" cy="3410712"/>
          </a:xfrm>
          <a:prstGeom prst="rect">
            <a:avLst/>
          </a:prstGeom>
          <a:noFill/>
          <a:ln>
            <a:noFill/>
          </a:ln>
        </p:spPr>
        <p:txBody>
          <a:bodyPr spcFirstLastPara="1" wrap="square" lIns="91425" tIns="45700" rIns="91425" bIns="45700" anchor="t" anchorCtr="0">
            <a:normAutofit fontScale="92500"/>
          </a:bodyPr>
          <a:lstStyle/>
          <a:p>
            <a:pPr marL="0" indent="0" algn="ctr">
              <a:spcBef>
                <a:spcPts val="0"/>
              </a:spcBef>
              <a:buSzPct val="100000"/>
              <a:buNone/>
            </a:pPr>
            <a:r>
              <a:rPr lang="en-US" sz="3600" b="1" dirty="0">
                <a:solidFill>
                  <a:schemeClr val="accent1"/>
                </a:solidFill>
              </a:rPr>
              <a:t>By December 2023, ≥ 70% of participating hospitals will have implemented all key strategies</a:t>
            </a:r>
            <a:endParaRPr lang="en-US" sz="3600" b="1">
              <a:solidFill>
                <a:schemeClr val="accent1"/>
              </a:solidFill>
            </a:endParaRPr>
          </a:p>
        </p:txBody>
      </p:sp>
      <p:pic>
        <p:nvPicPr>
          <p:cNvPr id="1537" name="Google Shape;1537;p177" descr="Shape, square&#10;&#10;Description automatically generated"/>
          <p:cNvPicPr preferRelativeResize="0"/>
          <p:nvPr/>
        </p:nvPicPr>
        <p:blipFill rotWithShape="1">
          <a:blip r:embed="rId3">
            <a:alphaModFix/>
          </a:blip>
          <a:srcRect/>
          <a:stretch/>
        </p:blipFill>
        <p:spPr>
          <a:xfrm>
            <a:off x="4209315" y="103728"/>
            <a:ext cx="7622789" cy="6147774"/>
          </a:xfrm>
          <a:prstGeom prst="rect">
            <a:avLst/>
          </a:prstGeom>
          <a:noFill/>
          <a:ln>
            <a:noFill/>
          </a:ln>
        </p:spPr>
      </p:pic>
      <p:sp>
        <p:nvSpPr>
          <p:cNvPr id="1538" name="Google Shape;1538;p1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Illinois Perinatal Quality Collaborative</a:t>
            </a:r>
            <a:endParaRPr/>
          </a:p>
        </p:txBody>
      </p:sp>
      <p:sp>
        <p:nvSpPr>
          <p:cNvPr id="1539" name="Google Shape;1539;p1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4</a:t>
            </a:fld>
            <a:endParaRPr/>
          </a:p>
        </p:txBody>
      </p:sp>
      <p:pic>
        <p:nvPicPr>
          <p:cNvPr id="1540" name="Google Shape;1540;p177" descr="Clipboard Checked with solid fill"/>
          <p:cNvPicPr preferRelativeResize="0"/>
          <p:nvPr/>
        </p:nvPicPr>
        <p:blipFill rotWithShape="1">
          <a:blip r:embed="rId4">
            <a:alphaModFix/>
          </a:blip>
          <a:srcRect/>
          <a:stretch/>
        </p:blipFill>
        <p:spPr>
          <a:xfrm>
            <a:off x="4847163" y="880702"/>
            <a:ext cx="1274190" cy="1282657"/>
          </a:xfrm>
          <a:prstGeom prst="rect">
            <a:avLst/>
          </a:prstGeom>
          <a:noFill/>
          <a:ln>
            <a:noFill/>
          </a:ln>
        </p:spPr>
      </p:pic>
      <p:sp>
        <p:nvSpPr>
          <p:cNvPr id="1541" name="Google Shape;1541;p177"/>
          <p:cNvSpPr/>
          <p:nvPr/>
        </p:nvSpPr>
        <p:spPr>
          <a:xfrm>
            <a:off x="5255845" y="197827"/>
            <a:ext cx="5529384" cy="49823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accent1"/>
                </a:solidFill>
                <a:latin typeface="Calibri"/>
                <a:ea typeface="Calibri"/>
                <a:cs typeface="Calibri"/>
                <a:sym typeface="Calibri"/>
              </a:rPr>
              <a:t>Birth Equity Key Strategies</a:t>
            </a:r>
            <a:endParaRPr/>
          </a:p>
        </p:txBody>
      </p:sp>
      <p:pic>
        <p:nvPicPr>
          <p:cNvPr id="1542" name="Google Shape;1542;p177" descr="Handshake with solid fill"/>
          <p:cNvPicPr preferRelativeResize="0"/>
          <p:nvPr/>
        </p:nvPicPr>
        <p:blipFill rotWithShape="1">
          <a:blip r:embed="rId5">
            <a:alphaModFix/>
          </a:blip>
          <a:srcRect/>
          <a:stretch/>
        </p:blipFill>
        <p:spPr>
          <a:xfrm>
            <a:off x="7295732" y="842280"/>
            <a:ext cx="1436659" cy="1407514"/>
          </a:xfrm>
          <a:prstGeom prst="rect">
            <a:avLst/>
          </a:prstGeom>
          <a:noFill/>
          <a:ln>
            <a:noFill/>
          </a:ln>
        </p:spPr>
      </p:pic>
      <p:pic>
        <p:nvPicPr>
          <p:cNvPr id="1543" name="Google Shape;1543;p177" descr="Medical with solid fill"/>
          <p:cNvPicPr preferRelativeResize="0"/>
          <p:nvPr/>
        </p:nvPicPr>
        <p:blipFill rotWithShape="1">
          <a:blip r:embed="rId6">
            <a:alphaModFix/>
          </a:blip>
          <a:srcRect/>
          <a:stretch/>
        </p:blipFill>
        <p:spPr>
          <a:xfrm>
            <a:off x="9913379" y="828369"/>
            <a:ext cx="1284537" cy="1265700"/>
          </a:xfrm>
          <a:prstGeom prst="rect">
            <a:avLst/>
          </a:prstGeom>
          <a:noFill/>
          <a:ln>
            <a:noFill/>
          </a:ln>
        </p:spPr>
      </p:pic>
      <p:pic>
        <p:nvPicPr>
          <p:cNvPr id="1544" name="Google Shape;1544;p177" descr="Group success outline"/>
          <p:cNvPicPr preferRelativeResize="0"/>
          <p:nvPr/>
        </p:nvPicPr>
        <p:blipFill rotWithShape="1">
          <a:blip r:embed="rId7">
            <a:alphaModFix/>
          </a:blip>
          <a:srcRect/>
          <a:stretch/>
        </p:blipFill>
        <p:spPr>
          <a:xfrm>
            <a:off x="4679909" y="3518551"/>
            <a:ext cx="1621877" cy="1624433"/>
          </a:xfrm>
          <a:prstGeom prst="rect">
            <a:avLst/>
          </a:prstGeom>
          <a:noFill/>
          <a:ln>
            <a:noFill/>
          </a:ln>
        </p:spPr>
      </p:pic>
      <p:pic>
        <p:nvPicPr>
          <p:cNvPr id="1545" name="Google Shape;1545;p177" descr="Cheers with solid fill"/>
          <p:cNvPicPr preferRelativeResize="0"/>
          <p:nvPr/>
        </p:nvPicPr>
        <p:blipFill rotWithShape="1">
          <a:blip r:embed="rId8">
            <a:alphaModFix/>
          </a:blip>
          <a:srcRect/>
          <a:stretch/>
        </p:blipFill>
        <p:spPr>
          <a:xfrm>
            <a:off x="7242446" y="3580351"/>
            <a:ext cx="1540139" cy="1491064"/>
          </a:xfrm>
          <a:prstGeom prst="rect">
            <a:avLst/>
          </a:prstGeom>
          <a:noFill/>
          <a:ln>
            <a:noFill/>
          </a:ln>
        </p:spPr>
      </p:pic>
      <p:pic>
        <p:nvPicPr>
          <p:cNvPr id="1546" name="Google Shape;1546;p177" descr="Chat bubble with solid fill"/>
          <p:cNvPicPr preferRelativeResize="0"/>
          <p:nvPr/>
        </p:nvPicPr>
        <p:blipFill rotWithShape="1">
          <a:blip r:embed="rId9">
            <a:alphaModFix/>
          </a:blip>
          <a:srcRect/>
          <a:stretch/>
        </p:blipFill>
        <p:spPr>
          <a:xfrm>
            <a:off x="9654653" y="3451473"/>
            <a:ext cx="1070892" cy="1062825"/>
          </a:xfrm>
          <a:prstGeom prst="rect">
            <a:avLst/>
          </a:prstGeom>
          <a:noFill/>
          <a:ln>
            <a:noFill/>
          </a:ln>
        </p:spPr>
      </p:pic>
      <p:pic>
        <p:nvPicPr>
          <p:cNvPr id="1547" name="Google Shape;1547;p177" descr="Comment Heart with solid fill"/>
          <p:cNvPicPr preferRelativeResize="0"/>
          <p:nvPr/>
        </p:nvPicPr>
        <p:blipFill rotWithShape="1">
          <a:blip r:embed="rId10">
            <a:alphaModFix/>
          </a:blip>
          <a:srcRect/>
          <a:stretch/>
        </p:blipFill>
        <p:spPr>
          <a:xfrm>
            <a:off x="10452329" y="3980349"/>
            <a:ext cx="1070340" cy="1036423"/>
          </a:xfrm>
          <a:prstGeom prst="rect">
            <a:avLst/>
          </a:prstGeom>
          <a:noFill/>
          <a:ln>
            <a:noFill/>
          </a:ln>
        </p:spPr>
      </p:pic>
      <p:sp>
        <p:nvSpPr>
          <p:cNvPr id="1548" name="Google Shape;1548;p177"/>
          <p:cNvSpPr txBox="1"/>
          <p:nvPr/>
        </p:nvSpPr>
        <p:spPr>
          <a:xfrm>
            <a:off x="4206631" y="2164861"/>
            <a:ext cx="255758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Optimize race and ethnicity data</a:t>
            </a:r>
            <a:r>
              <a:rPr lang="en-US" sz="1800">
                <a:solidFill>
                  <a:schemeClr val="dk1"/>
                </a:solidFill>
                <a:latin typeface="Calibri"/>
                <a:ea typeface="Calibri"/>
                <a:cs typeface="Calibri"/>
                <a:sym typeface="Calibri"/>
              </a:rPr>
              <a:t> collection and review stratified data ​</a:t>
            </a:r>
            <a:endParaRPr/>
          </a:p>
        </p:txBody>
      </p:sp>
      <p:sp>
        <p:nvSpPr>
          <p:cNvPr id="1549" name="Google Shape;1549;p177"/>
          <p:cNvSpPr txBox="1"/>
          <p:nvPr/>
        </p:nvSpPr>
        <p:spPr>
          <a:xfrm>
            <a:off x="6727093" y="2145324"/>
            <a:ext cx="258689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Screen all patients for </a:t>
            </a:r>
            <a:r>
              <a:rPr lang="en-US" sz="1800" b="1">
                <a:solidFill>
                  <a:schemeClr val="dk1"/>
                </a:solidFill>
                <a:latin typeface="Calibri"/>
                <a:ea typeface="Calibri"/>
                <a:cs typeface="Calibri"/>
                <a:sym typeface="Calibri"/>
              </a:rPr>
              <a:t>social determinants of health</a:t>
            </a:r>
            <a:r>
              <a:rPr lang="en-US" sz="1800">
                <a:solidFill>
                  <a:schemeClr val="dk1"/>
                </a:solidFill>
                <a:latin typeface="Calibri"/>
                <a:ea typeface="Calibri"/>
                <a:cs typeface="Calibri"/>
                <a:sym typeface="Calibri"/>
              </a:rPr>
              <a:t> and link to needed services​</a:t>
            </a:r>
            <a:endParaRPr/>
          </a:p>
        </p:txBody>
      </p:sp>
      <p:sp>
        <p:nvSpPr>
          <p:cNvPr id="1550" name="Google Shape;1550;p177"/>
          <p:cNvSpPr txBox="1"/>
          <p:nvPr/>
        </p:nvSpPr>
        <p:spPr>
          <a:xfrm>
            <a:off x="9530862" y="2018323"/>
            <a:ext cx="2059354"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Standardize postpartum safety</a:t>
            </a:r>
            <a:r>
              <a:rPr lang="en-US" sz="1800">
                <a:solidFill>
                  <a:schemeClr val="dk1"/>
                </a:solidFill>
                <a:latin typeface="Calibri"/>
                <a:ea typeface="Calibri"/>
                <a:cs typeface="Calibri"/>
                <a:sym typeface="Calibri"/>
              </a:rPr>
              <a:t> education and schedule early postpartum visit​</a:t>
            </a:r>
            <a:endParaRPr/>
          </a:p>
        </p:txBody>
      </p:sp>
      <p:sp>
        <p:nvSpPr>
          <p:cNvPr id="1551" name="Google Shape;1551;p177"/>
          <p:cNvSpPr txBox="1"/>
          <p:nvPr/>
        </p:nvSpPr>
        <p:spPr>
          <a:xfrm>
            <a:off x="4118708" y="4929554"/>
            <a:ext cx="27432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Engage patients and community members</a:t>
            </a:r>
            <a:r>
              <a:rPr lang="en-US" sz="1800">
                <a:solidFill>
                  <a:schemeClr val="dk1"/>
                </a:solidFill>
                <a:latin typeface="Calibri"/>
                <a:ea typeface="Calibri"/>
                <a:cs typeface="Calibri"/>
                <a:sym typeface="Calibri"/>
              </a:rPr>
              <a:t> for quality improvement input ​</a:t>
            </a:r>
            <a:endParaRPr/>
          </a:p>
        </p:txBody>
      </p:sp>
      <p:sp>
        <p:nvSpPr>
          <p:cNvPr id="1552" name="Google Shape;1552;p177"/>
          <p:cNvSpPr txBox="1"/>
          <p:nvPr/>
        </p:nvSpPr>
        <p:spPr>
          <a:xfrm>
            <a:off x="6795477" y="4968631"/>
            <a:ext cx="2479431"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Implicit bias &amp; respectful care</a:t>
            </a:r>
            <a:r>
              <a:rPr lang="en-US" sz="1800">
                <a:solidFill>
                  <a:schemeClr val="dk1"/>
                </a:solidFill>
                <a:latin typeface="Calibri"/>
                <a:ea typeface="Calibri"/>
                <a:cs typeface="Calibri"/>
                <a:sym typeface="Calibri"/>
              </a:rPr>
              <a:t> training for providers, nurses, other staff​</a:t>
            </a:r>
            <a:endParaRPr/>
          </a:p>
        </p:txBody>
      </p:sp>
      <p:sp>
        <p:nvSpPr>
          <p:cNvPr id="1553" name="Google Shape;1553;p177"/>
          <p:cNvSpPr txBox="1"/>
          <p:nvPr/>
        </p:nvSpPr>
        <p:spPr>
          <a:xfrm>
            <a:off x="9306170" y="4929554"/>
            <a:ext cx="2479431"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Share </a:t>
            </a:r>
            <a:r>
              <a:rPr lang="en-US" sz="1800" b="1">
                <a:solidFill>
                  <a:schemeClr val="dk1"/>
                </a:solidFill>
                <a:latin typeface="Calibri"/>
                <a:ea typeface="Calibri"/>
                <a:cs typeface="Calibri"/>
                <a:sym typeface="Calibri"/>
              </a:rPr>
              <a:t>respectful care practices</a:t>
            </a:r>
            <a:r>
              <a:rPr lang="en-US" sz="1800">
                <a:solidFill>
                  <a:schemeClr val="dk1"/>
                </a:solidFill>
                <a:latin typeface="Calibri"/>
                <a:ea typeface="Calibri"/>
                <a:cs typeface="Calibri"/>
                <a:sym typeface="Calibri"/>
              </a:rPr>
              <a:t> and </a:t>
            </a:r>
            <a:r>
              <a:rPr lang="en-US" sz="1800" b="1">
                <a:solidFill>
                  <a:schemeClr val="dk1"/>
                </a:solidFill>
                <a:latin typeface="Calibri"/>
                <a:ea typeface="Calibri"/>
                <a:cs typeface="Calibri"/>
                <a:sym typeface="Calibri"/>
              </a:rPr>
              <a:t>survey </a:t>
            </a:r>
            <a:r>
              <a:rPr lang="en-US" sz="1800">
                <a:solidFill>
                  <a:schemeClr val="dk1"/>
                </a:solidFill>
                <a:latin typeface="Calibri"/>
                <a:ea typeface="Calibri"/>
                <a:cs typeface="Calibri"/>
                <a:sym typeface="Calibri"/>
              </a:rPr>
              <a:t>patients on their care experience​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Promoting Vaginal Birth (PVB)</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09969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E12D1-955F-DF4F-AB3C-A0F8A41B499B}"/>
              </a:ext>
            </a:extLst>
          </p:cNvPr>
          <p:cNvSpPr>
            <a:spLocks noGrp="1"/>
          </p:cNvSpPr>
          <p:nvPr>
            <p:ph type="title"/>
          </p:nvPr>
        </p:nvSpPr>
        <p:spPr>
          <a:xfrm>
            <a:off x="609600" y="-138083"/>
            <a:ext cx="10972800" cy="1325563"/>
          </a:xfrm>
        </p:spPr>
        <p:txBody>
          <a:bodyPr/>
          <a:lstStyle/>
          <a:p>
            <a:r>
              <a:rPr lang="en-US"/>
              <a:t>PVB Teams Panel </a:t>
            </a:r>
          </a:p>
        </p:txBody>
      </p:sp>
      <p:sp>
        <p:nvSpPr>
          <p:cNvPr id="5" name="Content Placeholder 4">
            <a:extLst>
              <a:ext uri="{FF2B5EF4-FFF2-40B4-BE49-F238E27FC236}">
                <a16:creationId xmlns:a16="http://schemas.microsoft.com/office/drawing/2014/main" id="{98FA5BDC-4831-F144-9FEB-2AF0D2106713}"/>
              </a:ext>
            </a:extLst>
          </p:cNvPr>
          <p:cNvSpPr>
            <a:spLocks noGrp="1"/>
          </p:cNvSpPr>
          <p:nvPr>
            <p:ph idx="1"/>
          </p:nvPr>
        </p:nvSpPr>
        <p:spPr>
          <a:xfrm>
            <a:off x="408317" y="905474"/>
            <a:ext cx="12000411" cy="4351338"/>
          </a:xfrm>
        </p:spPr>
        <p:txBody>
          <a:bodyPr vert="horz" lIns="91440" tIns="45720" rIns="91440" bIns="45720" rtlCol="0" anchor="t">
            <a:noAutofit/>
          </a:bodyPr>
          <a:lstStyle/>
          <a:p>
            <a:r>
              <a:rPr lang="en-US" sz="3200" b="1">
                <a:solidFill>
                  <a:schemeClr val="tx1">
                    <a:lumMod val="50000"/>
                  </a:schemeClr>
                </a:solidFill>
                <a:ea typeface="Lato"/>
                <a:cs typeface="Calibri"/>
              </a:rPr>
              <a:t>Abbe Kordik, MD, FACOG</a:t>
            </a:r>
            <a:endParaRPr lang="en-US">
              <a:solidFill>
                <a:schemeClr val="tx1">
                  <a:lumMod val="50000"/>
                </a:schemeClr>
              </a:solidFill>
            </a:endParaRPr>
          </a:p>
          <a:p>
            <a:pPr lvl="1"/>
            <a:r>
              <a:rPr lang="en-US" sz="2400">
                <a:solidFill>
                  <a:schemeClr val="tx1">
                    <a:lumMod val="50000"/>
                  </a:schemeClr>
                </a:solidFill>
                <a:ea typeface="Lato"/>
                <a:cs typeface="Calibri"/>
              </a:rPr>
              <a:t>Executive Medical Director of the Family Birth Center and Chief of Obstetric Quality, University of Chicago Medicine, Chicago, IL </a:t>
            </a:r>
            <a:endParaRPr lang="en-US" sz="2400">
              <a:solidFill>
                <a:schemeClr val="tx1">
                  <a:lumMod val="50000"/>
                </a:schemeClr>
              </a:solidFill>
            </a:endParaRPr>
          </a:p>
          <a:p>
            <a:r>
              <a:rPr lang="en-US" sz="3200" b="1">
                <a:solidFill>
                  <a:schemeClr val="tx1">
                    <a:lumMod val="50000"/>
                  </a:schemeClr>
                </a:solidFill>
                <a:ea typeface="Lato"/>
                <a:cs typeface="Lato"/>
              </a:rPr>
              <a:t>Anna Marzano, BSN, RN, C-EFM, CBC</a:t>
            </a:r>
            <a:endParaRPr lang="en-US" sz="3200">
              <a:solidFill>
                <a:schemeClr val="tx1">
                  <a:lumMod val="50000"/>
                </a:schemeClr>
              </a:solidFill>
            </a:endParaRPr>
          </a:p>
          <a:p>
            <a:pPr lvl="1"/>
            <a:r>
              <a:rPr lang="en-US" sz="2400">
                <a:solidFill>
                  <a:schemeClr val="tx1">
                    <a:lumMod val="50000"/>
                  </a:schemeClr>
                </a:solidFill>
                <a:ea typeface="Lato"/>
                <a:cs typeface="Lato"/>
              </a:rPr>
              <a:t>Perinatal Services Quality Specialist,</a:t>
            </a:r>
            <a:r>
              <a:rPr lang="en-US" sz="2400">
                <a:solidFill>
                  <a:schemeClr val="tx1">
                    <a:lumMod val="50000"/>
                  </a:schemeClr>
                </a:solidFill>
                <a:ea typeface="Lato"/>
                <a:cs typeface="Calibri"/>
              </a:rPr>
              <a:t> </a:t>
            </a:r>
            <a:r>
              <a:rPr lang="en-US" sz="2400">
                <a:solidFill>
                  <a:schemeClr val="tx1">
                    <a:lumMod val="50000"/>
                  </a:schemeClr>
                </a:solidFill>
                <a:ea typeface="Lato"/>
                <a:cs typeface="Lato"/>
              </a:rPr>
              <a:t>University of Chicago Medicine, Chicago IL</a:t>
            </a:r>
            <a:endParaRPr lang="en-US" sz="2400">
              <a:solidFill>
                <a:schemeClr val="tx1">
                  <a:lumMod val="50000"/>
                </a:schemeClr>
              </a:solidFill>
            </a:endParaRPr>
          </a:p>
          <a:p>
            <a:r>
              <a:rPr lang="en-US" sz="3200" b="1">
                <a:solidFill>
                  <a:schemeClr val="tx1">
                    <a:lumMod val="50000"/>
                  </a:schemeClr>
                </a:solidFill>
                <a:ea typeface="Lato"/>
                <a:cs typeface="Lato"/>
              </a:rPr>
              <a:t>Danielle Wittig, BSN, RN </a:t>
            </a:r>
            <a:endParaRPr lang="en-US" b="1">
              <a:solidFill>
                <a:schemeClr val="tx1">
                  <a:lumMod val="50000"/>
                </a:schemeClr>
              </a:solidFill>
            </a:endParaRPr>
          </a:p>
          <a:p>
            <a:pPr lvl="1"/>
            <a:r>
              <a:rPr lang="en-US" sz="2400">
                <a:solidFill>
                  <a:schemeClr val="tx1">
                    <a:lumMod val="50000"/>
                  </a:schemeClr>
                </a:solidFill>
                <a:ea typeface="Lato"/>
                <a:cs typeface="Calibri"/>
              </a:rPr>
              <a:t>Perinatal Quality Nurse, </a:t>
            </a:r>
            <a:r>
              <a:rPr lang="en-US" sz="2400">
                <a:solidFill>
                  <a:schemeClr val="tx1">
                    <a:lumMod val="50000"/>
                  </a:schemeClr>
                </a:solidFill>
                <a:ea typeface="Lato"/>
                <a:cs typeface="Lato"/>
              </a:rPr>
              <a:t>FHN Memorial Hospital, Freeport, IL</a:t>
            </a:r>
            <a:endParaRPr lang="en-US" sz="2400">
              <a:solidFill>
                <a:schemeClr val="tx1">
                  <a:lumMod val="50000"/>
                </a:schemeClr>
              </a:solidFill>
            </a:endParaRPr>
          </a:p>
          <a:p>
            <a:pPr>
              <a:buClr>
                <a:srgbClr val="F5668F"/>
              </a:buClr>
            </a:pPr>
            <a:r>
              <a:rPr lang="en-US" sz="3200" b="1">
                <a:solidFill>
                  <a:schemeClr val="tx1">
                    <a:lumMod val="50000"/>
                  </a:schemeClr>
                </a:solidFill>
                <a:ea typeface="Lato"/>
                <a:cs typeface="Calibri"/>
              </a:rPr>
              <a:t>Keri Schubert, BSN, RNC-MNN</a:t>
            </a:r>
          </a:p>
          <a:p>
            <a:pPr lvl="1"/>
            <a:r>
              <a:rPr lang="en-US" sz="2400">
                <a:solidFill>
                  <a:schemeClr val="tx1">
                    <a:lumMod val="50000"/>
                  </a:schemeClr>
                </a:solidFill>
                <a:ea typeface="Lato"/>
                <a:cs typeface="Calibri"/>
              </a:rPr>
              <a:t>Perinatal Educator, FHN Memorial Hospital, Freeport, IL</a:t>
            </a:r>
            <a:endParaRPr lang="en-US" sz="2800" b="1">
              <a:solidFill>
                <a:schemeClr val="tx1">
                  <a:lumMod val="50000"/>
                </a:schemeClr>
              </a:solidFill>
              <a:ea typeface="Lato"/>
              <a:cs typeface="Calibri"/>
            </a:endParaRPr>
          </a:p>
          <a:p>
            <a:pPr lvl="1">
              <a:buClr>
                <a:srgbClr val="1C498B"/>
              </a:buClr>
            </a:pPr>
            <a:endParaRPr lang="en-US">
              <a:solidFill>
                <a:schemeClr val="tx1">
                  <a:lumMod val="50000"/>
                </a:schemeClr>
              </a:solidFill>
              <a:ea typeface="Lato"/>
              <a:cs typeface="Lato"/>
            </a:endParaRPr>
          </a:p>
          <a:p>
            <a:pPr lvl="1">
              <a:buClr>
                <a:srgbClr val="1C498B"/>
              </a:buClr>
            </a:pPr>
            <a:endParaRPr lang="en-US">
              <a:ea typeface="Lato"/>
              <a:cs typeface="Lato"/>
            </a:endParaRPr>
          </a:p>
          <a:p>
            <a:pPr lvl="1">
              <a:buClr>
                <a:srgbClr val="1C498B"/>
              </a:buClr>
            </a:pPr>
            <a:endParaRPr lang="en-US">
              <a:ea typeface="Lato"/>
              <a:cs typeface="Lato"/>
            </a:endParaRPr>
          </a:p>
          <a:p>
            <a:pPr marL="0" indent="0">
              <a:buNone/>
            </a:pPr>
            <a:r>
              <a:rPr lang="en-US" b="1"/>
              <a:t>	</a:t>
            </a:r>
            <a:r>
              <a:rPr lang="en-US" sz="2000"/>
              <a:t>	</a:t>
            </a:r>
          </a:p>
          <a:p>
            <a:pPr marL="0" indent="0">
              <a:buNone/>
            </a:pPr>
            <a:r>
              <a:rPr lang="en-US">
                <a:ea typeface="Lato"/>
                <a:cs typeface="Lato"/>
              </a:rPr>
              <a:t>	</a:t>
            </a:r>
            <a:endParaRPr lang="en-US" sz="1100" b="1">
              <a:solidFill>
                <a:srgbClr val="F58466"/>
              </a:solidFill>
              <a:ea typeface="Lato"/>
              <a:cs typeface="Calibri"/>
            </a:endParaRPr>
          </a:p>
          <a:p>
            <a:pPr marL="457200" lvl="1" indent="0">
              <a:buNone/>
            </a:pPr>
            <a:endParaRPr lang="en-US">
              <a:solidFill>
                <a:srgbClr val="444C55"/>
              </a:solidFill>
            </a:endParaRPr>
          </a:p>
        </p:txBody>
      </p:sp>
      <p:sp>
        <p:nvSpPr>
          <p:cNvPr id="6" name="Slide Number Placeholder 5">
            <a:extLst>
              <a:ext uri="{FF2B5EF4-FFF2-40B4-BE49-F238E27FC236}">
                <a16:creationId xmlns:a16="http://schemas.microsoft.com/office/drawing/2014/main" id="{EB71EC4D-80CD-8A4C-AD10-7915639710A4}"/>
              </a:ext>
            </a:extLst>
          </p:cNvPr>
          <p:cNvSpPr>
            <a:spLocks noGrp="1"/>
          </p:cNvSpPr>
          <p:nvPr>
            <p:ph type="sldNum" sz="quarter" idx="10"/>
          </p:nvPr>
        </p:nvSpPr>
        <p:spPr/>
        <p:txBody>
          <a:bodyPr/>
          <a:lstStyle/>
          <a:p>
            <a:fld id="{97033E4B-E3EB-3D46-B2D8-3159663620FA}" type="slidenum">
              <a:rPr lang="en-US" smtClean="0"/>
              <a:pPr/>
              <a:t>41</a:t>
            </a:fld>
            <a:endParaRPr lang="en-US"/>
          </a:p>
        </p:txBody>
      </p:sp>
      <p:sp>
        <p:nvSpPr>
          <p:cNvPr id="7" name="Footer Placeholder 6">
            <a:extLst>
              <a:ext uri="{FF2B5EF4-FFF2-40B4-BE49-F238E27FC236}">
                <a16:creationId xmlns:a16="http://schemas.microsoft.com/office/drawing/2014/main" id="{3EB9706F-A3D6-E446-86DE-DCE541D2CEFF}"/>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05375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p:txBody>
          <a:bodyPr/>
          <a:lstStyle/>
          <a:p>
            <a:pPr algn="ctr"/>
            <a:r>
              <a:rPr lang="en-US" sz="3600" b="1">
                <a:solidFill>
                  <a:schemeClr val="accent1"/>
                </a:solidFill>
                <a:latin typeface="+mj-lt"/>
              </a:rPr>
              <a:t>PVB Aims and Measures</a:t>
            </a:r>
          </a:p>
        </p:txBody>
      </p:sp>
      <p:sp>
        <p:nvSpPr>
          <p:cNvPr id="4" name="Slide Number Placeholder 3">
            <a:extLst>
              <a:ext uri="{FF2B5EF4-FFF2-40B4-BE49-F238E27FC236}">
                <a16:creationId xmlns:a16="http://schemas.microsoft.com/office/drawing/2014/main" id="{520B98C6-E4CD-AF7D-5537-D58E10427CDD}"/>
              </a:ext>
            </a:extLst>
          </p:cNvPr>
          <p:cNvSpPr>
            <a:spLocks noGrp="1"/>
          </p:cNvSpPr>
          <p:nvPr>
            <p:ph type="sldNum" sz="quarter" idx="4294967295"/>
          </p:nvPr>
        </p:nvSpPr>
        <p:spPr>
          <a:xfrm>
            <a:off x="9448800" y="6356350"/>
            <a:ext cx="2743200" cy="365125"/>
          </a:xfrm>
        </p:spPr>
        <p:txBody>
          <a:bodyPr/>
          <a:lstStyle/>
          <a:p>
            <a:fld id="{97033E4B-E3EB-3D46-B2D8-3159663620FA}" type="slidenum">
              <a:rPr lang="en-US" smtClean="0"/>
              <a:pPr/>
              <a:t>42</a:t>
            </a:fld>
            <a:endParaRPr lang="en-US"/>
          </a:p>
        </p:txBody>
      </p:sp>
      <p:sp>
        <p:nvSpPr>
          <p:cNvPr id="5" name="Footer Placeholder 4">
            <a:extLst>
              <a:ext uri="{FF2B5EF4-FFF2-40B4-BE49-F238E27FC236}">
                <a16:creationId xmlns:a16="http://schemas.microsoft.com/office/drawing/2014/main" id="{C36C5ABD-E822-2AD4-E94E-FDB5ABEE07DF}"/>
              </a:ext>
            </a:extLst>
          </p:cNvPr>
          <p:cNvSpPr>
            <a:spLocks noGrp="1"/>
          </p:cNvSpPr>
          <p:nvPr>
            <p:ph type="ftr" sz="quarter" idx="4294967295"/>
          </p:nvPr>
        </p:nvSpPr>
        <p:spPr>
          <a:xfrm>
            <a:off x="0" y="6356350"/>
            <a:ext cx="4114800" cy="365125"/>
          </a:xfrm>
        </p:spPr>
        <p:txBody>
          <a:bodyPr/>
          <a:lstStyle/>
          <a:p>
            <a:pPr algn="l"/>
            <a:r>
              <a:rPr lang="en-US"/>
              <a:t>Illinois Perinatal Quality Collaborative</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2400" y="0"/>
            <a:ext cx="6858000" cy="6858000"/>
          </a:xfrm>
          <a:prstGeom prst="rect">
            <a:avLst/>
          </a:prstGeom>
        </p:spPr>
      </p:pic>
    </p:spTree>
    <p:extLst>
      <p:ext uri="{BB962C8B-B14F-4D97-AF65-F5344CB8AC3E}">
        <p14:creationId xmlns:p14="http://schemas.microsoft.com/office/powerpoint/2010/main" val="37655219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694" y="263785"/>
            <a:ext cx="4333754" cy="1325563"/>
          </a:xfrm>
        </p:spPr>
        <p:txBody>
          <a:bodyPr/>
          <a:lstStyle/>
          <a:p>
            <a:r>
              <a:rPr lang="en-US">
                <a:ea typeface="Lato Medium"/>
                <a:cs typeface="Lato Medium"/>
              </a:rPr>
              <a:t>PVB Key Strategies for Culture Change</a:t>
            </a:r>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04765" y="4398836"/>
            <a:ext cx="2029167" cy="196526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95044" y="3921991"/>
            <a:ext cx="1920395" cy="1944279"/>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t="-639"/>
          <a:stretch/>
        </p:blipFill>
        <p:spPr>
          <a:xfrm>
            <a:off x="2697550" y="1754948"/>
            <a:ext cx="2315384" cy="1961955"/>
          </a:xfrm>
          <a:prstGeom prst="rect">
            <a:avLst/>
          </a:prstGeom>
          <a:ln w="57150">
            <a:noFill/>
          </a:ln>
        </p:spPr>
      </p:pic>
      <p:sp>
        <p:nvSpPr>
          <p:cNvPr id="3" name="Oval 2"/>
          <p:cNvSpPr/>
          <p:nvPr/>
        </p:nvSpPr>
        <p:spPr>
          <a:xfrm>
            <a:off x="7451931" y="2012554"/>
            <a:ext cx="1723121" cy="1676695"/>
          </a:xfrm>
          <a:prstGeom prst="ellipse">
            <a:avLst/>
          </a:prstGeom>
          <a:solidFill>
            <a:srgbClr val="E7EDF5"/>
          </a:solidFill>
          <a:ln>
            <a:solidFill>
              <a:srgbClr val="E7E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p:cNvSpPr/>
          <p:nvPr/>
        </p:nvSpPr>
        <p:spPr>
          <a:xfrm>
            <a:off x="7357253" y="4066454"/>
            <a:ext cx="1767107" cy="1753999"/>
          </a:xfrm>
          <a:prstGeom prst="ellipse">
            <a:avLst/>
          </a:prstGeom>
          <a:solidFill>
            <a:srgbClr val="E7EDF5"/>
          </a:solidFill>
          <a:ln>
            <a:solidFill>
              <a:srgbClr val="E7E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p:cNvSpPr/>
          <p:nvPr/>
        </p:nvSpPr>
        <p:spPr>
          <a:xfrm>
            <a:off x="9094086" y="2510123"/>
            <a:ext cx="2787806" cy="553998"/>
          </a:xfrm>
          <a:prstGeom prst="rect">
            <a:avLst/>
          </a:prstGeom>
          <a:solidFill>
            <a:srgbClr val="E7EDF5"/>
          </a:solidFill>
          <a:ln w="57150">
            <a:noFill/>
          </a:ln>
        </p:spPr>
        <p:txBody>
          <a:bodyPr wrap="square" lIns="91440" tIns="45720" rIns="91440" bIns="4572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C498B"/>
                </a:solidFill>
                <a:effectLst/>
                <a:uLnTx/>
                <a:uFillTx/>
                <a:latin typeface="Bahnschrift"/>
              </a:rPr>
              <a:t>Sharing </a:t>
            </a:r>
            <a:r>
              <a:rPr kumimoji="0" lang="en-US" sz="1500" b="1" i="0" u="none" strike="noStrike" kern="1200" cap="none" spc="0" normalizeH="0" baseline="0" noProof="0" err="1">
                <a:ln>
                  <a:noFill/>
                </a:ln>
                <a:solidFill>
                  <a:srgbClr val="1C498B"/>
                </a:solidFill>
                <a:effectLst/>
                <a:uLnTx/>
                <a:uFillTx/>
                <a:latin typeface="Bahnschrift"/>
              </a:rPr>
              <a:t>Unblinded</a:t>
            </a:r>
            <a:r>
              <a:rPr kumimoji="0" lang="en-US" sz="1500" b="1" i="0" u="none" strike="noStrike" kern="1200" cap="none" spc="0" normalizeH="0" baseline="0" noProof="0">
                <a:ln>
                  <a:noFill/>
                </a:ln>
                <a:solidFill>
                  <a:srgbClr val="1C498B"/>
                </a:solidFill>
                <a:effectLst/>
                <a:uLnTx/>
                <a:uFillTx/>
                <a:latin typeface="Bahnschrift"/>
              </a:rPr>
              <a:t> Provider-level NTSV C-Section Rates </a:t>
            </a:r>
            <a:endParaRPr lang="en-US" sz="1500" b="1" i="0" u="none" strike="noStrike" kern="1200" cap="none" spc="0" normalizeH="0" baseline="0" noProof="0">
              <a:ln>
                <a:noFill/>
              </a:ln>
              <a:solidFill>
                <a:srgbClr val="1C498B"/>
              </a:solidFill>
              <a:effectLst/>
              <a:uLnTx/>
              <a:uFillTx/>
              <a:latin typeface="Bahnschrift"/>
            </a:endParaRPr>
          </a:p>
        </p:txBody>
      </p:sp>
      <p:sp>
        <p:nvSpPr>
          <p:cNvPr id="13" name="Rectangle 12"/>
          <p:cNvSpPr/>
          <p:nvPr/>
        </p:nvSpPr>
        <p:spPr>
          <a:xfrm>
            <a:off x="9071069" y="4643664"/>
            <a:ext cx="2790591" cy="553998"/>
          </a:xfrm>
          <a:prstGeom prst="rect">
            <a:avLst/>
          </a:prstGeom>
          <a:solidFill>
            <a:srgbClr val="E7EDF5"/>
          </a:solidFill>
          <a:ln w="57150">
            <a:noFill/>
          </a:ln>
        </p:spPr>
        <p:txBody>
          <a:bodyPr wrap="square" lIns="91440" tIns="45720" rIns="91440" bIns="45720" anchor="t">
            <a:spAutoFit/>
          </a:bodyPr>
          <a:lstStyle/>
          <a:p>
            <a:pPr algn="ctr" fontAlgn="base">
              <a:defRPr/>
            </a:pPr>
            <a:r>
              <a:rPr lang="en-US" sz="1500" b="1">
                <a:solidFill>
                  <a:srgbClr val="1C498B"/>
                </a:solidFill>
                <a:latin typeface="Bahnschrift"/>
              </a:rPr>
              <a:t>Fallout Reviews of cases not meeting ACOG/SMFM Criteria</a:t>
            </a:r>
            <a:endParaRPr lang="en-US" sz="1500" b="1" i="0" u="none" strike="noStrike" kern="1200" cap="none" spc="0" normalizeH="0" baseline="0" noProof="0">
              <a:ln>
                <a:noFill/>
              </a:ln>
              <a:solidFill>
                <a:srgbClr val="1C498B"/>
              </a:solidFill>
              <a:effectLst/>
              <a:uLnTx/>
              <a:uFillTx/>
              <a:latin typeface="Bahnschrift" panose="020B0502040204020203" pitchFamily="34" charset="0"/>
            </a:endParaRPr>
          </a:p>
        </p:txBody>
      </p:sp>
      <p:sp>
        <p:nvSpPr>
          <p:cNvPr id="16" name="Rectangle 15">
            <a:extLst>
              <a:ext uri="{FF2B5EF4-FFF2-40B4-BE49-F238E27FC236}">
                <a16:creationId xmlns:a16="http://schemas.microsoft.com/office/drawing/2014/main" id="{3E45003D-A7BF-28EC-9935-FAE78757481A}"/>
              </a:ext>
            </a:extLst>
          </p:cNvPr>
          <p:cNvSpPr/>
          <p:nvPr/>
        </p:nvSpPr>
        <p:spPr>
          <a:xfrm>
            <a:off x="843430" y="2419774"/>
            <a:ext cx="2168937" cy="553998"/>
          </a:xfrm>
          <a:prstGeom prst="rect">
            <a:avLst/>
          </a:prstGeom>
          <a:solidFill>
            <a:srgbClr val="E7EDF5"/>
          </a:solidFill>
          <a:ln w="57150">
            <a:noFill/>
          </a:ln>
        </p:spPr>
        <p:txBody>
          <a:bodyPr wrap="square" lIns="91440" tIns="45720" rIns="91440" bIns="45720" anchor="t">
            <a:spAutoFit/>
          </a:bodyPr>
          <a:lstStyle/>
          <a:p>
            <a:pPr algn="ctr" fontAlgn="base">
              <a:defRPr/>
            </a:pPr>
            <a:r>
              <a:rPr lang="en-US" sz="1500" b="1">
                <a:solidFill>
                  <a:schemeClr val="accent1"/>
                </a:solidFill>
                <a:latin typeface="Bahnschrift"/>
              </a:rPr>
              <a:t>Delivery Decision Huddles and Checklist</a:t>
            </a:r>
            <a:r>
              <a:rPr lang="en-US" sz="1500" b="1">
                <a:solidFill>
                  <a:srgbClr val="000000"/>
                </a:solidFill>
                <a:latin typeface="Bahnschrift"/>
              </a:rPr>
              <a:t> </a:t>
            </a:r>
            <a:endParaRPr lang="en-US" sz="1500" b="1" i="0" u="none" strike="noStrike" kern="1200" cap="none" spc="0" normalizeH="0" baseline="0" noProof="0">
              <a:ln>
                <a:noFill/>
              </a:ln>
              <a:solidFill>
                <a:srgbClr val="000000"/>
              </a:solidFill>
              <a:effectLst/>
              <a:uLnTx/>
              <a:uFillTx/>
              <a:latin typeface="Bahnschrift" panose="020B0502040204020203" pitchFamily="34" charset="0"/>
            </a:endParaRPr>
          </a:p>
        </p:txBody>
      </p:sp>
      <p:sp>
        <p:nvSpPr>
          <p:cNvPr id="17" name="Rectangle 16">
            <a:extLst>
              <a:ext uri="{FF2B5EF4-FFF2-40B4-BE49-F238E27FC236}">
                <a16:creationId xmlns:a16="http://schemas.microsoft.com/office/drawing/2014/main" id="{68027AC8-5C2E-B75B-1AD9-79B56D8C44BF}"/>
              </a:ext>
            </a:extLst>
          </p:cNvPr>
          <p:cNvSpPr/>
          <p:nvPr/>
        </p:nvSpPr>
        <p:spPr>
          <a:xfrm>
            <a:off x="529778" y="4500612"/>
            <a:ext cx="2514504" cy="553998"/>
          </a:xfrm>
          <a:prstGeom prst="rect">
            <a:avLst/>
          </a:prstGeom>
          <a:solidFill>
            <a:srgbClr val="E7EDF5"/>
          </a:solidFill>
        </p:spPr>
        <p:txBody>
          <a:bodyPr wrap="square" lIns="91440" tIns="45720" rIns="91440" bIns="45720" anchor="t">
            <a:spAutoFit/>
          </a:bodyPr>
          <a:lstStyle/>
          <a:p>
            <a:pPr algn="ctr">
              <a:defRPr/>
            </a:pPr>
            <a:r>
              <a:rPr lang="en-US" sz="1500" b="1">
                <a:solidFill>
                  <a:srgbClr val="1C498B"/>
                </a:solidFill>
                <a:latin typeface="Bahnschrift"/>
                <a:ea typeface="+mn-lt"/>
                <a:cs typeface="+mn-lt"/>
              </a:rPr>
              <a:t>Educating patients and shared decision making </a:t>
            </a:r>
            <a:endParaRPr lang="en-US" b="1">
              <a:solidFill>
                <a:srgbClr val="1C498B"/>
              </a:solidFill>
              <a:latin typeface="Bahnschrift"/>
              <a:ea typeface="+mn-lt"/>
              <a:cs typeface="+mn-lt"/>
            </a:endParaRPr>
          </a:p>
        </p:txBody>
      </p:sp>
      <p:sp>
        <p:nvSpPr>
          <p:cNvPr id="18" name="Rectangle 17">
            <a:extLst>
              <a:ext uri="{FF2B5EF4-FFF2-40B4-BE49-F238E27FC236}">
                <a16:creationId xmlns:a16="http://schemas.microsoft.com/office/drawing/2014/main" id="{E9AA3DED-9774-6B82-9DAE-FF60D2DCEEBB}"/>
              </a:ext>
            </a:extLst>
          </p:cNvPr>
          <p:cNvSpPr/>
          <p:nvPr/>
        </p:nvSpPr>
        <p:spPr>
          <a:xfrm>
            <a:off x="5004765" y="6156224"/>
            <a:ext cx="1962331" cy="553998"/>
          </a:xfrm>
          <a:prstGeom prst="rect">
            <a:avLst/>
          </a:prstGeom>
          <a:solidFill>
            <a:srgbClr val="E7EDF5"/>
          </a:solidFill>
        </p:spPr>
        <p:txBody>
          <a:bodyPr wrap="square" lIns="91440" tIns="45720" rIns="91440" bIns="45720" anchor="t">
            <a:spAutoFit/>
          </a:bodyPr>
          <a:lstStyle/>
          <a:p>
            <a:pPr algn="ctr" fontAlgn="base">
              <a:defRPr/>
            </a:pPr>
            <a:r>
              <a:rPr lang="en-US" sz="1500" b="1">
                <a:solidFill>
                  <a:srgbClr val="1C498B"/>
                </a:solidFill>
                <a:latin typeface="Bahnschrift"/>
              </a:rPr>
              <a:t>Labor Management Support</a:t>
            </a:r>
            <a:endParaRPr lang="en-US" sz="1500" b="1" i="0" u="none" strike="noStrike" kern="1200" cap="none" spc="0" normalizeH="0" baseline="0" noProof="0">
              <a:ln>
                <a:noFill/>
              </a:ln>
              <a:solidFill>
                <a:srgbClr val="1C498B"/>
              </a:solidFill>
              <a:effectLst/>
              <a:uLnTx/>
              <a:uFillTx/>
              <a:latin typeface="Bahnschrift" panose="020B0502040204020203" pitchFamily="34" charset="0"/>
            </a:endParaRPr>
          </a:p>
        </p:txBody>
      </p:sp>
      <p:pic>
        <p:nvPicPr>
          <p:cNvPr id="19" name="Graphic 7" descr="Classroom with solid fill">
            <a:extLst>
              <a:ext uri="{FF2B5EF4-FFF2-40B4-BE49-F238E27FC236}">
                <a16:creationId xmlns:a16="http://schemas.microsoft.com/office/drawing/2014/main" id="{BB12F934-8763-8BB6-5877-059A90A7A5CD}"/>
              </a:ext>
            </a:extLst>
          </p:cNvPr>
          <p:cNvPicPr>
            <a:picLocks noGrp="1" noChangeAspect="1"/>
          </p:cNvPicPr>
          <p:nvPr>
            <p:ph idx="1"/>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95857" y="1306191"/>
            <a:ext cx="1505952" cy="1505952"/>
          </a:xfrm>
        </p:spPr>
      </p:pic>
      <p:sp>
        <p:nvSpPr>
          <p:cNvPr id="21" name="Oval 20"/>
          <p:cNvSpPr/>
          <p:nvPr/>
        </p:nvSpPr>
        <p:spPr>
          <a:xfrm>
            <a:off x="5132808" y="1239112"/>
            <a:ext cx="1838191" cy="1819208"/>
          </a:xfrm>
          <a:prstGeom prst="ellipse">
            <a:avLst/>
          </a:prstGeom>
          <a:solidFill>
            <a:srgbClr val="E7EDF5"/>
          </a:solidFill>
          <a:ln>
            <a:solidFill>
              <a:srgbClr val="E7E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4" name="Graphic 44" descr="Classroom with solid fill">
            <a:extLst>
              <a:ext uri="{FF2B5EF4-FFF2-40B4-BE49-F238E27FC236}">
                <a16:creationId xmlns:a16="http://schemas.microsoft.com/office/drawing/2014/main" id="{EFC3CF19-BDF1-C9B2-9D5C-DE5D5556955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099228" y="1167367"/>
            <a:ext cx="1934704" cy="1960534"/>
          </a:xfrm>
          <a:prstGeom prst="rect">
            <a:avLst/>
          </a:prstGeom>
        </p:spPr>
      </p:pic>
      <p:sp>
        <p:nvSpPr>
          <p:cNvPr id="25" name="Rectangle 24"/>
          <p:cNvSpPr/>
          <p:nvPr/>
        </p:nvSpPr>
        <p:spPr>
          <a:xfrm>
            <a:off x="4962243" y="749159"/>
            <a:ext cx="2395010" cy="553998"/>
          </a:xfrm>
          <a:prstGeom prst="rect">
            <a:avLst/>
          </a:prstGeom>
          <a:solidFill>
            <a:srgbClr val="E7EDF5"/>
          </a:solidFill>
          <a:ln w="57150">
            <a:noFill/>
          </a:ln>
        </p:spPr>
        <p:txBody>
          <a:bodyPr wrap="square" lIns="91440" tIns="45720" rIns="91440" bIns="45720" anchor="t">
            <a:spAutoFit/>
          </a:bodyPr>
          <a:lstStyle/>
          <a:p>
            <a:pPr lvl="0" algn="ctr" fontAlgn="base">
              <a:defRPr/>
            </a:pPr>
            <a:r>
              <a:rPr lang="en-US" sz="1500" b="1">
                <a:solidFill>
                  <a:schemeClr val="accent1"/>
                </a:solidFill>
                <a:latin typeface="Bahnschrift" panose="020B0502040204020203" pitchFamily="34" charset="0"/>
              </a:rPr>
              <a:t>Clinical Team Education and Buy-in</a:t>
            </a:r>
            <a:endParaRPr lang="en-US" sz="1500" b="1" i="0" u="none" strike="noStrike" kern="1200" cap="none" spc="0" normalizeH="0" baseline="0" noProof="0">
              <a:ln>
                <a:noFill/>
              </a:ln>
              <a:solidFill>
                <a:schemeClr val="accent1"/>
              </a:solidFill>
              <a:effectLst/>
              <a:uLnTx/>
              <a:uFillTx/>
              <a:latin typeface="Bahnschrift" panose="020B0502040204020203" pitchFamily="34" charset="0"/>
            </a:endParaRPr>
          </a:p>
        </p:txBody>
      </p:sp>
      <p:pic>
        <p:nvPicPr>
          <p:cNvPr id="4" name="Picture 4" descr="Icon&#10;&#10;Description automatically generated">
            <a:extLst>
              <a:ext uri="{FF2B5EF4-FFF2-40B4-BE49-F238E27FC236}">
                <a16:creationId xmlns:a16="http://schemas.microsoft.com/office/drawing/2014/main" id="{1F3ADF8D-8E47-FA28-CD15-9687370520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75712" y="1931613"/>
            <a:ext cx="1866900" cy="1941420"/>
          </a:xfrm>
          <a:prstGeom prst="rect">
            <a:avLst/>
          </a:prstGeom>
        </p:spPr>
      </p:pic>
      <p:pic>
        <p:nvPicPr>
          <p:cNvPr id="5" name="Picture 5" descr="A picture containing text, monitor&#10;&#10;Description automatically generated">
            <a:extLst>
              <a:ext uri="{FF2B5EF4-FFF2-40B4-BE49-F238E27FC236}">
                <a16:creationId xmlns:a16="http://schemas.microsoft.com/office/drawing/2014/main" id="{E4528DDC-A601-C9A3-7943-B64E08FE049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144870" y="3921849"/>
            <a:ext cx="2037230" cy="2006273"/>
          </a:xfrm>
          <a:prstGeom prst="rect">
            <a:avLst/>
          </a:prstGeom>
        </p:spPr>
      </p:pic>
    </p:spTree>
    <p:extLst>
      <p:ext uri="{BB962C8B-B14F-4D97-AF65-F5344CB8AC3E}">
        <p14:creationId xmlns:p14="http://schemas.microsoft.com/office/powerpoint/2010/main" val="636649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a:xfrm>
            <a:off x="1010743" y="2427030"/>
            <a:ext cx="10775117" cy="2014679"/>
          </a:xfrm>
        </p:spPr>
        <p:txBody>
          <a:bodyPr/>
          <a:lstStyle/>
          <a:p>
            <a:r>
              <a:rPr lang="en-US" dirty="0">
                <a:ea typeface="Lato Medium"/>
                <a:cs typeface="Calibri"/>
              </a:rPr>
              <a:t>Abbe Kordik, MD, FACOG</a:t>
            </a:r>
            <a:br>
              <a:rPr lang="en-US" dirty="0"/>
            </a:br>
            <a:r>
              <a:rPr lang="en-US" sz="2400" b="0" dirty="0">
                <a:solidFill>
                  <a:schemeClr val="tx1">
                    <a:lumMod val="50000"/>
                  </a:schemeClr>
                </a:solidFill>
                <a:ea typeface="Lato Medium"/>
                <a:cs typeface="Calibri"/>
              </a:rPr>
              <a:t>Executive Medical Director of the Family Birth Center and </a:t>
            </a:r>
            <a:br>
              <a:rPr lang="en-US" sz="2400" b="0" dirty="0">
                <a:solidFill>
                  <a:schemeClr val="tx1">
                    <a:lumMod val="50000"/>
                  </a:schemeClr>
                </a:solidFill>
                <a:ea typeface="Lato Medium"/>
                <a:cs typeface="Calibri"/>
              </a:rPr>
            </a:br>
            <a:r>
              <a:rPr lang="en-US" sz="2400" b="0" dirty="0">
                <a:solidFill>
                  <a:schemeClr val="tx1">
                    <a:lumMod val="50000"/>
                  </a:schemeClr>
                </a:solidFill>
                <a:ea typeface="Lato Medium"/>
                <a:cs typeface="Calibri"/>
              </a:rPr>
              <a:t>Chief of Obstetric Quality</a:t>
            </a:r>
            <a:r>
              <a:rPr lang="en-US" dirty="0">
                <a:ea typeface="Lato Medium"/>
                <a:cs typeface="Calibri"/>
              </a:rPr>
              <a:t> </a:t>
            </a:r>
            <a:br>
              <a:rPr lang="en-US" dirty="0">
                <a:ea typeface="Lato Medium"/>
                <a:cs typeface="Calibri"/>
              </a:rPr>
            </a:br>
            <a:r>
              <a:rPr lang="en-US" dirty="0">
                <a:ea typeface="Lato Medium"/>
                <a:cs typeface="Calibri"/>
              </a:rPr>
              <a:t>Anna Marzano, BSN, RN, CBC, C-EFM</a:t>
            </a:r>
            <a:br>
              <a:rPr lang="en-US" dirty="0">
                <a:ea typeface="Lato Medium"/>
                <a:cs typeface="Calibri"/>
              </a:rPr>
            </a:br>
            <a:r>
              <a:rPr lang="en-US" sz="2400" b="0" dirty="0">
                <a:solidFill>
                  <a:schemeClr val="tx1">
                    <a:lumMod val="50000"/>
                  </a:schemeClr>
                </a:solidFill>
                <a:ea typeface="Lato Medium"/>
                <a:cs typeface="Calibri"/>
              </a:rPr>
              <a:t>Perinatal Services Quality Specialist</a:t>
            </a:r>
            <a:br>
              <a:rPr lang="en-US" dirty="0">
                <a:ea typeface="Lato Medium"/>
                <a:cs typeface="Calibri"/>
              </a:rPr>
            </a:br>
            <a:endParaRPr lang="en-US" sz="2400" b="0">
              <a:ea typeface="Lato Medium"/>
              <a:cs typeface="Calibri"/>
            </a:endParaRPr>
          </a:p>
        </p:txBody>
      </p:sp>
      <p:sp>
        <p:nvSpPr>
          <p:cNvPr id="3" name="Content Placeholder 2">
            <a:extLst>
              <a:ext uri="{FF2B5EF4-FFF2-40B4-BE49-F238E27FC236}">
                <a16:creationId xmlns:a16="http://schemas.microsoft.com/office/drawing/2014/main" id="{B3A6EC5C-75A9-6841-A232-CD6FE289C3AE}"/>
              </a:ext>
            </a:extLst>
          </p:cNvPr>
          <p:cNvSpPr>
            <a:spLocks noGrp="1"/>
          </p:cNvSpPr>
          <p:nvPr>
            <p:ph type="subTitle" idx="1"/>
          </p:nvPr>
        </p:nvSpPr>
        <p:spPr>
          <a:xfrm>
            <a:off x="996367" y="3699865"/>
            <a:ext cx="9365380" cy="986569"/>
          </a:xfrm>
        </p:spPr>
        <p:txBody>
          <a:bodyPr vert="horz" lIns="91440" tIns="45720" rIns="91440" bIns="45720" rtlCol="0" anchor="t">
            <a:noAutofit/>
          </a:bodyPr>
          <a:lstStyle/>
          <a:p>
            <a:pPr>
              <a:spcBef>
                <a:spcPts val="0"/>
              </a:spcBef>
              <a:spcAft>
                <a:spcPts val="0"/>
              </a:spcAft>
            </a:pPr>
            <a:endParaRPr lang="en-US">
              <a:solidFill>
                <a:schemeClr val="tx1">
                  <a:lumMod val="50000"/>
                </a:schemeClr>
              </a:solidFill>
              <a:cs typeface="Calibri"/>
            </a:endParaRPr>
          </a:p>
          <a:p>
            <a:pPr>
              <a:spcBef>
                <a:spcPts val="0"/>
              </a:spcBef>
              <a:spcAft>
                <a:spcPts val="0"/>
              </a:spcAft>
            </a:pPr>
            <a:r>
              <a:rPr lang="en-US" sz="2800" dirty="0">
                <a:ea typeface="Lato"/>
                <a:cs typeface="Lato"/>
              </a:rPr>
              <a:t>University of Chicago Medicine, Chicago IL</a:t>
            </a:r>
            <a:endParaRPr lang="en-US" sz="2800" dirty="0"/>
          </a:p>
          <a:p>
            <a:pPr marL="0" indent="0">
              <a:buNone/>
            </a:pPr>
            <a:endParaRPr lang="en-US"/>
          </a:p>
        </p:txBody>
      </p:sp>
      <p:sp>
        <p:nvSpPr>
          <p:cNvPr id="4" name="AutoShape 2" descr="https://usc-powerpoint.officeapps.live.com/pods/GetClipboardImage.ashx?Id=d4b2827d-5f7b-4105-bc5b-14f4f2a412b3&amp;DC=PUS1&amp;pkey=a7d8915e-1b9c-43c9-87a9-5e7f2688d8e5&amp;wdwaccluster=PUS1"/>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usc-powerpoint.officeapps.live.com/pods/GetClipboardImage.ashx?Id=acd43cc2-ac55-401f-9676-87ed08309b9b&amp;DC=PUS1&amp;pkey=1a0613be-adad-4b92-bd3f-dbce2ba34ccc&amp;wdwaccluster=PUS1"/>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6" descr="Logo&#10;&#10;Description automatically generated">
            <a:extLst>
              <a:ext uri="{FF2B5EF4-FFF2-40B4-BE49-F238E27FC236}">
                <a16:creationId xmlns:a16="http://schemas.microsoft.com/office/drawing/2014/main" id="{B7F57913-F231-F143-F622-1D607960CE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50702" y="1153433"/>
            <a:ext cx="2958860" cy="4148566"/>
          </a:xfrm>
          <a:prstGeom prst="rect">
            <a:avLst/>
          </a:prstGeom>
        </p:spPr>
      </p:pic>
    </p:spTree>
    <p:extLst>
      <p:ext uri="{BB962C8B-B14F-4D97-AF65-F5344CB8AC3E}">
        <p14:creationId xmlns:p14="http://schemas.microsoft.com/office/powerpoint/2010/main" val="1847348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19"/>
          <p:cNvSpPr>
            <a:spLocks noGrp="1"/>
          </p:cNvSpPr>
          <p:nvPr>
            <p:ph type="subTitle" idx="1"/>
          </p:nvPr>
        </p:nvSpPr>
        <p:spPr/>
        <p:txBody>
          <a:bodyPr/>
          <a:lstStyle/>
          <a:p>
            <a:r>
              <a:rPr lang="en-US" dirty="0"/>
              <a:t>UChicago Family Birth Center</a:t>
            </a:r>
          </a:p>
        </p:txBody>
      </p:sp>
      <p:sp>
        <p:nvSpPr>
          <p:cNvPr id="19" name="Title 18"/>
          <p:cNvSpPr>
            <a:spLocks noGrp="1"/>
          </p:cNvSpPr>
          <p:nvPr>
            <p:ph type="ctrTitle"/>
          </p:nvPr>
        </p:nvSpPr>
        <p:spPr/>
        <p:txBody>
          <a:bodyPr/>
          <a:lstStyle/>
          <a:p>
            <a:r>
              <a:rPr lang="en-US" dirty="0"/>
              <a:t>Promoting Vaginal Birth </a:t>
            </a:r>
            <a:br>
              <a:rPr lang="en-US" dirty="0"/>
            </a:br>
            <a:r>
              <a:rPr lang="en-US" dirty="0"/>
              <a:t>Staff Engagement</a:t>
            </a:r>
          </a:p>
        </p:txBody>
      </p:sp>
      <p:sp>
        <p:nvSpPr>
          <p:cNvPr id="21" name="Text Placeholder 20"/>
          <p:cNvSpPr>
            <a:spLocks noGrp="1"/>
          </p:cNvSpPr>
          <p:nvPr>
            <p:ph type="body" sz="quarter" idx="10"/>
          </p:nvPr>
        </p:nvSpPr>
        <p:spPr/>
        <p:txBody>
          <a:bodyPr/>
          <a:lstStyle/>
          <a:p>
            <a:r>
              <a:rPr lang="en-US" dirty="0"/>
              <a:t>Anna Marzano, BSN, RN, CBC, C-EFM</a:t>
            </a:r>
          </a:p>
          <a:p>
            <a:r>
              <a:rPr lang="en-US" dirty="0"/>
              <a:t>Abbe Kordik, MD, FACOG</a:t>
            </a:r>
          </a:p>
        </p:txBody>
      </p:sp>
    </p:spTree>
    <p:extLst>
      <p:ext uri="{BB962C8B-B14F-4D97-AF65-F5344CB8AC3E}">
        <p14:creationId xmlns:p14="http://schemas.microsoft.com/office/powerpoint/2010/main" val="686259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Engagement</a:t>
            </a:r>
          </a:p>
        </p:txBody>
      </p:sp>
      <p:sp>
        <p:nvSpPr>
          <p:cNvPr id="5" name="Slide Number Placeholder 4"/>
          <p:cNvSpPr>
            <a:spLocks noGrp="1"/>
          </p:cNvSpPr>
          <p:nvPr>
            <p:ph type="sldNum" sz="quarter" idx="11"/>
          </p:nvPr>
        </p:nvSpPr>
        <p:spPr/>
        <p:txBody>
          <a:bodyPr/>
          <a:lstStyle/>
          <a:p>
            <a:pPr>
              <a:defRPr/>
            </a:pPr>
            <a:fld id="{D9E38BE4-73A9-4CBE-849B-DA886A199DD2}" type="slidenum">
              <a:rPr lang="en-US" smtClean="0"/>
              <a:pPr>
                <a:defRPr/>
              </a:pPr>
              <a:t>46</a:t>
            </a:fld>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9969" b="14918"/>
          <a:stretch/>
        </p:blipFill>
        <p:spPr>
          <a:xfrm>
            <a:off x="7150712" y="4965"/>
            <a:ext cx="4037241" cy="3502680"/>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5292" y="3526953"/>
            <a:ext cx="4124387" cy="3085513"/>
          </a:xfrm>
          <a:prstGeom prst="rect">
            <a:avLst/>
          </a:prstGeom>
          <a:ln>
            <a:solidFill>
              <a:schemeClr val="tx1"/>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35885" r="1190" b="10508"/>
          <a:stretch/>
        </p:blipFill>
        <p:spPr>
          <a:xfrm>
            <a:off x="8089322" y="3195039"/>
            <a:ext cx="4102679" cy="1669347"/>
          </a:xfrm>
          <a:prstGeom prst="rect">
            <a:avLst/>
          </a:prstGeom>
          <a:ln>
            <a:solidFill>
              <a:schemeClr val="tx1"/>
            </a:solidFill>
          </a:ln>
        </p:spPr>
      </p:pic>
      <p:sp>
        <p:nvSpPr>
          <p:cNvPr id="3" name="Content Placeholder 2"/>
          <p:cNvSpPr>
            <a:spLocks noGrp="1"/>
          </p:cNvSpPr>
          <p:nvPr>
            <p:ph idx="1"/>
          </p:nvPr>
        </p:nvSpPr>
        <p:spPr>
          <a:xfrm>
            <a:off x="218112" y="825917"/>
            <a:ext cx="6668265" cy="4958671"/>
          </a:xfrm>
        </p:spPr>
        <p:txBody>
          <a:bodyPr/>
          <a:lstStyle/>
          <a:p>
            <a:r>
              <a:rPr lang="en-US" dirty="0"/>
              <a:t>Provider Engagement</a:t>
            </a:r>
          </a:p>
          <a:p>
            <a:pPr lvl="1"/>
            <a:r>
              <a:rPr lang="en-US" dirty="0"/>
              <a:t>Focus at all OB provider meetings</a:t>
            </a:r>
          </a:p>
          <a:p>
            <a:pPr lvl="1"/>
            <a:r>
              <a:rPr lang="en-US" dirty="0"/>
              <a:t>Physician champions: engaged </a:t>
            </a:r>
            <a:r>
              <a:rPr lang="en-US" dirty="0" err="1"/>
              <a:t>laborist</a:t>
            </a:r>
            <a:r>
              <a:rPr lang="en-US" dirty="0"/>
              <a:t> </a:t>
            </a:r>
            <a:r>
              <a:rPr lang="en-US" dirty="0" err="1"/>
              <a:t>attendings</a:t>
            </a:r>
            <a:r>
              <a:rPr lang="en-US" dirty="0"/>
              <a:t> most frequently on unit</a:t>
            </a:r>
          </a:p>
          <a:p>
            <a:pPr lvl="1"/>
            <a:r>
              <a:rPr lang="en-US" dirty="0"/>
              <a:t>Resident shadowing program</a:t>
            </a:r>
          </a:p>
          <a:p>
            <a:r>
              <a:rPr lang="en-US" dirty="0"/>
              <a:t>Nursing Engagement</a:t>
            </a:r>
          </a:p>
          <a:p>
            <a:pPr lvl="1"/>
            <a:r>
              <a:rPr lang="en-US" dirty="0"/>
              <a:t>Adjusted EMR documentation to prioritize recording labor management techniques</a:t>
            </a:r>
          </a:p>
          <a:p>
            <a:pPr lvl="1"/>
            <a:r>
              <a:rPr lang="en-US" dirty="0"/>
              <a:t>Encourage Spinning Babies &amp; ILPQC </a:t>
            </a:r>
          </a:p>
          <a:p>
            <a:pPr marL="313259" lvl="1" indent="0">
              <a:buNone/>
            </a:pPr>
            <a:r>
              <a:rPr lang="en-US" dirty="0"/>
              <a:t>     Workshops attendance</a:t>
            </a:r>
          </a:p>
          <a:p>
            <a:r>
              <a:rPr lang="en-US" dirty="0"/>
              <a:t>Unit Based Council Project: </a:t>
            </a:r>
          </a:p>
          <a:p>
            <a:pPr lvl="1"/>
            <a:r>
              <a:rPr lang="en-US" dirty="0"/>
              <a:t>Created materials featuring our nurses</a:t>
            </a:r>
          </a:p>
          <a:p>
            <a:pPr lvl="2"/>
            <a:r>
              <a:rPr lang="en-US" dirty="0"/>
              <a:t>Bulletin board refresh</a:t>
            </a:r>
          </a:p>
          <a:p>
            <a:pPr lvl="2"/>
            <a:r>
              <a:rPr lang="en-US" dirty="0"/>
              <a:t>Share strategies during staff meetings</a:t>
            </a:r>
          </a:p>
          <a:p>
            <a:pPr lvl="1"/>
            <a:r>
              <a:rPr lang="en-US" dirty="0"/>
              <a:t>QR codes link to “How-to” videos</a:t>
            </a:r>
          </a:p>
          <a:p>
            <a:pPr lvl="1"/>
            <a:endParaRPr lang="en-US" dirty="0"/>
          </a:p>
        </p:txBody>
      </p:sp>
    </p:spTree>
    <p:extLst>
      <p:ext uri="{BB962C8B-B14F-4D97-AF65-F5344CB8AC3E}">
        <p14:creationId xmlns:p14="http://schemas.microsoft.com/office/powerpoint/2010/main" val="1264980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Incorporating Technology</a:t>
            </a:r>
          </a:p>
        </p:txBody>
      </p:sp>
      <p:sp>
        <p:nvSpPr>
          <p:cNvPr id="5" name="Slide Number Placeholder 4"/>
          <p:cNvSpPr>
            <a:spLocks noGrp="1"/>
          </p:cNvSpPr>
          <p:nvPr>
            <p:ph type="sldNum" sz="quarter" idx="11"/>
          </p:nvPr>
        </p:nvSpPr>
        <p:spPr/>
        <p:txBody>
          <a:bodyPr/>
          <a:lstStyle/>
          <a:p>
            <a:pPr>
              <a:defRPr/>
            </a:pPr>
            <a:fld id="{D9E38BE4-73A9-4CBE-849B-DA886A199DD2}" type="slidenum">
              <a:rPr lang="en-US" smtClean="0"/>
              <a:pPr>
                <a:defRPr/>
              </a:pPr>
              <a:t>47</a:t>
            </a:fld>
            <a:endParaRPr lang="en-US"/>
          </a:p>
        </p:txBody>
      </p:sp>
    </p:spTree>
    <p:extLst>
      <p:ext uri="{BB962C8B-B14F-4D97-AF65-F5344CB8AC3E}">
        <p14:creationId xmlns:p14="http://schemas.microsoft.com/office/powerpoint/2010/main" val="2804998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959" y="2477521"/>
            <a:ext cx="12195343" cy="4381295"/>
            <a:chOff x="2219" y="1858140"/>
            <a:chExt cx="9146507" cy="3285971"/>
          </a:xfrm>
        </p:grpSpPr>
        <p:pic>
          <p:nvPicPr>
            <p:cNvPr id="11" name="Picture 10"/>
            <p:cNvPicPr>
              <a:picLocks noChangeAspect="1"/>
            </p:cNvPicPr>
            <p:nvPr/>
          </p:nvPicPr>
          <p:blipFill rotWithShape="1">
            <a:blip r:embed="rId3"/>
            <a:srcRect b="14395"/>
            <a:stretch/>
          </p:blipFill>
          <p:spPr>
            <a:xfrm>
              <a:off x="2219" y="1858140"/>
              <a:ext cx="9146507" cy="3285971"/>
            </a:xfrm>
            <a:prstGeom prst="rect">
              <a:avLst/>
            </a:prstGeom>
          </p:spPr>
        </p:pic>
        <p:sp>
          <p:nvSpPr>
            <p:cNvPr id="7" name="Down Arrow 6"/>
            <p:cNvSpPr/>
            <p:nvPr/>
          </p:nvSpPr>
          <p:spPr>
            <a:xfrm rot="5400000">
              <a:off x="866446" y="3006222"/>
              <a:ext cx="321617" cy="12234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10800000">
              <a:off x="7173874" y="2150536"/>
              <a:ext cx="321617" cy="12234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748034" y="4180813"/>
              <a:ext cx="669908" cy="784887"/>
            </a:xfrm>
            <a:prstGeom prst="ellipse">
              <a:avLst/>
            </a:prstGeom>
            <a:solidFill>
              <a:srgbClr val="EE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rotWithShape="1">
          <a:blip r:embed="rId4"/>
          <a:srcRect b="35137"/>
          <a:stretch/>
        </p:blipFill>
        <p:spPr>
          <a:xfrm>
            <a:off x="1061703" y="2867382"/>
            <a:ext cx="11143524" cy="3991433"/>
          </a:xfrm>
          <a:prstGeom prst="rect">
            <a:avLst/>
          </a:prstGeom>
        </p:spPr>
      </p:pic>
      <p:sp>
        <p:nvSpPr>
          <p:cNvPr id="2" name="Title 1"/>
          <p:cNvSpPr>
            <a:spLocks noGrp="1"/>
          </p:cNvSpPr>
          <p:nvPr>
            <p:ph type="title"/>
          </p:nvPr>
        </p:nvSpPr>
        <p:spPr/>
        <p:txBody>
          <a:bodyPr/>
          <a:lstStyle/>
          <a:p>
            <a:r>
              <a:rPr lang="en-US" dirty="0"/>
              <a:t>Pathways</a:t>
            </a:r>
          </a:p>
        </p:txBody>
      </p:sp>
      <p:sp>
        <p:nvSpPr>
          <p:cNvPr id="3" name="Content Placeholder 2"/>
          <p:cNvSpPr>
            <a:spLocks noGrp="1"/>
          </p:cNvSpPr>
          <p:nvPr>
            <p:ph idx="1"/>
          </p:nvPr>
        </p:nvSpPr>
        <p:spPr>
          <a:xfrm>
            <a:off x="218114" y="767237"/>
            <a:ext cx="11651157" cy="1710284"/>
          </a:xfrm>
        </p:spPr>
        <p:txBody>
          <a:bodyPr/>
          <a:lstStyle/>
          <a:p>
            <a:r>
              <a:rPr lang="en-US" dirty="0"/>
              <a:t>Interactive algorithms located within the EMR</a:t>
            </a:r>
          </a:p>
          <a:p>
            <a:pPr lvl="1"/>
            <a:r>
              <a:rPr lang="en-US" dirty="0"/>
              <a:t>Include links to reference materials, protocols, photos, and guidelines to assist in clinical management</a:t>
            </a:r>
          </a:p>
          <a:p>
            <a:pPr lvl="1"/>
            <a:r>
              <a:rPr lang="en-US" dirty="0"/>
              <a:t>Accessible at bedside</a:t>
            </a:r>
          </a:p>
          <a:p>
            <a:pPr lvl="1"/>
            <a:r>
              <a:rPr lang="en-US" dirty="0"/>
              <a:t>Content available to nurses, providers, and patients for real-time education</a:t>
            </a:r>
          </a:p>
        </p:txBody>
      </p:sp>
      <p:sp>
        <p:nvSpPr>
          <p:cNvPr id="5" name="Slide Number Placeholder 4"/>
          <p:cNvSpPr>
            <a:spLocks noGrp="1"/>
          </p:cNvSpPr>
          <p:nvPr>
            <p:ph type="sldNum" sz="quarter" idx="11"/>
          </p:nvPr>
        </p:nvSpPr>
        <p:spPr/>
        <p:txBody>
          <a:bodyPr/>
          <a:lstStyle/>
          <a:p>
            <a:pPr>
              <a:defRPr/>
            </a:pPr>
            <a:fld id="{D9E38BE4-73A9-4CBE-849B-DA886A199DD2}" type="slidenum">
              <a:rPr lang="en-US" smtClean="0"/>
              <a:pPr>
                <a:defRPr/>
              </a:pPr>
              <a:t>48</a:t>
            </a:fld>
            <a:endParaRPr lang="en-US"/>
          </a:p>
        </p:txBody>
      </p:sp>
    </p:spTree>
    <p:extLst>
      <p:ext uri="{BB962C8B-B14F-4D97-AF65-F5344CB8AC3E}">
        <p14:creationId xmlns:p14="http://schemas.microsoft.com/office/powerpoint/2010/main" val="324186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8101" y="199463"/>
            <a:ext cx="4559578" cy="1002923"/>
          </a:xfrm>
        </p:spPr>
        <p:txBody>
          <a:bodyPr/>
          <a:lstStyle/>
          <a:p>
            <a:r>
              <a:rPr lang="en-US" dirty="0"/>
              <a:t>Labor Management Strategies</a:t>
            </a:r>
          </a:p>
        </p:txBody>
      </p:sp>
      <p:pic>
        <p:nvPicPr>
          <p:cNvPr id="6" name="Content Placeholder 5"/>
          <p:cNvPicPr>
            <a:picLocks noGrp="1" noChangeAspect="1"/>
          </p:cNvPicPr>
          <p:nvPr>
            <p:ph idx="1"/>
          </p:nvPr>
        </p:nvPicPr>
        <p:blipFill>
          <a:blip r:embed="rId3"/>
          <a:stretch>
            <a:fillRect/>
          </a:stretch>
        </p:blipFill>
        <p:spPr>
          <a:xfrm>
            <a:off x="6778071" y="0"/>
            <a:ext cx="3325091" cy="6858363"/>
          </a:xfrm>
          <a:prstGeom prst="rect">
            <a:avLst/>
          </a:prstGeom>
          <a:ln>
            <a:solidFill>
              <a:schemeClr val="accent1"/>
            </a:solidFill>
          </a:ln>
        </p:spPr>
      </p:pic>
      <p:sp>
        <p:nvSpPr>
          <p:cNvPr id="5" name="Slide Number Placeholder 4"/>
          <p:cNvSpPr>
            <a:spLocks noGrp="1"/>
          </p:cNvSpPr>
          <p:nvPr>
            <p:ph type="sldNum" sz="quarter" idx="11"/>
          </p:nvPr>
        </p:nvSpPr>
        <p:spPr/>
        <p:txBody>
          <a:bodyPr/>
          <a:lstStyle/>
          <a:p>
            <a:pPr>
              <a:defRPr/>
            </a:pPr>
            <a:fld id="{D9E38BE4-73A9-4CBE-849B-DA886A199DD2}" type="slidenum">
              <a:rPr lang="en-US" smtClean="0"/>
              <a:pPr>
                <a:defRPr/>
              </a:pPr>
              <a:t>49</a:t>
            </a:fld>
            <a:endParaRPr lang="en-US"/>
          </a:p>
        </p:txBody>
      </p:sp>
      <p:pic>
        <p:nvPicPr>
          <p:cNvPr id="7" name="Picture 6"/>
          <p:cNvPicPr>
            <a:picLocks noChangeAspect="1"/>
          </p:cNvPicPr>
          <p:nvPr/>
        </p:nvPicPr>
        <p:blipFill>
          <a:blip r:embed="rId4"/>
          <a:stretch>
            <a:fillRect/>
          </a:stretch>
        </p:blipFill>
        <p:spPr>
          <a:xfrm>
            <a:off x="5263106" y="2117"/>
            <a:ext cx="6023801" cy="6855884"/>
          </a:xfrm>
          <a:prstGeom prst="rect">
            <a:avLst/>
          </a:prstGeom>
          <a:ln>
            <a:solidFill>
              <a:schemeClr val="accent1"/>
            </a:solidFill>
          </a:ln>
        </p:spPr>
      </p:pic>
      <p:pic>
        <p:nvPicPr>
          <p:cNvPr id="8" name="Picture 7"/>
          <p:cNvPicPr>
            <a:picLocks noChangeAspect="1"/>
          </p:cNvPicPr>
          <p:nvPr/>
        </p:nvPicPr>
        <p:blipFill>
          <a:blip r:embed="rId5"/>
          <a:stretch>
            <a:fillRect/>
          </a:stretch>
        </p:blipFill>
        <p:spPr>
          <a:xfrm>
            <a:off x="5745525" y="279414"/>
            <a:ext cx="5058960" cy="6299535"/>
          </a:xfrm>
          <a:prstGeom prst="rect">
            <a:avLst/>
          </a:prstGeom>
          <a:ln>
            <a:solidFill>
              <a:schemeClr val="accent1"/>
            </a:solidFill>
          </a:ln>
        </p:spPr>
      </p:pic>
      <p:sp>
        <p:nvSpPr>
          <p:cNvPr id="9" name="Content Placeholder 2"/>
          <p:cNvSpPr txBox="1">
            <a:spLocks/>
          </p:cNvSpPr>
          <p:nvPr/>
        </p:nvSpPr>
        <p:spPr>
          <a:xfrm>
            <a:off x="124585" y="1311692"/>
            <a:ext cx="4919616" cy="5267257"/>
          </a:xfrm>
          <a:prstGeom prst="rect">
            <a:avLst/>
          </a:prstGeom>
        </p:spPr>
        <p:txBody>
          <a:bodyPr/>
          <a:lstStyle>
            <a:lvl1pPr marL="285750" indent="-285750" algn="l" rtl="0" eaLnBrk="1" fontAlgn="base" hangingPunct="1">
              <a:spcBef>
                <a:spcPct val="20000"/>
              </a:spcBef>
              <a:spcAft>
                <a:spcPct val="0"/>
              </a:spcAft>
              <a:buFont typeface="Wingdings" panose="05000000000000000000" pitchFamily="2" charset="2"/>
              <a:buChar char="§"/>
              <a:defRPr sz="1400" b="1" kern="1200">
                <a:solidFill>
                  <a:schemeClr val="tx1"/>
                </a:solidFill>
                <a:latin typeface="Arial" panose="020B0604020202020204" pitchFamily="34" charset="0"/>
                <a:ea typeface="+mn-ea"/>
                <a:cs typeface="Arial" panose="020B0604020202020204" pitchFamily="34" charset="0"/>
              </a:defRPr>
            </a:lvl1pPr>
            <a:lvl2pPr marL="457200" indent="-22225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692150" indent="-23495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2250" algn="l" rtl="0" eaLnBrk="1" fontAlgn="base" hangingPunct="1">
              <a:spcBef>
                <a:spcPct val="20000"/>
              </a:spcBef>
              <a:spcAft>
                <a:spcPct val="0"/>
              </a:spcAft>
              <a:buFont typeface="Wingdings" panose="05000000000000000000" pitchFamily="2" charset="2"/>
              <a:buChar char="ü"/>
              <a:defRPr sz="1400" kern="1200">
                <a:solidFill>
                  <a:schemeClr val="tx1"/>
                </a:solidFill>
                <a:latin typeface="Arial" panose="020B0604020202020204" pitchFamily="34" charset="0"/>
                <a:ea typeface="+mn-ea"/>
                <a:cs typeface="Arial" panose="020B0604020202020204" pitchFamily="34" charset="0"/>
              </a:defRPr>
            </a:lvl4pPr>
            <a:lvl5pPr marL="1149350" indent="-234950" algn="l"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67" dirty="0"/>
              <a:t>Evidence-based content created by UCM QI team of providers and nurses</a:t>
            </a:r>
          </a:p>
          <a:p>
            <a:r>
              <a:rPr lang="en-US" sz="1867" dirty="0"/>
              <a:t>Walks staff and patient through a labor course using the 4Ps of labor </a:t>
            </a:r>
          </a:p>
          <a:p>
            <a:pPr lvl="1"/>
            <a:r>
              <a:rPr lang="en-US" sz="1867" dirty="0"/>
              <a:t>Psyche, Passage, Passenger, Power</a:t>
            </a:r>
          </a:p>
          <a:p>
            <a:pPr lvl="1"/>
            <a:r>
              <a:rPr lang="en-US" sz="1867" dirty="0"/>
              <a:t>Labor environment, early unmedicated labor, Pitocin management, positioning techniques in and out of bed, and pushing techniques</a:t>
            </a:r>
          </a:p>
          <a:p>
            <a:r>
              <a:rPr lang="en-US" sz="1867" dirty="0"/>
              <a:t>Incorporated staff photos and videos to demonstrate positions</a:t>
            </a:r>
          </a:p>
        </p:txBody>
      </p:sp>
    </p:spTree>
    <p:extLst>
      <p:ext uri="{BB962C8B-B14F-4D97-AF65-F5344CB8AC3E}">
        <p14:creationId xmlns:p14="http://schemas.microsoft.com/office/powerpoint/2010/main" val="242076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178"/>
          <p:cNvSpPr txBox="1">
            <a:spLocks noGrp="1"/>
          </p:cNvSpPr>
          <p:nvPr>
            <p:ph type="title"/>
          </p:nvPr>
        </p:nvSpPr>
        <p:spPr>
          <a:xfrm>
            <a:off x="508958" y="379502"/>
            <a:ext cx="10972800"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3600"/>
              <a:buFont typeface="Calibri"/>
              <a:buNone/>
            </a:pPr>
            <a:r>
              <a:rPr lang="en-US"/>
              <a:t>BE Teams Panel </a:t>
            </a:r>
            <a:endParaRPr/>
          </a:p>
        </p:txBody>
      </p:sp>
      <p:sp>
        <p:nvSpPr>
          <p:cNvPr id="1560" name="Google Shape;1560;p178"/>
          <p:cNvSpPr txBox="1">
            <a:spLocks noGrp="1"/>
          </p:cNvSpPr>
          <p:nvPr>
            <p:ph type="body" idx="1"/>
          </p:nvPr>
        </p:nvSpPr>
        <p:spPr>
          <a:xfrm>
            <a:off x="487362" y="1891506"/>
            <a:ext cx="11515927" cy="4829969"/>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SzPts val="2800"/>
              <a:buChar char="•"/>
            </a:pPr>
            <a:r>
              <a:rPr lang="en-US" sz="2800" b="1"/>
              <a:t>Laura Smith, BSN, RNC-OB, C-EFM </a:t>
            </a:r>
            <a:endParaRPr sz="2800"/>
          </a:p>
          <a:p>
            <a:pPr marL="685800" lvl="1" indent="-228600" algn="l" rtl="0">
              <a:lnSpc>
                <a:spcPct val="150000"/>
              </a:lnSpc>
              <a:spcBef>
                <a:spcPts val="0"/>
              </a:spcBef>
              <a:spcAft>
                <a:spcPts val="0"/>
              </a:spcAft>
              <a:buSzPts val="2800"/>
              <a:buChar char="•"/>
            </a:pPr>
            <a:r>
              <a:rPr lang="en-US" sz="2800"/>
              <a:t>Perinatal Educator, Mercyhealth </a:t>
            </a:r>
            <a:r>
              <a:rPr lang="en-US" sz="2800">
                <a:solidFill>
                  <a:srgbClr val="444C55"/>
                </a:solidFill>
              </a:rPr>
              <a:t>Javon Bea-Riverside, Rockford, IL</a:t>
            </a:r>
            <a:endParaRPr sz="2800"/>
          </a:p>
          <a:p>
            <a:pPr marL="0" lvl="0" indent="0" algn="l" rtl="0">
              <a:lnSpc>
                <a:spcPct val="150000"/>
              </a:lnSpc>
              <a:spcBef>
                <a:spcPts val="0"/>
              </a:spcBef>
              <a:spcAft>
                <a:spcPts val="0"/>
              </a:spcAft>
              <a:buSzPts val="1200"/>
              <a:buNone/>
            </a:pPr>
            <a:endParaRPr sz="1200"/>
          </a:p>
          <a:p>
            <a:pPr marL="228600" lvl="0" indent="-228600" algn="l" rtl="0">
              <a:lnSpc>
                <a:spcPct val="150000"/>
              </a:lnSpc>
              <a:spcBef>
                <a:spcPts val="0"/>
              </a:spcBef>
              <a:spcAft>
                <a:spcPts val="0"/>
              </a:spcAft>
              <a:buSzPts val="2800"/>
              <a:buChar char="•"/>
            </a:pPr>
            <a:r>
              <a:rPr lang="en-US" sz="2800" b="1"/>
              <a:t>Elena Jenkins, BSN, RN</a:t>
            </a:r>
            <a:endParaRPr sz="2800"/>
          </a:p>
          <a:p>
            <a:pPr marL="685800" lvl="1" indent="-228600" algn="l" rtl="0">
              <a:lnSpc>
                <a:spcPct val="150000"/>
              </a:lnSpc>
              <a:spcBef>
                <a:spcPts val="0"/>
              </a:spcBef>
              <a:spcAft>
                <a:spcPts val="0"/>
              </a:spcAft>
              <a:buSzPts val="2800"/>
              <a:buChar char="•"/>
            </a:pPr>
            <a:r>
              <a:rPr lang="en-US" sz="2800"/>
              <a:t>Nurse Manager - Labor &amp; Delivery, SSM St. Mary’s Hospital, St. Louis, MO</a:t>
            </a:r>
            <a:endParaRPr sz="2800"/>
          </a:p>
          <a:p>
            <a:pPr marL="0" lvl="0" indent="0" algn="l" rtl="0">
              <a:lnSpc>
                <a:spcPct val="100000"/>
              </a:lnSpc>
              <a:spcBef>
                <a:spcPts val="0"/>
              </a:spcBef>
              <a:spcAft>
                <a:spcPts val="0"/>
              </a:spcAft>
              <a:buSzPts val="1200"/>
              <a:buNone/>
            </a:pPr>
            <a:endParaRPr sz="1200"/>
          </a:p>
          <a:p>
            <a:pPr marL="228600" lvl="0" indent="-50800" algn="l" rtl="0">
              <a:lnSpc>
                <a:spcPct val="100000"/>
              </a:lnSpc>
              <a:spcBef>
                <a:spcPts val="0"/>
              </a:spcBef>
              <a:spcAft>
                <a:spcPts val="0"/>
              </a:spcAft>
              <a:buSzPts val="2800"/>
              <a:buNone/>
            </a:pPr>
            <a:endParaRPr sz="2800" b="1">
              <a:solidFill>
                <a:srgbClr val="444C55"/>
              </a:solidFill>
            </a:endParaRPr>
          </a:p>
          <a:p>
            <a:pPr marL="0" lvl="0" indent="0" algn="l" rtl="0">
              <a:lnSpc>
                <a:spcPct val="100000"/>
              </a:lnSpc>
              <a:spcBef>
                <a:spcPts val="0"/>
              </a:spcBef>
              <a:spcAft>
                <a:spcPts val="0"/>
              </a:spcAft>
              <a:buSzPts val="2800"/>
              <a:buNone/>
            </a:pPr>
            <a:endParaRPr sz="2800"/>
          </a:p>
        </p:txBody>
      </p:sp>
      <p:sp>
        <p:nvSpPr>
          <p:cNvPr id="1561" name="Google Shape;1561;p17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562" name="Google Shape;1562;p17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sp>
        <p:nvSpPr>
          <p:cNvPr id="1563" name="Google Shape;1563;p178" descr="data:image/jpg;base64,%20/9j/4AAQSkZJRgABAQEAYABgAAD/2wBDAAUDBAQEAwUEBAQFBQUGBwwIBwcHBw8LCwkMEQ8SEhEPERETFhwXExQaFRERGCEYGh0dHx8fExciJCIeJBweHx7/2wBDAQUFBQcGBw4ICA4eFBEUHh4eHh4eHh4eHh4eHh4eHh4eHh4eHh4eHh4eHh4eHh4eHh4eHh4eHh4eHh4eHh4eHh7/wAARCAFqAM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rkfjH42t/h38N9Y8XTwfaDYw5hhJIEsrEKikjoCSMn0rrqqazpthrGl3Ol6paRXdldRmOaGVdyupHIIoA+J1/ba8XTSBLfwJo7Nj7ouJWJ/KpP+Gz/Hf/RPdL/77nrM/aT/AGfbn4Sxv8SfAOsyQ6Xa3CFreRv31mzsFUo3R1yQMHkZ719Ofs0eKI/iL8HtI8R6pptl/aB3290ywKBJJG20vjHGeDQB87j9tTxkBh/h7pm7vieUf0pp/bT8as37r4faX9DLMa+0TpGkk5Ol2JP/AF7p/hSrpOlKcrplkD7QL/hQB8Xf8Nn+O/8Aonul/wDfc9H/AA2f47/6J7pf/fc9faf9mab/ANA+0/78r/hR/Zmm/wDQPtP+/K/4UAfFn/DZ/jv/AKJ7pf8A33PSN+2j46UZb4faWB7vNX2p/Zmm/wDQPtP+/K/4UjaXpjDDabZke8C/4UAfFy/tq+MNo3fD7TCfUTyj+lL/AMNreLv+ie6b/wCBEv8AhX2d/Y+k/wDQLsf/AAHT/Cj+x9J/6Bdj/wCA6f4UAfF5/bS8bMf3Xw+0zHvLMaT/AIbQ8df9E+0v/vuavtJdK0tfu6bZL9IF/wAKd/Zum/8AQPtP+/K/4UAfFf8Aw2h46/6J9pf/AH3NSj9tHxwpy/w90vb3/eTCvtP+zdN/6B9p/wB+V/wpDpemsMNp1mR6GBf8KAPi7/htXxh2+Hum5/6+Jf8ACuo+D37WuueKviPpXhPxF4PsrOPU7hbeOa2ldWiZuhZXzkflX1P/AGPpP/QLsf8AwHT/AAr4h+I6R3n/AAUE0y2tY0hWLUrFMIuB8sKE8CgD7tooooAKKKKACiiigAooooAKKKKAOL+N/gZfiR8MNY8Hm7FnJexqYZiuQkiOHQkdxlRn2r4x+H3xG+Jf7MniB/B/jDQ3u9AeYuICcA5PMtvL0OeuD+hr9AqxfGfhTw74x0WTR/E2k22pWUg+5MmSp9VPVT7igDF+FfxO8G/EzRzqHhXVFuGjANxayDZPAT2dD/MZB9a7Ovgj4T6fH8L/ANuL/hFNEmmi0uS7lshHK5O+F4iyqT3w23B9q+96ACiiigAooooAKKKKACiiigAooooAK+EvjQ48Kft56VrF1mO2nvbC4DHoVZFjJ/MGvu2vlT/goL8PbrVPDmmfEPSYma60U+Te7B8wgY5V/wDgLf8AoXtQB9WA5GR0oryL9lb4qWfxN+GtrJJOg13TI0ttSgJ+bcBhZQP7rAZz65Feu0AFFFFABRRRQAUUUUAFFFFABRRXGfGL4j+H/hh4Nn8R69KTg+Xa2yH95cy44RR/M9AKAPkXxfnXP+ChNjBF/oxg1W3UsOC3lRBifxxivuyvhn9lbRfEnxW/aLvPjBq1gbfTLWeW4MgBEZmZCqRIT12g5J9vevuagAooooAKKKKACiiigAooooAKKKKACq+o2drqNhPYX1vHcWtxG0U0UgyrqRggj6VYooA+BPD8MvwB/bHTR7aV49Dv7hYQrHhrW4PyZ9djY/75r78r4x/4KNeH5bXVfCPji1Qqyh7KWQDoyt5kf83/ACr6q+F/iGHxX8PNB8RQOHW+sYpSQejbfmH5g0AdJRRRQAUUUUAFFFFABRRTZpY4YmlmkSONBlnc4AHqSaAHV8N/t6663i74teGfh7o7fabizwkiJz+/nZQF47hQv516x8f/ANqPwr4NsbnR/BtzBr3iEqUDxHdbWrf3mYcMR/dH4muH/Y4+D+uar4qf4yfEFJnupnafTY7kfvJZW63DA9AAfl/PsKAPqnwN4d0/wn4R0zw9pltFb29jbJEFjUAFgBuY+pJySfetqiigAooooAKKKKACiiigAooooAKKKKACiiigDyj9rXw3Y+JPgJ4jivXSNrGD7dbyOcBJI+Rz7jI/GvN/+CdXiW41P4Yax4euHdxo98DDnJxHMC2B/wACVuPevT/2rbOa+/Z78XwwMVZbHzTz1CsGI/IV5r/wTpu7eb4P6raxwKk1vq7+a4HL7o0Iz9KAPpuiiigAooooAK+af2hv2o7XwP4hl8I+DNLi1vW4W8u5lkYmGB/7gC8u3qOAK9p+Mfir/hCvhh4g8ThWeSxs3eIKM/vD8q/+PEV8qf8ABPzwVZeIte8Q/EfXliv761nEFr52HKyv88kpB/iwQAfdqAM4ftLftCWo8288DwmOQfu92jTqMnpg55qgvg/9pL4+Xgn8RXF3o+jMeFu82lso/wBmEfM/1IP1r72IB6gH8KWgD57+DP7KvgfwTcwatr7HxNq8RDIbhNttE3qsf8R92z9K+gwAoCqAAOAB2paKACiiigAooooAKKKKACiiigAooooAKKKKACiiigDgf2iv+SFeM/8AsETf+g14p/wTb/5Jv4m/7C6/+iVr2f8AaTJHwG8ZkHH/ABKpf5V45/wTeA/4Vj4iOOTq4z/36WgD6mooooAKKKKAKHiHSNP1/Q73RdWtkubG9haGeJujKwwa+CdXsvGf7J/xjivbGSW+8L6k/Gf9XdwA8xt6SoDwfx6E1+gtfOX/AAUJuNLi+BkMF4IzezarCLHP3gwDFyPbbkH6igD3nwtrmn+JfDmn6/pMwmsb+BZ4X9VYZ59x0rTrx39jO3vLf9nTwyt7uDOsskQb/nmZWK/pXsVABRRRQAUUUUAFFFFABRRRQAUUUUAFFFFABRRRQAUUUUAeeftKf8kF8Z/9gqX+VeO/8E3/APkmHiH/ALC4/wDRS17F+0p/yQXxn/2Cpf5V47/wTf8A+SYeIf8AsLj/ANFLQB9TUUUUAFFFFACMyqpZiAoGST2FfAHxm8Ran+0d+0DpnhDw1DcDRdOma2jYjICB/wB9cNjoMDj2A9a+tf2mvHEPgL4N65q3nLHe3EJtLFc8tNINox9Blvwrxz/gnX4New8Ha142vIiJ9WnFtbMw5MMfLH6Fz/47QB9P+H9Ks9C0Ox0bT4xHaWVukEKjsqjA/lV6iigAooooAKKKKACiiigAooooAKKKKACiiigAooooAKKKKAPPP2lP+SC+M/8AsFS/yrx3/gm//wAkw8Q/9hcf+ilr2L9pT/kgvjP/ALBUv8q8d/4Jv/8AJMPEP/YXH/opaAPqaiiigAr58+Mn7VXgvwFrd74e0/T73XdYs5DFOseIoInHUFzySD1wPxr6Dr4B8V6Lpvhv9vBLLUbC11Kw1HVo5mguIxImLhc8g8ZDNn8KAIEt/ip+1Z48tJr61fTPDFm/31RltbVD97aT/rJSB/8AqFfd/hHw/pvhbwzp/h7R4RDY2ECwwr7AdT7nqfrWhaW9vZ26W1pBFbwIMJHEgVVHoAOBUtABRRRQAUUUUAFFFFABRRRQAUUUUAFFFFABRRRQAUUUUAFFFFAHnn7Sn/JBfGf/AGCpf5V47/wTf/5Jh4h/7C4/9FLXsX7Sn/JBfGf/AGCpf5V47/wTf/5Jh4h/7C4/9FLQB9TUUUUAeV/tS/EXUfhl8J7rxBoy251OSeO1tfOG5VZ85bHfABOK+fP2Vfhh4u+IXxDg+Nvj25Mtt5xubQyEb7uVflVgo4WNSOPpxVr/AIKQavdzan4N8Ko5W2kEt247M5YRqT9Bu/Ovqr4Z6Ha+Gfh5oOg2YAhsrCKMe52gk/iSTQB0VFFFABRRRQAUUUUAFFFFABRRRQAUUUUAFFFFABRRRQAUUUUAFFFFAHnn7Sn/ACQXxn/2Cpf5V47/AME3/wDkmHiH/sLj/wBFLXsX7Sn/ACQXxn/2Cpf5V47/AME3/wDkmHiH/sLj/wBFLQB9TUUUUAfKP/BRrwul14L0DxjG4S4027No47skoyMfRk/U17X+zh4kuvFnwR8L61fY+0yWQilI/iaMlM/jtzWT+1z4Vj8WfAbxDbkuJrCL+0INvd4ucH2IzXn/APwTw8Rz6p8JNS0O4maQ6PqJWEE/dilUMB9NwegD6YooooAKKKKACiiigAooooAKKKKACiiigAooooAKKKKACiiigAooooA88/aU/wCSC+M/+wVL/KvHf+Cb/wDyTDxD/wBhcf8Aopa9i/aU/wCSC+M/+wVL/KvHf+Cb/wDyTDxD/wBhcf8AopaAPqaiiigCnrmnw6tot9pdwMxXlvJA/wBGUqf518DfBPXPEf7Pn7Q03gnW0jbT9TuI7a7jjYPlWJ8mZSOhG7kehIr9Ba+Qf2uvgx46vvijY/Ev4d6e9/cFYjPFDtMsM8X3ZAp4YEBfxFAH17RXxd8K/wBp7xr4Q8W/8Ij8a9OmVDIEa8ktvJuLUnoXUAB09wMj3r7KsLu1v7KG+sriO4tp0EkUsbbldSMgg9xQBPRRRQAUUUUAFFFFABRRRQAUUUUAFFFFABRRRQAUUUUAFFFFAHnP7TTmP4BeM2Az/wASyQfnivI/+CcKbfhXrz5+9q/8okr1n9qAgfs/+M8nH/Etf+Yryn/gnIpHwm1tiODq5x/37SgD6gooooAKKKKAPJv2l/g7pXxV8FzolvFD4is42fTbwLhtw58tj3Runt1rxf8AYQ+Jt9a6hffCHxRI8dzaF30wTH5kKHEkHPp94D2avsGvkD9rP4G+IrXxZ/wtr4ZJP9vjkFxfWtr/AK5JV58+MD73T5l69+eaAPr6ivlj9n79qyz8Qaha+E/iNappOrsRDHqA+WGaTptkU/6tj69M+lfUw6Z7UALRRRQAUUUUAFFFFABRRRQAUUUUAFFFFABRRRQAUUUUAeY/tUsF/Z68Zk8f8S8/+hCvNP8AgnSpHwd1VscHWHx/37Suo/bY8XaP4c+Buq6Vfyn7bri/ZLKFfvM2QzMfRQByfcVif8E+LG7s/gjcTXVvLCl1qkssJdCu9NqDcM9RkHn2oA+jaKKKACiiigAooooA+Yf22vgtpmu+D7v4geHbCO213S1868ECbftcA+8SB1deoPcA11H7FXxIm8e/ClLHU7gzavoTi0nZjlpI8Zjc/hx9Vr3C/tobyxns7iNZIZ42jkRhwykYI/Kvh/8AYOb+y/2g/GGiW7tFaiyuEWHPB8u5QL+IBP5mgD7looooAKKKKACiiigAooooAKKKKACiiigAooooAKKKKAPhv/goBLJqHxu8H6JOxNn9gi+TPGZLhlY/ko/KvtrRrK103SbTT7KFIba3hSOKNBgKoGAAK+Gvj75njf8Abd0jw5fSrbW1rc2dnGx/uD96fxJY194AYAA6UAFFFFABRRRQAUUUUAFfAPh7WLL4Nftr6xca/L9j0mW5uVllKnCwzrvRsDkjO2vv6vA/2kv2c7P4s+JtL8QWmsLpF7Eot75jDv8AOhBJBH+2M4GeMfSgDhPEX7bOgW+rPDofg69vrJGIFxPcCJnHqFwcfia6rwz+2F8LdQ0159Xi1fR7pAM27W/nb/8AdZeD+OK9G+H3wS+G/gzw2mi2nhnTr/K4uLq+tkmmnPcsWB49hwK5/wAR/sw/BvWtU/tB/DTWLE5eKyuGhib/AICOB+GKAO3+GvxK8F/EXT3vPCeuQX3lgedAfkmi/wB5DyPr0rr6/PP42+ELr9mr4xaJr3gjWpjbXINxBBI+ZFRWAeKTH3kI4z/UV9/6Dfrquh2GqLG0S3ltHOEbqodQ2D+dAF2iiigAooooAKKKKACiiigAooooAKKKKAPi/wDb78G32h+LtB+K+gpLG+5IbuWNTiKaM7onJHTI4/4CK+m/gf4+s/iV8NtM8VWkbxNMpiuI36pMnDj6Z5Hsa5L9swgfs5+J8qD8kXXt+9Wuc/4J+gj4AIck51W549Pu0AfQ1FFFABRRRQAUUUUAFFFFABQaK5j4reKLXwX8ONe8UXiGSLT7N5BGDgux+VVz7sQPxoA+K/2ndYb42ftIaP4H8KCK4ismGnrdRjIZi26Zy391AD+Rr7w0mzXTtKtNPR2dLWBIVZurBVAyfyr42/4J2eFZrrxB4k8e3dinkhPslpMwyRIzbpNp+mAT719p0AFFFFABRRRQAUUUUAFFFFABRRRQAUUUhIAJJAA6k0AeRftiXem2v7PHiddSmWPz4UitwTy8xcFQPXp+QNcZ/wAE8V1Bfgldm5QLaNq0ptT3YbV3f+PA1418b9f1r9ob9oOy+H3hq4b+wtOnaCNl5T5T++uW9emB7AetfbPw/wDCekeB/CGn+F9DhMVjYxbEycs56szHuSSSfrQBvUUUUAFFFFABRRRQAUUUUAFfKH/BQD4maPbeEW+GdpJPJrN3LBc3IThIoQSwDHuSQOPxr6j1y+XS9FvtSaN5VtLeScogyzBVJwPfivgn4E2up/H79puTxp4iaxS306RL+e0OPmjTiKJUP3gCF3E/1FAH1N+yJ4XufCnwE0GzvbU213dK97MjDDAyNlc++3bXrdIOBgcD0paACiiigAooooAKKKKACiiigAooooAK8P8A2w/irB8O/hrcadY3KjxBrUbW9min5ooyMPKfQAHA9zXX/Gz4teFfhRoKX+vzPLd3Ab7FYw8y3DD+S9Msa+RvhD4R8SftJ/Gi58e+MraRPDdtKGmAyI2VfuW0Z7j+8fr3NAHr/wCwR8Mm8N+Crjx1q9uV1TXQBbbx80dqDkH6u3P0C19OVHbQQ21tHb28axQxIEjRRgKoGAAKkoAKKKKACiiigAooooAKKKKAEdVdCjKGVhggjgivgn4/+DNa/Z7+M2n/ABI8Eo8WiXdwZI0XPlxueZLZ/wDYYZx/9avvesXxv4W0Txn4YvPDniGyS70+7TbIh6qezKezA8g0AZvwq8eaD8RvB1p4k0G4V4plAmhLDfbyY+aNh2IP59a6uvz11vTfiD+yj8Uo9S0+Q3vh2/lYRZYmG9hB/wBXJx8soGDkfUcV9j/D/wCNHw28bS2lnovimwbUrmJXFjJJslDEZKAMBuI6cUAeh0UUUAFFFFABRRRQAUUUUAFFFNlkWKJ5HOFRSzH0AoA+E/2y4l1D9qzw5p2vF30d4LKMITgeU0pDgfU5r7h0LSdL0LSYNK0axt7Cxt12xQQIFRR7AV8HeALC9/aE/avvtY1a5lGk6ZOboKD9y3hfEMS+mTgn/gRr7/FABRRRQAUUUUAFFFFABRRRQAUUUUAFFFFAHF/GP4b+H/ij4Ol8Oa+siLvEttcxYElvKAQGXP1wR3FfE37T/wADdP8AgzovhjWPDmrard3sszrc3DLtVJECsrqV+5yemT0r9DahvbS1vrZra9tobmBxho5UDq31B4oA+avg7+1t4I1q303RPFy3mi6n5McMl7OA9tLIFALFhymTzyMDPWvpeGSOaFJoZEkjdQyOhyGB6EEdRXzr+09+zv4W8QeBdR1rwZ4ettO8SWMZuI0s02LdKvLRlBxuIzjHORjvWB+w58ZtPv8AwvF8OvFGpx22rae3l6Ybl9puIe0YJ/iU8AdcY9KAPqyiiigAooooAKKKKACuM+N/ii18HfCjxFr125UQ2MiRAdWkcbUA/EiuzrxP9tlNJl/Z91mLVNTjsGMkTWm7JM0ytkRgD1Gfp1oA8r/4Ju6BcLYeLPFc8LLHcyxWcEhH3yuXfH03LX2DXy5/wTr8S6jqXw41fw7c2qLZaPdqbadVIL+buZlJ6EgjP/Aq+o6ACiiigAooooAKKKKACiiigAooooAKKKKACiiigAr48/bO+Avh7TfDuqfFLwuzaZeW8yTX1qhxFJvcKZEH8LbmB4469K+w684/ab8P3/if4EeK9H0xN93JZiWNP7/lushUe5CEUAYf7HnjPU/G/wAD9Mv9Zma4v7KWSxlmc5aUR42sT67SAfpXsVfKX/BOfxVa3XgfWvB7KEu7C7+2L83MkcgAPHsV/Wvq2gAooooAKKKKACvij/gofqt3qXjvwd4MjlKWxh+0EdjJLJ5YP4BT+Zr6j+JfxR8D/DmOA+LNaSykuAWihWNpJGUHBbaoJAzxk8V8Y/tn/EX4d/Ea48P674N1mefVtPL28yNavHmIncrAkdQwP50AfcHw28JaN4I8G6f4e0Ozitba3iXdsGDJJgbnY9yTzmujrjfghrt94m+EXhfXtSjKXl5psUkwIxlsYLfjjP412VABRRRQAUUUUAFFFFABRRRQAUUUUAFFFFABRRRQAUjAMpVgCCMEHvS1ynxf1bXNB+GHiLWPDVobvV7SxkktIgm4lwOu3vgZOO+KAPjf4N2kPgn9uu+8O+Hg4003l1aGNWyFiKF9p9lYD8q+8q+DP2B20LVPjFq2ueI9YeXxS8MjWUU45nZzmWTcer47ehNfeZ60AFFeafFX45fDn4b3BsvEGs+ZqIGTY2iebMvpuA4X8SK80tf2zPhlLdrFNpXiCCItgytAhCj1wGzQB9LV81ftO/tH6p8OfGkXgvwpodvqGqeQktxLcBmClxlERV5Y4wfxr6A8LeItD8UaNBrHh/U7bUbKdQySwSBsZ7Edj7HmvjL9vKxm8M/HDwn46t42VZIImaRR1kt5c9fXaV/KgCn8Hvg/8RvjL47ufG/xOk1ax0e9VhcO58mS6XjEKIeVj98duPWvftK/ZU+DNhfQ3X9g3d0YmDCO4vXdGI/vDv8ASvZNB1K21jRLHVrORZba8t0nicdGVlBB/WrtAEdrbw2ttFa20KQwRIEjjRcKigYAA7CpKKKACiiigAooooAKKKKACiiigAooooAKKKKACiiigAooooA+D/2tPDMnwl+Pmg/Enw3pgtdOuZ47srANkZuI2zKnH3d69vc16l8Vv2tPBlv8OGufA95Jd+Ir6LZDC8RU2TEcu+RglewGcn2r6E8a+FfD/jPw/PoPibTIdR0+cfNFJ2PZlI5Uj1HNePaN+yV8IdM16DVVtdXuRBKJUtbi8DwEg5AI2gkexP1oA8Z/ZV/Z7sviJpknxG+JUt5fwXs7tbWrTMrXJDENLK4O4gtkAAjOCa+gPE/7NXwf1nQJ9Lt/CdtpMsi4jvLMss0TDoQSTn6HOa9ehijhiWKGNI41GFVFAAHsBT6APgzxR8DvjN8D9TfxL8N9bu9U0+I7nayGJNo7SwHIcfTP4Vx/xu+PV38V/h3pnhrX/DSW/iGwvhJ9rtzhHG0qRsPzKxJHGSOK/SOudn8C+C5teXXpvCujPqincLs2aeZn1zjr70AYX7Oml6po3wO8IaZrMbxX0GmoJI3+8gOSqn3CkD8K7+iigAooooAKKKKACiiigAooooAKKKKACiiigAooooAKKKKACiiigAooooAKKKKACiiigAooooAKKKKACiiigAooooA//9k="/>
          <p:cNvSpPr/>
          <p:nvPr/>
        </p:nvSpPr>
        <p:spPr>
          <a:xfrm>
            <a:off x="21272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4" name="Google Shape;1564;p178" descr="data:image/jpg;base64,%20/9j/4AAQSkZJRgABAQEAYABgAAD/2wBDAAUDBAQEAwUEBAQFBQUGBwwIBwcHBw8LCwkMEQ8SEhEPERETFhwXExQaFRERGCEYGh0dHx8fExciJCIeJBweHx7/2wBDAQUFBQcGBw4ICA4eFBEUHh4eHh4eHh4eHh4eHh4eHh4eHh4eHh4eHh4eHh4eHh4eHh4eHh4eHh4eHh4eHh4eHh7/wAARCAFqAM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rkfjH42t/h38N9Y8XTwfaDYw5hhJIEsrEKikjoCSMn0rrqqazpthrGl3Ol6paRXdldRmOaGVdyupHIIoA+J1/ba8XTSBLfwJo7Nj7ouJWJ/KpP+Gz/Hf/RPdL/77nrM/aT/AGfbn4Sxv8SfAOsyQ6Xa3CFreRv31mzsFUo3R1yQMHkZ719Ofs0eKI/iL8HtI8R6pptl/aB3290ywKBJJG20vjHGeDQB87j9tTxkBh/h7pm7vieUf0pp/bT8as37r4faX9DLMa+0TpGkk5Ol2JP/AF7p/hSrpOlKcrplkD7QL/hQB8Xf8Nn+O/8Aonul/wDfc9H/AA2f47/6J7pf/fc9faf9mab/ANA+0/78r/hR/Zmm/wDQPtP+/K/4UAfFn/DZ/jv/AKJ7pf8A33PSN+2j46UZb4faWB7vNX2p/Zmm/wDQPtP+/K/4UjaXpjDDabZke8C/4UAfFy/tq+MNo3fD7TCfUTyj+lL/AMNreLv+ie6b/wCBEv8AhX2d/Y+k/wDQLsf/AAHT/Cj+x9J/6Bdj/wCA6f4UAfF5/bS8bMf3Xw+0zHvLMaT/AIbQ8df9E+0v/vuavtJdK0tfu6bZL9IF/wAKd/Zum/8AQPtP+/K/4UAfFf8Aw2h46/6J9pf/AH3NSj9tHxwpy/w90vb3/eTCvtP+zdN/6B9p/wB+V/wpDpemsMNp1mR6GBf8KAPi7/htXxh2+Hum5/6+Jf8ACuo+D37WuueKviPpXhPxF4PsrOPU7hbeOa2ldWiZuhZXzkflX1P/AGPpP/QLsf8AwHT/AAr4h+I6R3n/AAUE0y2tY0hWLUrFMIuB8sKE8CgD7tooooAKKKKACiiigAooooAKKKKAOL+N/gZfiR8MNY8Hm7FnJexqYZiuQkiOHQkdxlRn2r4x+H3xG+Jf7MniB/B/jDQ3u9AeYuICcA5PMtvL0OeuD+hr9AqxfGfhTw74x0WTR/E2k22pWUg+5MmSp9VPVT7igDF+FfxO8G/EzRzqHhXVFuGjANxayDZPAT2dD/MZB9a7Ovgj4T6fH8L/ANuL/hFNEmmi0uS7lshHK5O+F4iyqT3w23B9q+96ACiiigAooooAKKKKACiiigAooooAK+EvjQ48Kft56VrF1mO2nvbC4DHoVZFjJ/MGvu2vlT/goL8PbrVPDmmfEPSYma60U+Te7B8wgY5V/wDgLf8AoXtQB9WA5GR0oryL9lb4qWfxN+GtrJJOg13TI0ttSgJ+bcBhZQP7rAZz65Feu0AFFFFABRRRQAUUUUAFFFFABRRXGfGL4j+H/hh4Nn8R69KTg+Xa2yH95cy44RR/M9AKAPkXxfnXP+ChNjBF/oxg1W3UsOC3lRBifxxivuyvhn9lbRfEnxW/aLvPjBq1gbfTLWeW4MgBEZmZCqRIT12g5J9vevuagAooooAKKKKACiiigAooooAKKKKACq+o2drqNhPYX1vHcWtxG0U0UgyrqRggj6VYooA+BPD8MvwB/bHTR7aV49Dv7hYQrHhrW4PyZ9djY/75r78r4x/4KNeH5bXVfCPji1Qqyh7KWQDoyt5kf83/ACr6q+F/iGHxX8PNB8RQOHW+sYpSQejbfmH5g0AdJRRRQAUUUUAFFFFABRRTZpY4YmlmkSONBlnc4AHqSaAHV8N/t6663i74teGfh7o7fabizwkiJz+/nZQF47hQv516x8f/ANqPwr4NsbnR/BtzBr3iEqUDxHdbWrf3mYcMR/dH4muH/Y4+D+uar4qf4yfEFJnupnafTY7kfvJZW63DA9AAfl/PsKAPqnwN4d0/wn4R0zw9pltFb29jbJEFjUAFgBuY+pJySfetqiigAooooAKKKKACiiigAooooAKKKKACiiigDyj9rXw3Y+JPgJ4jivXSNrGD7dbyOcBJI+Rz7jI/GvN/+CdXiW41P4Yax4euHdxo98DDnJxHMC2B/wACVuPevT/2rbOa+/Z78XwwMVZbHzTz1CsGI/IV5r/wTpu7eb4P6raxwKk1vq7+a4HL7o0Iz9KAPpuiiigAooooAK+af2hv2o7XwP4hl8I+DNLi1vW4W8u5lkYmGB/7gC8u3qOAK9p+Mfir/hCvhh4g8ThWeSxs3eIKM/vD8q/+PEV8qf8ABPzwVZeIte8Q/EfXliv761nEFr52HKyv88kpB/iwQAfdqAM4ftLftCWo8288DwmOQfu92jTqMnpg55qgvg/9pL4+Xgn8RXF3o+jMeFu82lso/wBmEfM/1IP1r72IB6gH8KWgD57+DP7KvgfwTcwatr7HxNq8RDIbhNttE3qsf8R92z9K+gwAoCqAAOAB2paKACiiigAooooAKKKKACiiigAooooAKKKKACiiigDgf2iv+SFeM/8AsETf+g14p/wTb/5Jv4m/7C6/+iVr2f8AaTJHwG8ZkHH/ABKpf5V45/wTeA/4Vj4iOOTq4z/36WgD6mooooAKKKKAKHiHSNP1/Q73RdWtkubG9haGeJujKwwa+CdXsvGf7J/xjivbGSW+8L6k/Gf9XdwA8xt6SoDwfx6E1+gtfOX/AAUJuNLi+BkMF4IzezarCLHP3gwDFyPbbkH6igD3nwtrmn+JfDmn6/pMwmsb+BZ4X9VYZ59x0rTrx39jO3vLf9nTwyt7uDOsskQb/nmZWK/pXsVABRRRQAUUUUAFFFFABRRRQAUUUUAFFFFABRRRQAUUUUAeeftKf8kF8Z/9gqX+VeO/8E3/APkmHiH/ALC4/wDRS17F+0p/yQXxn/2Cpf5V47/wTf8A+SYeIf8AsLj/ANFLQB9TUUUUAFFFFACMyqpZiAoGST2FfAHxm8Ran+0d+0DpnhDw1DcDRdOma2jYjICB/wB9cNjoMDj2A9a+tf2mvHEPgL4N65q3nLHe3EJtLFc8tNINox9Blvwrxz/gnX4New8Ha142vIiJ9WnFtbMw5MMfLH6Fz/47QB9P+H9Ks9C0Ox0bT4xHaWVukEKjsqjA/lV6iigAooooAKKKKACiiigAooooAKKKKACiiigAooooAKKKKAPPP2lP+SC+M/8AsFS/yrx3/gm//wAkw8Q/9hcf+ilr2L9pT/kgvjP/ALBUv8q8d/4Jv/8AJMPEP/YXH/opaAPqaiiigAr58+Mn7VXgvwFrd74e0/T73XdYs5DFOseIoInHUFzySD1wPxr6Dr4B8V6Lpvhv9vBLLUbC11Kw1HVo5mguIxImLhc8g8ZDNn8KAIEt/ip+1Z48tJr61fTPDFm/31RltbVD97aT/rJSB/8AqFfd/hHw/pvhbwzp/h7R4RDY2ECwwr7AdT7nqfrWhaW9vZ26W1pBFbwIMJHEgVVHoAOBUtABRRRQAUUUUAFFFFABRRRQAUUUUAFFFFABRRRQAUUUUAFFFFAHnn7Sn/JBfGf/AGCpf5V47/wTf/5Jh4h/7C4/9FLXsX7Sn/JBfGf/AGCpf5V47/wTf/5Jh4h/7C4/9FLQB9TUUUUAeV/tS/EXUfhl8J7rxBoy251OSeO1tfOG5VZ85bHfABOK+fP2Vfhh4u+IXxDg+Nvj25Mtt5xubQyEb7uVflVgo4WNSOPpxVr/AIKQavdzan4N8Ko5W2kEt247M5YRqT9Bu/Ovqr4Z6Ha+Gfh5oOg2YAhsrCKMe52gk/iSTQB0VFFFABRRRQAUUUUAFFFFABRRRQAUUUUAFFFFABRRRQAUUUUAFFFFAHnn7Sn/ACQXxn/2Cpf5V47/AME3/wDkmHiH/sLj/wBFLXsX7Sn/ACQXxn/2Cpf5V47/AME3/wDkmHiH/sLj/wBFLQB9TUUUUAfKP/BRrwul14L0DxjG4S4027No47skoyMfRk/U17X+zh4kuvFnwR8L61fY+0yWQilI/iaMlM/jtzWT+1z4Vj8WfAbxDbkuJrCL+0INvd4ucH2IzXn/APwTw8Rz6p8JNS0O4maQ6PqJWEE/dilUMB9NwegD6YooooAKKKKACiiigAooooAKKKKACiiigAooooAKKKKACiiigAooooA88/aU/wCSC+M/+wVL/KvHf+Cb/wDyTDxD/wBhcf8Aopa9i/aU/wCSC+M/+wVL/KvHf+Cb/wDyTDxD/wBhcf8AopaAPqaiiigCnrmnw6tot9pdwMxXlvJA/wBGUqf518DfBPXPEf7Pn7Q03gnW0jbT9TuI7a7jjYPlWJ8mZSOhG7kehIr9Ba+Qf2uvgx46vvijY/Ev4d6e9/cFYjPFDtMsM8X3ZAp4YEBfxFAH17RXxd8K/wBp7xr4Q8W/8Ij8a9OmVDIEa8ktvJuLUnoXUAB09wMj3r7KsLu1v7KG+sriO4tp0EkUsbbldSMgg9xQBPRRRQAUUUUAFFFFABRRRQAUUUUAFFFFABRRRQAUUUUAFFFFAHnP7TTmP4BeM2Az/wASyQfnivI/+CcKbfhXrz5+9q/8okr1n9qAgfs/+M8nH/Etf+Yryn/gnIpHwm1tiODq5x/37SgD6gooooAKKKKAPJv2l/g7pXxV8FzolvFD4is42fTbwLhtw58tj3Runt1rxf8AYQ+Jt9a6hffCHxRI8dzaF30wTH5kKHEkHPp94D2avsGvkD9rP4G+IrXxZ/wtr4ZJP9vjkFxfWtr/AK5JV58+MD73T5l69+eaAPr6ivlj9n79qyz8Qaha+E/iNappOrsRDHqA+WGaTptkU/6tj69M+lfUw6Z7UALRRRQAUUUUAFFFFABRRRQAUUUUAFFFFABRRRQAUUUUAeY/tUsF/Z68Zk8f8S8/+hCvNP8AgnSpHwd1VscHWHx/37Suo/bY8XaP4c+Buq6Vfyn7bri/ZLKFfvM2QzMfRQByfcVif8E+LG7s/gjcTXVvLCl1qkssJdCu9NqDcM9RkHn2oA+jaKKKACiiigAooooA+Yf22vgtpmu+D7v4geHbCO213S1868ECbftcA+8SB1deoPcA11H7FXxIm8e/ClLHU7gzavoTi0nZjlpI8Zjc/hx9Vr3C/tobyxns7iNZIZ42jkRhwykYI/Kvh/8AYOb+y/2g/GGiW7tFaiyuEWHPB8u5QL+IBP5mgD7looooAKKKKACiiigAooooAKKKKACiiigAooooAKKKKAPhv/goBLJqHxu8H6JOxNn9gi+TPGZLhlY/ko/KvtrRrK103SbTT7KFIba3hSOKNBgKoGAAK+Gvj75njf8Abd0jw5fSrbW1rc2dnGx/uD96fxJY194AYAA6UAFFFFABRRRQAUUUUAFfAPh7WLL4Nftr6xca/L9j0mW5uVllKnCwzrvRsDkjO2vv6vA/2kv2c7P4s+JtL8QWmsLpF7Eot75jDv8AOhBJBH+2M4GeMfSgDhPEX7bOgW+rPDofg69vrJGIFxPcCJnHqFwcfia6rwz+2F8LdQ0159Xi1fR7pAM27W/nb/8AdZeD+OK9G+H3wS+G/gzw2mi2nhnTr/K4uLq+tkmmnPcsWB49hwK5/wAR/sw/BvWtU/tB/DTWLE5eKyuGhib/AICOB+GKAO3+GvxK8F/EXT3vPCeuQX3lgedAfkmi/wB5DyPr0rr6/PP42+ELr9mr4xaJr3gjWpjbXINxBBI+ZFRWAeKTH3kI4z/UV9/6Dfrquh2GqLG0S3ltHOEbqodQ2D+dAF2iiigAooooAKKKKACiiigAooooAKKKKAPi/wDb78G32h+LtB+K+gpLG+5IbuWNTiKaM7onJHTI4/4CK+m/gf4+s/iV8NtM8VWkbxNMpiuI36pMnDj6Z5Hsa5L9swgfs5+J8qD8kXXt+9Wuc/4J+gj4AIck51W549Pu0AfQ1FFFABRRRQAUUUUAFFFFABQaK5j4reKLXwX8ONe8UXiGSLT7N5BGDgux+VVz7sQPxoA+K/2ndYb42ftIaP4H8KCK4ismGnrdRjIZi26Zy391AD+Rr7w0mzXTtKtNPR2dLWBIVZurBVAyfyr42/4J2eFZrrxB4k8e3dinkhPslpMwyRIzbpNp+mAT719p0AFFFFABRRRQAUUUUAFFFFABRRRQAUUUhIAJJAA6k0AeRftiXem2v7PHiddSmWPz4UitwTy8xcFQPXp+QNcZ/wAE8V1Bfgldm5QLaNq0ptT3YbV3f+PA1418b9f1r9ob9oOy+H3hq4b+wtOnaCNl5T5T++uW9emB7AetfbPw/wDCekeB/CGn+F9DhMVjYxbEycs56szHuSSSfrQBvUUUUAFFFFABRRRQAUUUUAFfKH/BQD4maPbeEW+GdpJPJrN3LBc3IThIoQSwDHuSQOPxr6j1y+XS9FvtSaN5VtLeScogyzBVJwPfivgn4E2up/H79puTxp4iaxS306RL+e0OPmjTiKJUP3gCF3E/1FAH1N+yJ4XufCnwE0GzvbU213dK97MjDDAyNlc++3bXrdIOBgcD0paACiiigAooooAKKKKACiiigAooooAK8P8A2w/irB8O/hrcadY3KjxBrUbW9min5ooyMPKfQAHA9zXX/Gz4teFfhRoKX+vzPLd3Ab7FYw8y3DD+S9Msa+RvhD4R8SftJ/Gi58e+MraRPDdtKGmAyI2VfuW0Z7j+8fr3NAHr/wCwR8Mm8N+Crjx1q9uV1TXQBbbx80dqDkH6u3P0C19OVHbQQ21tHb28axQxIEjRRgKoGAAKkoAKKKKACiiigAooooAKKKKAEdVdCjKGVhggjgivgn4/+DNa/Z7+M2n/ABI8Eo8WiXdwZI0XPlxueZLZ/wDYYZx/9avvesXxv4W0Txn4YvPDniGyS70+7TbIh6qezKezA8g0AZvwq8eaD8RvB1p4k0G4V4plAmhLDfbyY+aNh2IP59a6uvz11vTfiD+yj8Uo9S0+Q3vh2/lYRZYmG9hB/wBXJx8soGDkfUcV9j/D/wCNHw28bS2lnovimwbUrmJXFjJJslDEZKAMBuI6cUAeh0UUUAFFFFABRRRQAUUUUAFFFNlkWKJ5HOFRSzH0AoA+E/2y4l1D9qzw5p2vF30d4LKMITgeU0pDgfU5r7h0LSdL0LSYNK0axt7Cxt12xQQIFRR7AV8HeALC9/aE/avvtY1a5lGk6ZOboKD9y3hfEMS+mTgn/gRr7/FABRRRQAUUUUAFFFFABRRRQAUUUUAFFFFAHF/GP4b+H/ij4Ol8Oa+siLvEttcxYElvKAQGXP1wR3FfE37T/wADdP8AgzovhjWPDmrard3sszrc3DLtVJECsrqV+5yemT0r9DahvbS1vrZra9tobmBxho5UDq31B4oA+avg7+1t4I1q303RPFy3mi6n5McMl7OA9tLIFALFhymTzyMDPWvpeGSOaFJoZEkjdQyOhyGB6EEdRXzr+09+zv4W8QeBdR1rwZ4ettO8SWMZuI0s02LdKvLRlBxuIzjHORjvWB+w58ZtPv8AwvF8OvFGpx22rae3l6Ybl9puIe0YJ/iU8AdcY9KAPqyiiigAooooAKKKKACuM+N/ii18HfCjxFr125UQ2MiRAdWkcbUA/EiuzrxP9tlNJl/Z91mLVNTjsGMkTWm7JM0ytkRgD1Gfp1oA8r/4Ju6BcLYeLPFc8LLHcyxWcEhH3yuXfH03LX2DXy5/wTr8S6jqXw41fw7c2qLZaPdqbadVIL+buZlJ6EgjP/Aq+o6ACiiigAooooAKKKKACiiigAooooAKKKKACiiigAr48/bO+Avh7TfDuqfFLwuzaZeW8yTX1qhxFJvcKZEH8LbmB4469K+w684/ab8P3/if4EeK9H0xN93JZiWNP7/lushUe5CEUAYf7HnjPU/G/wAD9Mv9Zma4v7KWSxlmc5aUR42sT67SAfpXsVfKX/BOfxVa3XgfWvB7KEu7C7+2L83MkcgAPHsV/Wvq2gAooooAKKKKACvij/gofqt3qXjvwd4MjlKWxh+0EdjJLJ5YP4BT+Zr6j+JfxR8D/DmOA+LNaSykuAWihWNpJGUHBbaoJAzxk8V8Y/tn/EX4d/Ea48P674N1mefVtPL28yNavHmIncrAkdQwP50AfcHw28JaN4I8G6f4e0Ozitba3iXdsGDJJgbnY9yTzmujrjfghrt94m+EXhfXtSjKXl5psUkwIxlsYLfjjP412VABRRRQAUUUUAFFFFABRRRQAUUUUAFFFFABRRRQAUjAMpVgCCMEHvS1ynxf1bXNB+GHiLWPDVobvV7SxkktIgm4lwOu3vgZOO+KAPjf4N2kPgn9uu+8O+Hg4003l1aGNWyFiKF9p9lYD8q+8q+DP2B20LVPjFq2ueI9YeXxS8MjWUU45nZzmWTcer47ehNfeZ60AFFeafFX45fDn4b3BsvEGs+ZqIGTY2iebMvpuA4X8SK80tf2zPhlLdrFNpXiCCItgytAhCj1wGzQB9LV81ftO/tH6p8OfGkXgvwpodvqGqeQktxLcBmClxlERV5Y4wfxr6A8LeItD8UaNBrHh/U7bUbKdQySwSBsZ7Edj7HmvjL9vKxm8M/HDwn46t42VZIImaRR1kt5c9fXaV/KgCn8Hvg/8RvjL47ufG/xOk1ax0e9VhcO58mS6XjEKIeVj98duPWvftK/ZU+DNhfQ3X9g3d0YmDCO4vXdGI/vDv8ASvZNB1K21jRLHVrORZba8t0nicdGVlBB/WrtAEdrbw2ttFa20KQwRIEjjRcKigYAA7CpKKKACiiigAooooAKKKKACiiigAooooAKKKKACiiigAooooA+D/2tPDMnwl+Pmg/Enw3pgtdOuZ47srANkZuI2zKnH3d69vc16l8Vv2tPBlv8OGufA95Jd+Ir6LZDC8RU2TEcu+RglewGcn2r6E8a+FfD/jPw/PoPibTIdR0+cfNFJ2PZlI5Uj1HNePaN+yV8IdM16DVVtdXuRBKJUtbi8DwEg5AI2gkexP1oA8Z/ZV/Z7sviJpknxG+JUt5fwXs7tbWrTMrXJDENLK4O4gtkAAjOCa+gPE/7NXwf1nQJ9Lt/CdtpMsi4jvLMss0TDoQSTn6HOa9ehijhiWKGNI41GFVFAAHsBT6APgzxR8DvjN8D9TfxL8N9bu9U0+I7nayGJNo7SwHIcfTP4Vx/xu+PV38V/h3pnhrX/DSW/iGwvhJ9rtzhHG0qRsPzKxJHGSOK/SOudn8C+C5teXXpvCujPqincLs2aeZn1zjr70AYX7Oml6po3wO8IaZrMbxX0GmoJI3+8gOSqn3CkD8K7+iigAooooAKKKKACiiigAooooAKKKKACiiigAooooAKKKKACiiigAooooAKKKKACiiigAooooAKKKKACiiigAooooA//9k="/>
          <p:cNvSpPr/>
          <p:nvPr/>
        </p:nvSpPr>
        <p:spPr>
          <a:xfrm>
            <a:off x="365125" y="7937"/>
            <a:ext cx="244474"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5" name="Google Shape;1565;p178" descr="data:image/jpg;base64,%20/9j/4AAQSkZJRgABAQEAYABgAAD/2wBDAAUDBAQEAwUEBAQFBQUGBwwIBwcHBw8LCwkMEQ8SEhEPERETFhwXExQaFRERGCEYGh0dHx8fExciJCIeJBweHx7/2wBDAQUFBQcGBw4ICA4eFBEUHh4eHh4eHh4eHh4eHh4eHh4eHh4eHh4eHh4eHh4eHh4eHh4eHh4eHh4eHh4eHh4eHh7/wAARCAFqAM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rkfjH42t/h38N9Y8XTwfaDYw5hhJIEsrEKikjoCSMn0rrqqazpthrGl3Ol6paRXdldRmOaGVdyupHIIoA+J1/ba8XTSBLfwJo7Nj7ouJWJ/KpP+Gz/Hf/RPdL/77nrM/aT/AGfbn4Sxv8SfAOsyQ6Xa3CFreRv31mzsFUo3R1yQMHkZ719Ofs0eKI/iL8HtI8R6pptl/aB3290ywKBJJG20vjHGeDQB87j9tTxkBh/h7pm7vieUf0pp/bT8as37r4faX9DLMa+0TpGkk5Ol2JP/AF7p/hSrpOlKcrplkD7QL/hQB8Xf8Nn+O/8Aonul/wDfc9H/AA2f47/6J7pf/fc9faf9mab/ANA+0/78r/hR/Zmm/wDQPtP+/K/4UAfFn/DZ/jv/AKJ7pf8A33PSN+2j46UZb4faWB7vNX2p/Zmm/wDQPtP+/K/4UjaXpjDDabZke8C/4UAfFy/tq+MNo3fD7TCfUTyj+lL/AMNreLv+ie6b/wCBEv8AhX2d/Y+k/wDQLsf/AAHT/Cj+x9J/6Bdj/wCA6f4UAfF5/bS8bMf3Xw+0zHvLMaT/AIbQ8df9E+0v/vuavtJdK0tfu6bZL9IF/wAKd/Zum/8AQPtP+/K/4UAfFf8Aw2h46/6J9pf/AH3NSj9tHxwpy/w90vb3/eTCvtP+zdN/6B9p/wB+V/wpDpemsMNp1mR6GBf8KAPi7/htXxh2+Hum5/6+Jf8ACuo+D37WuueKviPpXhPxF4PsrOPU7hbeOa2ldWiZuhZXzkflX1P/AGPpP/QLsf8AwHT/AAr4h+I6R3n/AAUE0y2tY0hWLUrFMIuB8sKE8CgD7tooooAKKKKACiiigAooooAKKKKAOL+N/gZfiR8MNY8Hm7FnJexqYZiuQkiOHQkdxlRn2r4x+H3xG+Jf7MniB/B/jDQ3u9AeYuICcA5PMtvL0OeuD+hr9AqxfGfhTw74x0WTR/E2k22pWUg+5MmSp9VPVT7igDF+FfxO8G/EzRzqHhXVFuGjANxayDZPAT2dD/MZB9a7Ovgj4T6fH8L/ANuL/hFNEmmi0uS7lshHK5O+F4iyqT3w23B9q+96ACiiigAooooAKKKKACiiigAooooAK+EvjQ48Kft56VrF1mO2nvbC4DHoVZFjJ/MGvu2vlT/goL8PbrVPDmmfEPSYma60U+Te7B8wgY5V/wDgLf8AoXtQB9WA5GR0oryL9lb4qWfxN+GtrJJOg13TI0ttSgJ+bcBhZQP7rAZz65Feu0AFFFFABRRRQAUUUUAFFFFABRRXGfGL4j+H/hh4Nn8R69KTg+Xa2yH95cy44RR/M9AKAPkXxfnXP+ChNjBF/oxg1W3UsOC3lRBifxxivuyvhn9lbRfEnxW/aLvPjBq1gbfTLWeW4MgBEZmZCqRIT12g5J9vevuagAooooAKKKKACiiigAooooAKKKKACq+o2drqNhPYX1vHcWtxG0U0UgyrqRggj6VYooA+BPD8MvwB/bHTR7aV49Dv7hYQrHhrW4PyZ9djY/75r78r4x/4KNeH5bXVfCPji1Qqyh7KWQDoyt5kf83/ACr6q+F/iGHxX8PNB8RQOHW+sYpSQejbfmH5g0AdJRRRQAUUUUAFFFFABRRTZpY4YmlmkSONBlnc4AHqSaAHV8N/t6663i74teGfh7o7fabizwkiJz+/nZQF47hQv516x8f/ANqPwr4NsbnR/BtzBr3iEqUDxHdbWrf3mYcMR/dH4muH/Y4+D+uar4qf4yfEFJnupnafTY7kfvJZW63DA9AAfl/PsKAPqnwN4d0/wn4R0zw9pltFb29jbJEFjUAFgBuY+pJySfetqiigAooooAKKKKACiiigAooooAKKKKACiiigDyj9rXw3Y+JPgJ4jivXSNrGD7dbyOcBJI+Rz7jI/GvN/+CdXiW41P4Yax4euHdxo98DDnJxHMC2B/wACVuPevT/2rbOa+/Z78XwwMVZbHzTz1CsGI/IV5r/wTpu7eb4P6raxwKk1vq7+a4HL7o0Iz9KAPpuiiigAooooAK+af2hv2o7XwP4hl8I+DNLi1vW4W8u5lkYmGB/7gC8u3qOAK9p+Mfir/hCvhh4g8ThWeSxs3eIKM/vD8q/+PEV8qf8ABPzwVZeIte8Q/EfXliv761nEFr52HKyv88kpB/iwQAfdqAM4ftLftCWo8288DwmOQfu92jTqMnpg55qgvg/9pL4+Xgn8RXF3o+jMeFu82lso/wBmEfM/1IP1r72IB6gH8KWgD57+DP7KvgfwTcwatr7HxNq8RDIbhNttE3qsf8R92z9K+gwAoCqAAOAB2paKACiiigAooooAKKKKACiiigAooooAKKKKACiiigDgf2iv+SFeM/8AsETf+g14p/wTb/5Jv4m/7C6/+iVr2f8AaTJHwG8ZkHH/ABKpf5V45/wTeA/4Vj4iOOTq4z/36WgD6mooooAKKKKAKHiHSNP1/Q73RdWtkubG9haGeJujKwwa+CdXsvGf7J/xjivbGSW+8L6k/Gf9XdwA8xt6SoDwfx6E1+gtfOX/AAUJuNLi+BkMF4IzezarCLHP3gwDFyPbbkH6igD3nwtrmn+JfDmn6/pMwmsb+BZ4X9VYZ59x0rTrx39jO3vLf9nTwyt7uDOsskQb/nmZWK/pXsVABRRRQAUUUUAFFFFABRRRQAUUUUAFFFFABRRRQAUUUUAeeftKf8kF8Z/9gqX+VeO/8E3/APkmHiH/ALC4/wDRS17F+0p/yQXxn/2Cpf5V47/wTf8A+SYeIf8AsLj/ANFLQB9TUUUUAFFFFACMyqpZiAoGST2FfAHxm8Ran+0d+0DpnhDw1DcDRdOma2jYjICB/wB9cNjoMDj2A9a+tf2mvHEPgL4N65q3nLHe3EJtLFc8tNINox9Blvwrxz/gnX4New8Ha142vIiJ9WnFtbMw5MMfLH6Fz/47QB9P+H9Ks9C0Ox0bT4xHaWVukEKjsqjA/lV6iigAooooAKKKKACiiigAooooAKKKKACiiigAooooAKKKKAPPP2lP+SC+M/8AsFS/yrx3/gm//wAkw8Q/9hcf+ilr2L9pT/kgvjP/ALBUv8q8d/4Jv/8AJMPEP/YXH/opaAPqaiiigAr58+Mn7VXgvwFrd74e0/T73XdYs5DFOseIoInHUFzySD1wPxr6Dr4B8V6Lpvhv9vBLLUbC11Kw1HVo5mguIxImLhc8g8ZDNn8KAIEt/ip+1Z48tJr61fTPDFm/31RltbVD97aT/rJSB/8AqFfd/hHw/pvhbwzp/h7R4RDY2ECwwr7AdT7nqfrWhaW9vZ26W1pBFbwIMJHEgVVHoAOBUtABRRRQAUUUUAFFFFABRRRQAUUUUAFFFFABRRRQAUUUUAFFFFAHnn7Sn/JBfGf/AGCpf5V47/wTf/5Jh4h/7C4/9FLXsX7Sn/JBfGf/AGCpf5V47/wTf/5Jh4h/7C4/9FLQB9TUUUUAeV/tS/EXUfhl8J7rxBoy251OSeO1tfOG5VZ85bHfABOK+fP2Vfhh4u+IXxDg+Nvj25Mtt5xubQyEb7uVflVgo4WNSOPpxVr/AIKQavdzan4N8Ko5W2kEt247M5YRqT9Bu/Ovqr4Z6Ha+Gfh5oOg2YAhsrCKMe52gk/iSTQB0VFFFABRRRQAUUUUAFFFFABRRRQAUUUUAFFFFABRRRQAUUUUAFFFFAHnn7Sn/ACQXxn/2Cpf5V47/AME3/wDkmHiH/sLj/wBFLXsX7Sn/ACQXxn/2Cpf5V47/AME3/wDkmHiH/sLj/wBFLQB9TUUUUAfKP/BRrwul14L0DxjG4S4027No47skoyMfRk/U17X+zh4kuvFnwR8L61fY+0yWQilI/iaMlM/jtzWT+1z4Vj8WfAbxDbkuJrCL+0INvd4ucH2IzXn/APwTw8Rz6p8JNS0O4maQ6PqJWEE/dilUMB9NwegD6YooooAKKKKACiiigAooooAKKKKACiiigAooooAKKKKACiiigAooooA88/aU/wCSC+M/+wVL/KvHf+Cb/wDyTDxD/wBhcf8Aopa9i/aU/wCSC+M/+wVL/KvHf+Cb/wDyTDxD/wBhcf8AopaAPqaiiigCnrmnw6tot9pdwMxXlvJA/wBGUqf518DfBPXPEf7Pn7Q03gnW0jbT9TuI7a7jjYPlWJ8mZSOhG7kehIr9Ba+Qf2uvgx46vvijY/Ev4d6e9/cFYjPFDtMsM8X3ZAp4YEBfxFAH17RXxd8K/wBp7xr4Q8W/8Ij8a9OmVDIEa8ktvJuLUnoXUAB09wMj3r7KsLu1v7KG+sriO4tp0EkUsbbldSMgg9xQBPRRRQAUUUUAFFFFABRRRQAUUUUAFFFFABRRRQAUUUUAFFFFAHnP7TTmP4BeM2Az/wASyQfnivI/+CcKbfhXrz5+9q/8okr1n9qAgfs/+M8nH/Etf+Yryn/gnIpHwm1tiODq5x/37SgD6gooooAKKKKAPJv2l/g7pXxV8FzolvFD4is42fTbwLhtw58tj3Runt1rxf8AYQ+Jt9a6hffCHxRI8dzaF30wTH5kKHEkHPp94D2avsGvkD9rP4G+IrXxZ/wtr4ZJP9vjkFxfWtr/AK5JV58+MD73T5l69+eaAPr6ivlj9n79qyz8Qaha+E/iNappOrsRDHqA+WGaTptkU/6tj69M+lfUw6Z7UALRRRQAUUUUAFFFFABRRRQAUUUUAFFFFABRRRQAUUUUAeY/tUsF/Z68Zk8f8S8/+hCvNP8AgnSpHwd1VscHWHx/37Suo/bY8XaP4c+Buq6Vfyn7bri/ZLKFfvM2QzMfRQByfcVif8E+LG7s/gjcTXVvLCl1qkssJdCu9NqDcM9RkHn2oA+jaKKKACiiigAooooA+Yf22vgtpmu+D7v4geHbCO213S1868ECbftcA+8SB1deoPcA11H7FXxIm8e/ClLHU7gzavoTi0nZjlpI8Zjc/hx9Vr3C/tobyxns7iNZIZ42jkRhwykYI/Kvh/8AYOb+y/2g/GGiW7tFaiyuEWHPB8u5QL+IBP5mgD7looooAKKKKACiiigAooooAKKKKACiiigAooooAKKKKAPhv/goBLJqHxu8H6JOxNn9gi+TPGZLhlY/ko/KvtrRrK103SbTT7KFIba3hSOKNBgKoGAAK+Gvj75njf8Abd0jw5fSrbW1rc2dnGx/uD96fxJY194AYAA6UAFFFFABRRRQAUUUUAFfAPh7WLL4Nftr6xca/L9j0mW5uVllKnCwzrvRsDkjO2vv6vA/2kv2c7P4s+JtL8QWmsLpF7Eot75jDv8AOhBJBH+2M4GeMfSgDhPEX7bOgW+rPDofg69vrJGIFxPcCJnHqFwcfia6rwz+2F8LdQ0159Xi1fR7pAM27W/nb/8AdZeD+OK9G+H3wS+G/gzw2mi2nhnTr/K4uLq+tkmmnPcsWB49hwK5/wAR/sw/BvWtU/tB/DTWLE5eKyuGhib/AICOB+GKAO3+GvxK8F/EXT3vPCeuQX3lgedAfkmi/wB5DyPr0rr6/PP42+ELr9mr4xaJr3gjWpjbXINxBBI+ZFRWAeKTH3kI4z/UV9/6Dfrquh2GqLG0S3ltHOEbqodQ2D+dAF2iiigAooooAKKKKACiiigAooooAKKKKAPi/wDb78G32h+LtB+K+gpLG+5IbuWNTiKaM7onJHTI4/4CK+m/gf4+s/iV8NtM8VWkbxNMpiuI36pMnDj6Z5Hsa5L9swgfs5+J8qD8kXXt+9Wuc/4J+gj4AIck51W549Pu0AfQ1FFFABRRRQAUUUUAFFFFABQaK5j4reKLXwX8ONe8UXiGSLT7N5BGDgux+VVz7sQPxoA+K/2ndYb42ftIaP4H8KCK4ismGnrdRjIZi26Zy391AD+Rr7w0mzXTtKtNPR2dLWBIVZurBVAyfyr42/4J2eFZrrxB4k8e3dinkhPslpMwyRIzbpNp+mAT719p0AFFFFABRRRQAUUUUAFFFFABRRRQAUUUhIAJJAA6k0AeRftiXem2v7PHiddSmWPz4UitwTy8xcFQPXp+QNcZ/wAE8V1Bfgldm5QLaNq0ptT3YbV3f+PA1418b9f1r9ob9oOy+H3hq4b+wtOnaCNl5T5T++uW9emB7AetfbPw/wDCekeB/CGn+F9DhMVjYxbEycs56szHuSSSfrQBvUUUUAFFFFABRRRQAUUUUAFfKH/BQD4maPbeEW+GdpJPJrN3LBc3IThIoQSwDHuSQOPxr6j1y+XS9FvtSaN5VtLeScogyzBVJwPfivgn4E2up/H79puTxp4iaxS306RL+e0OPmjTiKJUP3gCF3E/1FAH1N+yJ4XufCnwE0GzvbU213dK97MjDDAyNlc++3bXrdIOBgcD0paACiiigAooooAKKKKACiiigAooooAK8P8A2w/irB8O/hrcadY3KjxBrUbW9min5ooyMPKfQAHA9zXX/Gz4teFfhRoKX+vzPLd3Ab7FYw8y3DD+S9Msa+RvhD4R8SftJ/Gi58e+MraRPDdtKGmAyI2VfuW0Z7j+8fr3NAHr/wCwR8Mm8N+Crjx1q9uV1TXQBbbx80dqDkH6u3P0C19OVHbQQ21tHb28axQxIEjRRgKoGAAKkoAKKKKACiiigAooooAKKKKAEdVdCjKGVhggjgivgn4/+DNa/Z7+M2n/ABI8Eo8WiXdwZI0XPlxueZLZ/wDYYZx/9avvesXxv4W0Txn4YvPDniGyS70+7TbIh6qezKezA8g0AZvwq8eaD8RvB1p4k0G4V4plAmhLDfbyY+aNh2IP59a6uvz11vTfiD+yj8Uo9S0+Q3vh2/lYRZYmG9hB/wBXJx8soGDkfUcV9j/D/wCNHw28bS2lnovimwbUrmJXFjJJslDEZKAMBuI6cUAeh0UUUAFFFFABRRRQAUUUUAFFFNlkWKJ5HOFRSzH0AoA+E/2y4l1D9qzw5p2vF30d4LKMITgeU0pDgfU5r7h0LSdL0LSYNK0axt7Cxt12xQQIFRR7AV8HeALC9/aE/avvtY1a5lGk6ZOboKD9y3hfEMS+mTgn/gRr7/FABRRRQAUUUUAFFFFABRRRQAUUUUAFFFFAHF/GP4b+H/ij4Ol8Oa+siLvEttcxYElvKAQGXP1wR3FfE37T/wADdP8AgzovhjWPDmrard3sszrc3DLtVJECsrqV+5yemT0r9DahvbS1vrZra9tobmBxho5UDq31B4oA+avg7+1t4I1q303RPFy3mi6n5McMl7OA9tLIFALFhymTzyMDPWvpeGSOaFJoZEkjdQyOhyGB6EEdRXzr+09+zv4W8QeBdR1rwZ4ettO8SWMZuI0s02LdKvLRlBxuIzjHORjvWB+w58ZtPv8AwvF8OvFGpx22rae3l6Ybl9puIe0YJ/iU8AdcY9KAPqyiiigAooooAKKKKACuM+N/ii18HfCjxFr125UQ2MiRAdWkcbUA/EiuzrxP9tlNJl/Z91mLVNTjsGMkTWm7JM0ytkRgD1Gfp1oA8r/4Ju6BcLYeLPFc8LLHcyxWcEhH3yuXfH03LX2DXy5/wTr8S6jqXw41fw7c2qLZaPdqbadVIL+buZlJ6EgjP/Aq+o6ACiiigAooooAKKKKACiiigAooooAKKKKACiiigAr48/bO+Avh7TfDuqfFLwuzaZeW8yTX1qhxFJvcKZEH8LbmB4469K+w684/ab8P3/if4EeK9H0xN93JZiWNP7/lushUe5CEUAYf7HnjPU/G/wAD9Mv9Zma4v7KWSxlmc5aUR42sT67SAfpXsVfKX/BOfxVa3XgfWvB7KEu7C7+2L83MkcgAPHsV/Wvq2gAooooAKKKKACvij/gofqt3qXjvwd4MjlKWxh+0EdjJLJ5YP4BT+Zr6j+JfxR8D/DmOA+LNaSykuAWihWNpJGUHBbaoJAzxk8V8Y/tn/EX4d/Ea48P674N1mefVtPL28yNavHmIncrAkdQwP50AfcHw28JaN4I8G6f4e0Ozitba3iXdsGDJJgbnY9yTzmujrjfghrt94m+EXhfXtSjKXl5psUkwIxlsYLfjjP412VABRRRQAUUUUAFFFFABRRRQAUUUUAFFFFABRRRQAUjAMpVgCCMEHvS1ynxf1bXNB+GHiLWPDVobvV7SxkktIgm4lwOu3vgZOO+KAPjf4N2kPgn9uu+8O+Hg4003l1aGNWyFiKF9p9lYD8q+8q+DP2B20LVPjFq2ueI9YeXxS8MjWUU45nZzmWTcer47ehNfeZ60AFFeafFX45fDn4b3BsvEGs+ZqIGTY2iebMvpuA4X8SK80tf2zPhlLdrFNpXiCCItgytAhCj1wGzQB9LV81ftO/tH6p8OfGkXgvwpodvqGqeQktxLcBmClxlERV5Y4wfxr6A8LeItD8UaNBrHh/U7bUbKdQySwSBsZ7Edj7HmvjL9vKxm8M/HDwn46t42VZIImaRR1kt5c9fXaV/KgCn8Hvg/8RvjL47ufG/xOk1ax0e9VhcO58mS6XjEKIeVj98duPWvftK/ZU+DNhfQ3X9g3d0YmDCO4vXdGI/vDv8ASvZNB1K21jRLHVrORZba8t0nicdGVlBB/WrtAEdrbw2ttFa20KQwRIEjjRcKigYAA7CpKKKACiiigAooooAKKKKACiiigAooooAKKKKACiiigAooooA+D/2tPDMnwl+Pmg/Enw3pgtdOuZ47srANkZuI2zKnH3d69vc16l8Vv2tPBlv8OGufA95Jd+Ir6LZDC8RU2TEcu+RglewGcn2r6E8a+FfD/jPw/PoPibTIdR0+cfNFJ2PZlI5Uj1HNePaN+yV8IdM16DVVtdXuRBKJUtbi8DwEg5AI2gkexP1oA8Z/ZV/Z7sviJpknxG+JUt5fwXs7tbWrTMrXJDENLK4O4gtkAAjOCa+gPE/7NXwf1nQJ9Lt/CdtpMsi4jvLMss0TDoQSTn6HOa9ehijhiWKGNI41GFVFAAHsBT6APgzxR8DvjN8D9TfxL8N9bu9U0+I7nayGJNo7SwHIcfTP4Vx/xu+PV38V/h3pnhrX/DSW/iGwvhJ9rtzhHG0qRsPzKxJHGSOK/SOudn8C+C5teXXpvCujPqincLs2aeZn1zjr70AYX7Oml6po3wO8IaZrMbxX0GmoJI3+8gOSqn3CkD8K7+iigAooooAKKKKACiiigAooooAKKKKACiiigAooooAKKKKACiiigAooooAKKKKACiiigAooooAKKKKACiiigAooooA//9k="/>
          <p:cNvSpPr/>
          <p:nvPr/>
        </p:nvSpPr>
        <p:spPr>
          <a:xfrm>
            <a:off x="36512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QR Codes</a:t>
            </a:r>
          </a:p>
        </p:txBody>
      </p:sp>
      <p:sp>
        <p:nvSpPr>
          <p:cNvPr id="3" name="Content Placeholder 2"/>
          <p:cNvSpPr>
            <a:spLocks noGrp="1"/>
          </p:cNvSpPr>
          <p:nvPr>
            <p:ph idx="1"/>
          </p:nvPr>
        </p:nvSpPr>
        <p:spPr>
          <a:xfrm>
            <a:off x="218113" y="917197"/>
            <a:ext cx="4924191" cy="4958671"/>
          </a:xfrm>
        </p:spPr>
        <p:txBody>
          <a:bodyPr/>
          <a:lstStyle/>
          <a:p>
            <a:r>
              <a:rPr lang="en-US" dirty="0"/>
              <a:t>Demonstrate purposeful positioning techniques for staff and patients</a:t>
            </a:r>
          </a:p>
          <a:p>
            <a:pPr lvl="1"/>
            <a:r>
              <a:rPr lang="en-US" dirty="0"/>
              <a:t>Easy Access via cellphone or tablet</a:t>
            </a:r>
          </a:p>
        </p:txBody>
      </p:sp>
      <p:sp>
        <p:nvSpPr>
          <p:cNvPr id="5" name="Slide Number Placeholder 4"/>
          <p:cNvSpPr>
            <a:spLocks noGrp="1"/>
          </p:cNvSpPr>
          <p:nvPr>
            <p:ph type="sldNum" sz="quarter" idx="11"/>
          </p:nvPr>
        </p:nvSpPr>
        <p:spPr/>
        <p:txBody>
          <a:bodyPr/>
          <a:lstStyle/>
          <a:p>
            <a:pPr>
              <a:defRPr/>
            </a:pPr>
            <a:fld id="{D9E38BE4-73A9-4CBE-849B-DA886A199DD2}" type="slidenum">
              <a:rPr lang="en-US" smtClean="0"/>
              <a:pPr>
                <a:defRPr/>
              </a:pPr>
              <a:t>50</a:t>
            </a:fld>
            <a:endParaRPr lang="en-US"/>
          </a:p>
        </p:txBody>
      </p:sp>
      <p:grpSp>
        <p:nvGrpSpPr>
          <p:cNvPr id="26" name="Group 25"/>
          <p:cNvGrpSpPr/>
          <p:nvPr/>
        </p:nvGrpSpPr>
        <p:grpSpPr>
          <a:xfrm>
            <a:off x="5053569" y="917197"/>
            <a:ext cx="6622319" cy="5140574"/>
            <a:chOff x="3790176" y="687897"/>
            <a:chExt cx="4966739" cy="3855431"/>
          </a:xfrm>
        </p:grpSpPr>
        <p:pic>
          <p:nvPicPr>
            <p:cNvPr id="4" name="Picture 3"/>
            <p:cNvPicPr>
              <a:picLocks noChangeAspect="1"/>
            </p:cNvPicPr>
            <p:nvPr/>
          </p:nvPicPr>
          <p:blipFill>
            <a:blip r:embed="rId3"/>
            <a:stretch>
              <a:fillRect/>
            </a:stretch>
          </p:blipFill>
          <p:spPr>
            <a:xfrm>
              <a:off x="3790176" y="687897"/>
              <a:ext cx="4966739" cy="3855431"/>
            </a:xfrm>
            <a:prstGeom prst="rect">
              <a:avLst/>
            </a:prstGeom>
          </p:spPr>
        </p:pic>
        <p:sp>
          <p:nvSpPr>
            <p:cNvPr id="25" name="TextBox 24"/>
            <p:cNvSpPr txBox="1"/>
            <p:nvPr/>
          </p:nvSpPr>
          <p:spPr>
            <a:xfrm>
              <a:off x="3897202" y="3990109"/>
              <a:ext cx="2181419" cy="438581"/>
            </a:xfrm>
            <a:prstGeom prst="rect">
              <a:avLst/>
            </a:prstGeom>
            <a:solidFill>
              <a:schemeClr val="bg2"/>
            </a:solidFill>
            <a:ln w="12700">
              <a:solidFill>
                <a:srgbClr val="983C3A"/>
              </a:solidFill>
            </a:ln>
          </p:spPr>
          <p:txBody>
            <a:bodyPr wrap="square" rtlCol="0">
              <a:spAutoFit/>
            </a:bodyPr>
            <a:lstStyle/>
            <a:p>
              <a:pPr algn="ctr"/>
              <a:r>
                <a:rPr lang="en-US" sz="1600" dirty="0">
                  <a:solidFill>
                    <a:srgbClr val="7A0000"/>
                  </a:solidFill>
                  <a:latin typeface="+mn-lt"/>
                </a:rPr>
                <a:t>QR Code for Froggie Walcher’s Video</a:t>
              </a:r>
            </a:p>
          </p:txBody>
        </p:sp>
      </p:grpSp>
    </p:spTree>
    <p:extLst>
      <p:ext uri="{BB962C8B-B14F-4D97-AF65-F5344CB8AC3E}">
        <p14:creationId xmlns:p14="http://schemas.microsoft.com/office/powerpoint/2010/main" val="35444944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14" y="224840"/>
            <a:ext cx="11715725" cy="692357"/>
          </a:xfrm>
        </p:spPr>
        <p:txBody>
          <a:bodyPr/>
          <a:lstStyle/>
          <a:p>
            <a:r>
              <a:rPr lang="en-US" dirty="0"/>
              <a:t>PVB Huddle</a:t>
            </a:r>
          </a:p>
        </p:txBody>
      </p:sp>
      <p:sp>
        <p:nvSpPr>
          <p:cNvPr id="5" name="Slide Number Placeholder 4"/>
          <p:cNvSpPr>
            <a:spLocks noGrp="1"/>
          </p:cNvSpPr>
          <p:nvPr>
            <p:ph type="sldNum" sz="quarter" idx="11"/>
          </p:nvPr>
        </p:nvSpPr>
        <p:spPr/>
        <p:txBody>
          <a:bodyPr/>
          <a:lstStyle/>
          <a:p>
            <a:pPr>
              <a:defRPr/>
            </a:pPr>
            <a:fld id="{D9E38BE4-73A9-4CBE-849B-DA886A199DD2}" type="slidenum">
              <a:rPr lang="en-US" smtClean="0"/>
              <a:pPr>
                <a:defRPr/>
              </a:pPr>
              <a:t>51</a:t>
            </a:fld>
            <a:endParaRPr lang="en-US"/>
          </a:p>
        </p:txBody>
      </p:sp>
      <p:sp>
        <p:nvSpPr>
          <p:cNvPr id="7" name="Content Placeholder 2"/>
          <p:cNvSpPr>
            <a:spLocks noGrp="1"/>
          </p:cNvSpPr>
          <p:nvPr>
            <p:ph idx="1"/>
          </p:nvPr>
        </p:nvSpPr>
        <p:spPr>
          <a:xfrm>
            <a:off x="218115" y="810250"/>
            <a:ext cx="4767995" cy="4958671"/>
          </a:xfrm>
        </p:spPr>
        <p:txBody>
          <a:bodyPr/>
          <a:lstStyle/>
          <a:p>
            <a:r>
              <a:rPr lang="en-US" dirty="0"/>
              <a:t>2-part huddle completed via Pathway </a:t>
            </a:r>
          </a:p>
          <a:p>
            <a:pPr lvl="1"/>
            <a:r>
              <a:rPr lang="en-US" dirty="0"/>
              <a:t>Boardroom and bedside</a:t>
            </a:r>
          </a:p>
          <a:p>
            <a:pPr lvl="1"/>
            <a:r>
              <a:rPr lang="en-US" dirty="0"/>
              <a:t>Incorporates other QI initiatives </a:t>
            </a:r>
          </a:p>
          <a:p>
            <a:pPr lvl="2"/>
            <a:r>
              <a:rPr lang="en-US" dirty="0"/>
              <a:t>Birth Equity</a:t>
            </a:r>
          </a:p>
          <a:p>
            <a:pPr lvl="2"/>
            <a:r>
              <a:rPr lang="en-US" dirty="0"/>
              <a:t>Interdisciplinary Communication</a:t>
            </a:r>
          </a:p>
          <a:p>
            <a:pPr lvl="1"/>
            <a:r>
              <a:rPr lang="en-US" dirty="0"/>
              <a:t>Follows ACOG/SMFM Safe Prevention of the Primary C-section recommendations</a:t>
            </a:r>
          </a:p>
          <a:p>
            <a:pPr lvl="2"/>
            <a:r>
              <a:rPr lang="en-US" dirty="0"/>
              <a:t>Links to Labor Management Pathway if criteria are not met</a:t>
            </a:r>
          </a:p>
          <a:p>
            <a:r>
              <a:rPr lang="en-US" dirty="0"/>
              <a:t>Pathway streamlines documentation</a:t>
            </a:r>
          </a:p>
          <a:p>
            <a:pPr lvl="1"/>
            <a:r>
              <a:rPr lang="en-US" dirty="0"/>
              <a:t>Pathway checkboxes autocomplete provider note</a:t>
            </a:r>
          </a:p>
        </p:txBody>
      </p:sp>
      <p:pic>
        <p:nvPicPr>
          <p:cNvPr id="8" name="Picture 7"/>
          <p:cNvPicPr>
            <a:picLocks noChangeAspect="1"/>
          </p:cNvPicPr>
          <p:nvPr/>
        </p:nvPicPr>
        <p:blipFill>
          <a:blip r:embed="rId3"/>
          <a:stretch>
            <a:fillRect/>
          </a:stretch>
        </p:blipFill>
        <p:spPr>
          <a:xfrm>
            <a:off x="5437106" y="917198"/>
            <a:ext cx="6264263" cy="4953748"/>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5730697" y="322956"/>
            <a:ext cx="5601052" cy="6221477"/>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4986110" y="1928552"/>
            <a:ext cx="7179189" cy="2435344"/>
          </a:xfrm>
          <a:prstGeom prst="rect">
            <a:avLst/>
          </a:prstGeom>
          <a:ln>
            <a:solidFill>
              <a:schemeClr val="tx1"/>
            </a:solidFill>
          </a:ln>
        </p:spPr>
      </p:pic>
    </p:spTree>
    <p:extLst>
      <p:ext uri="{BB962C8B-B14F-4D97-AF65-F5344CB8AC3E}">
        <p14:creationId xmlns:p14="http://schemas.microsoft.com/office/powerpoint/2010/main" val="220986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Pathway Usage</a:t>
            </a:r>
          </a:p>
        </p:txBody>
      </p:sp>
      <p:sp>
        <p:nvSpPr>
          <p:cNvPr id="3" name="Content Placeholder 2"/>
          <p:cNvSpPr>
            <a:spLocks noGrp="1"/>
          </p:cNvSpPr>
          <p:nvPr>
            <p:ph idx="1"/>
          </p:nvPr>
        </p:nvSpPr>
        <p:spPr/>
        <p:txBody>
          <a:bodyPr/>
          <a:lstStyle/>
          <a:p>
            <a:r>
              <a:rPr lang="en-US" dirty="0"/>
              <a:t>Labor Management Strategies most frequently used resource Pathway</a:t>
            </a:r>
          </a:p>
        </p:txBody>
      </p:sp>
      <p:sp>
        <p:nvSpPr>
          <p:cNvPr id="5" name="Slide Number Placeholder 4"/>
          <p:cNvSpPr>
            <a:spLocks noGrp="1"/>
          </p:cNvSpPr>
          <p:nvPr>
            <p:ph type="sldNum" sz="quarter" idx="11"/>
          </p:nvPr>
        </p:nvSpPr>
        <p:spPr/>
        <p:txBody>
          <a:bodyPr/>
          <a:lstStyle/>
          <a:p>
            <a:pPr>
              <a:defRPr/>
            </a:pPr>
            <a:fld id="{D9E38BE4-73A9-4CBE-849B-DA886A199DD2}" type="slidenum">
              <a:rPr lang="en-US" smtClean="0"/>
              <a:pPr>
                <a:defRPr/>
              </a:pPr>
              <a:t>52</a:t>
            </a:fld>
            <a:endParaRPr lang="en-US"/>
          </a:p>
        </p:txBody>
      </p:sp>
      <p:pic>
        <p:nvPicPr>
          <p:cNvPr id="4" name="Picture 3"/>
          <p:cNvPicPr>
            <a:picLocks noChangeAspect="1"/>
          </p:cNvPicPr>
          <p:nvPr/>
        </p:nvPicPr>
        <p:blipFill>
          <a:blip r:embed="rId3"/>
          <a:stretch>
            <a:fillRect/>
          </a:stretch>
        </p:blipFill>
        <p:spPr>
          <a:xfrm>
            <a:off x="1589837" y="1267330"/>
            <a:ext cx="8972279" cy="4608537"/>
          </a:xfrm>
          <a:prstGeom prst="rect">
            <a:avLst/>
          </a:prstGeom>
        </p:spPr>
      </p:pic>
    </p:spTree>
    <p:extLst>
      <p:ext uri="{BB962C8B-B14F-4D97-AF65-F5344CB8AC3E}">
        <p14:creationId xmlns:p14="http://schemas.microsoft.com/office/powerpoint/2010/main" val="313611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Data Sharing &amp; Usage</a:t>
            </a:r>
          </a:p>
        </p:txBody>
      </p:sp>
      <p:sp>
        <p:nvSpPr>
          <p:cNvPr id="5" name="Slide Number Placeholder 4"/>
          <p:cNvSpPr>
            <a:spLocks noGrp="1"/>
          </p:cNvSpPr>
          <p:nvPr>
            <p:ph type="sldNum" sz="quarter" idx="11"/>
          </p:nvPr>
        </p:nvSpPr>
        <p:spPr/>
        <p:txBody>
          <a:bodyPr/>
          <a:lstStyle/>
          <a:p>
            <a:pPr>
              <a:defRPr/>
            </a:pPr>
            <a:fld id="{D9E38BE4-73A9-4CBE-849B-DA886A199DD2}" type="slidenum">
              <a:rPr lang="en-US" smtClean="0"/>
              <a:pPr>
                <a:defRPr/>
              </a:pPr>
              <a:t>53</a:t>
            </a:fld>
            <a:endParaRPr lang="en-US"/>
          </a:p>
        </p:txBody>
      </p:sp>
    </p:spTree>
    <p:extLst>
      <p:ext uri="{BB962C8B-B14F-4D97-AF65-F5344CB8AC3E}">
        <p14:creationId xmlns:p14="http://schemas.microsoft.com/office/powerpoint/2010/main" val="3711948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Review, Sharing</a:t>
            </a:r>
          </a:p>
        </p:txBody>
      </p:sp>
      <p:sp>
        <p:nvSpPr>
          <p:cNvPr id="5" name="Slide Number Placeholder 4"/>
          <p:cNvSpPr>
            <a:spLocks noGrp="1"/>
          </p:cNvSpPr>
          <p:nvPr>
            <p:ph type="sldNum" sz="quarter" idx="11"/>
          </p:nvPr>
        </p:nvSpPr>
        <p:spPr/>
        <p:txBody>
          <a:bodyPr/>
          <a:lstStyle/>
          <a:p>
            <a:pPr>
              <a:defRPr/>
            </a:pPr>
            <a:fld id="{D9E38BE4-73A9-4CBE-849B-DA886A199DD2}" type="slidenum">
              <a:rPr lang="en-US" smtClean="0"/>
              <a:pPr>
                <a:defRPr/>
              </a:pPr>
              <a:t>54</a:t>
            </a:fld>
            <a:endParaRPr lang="en-US"/>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75870622"/>
              </p:ext>
            </p:extLst>
          </p:nvPr>
        </p:nvGraphicFramePr>
        <p:xfrm>
          <a:off x="218018" y="916518"/>
          <a:ext cx="11715749" cy="4959349"/>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13"/>
          <p:cNvPicPr>
            <a:picLocks noChangeAspect="1"/>
          </p:cNvPicPr>
          <p:nvPr/>
        </p:nvPicPr>
        <p:blipFill>
          <a:blip r:embed="rId4"/>
          <a:stretch>
            <a:fillRect/>
          </a:stretch>
        </p:blipFill>
        <p:spPr>
          <a:xfrm>
            <a:off x="4792922" y="794166"/>
            <a:ext cx="6586279" cy="5667540"/>
          </a:xfrm>
          <a:prstGeom prst="rect">
            <a:avLst/>
          </a:prstGeom>
          <a:solidFill>
            <a:schemeClr val="bg1"/>
          </a:solidFill>
          <a:ln>
            <a:solidFill>
              <a:schemeClr val="accent1"/>
            </a:solidFill>
          </a:ln>
        </p:spPr>
      </p:pic>
      <p:pic>
        <p:nvPicPr>
          <p:cNvPr id="15" name="Picture 14"/>
          <p:cNvPicPr>
            <a:picLocks noChangeAspect="1"/>
          </p:cNvPicPr>
          <p:nvPr/>
        </p:nvPicPr>
        <p:blipFill>
          <a:blip r:embed="rId5"/>
          <a:stretch>
            <a:fillRect/>
          </a:stretch>
        </p:blipFill>
        <p:spPr>
          <a:xfrm>
            <a:off x="2133600" y="1968500"/>
            <a:ext cx="7924800" cy="2921000"/>
          </a:xfrm>
          <a:prstGeom prst="rect">
            <a:avLst/>
          </a:prstGeom>
          <a:solidFill>
            <a:schemeClr val="bg1"/>
          </a:solidFill>
          <a:ln>
            <a:solidFill>
              <a:schemeClr val="accent1"/>
            </a:solidFill>
          </a:ln>
        </p:spPr>
      </p:pic>
      <p:pic>
        <p:nvPicPr>
          <p:cNvPr id="16" name="Picture 15"/>
          <p:cNvPicPr>
            <a:picLocks noChangeAspect="1"/>
          </p:cNvPicPr>
          <p:nvPr/>
        </p:nvPicPr>
        <p:blipFill>
          <a:blip r:embed="rId6"/>
          <a:stretch>
            <a:fillRect/>
          </a:stretch>
        </p:blipFill>
        <p:spPr>
          <a:xfrm>
            <a:off x="561014" y="1469656"/>
            <a:ext cx="8877300" cy="2387600"/>
          </a:xfrm>
          <a:prstGeom prst="rect">
            <a:avLst/>
          </a:prstGeom>
          <a:solidFill>
            <a:schemeClr val="bg1"/>
          </a:solidFill>
          <a:ln>
            <a:solidFill>
              <a:schemeClr val="accent1"/>
            </a:solidFill>
          </a:ln>
        </p:spPr>
      </p:pic>
      <p:pic>
        <p:nvPicPr>
          <p:cNvPr id="17" name="Picture 16"/>
          <p:cNvPicPr>
            <a:picLocks noChangeAspect="1"/>
          </p:cNvPicPr>
          <p:nvPr/>
        </p:nvPicPr>
        <p:blipFill>
          <a:blip r:embed="rId7"/>
          <a:stretch>
            <a:fillRect/>
          </a:stretch>
        </p:blipFill>
        <p:spPr>
          <a:xfrm>
            <a:off x="3634983" y="2767749"/>
            <a:ext cx="6223000" cy="1879600"/>
          </a:xfrm>
          <a:prstGeom prst="rect">
            <a:avLst/>
          </a:prstGeom>
          <a:solidFill>
            <a:schemeClr val="bg1"/>
          </a:solidFill>
          <a:ln>
            <a:solidFill>
              <a:schemeClr val="accent1"/>
            </a:solidFill>
          </a:ln>
        </p:spPr>
      </p:pic>
      <p:pic>
        <p:nvPicPr>
          <p:cNvPr id="18" name="Picture 17"/>
          <p:cNvPicPr>
            <a:picLocks noChangeAspect="1"/>
          </p:cNvPicPr>
          <p:nvPr/>
        </p:nvPicPr>
        <p:blipFill>
          <a:blip r:embed="rId8"/>
          <a:stretch>
            <a:fillRect/>
          </a:stretch>
        </p:blipFill>
        <p:spPr>
          <a:xfrm>
            <a:off x="3067336" y="1883455"/>
            <a:ext cx="6223000" cy="3416300"/>
          </a:xfrm>
          <a:prstGeom prst="rect">
            <a:avLst/>
          </a:prstGeom>
          <a:solidFill>
            <a:schemeClr val="bg1"/>
          </a:solidFill>
          <a:ln>
            <a:solidFill>
              <a:schemeClr val="accent1"/>
            </a:solidFill>
          </a:ln>
        </p:spPr>
      </p:pic>
      <p:pic>
        <p:nvPicPr>
          <p:cNvPr id="20" name="Picture 19"/>
          <p:cNvPicPr>
            <a:picLocks noChangeAspect="1"/>
          </p:cNvPicPr>
          <p:nvPr/>
        </p:nvPicPr>
        <p:blipFill>
          <a:blip r:embed="rId9"/>
          <a:stretch>
            <a:fillRect/>
          </a:stretch>
        </p:blipFill>
        <p:spPr>
          <a:xfrm>
            <a:off x="2258273" y="961675"/>
            <a:ext cx="8582212" cy="5207111"/>
          </a:xfrm>
          <a:prstGeom prst="rect">
            <a:avLst/>
          </a:prstGeom>
        </p:spPr>
      </p:pic>
      <p:pic>
        <p:nvPicPr>
          <p:cNvPr id="22" name="Picture 21"/>
          <p:cNvPicPr>
            <a:picLocks noChangeAspect="1"/>
          </p:cNvPicPr>
          <p:nvPr/>
        </p:nvPicPr>
        <p:blipFill>
          <a:blip r:embed="rId10"/>
          <a:stretch>
            <a:fillRect/>
          </a:stretch>
        </p:blipFill>
        <p:spPr>
          <a:xfrm>
            <a:off x="1954028" y="816743"/>
            <a:ext cx="8800545" cy="5622383"/>
          </a:xfrm>
          <a:prstGeom prst="rect">
            <a:avLst/>
          </a:prstGeom>
          <a:ln>
            <a:solidFill>
              <a:schemeClr val="accent1"/>
            </a:solidFill>
          </a:ln>
        </p:spPr>
      </p:pic>
    </p:spTree>
    <p:extLst>
      <p:ext uri="{BB962C8B-B14F-4D97-AF65-F5344CB8AC3E}">
        <p14:creationId xmlns:p14="http://schemas.microsoft.com/office/powerpoint/2010/main" val="177680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Inductions</a:t>
            </a:r>
          </a:p>
        </p:txBody>
      </p:sp>
      <p:pic>
        <p:nvPicPr>
          <p:cNvPr id="7" name="Content Placeholder 6"/>
          <p:cNvPicPr>
            <a:picLocks noGrp="1" noChangeAspect="1"/>
          </p:cNvPicPr>
          <p:nvPr>
            <p:ph idx="1"/>
          </p:nvPr>
        </p:nvPicPr>
        <p:blipFill>
          <a:blip r:embed="rId3"/>
          <a:stretch>
            <a:fillRect/>
          </a:stretch>
        </p:blipFill>
        <p:spPr>
          <a:xfrm>
            <a:off x="1298512" y="1313466"/>
            <a:ext cx="9554761" cy="4149305"/>
          </a:xfrm>
          <a:prstGeom prst="rect">
            <a:avLst/>
          </a:prstGeom>
        </p:spPr>
      </p:pic>
      <p:sp>
        <p:nvSpPr>
          <p:cNvPr id="5" name="Slide Number Placeholder 4"/>
          <p:cNvSpPr>
            <a:spLocks noGrp="1"/>
          </p:cNvSpPr>
          <p:nvPr>
            <p:ph type="sldNum" sz="quarter" idx="11"/>
          </p:nvPr>
        </p:nvSpPr>
        <p:spPr/>
        <p:txBody>
          <a:bodyPr/>
          <a:lstStyle/>
          <a:p>
            <a:pPr>
              <a:defRPr/>
            </a:pPr>
            <a:fld id="{D9E38BE4-73A9-4CBE-849B-DA886A199DD2}" type="slidenum">
              <a:rPr lang="en-US" smtClean="0"/>
              <a:pPr>
                <a:defRPr/>
              </a:pPr>
              <a:t>55</a:t>
            </a:fld>
            <a:endParaRPr lang="en-US"/>
          </a:p>
        </p:txBody>
      </p:sp>
      <p:pic>
        <p:nvPicPr>
          <p:cNvPr id="9" name="Picture 8"/>
          <p:cNvPicPr>
            <a:picLocks noChangeAspect="1"/>
          </p:cNvPicPr>
          <p:nvPr/>
        </p:nvPicPr>
        <p:blipFill>
          <a:blip r:embed="rId4"/>
          <a:stretch>
            <a:fillRect/>
          </a:stretch>
        </p:blipFill>
        <p:spPr>
          <a:xfrm>
            <a:off x="2008666" y="917728"/>
            <a:ext cx="8134453" cy="5080491"/>
          </a:xfrm>
          <a:prstGeom prst="rect">
            <a:avLst/>
          </a:prstGeom>
          <a:ln>
            <a:solidFill>
              <a:schemeClr val="accent1"/>
            </a:solidFill>
          </a:ln>
        </p:spPr>
      </p:pic>
    </p:spTree>
    <p:extLst>
      <p:ext uri="{BB962C8B-B14F-4D97-AF65-F5344CB8AC3E}">
        <p14:creationId xmlns:p14="http://schemas.microsoft.com/office/powerpoint/2010/main" val="128531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Medication Management for IOLs</a:t>
            </a:r>
          </a:p>
        </p:txBody>
      </p:sp>
      <p:sp>
        <p:nvSpPr>
          <p:cNvPr id="3" name="Content Placeholder 2"/>
          <p:cNvSpPr>
            <a:spLocks noGrp="1"/>
          </p:cNvSpPr>
          <p:nvPr>
            <p:ph idx="1"/>
          </p:nvPr>
        </p:nvSpPr>
        <p:spPr/>
        <p:txBody>
          <a:bodyPr/>
          <a:lstStyle/>
          <a:p>
            <a:r>
              <a:rPr lang="en-US" dirty="0"/>
              <a:t>Focus on Pitocin titration education</a:t>
            </a:r>
          </a:p>
          <a:p>
            <a:pPr lvl="1"/>
            <a:r>
              <a:rPr lang="en-US" dirty="0"/>
              <a:t>Titration based on MVUs if using IUPC</a:t>
            </a:r>
          </a:p>
          <a:p>
            <a:pPr lvl="1"/>
            <a:r>
              <a:rPr lang="en-US" dirty="0"/>
              <a:t>Monthly fallout audits include Pitocin reviews for failed IOLs w/ 1:1 coaching</a:t>
            </a:r>
          </a:p>
          <a:p>
            <a:pPr lvl="1"/>
            <a:r>
              <a:rPr lang="en-US" dirty="0"/>
              <a:t>Coming soon… Provider/nurse partnership to champion education points during team huddles</a:t>
            </a:r>
          </a:p>
          <a:p>
            <a:r>
              <a:rPr lang="en-US" dirty="0"/>
              <a:t>Adjusting the Pitocin Policy </a:t>
            </a:r>
          </a:p>
          <a:p>
            <a:pPr lvl="1"/>
            <a:r>
              <a:rPr lang="en-US" dirty="0"/>
              <a:t>Original Policy: Pitocin administration started at 1 mu/min</a:t>
            </a:r>
          </a:p>
          <a:p>
            <a:pPr lvl="1"/>
            <a:r>
              <a:rPr lang="en-US" dirty="0"/>
              <a:t>Audits revealed nurses like to titrate on even numbers!</a:t>
            </a:r>
          </a:p>
          <a:p>
            <a:pPr lvl="1"/>
            <a:r>
              <a:rPr lang="en-US" dirty="0"/>
              <a:t>Adjustment of policy and order to begin titration at 2 mu/min</a:t>
            </a:r>
          </a:p>
          <a:p>
            <a:pPr lvl="1"/>
            <a:r>
              <a:rPr lang="en-US" dirty="0"/>
              <a:t>Live May 2023</a:t>
            </a:r>
          </a:p>
          <a:p>
            <a:r>
              <a:rPr lang="en-US" dirty="0"/>
              <a:t>Literature review for high dose oxytocin titration</a:t>
            </a:r>
          </a:p>
          <a:p>
            <a:pPr lvl="1"/>
            <a:endParaRPr lang="en-US" dirty="0"/>
          </a:p>
        </p:txBody>
      </p:sp>
      <p:sp>
        <p:nvSpPr>
          <p:cNvPr id="5" name="Slide Number Placeholder 4"/>
          <p:cNvSpPr>
            <a:spLocks noGrp="1"/>
          </p:cNvSpPr>
          <p:nvPr>
            <p:ph type="sldNum" sz="quarter" idx="11"/>
          </p:nvPr>
        </p:nvSpPr>
        <p:spPr/>
        <p:txBody>
          <a:bodyPr/>
          <a:lstStyle/>
          <a:p>
            <a:pPr>
              <a:defRPr/>
            </a:pPr>
            <a:fld id="{D9E38BE4-73A9-4CBE-849B-DA886A199DD2}" type="slidenum">
              <a:rPr lang="en-US" smtClean="0"/>
              <a:pPr>
                <a:defRPr/>
              </a:pPr>
              <a:t>56</a:t>
            </a:fld>
            <a:endParaRPr lang="en-US"/>
          </a:p>
        </p:txBody>
      </p:sp>
      <p:sp>
        <p:nvSpPr>
          <p:cNvPr id="6" name="Explosion 2 5"/>
          <p:cNvSpPr/>
          <p:nvPr/>
        </p:nvSpPr>
        <p:spPr>
          <a:xfrm rot="11929389">
            <a:off x="6549171" y="2941508"/>
            <a:ext cx="5367075" cy="3822817"/>
          </a:xfrm>
          <a:prstGeom prst="irregularSeal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7612419" y="4237361"/>
            <a:ext cx="3766781" cy="646331"/>
          </a:xfrm>
          <a:prstGeom prst="rect">
            <a:avLst/>
          </a:prstGeom>
          <a:noFill/>
        </p:spPr>
        <p:txBody>
          <a:bodyPr wrap="square" rtlCol="0">
            <a:spAutoFit/>
          </a:bodyPr>
          <a:lstStyle/>
          <a:p>
            <a:pPr algn="ctr"/>
            <a:r>
              <a:rPr lang="en-US" b="1" dirty="0">
                <a:solidFill>
                  <a:schemeClr val="tx2"/>
                </a:solidFill>
              </a:rPr>
              <a:t>Does your hospital use a high dose or low dose Pitocin regimen?</a:t>
            </a:r>
          </a:p>
        </p:txBody>
      </p:sp>
    </p:spTree>
    <p:extLst>
      <p:ext uri="{BB962C8B-B14F-4D97-AF65-F5344CB8AC3E}">
        <p14:creationId xmlns:p14="http://schemas.microsoft.com/office/powerpoint/2010/main" val="885036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890112" y="1554417"/>
            <a:ext cx="8776129" cy="4612403"/>
          </a:xfrm>
          <a:prstGeom prst="rect">
            <a:avLst/>
          </a:prstGeom>
          <a:solidFill>
            <a:schemeClr val="bg1"/>
          </a:solidFill>
        </p:spPr>
      </p:pic>
      <p:sp>
        <p:nvSpPr>
          <p:cNvPr id="2" name="Title 1"/>
          <p:cNvSpPr>
            <a:spLocks noGrp="1"/>
          </p:cNvSpPr>
          <p:nvPr>
            <p:ph type="title"/>
          </p:nvPr>
        </p:nvSpPr>
        <p:spPr/>
        <p:txBody>
          <a:bodyPr/>
          <a:lstStyle/>
          <a:p>
            <a:r>
              <a:rPr lang="en-US" dirty="0"/>
              <a:t>Provider Scorecard</a:t>
            </a:r>
          </a:p>
        </p:txBody>
      </p:sp>
      <p:sp>
        <p:nvSpPr>
          <p:cNvPr id="3" name="Content Placeholder 2"/>
          <p:cNvSpPr>
            <a:spLocks noGrp="1"/>
          </p:cNvSpPr>
          <p:nvPr>
            <p:ph idx="1"/>
          </p:nvPr>
        </p:nvSpPr>
        <p:spPr>
          <a:xfrm>
            <a:off x="218114" y="777134"/>
            <a:ext cx="11715725" cy="4958671"/>
          </a:xfrm>
        </p:spPr>
        <p:txBody>
          <a:bodyPr/>
          <a:lstStyle/>
          <a:p>
            <a:r>
              <a:rPr lang="en-US" dirty="0"/>
              <a:t>Reviews of unit and personal rates</a:t>
            </a:r>
          </a:p>
          <a:p>
            <a:pPr lvl="1"/>
            <a:r>
              <a:rPr lang="en-US" dirty="0"/>
              <a:t>Mentorship opportunities</a:t>
            </a:r>
          </a:p>
        </p:txBody>
      </p:sp>
      <p:sp>
        <p:nvSpPr>
          <p:cNvPr id="5" name="Slide Number Placeholder 4"/>
          <p:cNvSpPr>
            <a:spLocks noGrp="1"/>
          </p:cNvSpPr>
          <p:nvPr>
            <p:ph type="sldNum" sz="quarter" idx="11"/>
          </p:nvPr>
        </p:nvSpPr>
        <p:spPr/>
        <p:txBody>
          <a:bodyPr/>
          <a:lstStyle/>
          <a:p>
            <a:pPr>
              <a:defRPr/>
            </a:pPr>
            <a:fld id="{D9E38BE4-73A9-4CBE-849B-DA886A199DD2}" type="slidenum">
              <a:rPr lang="en-US" smtClean="0"/>
              <a:pPr>
                <a:defRPr/>
              </a:pPr>
              <a:t>57</a:t>
            </a:fld>
            <a:endParaRPr lang="en-US"/>
          </a:p>
        </p:txBody>
      </p:sp>
      <p:pic>
        <p:nvPicPr>
          <p:cNvPr id="12" name="Picture 11"/>
          <p:cNvPicPr>
            <a:picLocks noChangeAspect="1"/>
          </p:cNvPicPr>
          <p:nvPr/>
        </p:nvPicPr>
        <p:blipFill>
          <a:blip r:embed="rId4"/>
          <a:stretch>
            <a:fillRect/>
          </a:stretch>
        </p:blipFill>
        <p:spPr>
          <a:xfrm>
            <a:off x="2387256" y="1566884"/>
            <a:ext cx="9301729" cy="4588377"/>
          </a:xfrm>
          <a:prstGeom prst="rect">
            <a:avLst/>
          </a:prstGeom>
          <a:solidFill>
            <a:schemeClr val="bg1"/>
          </a:solidFill>
        </p:spPr>
      </p:pic>
    </p:spTree>
    <p:extLst>
      <p:ext uri="{BB962C8B-B14F-4D97-AF65-F5344CB8AC3E}">
        <p14:creationId xmlns:p14="http://schemas.microsoft.com/office/powerpoint/2010/main" val="205165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Thank you!</a:t>
            </a:r>
          </a:p>
        </p:txBody>
      </p:sp>
      <p:sp>
        <p:nvSpPr>
          <p:cNvPr id="5" name="Slide Number Placeholder 4"/>
          <p:cNvSpPr>
            <a:spLocks noGrp="1"/>
          </p:cNvSpPr>
          <p:nvPr>
            <p:ph type="sldNum" sz="quarter" idx="11"/>
          </p:nvPr>
        </p:nvSpPr>
        <p:spPr/>
        <p:txBody>
          <a:bodyPr/>
          <a:lstStyle/>
          <a:p>
            <a:pPr>
              <a:defRPr/>
            </a:pPr>
            <a:fld id="{D9E38BE4-73A9-4CBE-849B-DA886A199DD2}" type="slidenum">
              <a:rPr lang="en-US" smtClean="0"/>
              <a:pPr>
                <a:defRPr/>
              </a:pPr>
              <a:t>58</a:t>
            </a:fld>
            <a:endParaRPr lang="en-US"/>
          </a:p>
        </p:txBody>
      </p:sp>
    </p:spTree>
    <p:extLst>
      <p:ext uri="{BB962C8B-B14F-4D97-AF65-F5344CB8AC3E}">
        <p14:creationId xmlns:p14="http://schemas.microsoft.com/office/powerpoint/2010/main" val="41574751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a:xfrm>
            <a:off x="1413309" y="1420615"/>
            <a:ext cx="9984363" cy="2014679"/>
          </a:xfrm>
        </p:spPr>
        <p:txBody>
          <a:bodyPr/>
          <a:lstStyle/>
          <a:p>
            <a:r>
              <a:rPr lang="en-US">
                <a:ea typeface="Lato Medium"/>
                <a:cs typeface="Lato Medium"/>
              </a:rPr>
              <a:t>Danielle Wittig, BSN, RN </a:t>
            </a:r>
            <a:br>
              <a:rPr lang="en-US">
                <a:ea typeface="Lato Medium"/>
                <a:cs typeface="Lato Medium"/>
              </a:rPr>
            </a:br>
            <a:r>
              <a:rPr lang="en-US" sz="2400" b="0">
                <a:solidFill>
                  <a:schemeClr val="tx1">
                    <a:lumMod val="50000"/>
                  </a:schemeClr>
                </a:solidFill>
                <a:ea typeface="Lato Medium"/>
                <a:cs typeface="Calibri"/>
              </a:rPr>
              <a:t>Perinatal Quality Nurse</a:t>
            </a:r>
            <a:r>
              <a:rPr lang="en-US">
                <a:ea typeface="Lato Medium"/>
                <a:cs typeface="Lato Medium"/>
              </a:rPr>
              <a:t> </a:t>
            </a:r>
            <a:br>
              <a:rPr lang="en-US">
                <a:ea typeface="Lato Medium"/>
                <a:cs typeface="Lato Medium"/>
              </a:rPr>
            </a:br>
            <a:r>
              <a:rPr lang="en-US">
                <a:ea typeface="Lato Medium"/>
                <a:cs typeface="Lato Medium"/>
              </a:rPr>
              <a:t>Keri Schubert, BSN, RNC-MNN </a:t>
            </a:r>
            <a:endParaRPr lang="en-US"/>
          </a:p>
        </p:txBody>
      </p:sp>
      <p:sp>
        <p:nvSpPr>
          <p:cNvPr id="3" name="Content Placeholder 2">
            <a:extLst>
              <a:ext uri="{FF2B5EF4-FFF2-40B4-BE49-F238E27FC236}">
                <a16:creationId xmlns:a16="http://schemas.microsoft.com/office/drawing/2014/main" id="{B3A6EC5C-75A9-6841-A232-CD6FE289C3AE}"/>
              </a:ext>
            </a:extLst>
          </p:cNvPr>
          <p:cNvSpPr>
            <a:spLocks noGrp="1"/>
          </p:cNvSpPr>
          <p:nvPr>
            <p:ph type="subTitle" idx="1"/>
          </p:nvPr>
        </p:nvSpPr>
        <p:spPr>
          <a:xfrm>
            <a:off x="1413310" y="3297299"/>
            <a:ext cx="9365380" cy="986569"/>
          </a:xfrm>
        </p:spPr>
        <p:txBody>
          <a:bodyPr vert="horz" lIns="91440" tIns="45720" rIns="91440" bIns="45720" rtlCol="0" anchor="t">
            <a:noAutofit/>
          </a:bodyPr>
          <a:lstStyle/>
          <a:p>
            <a:r>
              <a:rPr lang="en-US" dirty="0">
                <a:solidFill>
                  <a:schemeClr val="tx1">
                    <a:lumMod val="50000"/>
                  </a:schemeClr>
                </a:solidFill>
                <a:ea typeface="Lato"/>
                <a:cs typeface="Calibri"/>
              </a:rPr>
              <a:t>Perinatal Educator</a:t>
            </a:r>
            <a:endParaRPr lang="en-US" dirty="0">
              <a:solidFill>
                <a:schemeClr val="tx1">
                  <a:lumMod val="50000"/>
                </a:schemeClr>
              </a:solidFill>
            </a:endParaRPr>
          </a:p>
          <a:p>
            <a:r>
              <a:rPr lang="en-US" sz="3200" dirty="0">
                <a:ea typeface="Lato"/>
                <a:cs typeface="Lato"/>
              </a:rPr>
              <a:t>FHN Memorial Hospital, Freeport, IL</a:t>
            </a:r>
            <a:endParaRPr lang="en-US" sz="3200" b="1" dirty="0">
              <a:ea typeface="Lato"/>
              <a:cs typeface="Lato"/>
            </a:endParaRPr>
          </a:p>
        </p:txBody>
      </p:sp>
      <p:sp>
        <p:nvSpPr>
          <p:cNvPr id="4" name="AutoShape 2" descr="https://usc-powerpoint.officeapps.live.com/pods/GetClipboardImage.ashx?Id=d4b2827d-5f7b-4105-bc5b-14f4f2a412b3&amp;DC=PUS1&amp;pkey=a7d8915e-1b9c-43c9-87a9-5e7f2688d8e5&amp;wdwaccluster=PUS1"/>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usc-powerpoint.officeapps.live.com/pods/GetClipboardImage.ashx?Id=acd43cc2-ac55-401f-9676-87ed08309b9b&amp;DC=PUS1&amp;pkey=1a0613be-adad-4b92-bd3f-dbce2ba34ccc&amp;wdwaccluster=PUS1"/>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https://usc-powerpoint.officeapps.live.com/pods/GetClipboardImage.ashx?Id=02a72eaa-d932-49ab-859b-5ff931a60c0a&amp;DC=PUS1&amp;pkey=7b53865b-a9d8-460a-bd0a-cf86ac6a5ade&amp;wdwaccluster=PUS1"/>
          <p:cNvSpPr>
            <a:spLocks noChangeAspect="1" noChangeArrowheads="1"/>
          </p:cNvSpPr>
          <p:nvPr/>
        </p:nvSpPr>
        <p:spPr bwMode="auto">
          <a:xfrm>
            <a:off x="1353562" y="170908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7" descr="A picture containing logo&#10;&#10;Description automatically generated">
            <a:extLst>
              <a:ext uri="{FF2B5EF4-FFF2-40B4-BE49-F238E27FC236}">
                <a16:creationId xmlns:a16="http://schemas.microsoft.com/office/drawing/2014/main" id="{56C3422E-E5FD-A677-074D-4172EFED1E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5609" y="1259948"/>
            <a:ext cx="3030746" cy="4079312"/>
          </a:xfrm>
          <a:prstGeom prst="rect">
            <a:avLst/>
          </a:prstGeom>
        </p:spPr>
      </p:pic>
    </p:spTree>
    <p:extLst>
      <p:ext uri="{BB962C8B-B14F-4D97-AF65-F5344CB8AC3E}">
        <p14:creationId xmlns:p14="http://schemas.microsoft.com/office/powerpoint/2010/main" val="4144421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p179"/>
          <p:cNvSpPr txBox="1">
            <a:spLocks noGrp="1"/>
          </p:cNvSpPr>
          <p:nvPr>
            <p:ph type="title"/>
          </p:nvPr>
        </p:nvSpPr>
        <p:spPr>
          <a:xfrm>
            <a:off x="1413310" y="1579890"/>
            <a:ext cx="9365380" cy="2014679"/>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1C498B"/>
              </a:buClr>
              <a:buSzPts val="3600"/>
              <a:buFont typeface="Calibri"/>
              <a:buNone/>
            </a:pPr>
            <a:r>
              <a:rPr lang="en-US">
                <a:solidFill>
                  <a:srgbClr val="1C498B"/>
                </a:solidFill>
              </a:rPr>
              <a:t>Laura Smith, BSN, RNC-OB, C-EFM</a:t>
            </a:r>
            <a:br>
              <a:rPr lang="en-US">
                <a:solidFill>
                  <a:srgbClr val="1C498B"/>
                </a:solidFill>
              </a:rPr>
            </a:br>
            <a:endParaRPr>
              <a:solidFill>
                <a:srgbClr val="1C498B"/>
              </a:solidFill>
            </a:endParaRPr>
          </a:p>
        </p:txBody>
      </p:sp>
      <p:sp>
        <p:nvSpPr>
          <p:cNvPr id="1571" name="Google Shape;1571;p179"/>
          <p:cNvSpPr txBox="1">
            <a:spLocks noGrp="1"/>
          </p:cNvSpPr>
          <p:nvPr>
            <p:ph type="subTitle" idx="1"/>
          </p:nvPr>
        </p:nvSpPr>
        <p:spPr>
          <a:xfrm>
            <a:off x="1413310" y="3101285"/>
            <a:ext cx="9365380" cy="98656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200"/>
              <a:buNone/>
            </a:pPr>
            <a:r>
              <a:rPr lang="en-US" sz="3200"/>
              <a:t>Perinatal Educator</a:t>
            </a:r>
            <a:endParaRPr/>
          </a:p>
          <a:p>
            <a:pPr marL="0" lvl="0" indent="0" algn="l" rtl="0">
              <a:lnSpc>
                <a:spcPct val="100000"/>
              </a:lnSpc>
              <a:spcBef>
                <a:spcPts val="0"/>
              </a:spcBef>
              <a:spcAft>
                <a:spcPts val="0"/>
              </a:spcAft>
              <a:buSzPts val="3200"/>
              <a:buNone/>
            </a:pPr>
            <a:r>
              <a:rPr lang="en-US" sz="3200"/>
              <a:t>Mercyhealth Javon Bea-Riverside</a:t>
            </a:r>
            <a:endParaRPr/>
          </a:p>
          <a:p>
            <a:pPr marL="0" lvl="0" indent="0" algn="l" rtl="0">
              <a:lnSpc>
                <a:spcPct val="100000"/>
              </a:lnSpc>
              <a:spcBef>
                <a:spcPts val="0"/>
              </a:spcBef>
              <a:spcAft>
                <a:spcPts val="0"/>
              </a:spcAft>
              <a:buSzPts val="3200"/>
              <a:buNone/>
            </a:pPr>
            <a:r>
              <a:rPr lang="en-US" sz="3200"/>
              <a:t>Rockford, IL</a:t>
            </a:r>
            <a:endParaRPr/>
          </a:p>
          <a:p>
            <a:pPr marL="0" lvl="0" indent="0" algn="l" rtl="0">
              <a:lnSpc>
                <a:spcPct val="100000"/>
              </a:lnSpc>
              <a:spcBef>
                <a:spcPts val="1000"/>
              </a:spcBef>
              <a:spcAft>
                <a:spcPts val="0"/>
              </a:spcAft>
              <a:buSzPts val="3000"/>
              <a:buNone/>
            </a:pPr>
            <a:endParaRPr sz="3000"/>
          </a:p>
        </p:txBody>
      </p:sp>
      <p:pic>
        <p:nvPicPr>
          <p:cNvPr id="1572" name="Google Shape;1572;p179" descr="Logo&#10;&#10;Description automatically generated"/>
          <p:cNvPicPr preferRelativeResize="0"/>
          <p:nvPr/>
        </p:nvPicPr>
        <p:blipFill rotWithShape="1">
          <a:blip r:embed="rId3">
            <a:alphaModFix/>
          </a:blip>
          <a:srcRect/>
          <a:stretch/>
        </p:blipFill>
        <p:spPr>
          <a:xfrm>
            <a:off x="8433758" y="1086606"/>
            <a:ext cx="3505200" cy="419595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91BB4-443B-B5FE-3835-176E276103FF}"/>
              </a:ext>
            </a:extLst>
          </p:cNvPr>
          <p:cNvSpPr>
            <a:spLocks noGrp="1"/>
          </p:cNvSpPr>
          <p:nvPr>
            <p:ph type="ctrTitle"/>
          </p:nvPr>
        </p:nvSpPr>
        <p:spPr/>
        <p:txBody>
          <a:bodyPr/>
          <a:lstStyle/>
          <a:p>
            <a:r>
              <a:rPr lang="en-US"/>
              <a:t>Promoting Vaginal Birth</a:t>
            </a:r>
          </a:p>
        </p:txBody>
      </p:sp>
      <p:sp>
        <p:nvSpPr>
          <p:cNvPr id="3" name="Subtitle 2">
            <a:extLst>
              <a:ext uri="{FF2B5EF4-FFF2-40B4-BE49-F238E27FC236}">
                <a16:creationId xmlns:a16="http://schemas.microsoft.com/office/drawing/2014/main" id="{67E6633C-EF20-0516-3355-9D2196D42881}"/>
              </a:ext>
            </a:extLst>
          </p:cNvPr>
          <p:cNvSpPr>
            <a:spLocks noGrp="1"/>
          </p:cNvSpPr>
          <p:nvPr>
            <p:ph type="subTitle" idx="1"/>
          </p:nvPr>
        </p:nvSpPr>
        <p:spPr/>
        <p:txBody>
          <a:bodyPr/>
          <a:lstStyle/>
          <a:p>
            <a:r>
              <a:rPr lang="en-US"/>
              <a:t>FHN Memorial Hospital</a:t>
            </a:r>
          </a:p>
          <a:p>
            <a:r>
              <a:rPr lang="en-US"/>
              <a:t>Keri Schubert, BSN, RNC-MNN &amp; Danielle Wittig, BSN, RN</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00266" y="880552"/>
            <a:ext cx="1782845" cy="1069707"/>
          </a:xfrm>
          <a:prstGeom prst="rect">
            <a:avLst/>
          </a:prstGeom>
        </p:spPr>
      </p:pic>
    </p:spTree>
    <p:extLst>
      <p:ext uri="{BB962C8B-B14F-4D97-AF65-F5344CB8AC3E}">
        <p14:creationId xmlns:p14="http://schemas.microsoft.com/office/powerpoint/2010/main" val="20393577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59688" y="1800712"/>
            <a:ext cx="3554569" cy="3416320"/>
          </a:xfrm>
          <a:prstGeom prst="rect">
            <a:avLst/>
          </a:prstGeom>
          <a:noFill/>
        </p:spPr>
        <p:txBody>
          <a:bodyPr wrap="square" rtlCol="0">
            <a:spAutoFit/>
          </a:bodyPr>
          <a:lstStyle/>
          <a:p>
            <a:pPr marL="285750" indent="-285750">
              <a:buFont typeface="Wingdings" panose="05000000000000000000" pitchFamily="2" charset="2"/>
              <a:buChar char="v"/>
            </a:pPr>
            <a:r>
              <a:rPr lang="en-US" sz="2400"/>
              <a:t>100 Bed Level 2 Rural Hospital, located in Northwestern Illinois</a:t>
            </a:r>
          </a:p>
          <a:p>
            <a:pPr marL="285750" indent="-285750">
              <a:buFont typeface="Wingdings" panose="05000000000000000000" pitchFamily="2" charset="2"/>
              <a:buChar char="v"/>
            </a:pPr>
            <a:r>
              <a:rPr lang="en-US" sz="2400"/>
              <a:t>250 Deliveries Per Year</a:t>
            </a:r>
          </a:p>
          <a:p>
            <a:pPr marL="285750" indent="-285750">
              <a:buFont typeface="Wingdings" panose="05000000000000000000" pitchFamily="2" charset="2"/>
              <a:buChar char="v"/>
            </a:pPr>
            <a:r>
              <a:rPr lang="en-US" sz="2400"/>
              <a:t>7 LDRP Rooms</a:t>
            </a:r>
          </a:p>
          <a:p>
            <a:pPr marL="285750" indent="-285750">
              <a:buFont typeface="Wingdings" panose="05000000000000000000" pitchFamily="2" charset="2"/>
              <a:buChar char="v"/>
            </a:pPr>
            <a:r>
              <a:rPr lang="en-US" sz="2400"/>
              <a:t>2 Triage Rooms</a:t>
            </a:r>
          </a:p>
          <a:p>
            <a:pPr marL="285750" indent="-285750">
              <a:buFont typeface="Wingdings" panose="05000000000000000000" pitchFamily="2" charset="2"/>
              <a:buChar char="v"/>
            </a:pPr>
            <a:r>
              <a:rPr lang="en-US" sz="2400"/>
              <a:t>1 OR Suite</a:t>
            </a:r>
          </a:p>
          <a:p>
            <a:pPr marL="285750" indent="-285750">
              <a:buFont typeface="Wingdings" panose="05000000000000000000" pitchFamily="2" charset="2"/>
              <a:buChar char="v"/>
            </a:pPr>
            <a:r>
              <a:rPr lang="en-US" sz="2400"/>
              <a:t>1Recovery Room</a:t>
            </a:r>
          </a:p>
          <a:p>
            <a:pPr marL="285750" indent="-285750">
              <a:buFont typeface="Wingdings" panose="05000000000000000000" pitchFamily="2" charset="2"/>
              <a:buChar char="v"/>
            </a:pPr>
            <a:r>
              <a:rPr lang="en-US" sz="2400"/>
              <a:t>3 </a:t>
            </a:r>
            <a:r>
              <a:rPr lang="en-US" sz="2400" err="1"/>
              <a:t>Gyne</a:t>
            </a:r>
            <a:r>
              <a:rPr lang="en-US" sz="2400"/>
              <a:t> Rooms</a:t>
            </a:r>
          </a:p>
        </p:txBody>
      </p:sp>
      <p:pic>
        <p:nvPicPr>
          <p:cNvPr id="8" name="Picture 7" descr="https://cdn.practicelink.com/content/%2Fslideshowimages%2F391%2F20140627112815FHN%20Memorial%20Hospital_sprin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5860" y="1433461"/>
            <a:ext cx="5378422" cy="39644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06884" y="183449"/>
            <a:ext cx="1782845" cy="1069707"/>
          </a:xfrm>
          <a:prstGeom prst="rect">
            <a:avLst/>
          </a:prstGeom>
        </p:spPr>
      </p:pic>
    </p:spTree>
    <p:extLst>
      <p:ext uri="{BB962C8B-B14F-4D97-AF65-F5344CB8AC3E}">
        <p14:creationId xmlns:p14="http://schemas.microsoft.com/office/powerpoint/2010/main" val="2250096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791" y="1349481"/>
            <a:ext cx="5422006" cy="4066504"/>
          </a:xfrm>
          <a:prstGeom prst="rect">
            <a:avLst/>
          </a:prstGeom>
        </p:spPr>
      </p:pic>
      <p:sp>
        <p:nvSpPr>
          <p:cNvPr id="5" name="Rectangle 4"/>
          <p:cNvSpPr/>
          <p:nvPr/>
        </p:nvSpPr>
        <p:spPr>
          <a:xfrm>
            <a:off x="6714185" y="1883022"/>
            <a:ext cx="4021548" cy="3046988"/>
          </a:xfrm>
          <a:prstGeom prst="rect">
            <a:avLst/>
          </a:prstGeom>
        </p:spPr>
        <p:txBody>
          <a:bodyPr wrap="square">
            <a:spAutoFit/>
          </a:bodyPr>
          <a:lstStyle/>
          <a:p>
            <a:pPr marL="285750" indent="-285750">
              <a:buFont typeface="Wingdings" panose="05000000000000000000" pitchFamily="2" charset="2"/>
              <a:buChar char="v"/>
            </a:pPr>
            <a:r>
              <a:rPr lang="en-US" sz="2400"/>
              <a:t>5 In-House </a:t>
            </a:r>
            <a:r>
              <a:rPr lang="en-US" sz="2400" err="1"/>
              <a:t>Laborist</a:t>
            </a:r>
            <a:r>
              <a:rPr lang="en-US" sz="2400"/>
              <a:t> Providers</a:t>
            </a:r>
          </a:p>
          <a:p>
            <a:pPr marL="285750" indent="-285750">
              <a:buFont typeface="Wingdings" panose="05000000000000000000" pitchFamily="2" charset="2"/>
              <a:buChar char="v"/>
            </a:pPr>
            <a:r>
              <a:rPr lang="en-US" sz="2400"/>
              <a:t>18 Staff Nurses</a:t>
            </a:r>
          </a:p>
          <a:p>
            <a:pPr marL="285750" indent="-285750">
              <a:buFont typeface="Wingdings" panose="05000000000000000000" pitchFamily="2" charset="2"/>
              <a:buChar char="v"/>
            </a:pPr>
            <a:r>
              <a:rPr lang="en-US" sz="2400"/>
              <a:t>2 Patient Care Technicians</a:t>
            </a:r>
          </a:p>
          <a:p>
            <a:pPr marL="285750" indent="-285750">
              <a:buFont typeface="Wingdings" panose="05000000000000000000" pitchFamily="2" charset="2"/>
              <a:buChar char="v"/>
            </a:pPr>
            <a:r>
              <a:rPr lang="en-US" sz="2400"/>
              <a:t>1 OB/GYN office</a:t>
            </a:r>
          </a:p>
          <a:p>
            <a:pPr marL="742950" lvl="1" indent="-285750">
              <a:buFont typeface="Wingdings" panose="05000000000000000000" pitchFamily="2" charset="2"/>
              <a:buChar char="v"/>
            </a:pPr>
            <a:r>
              <a:rPr lang="en-US" sz="2400"/>
              <a:t>1 OB/GYN Provider</a:t>
            </a:r>
          </a:p>
          <a:p>
            <a:pPr marL="742950" lvl="1" indent="-285750">
              <a:buFont typeface="Wingdings" panose="05000000000000000000" pitchFamily="2" charset="2"/>
              <a:buChar char="v"/>
            </a:pPr>
            <a:r>
              <a:rPr lang="en-US" sz="2400"/>
              <a:t>2 Women’s Health Nurse Practitioners</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65217" y="279774"/>
            <a:ext cx="1782845" cy="1069707"/>
          </a:xfrm>
          <a:prstGeom prst="rect">
            <a:avLst/>
          </a:prstGeom>
        </p:spPr>
      </p:pic>
    </p:spTree>
    <p:extLst>
      <p:ext uri="{BB962C8B-B14F-4D97-AF65-F5344CB8AC3E}">
        <p14:creationId xmlns:p14="http://schemas.microsoft.com/office/powerpoint/2010/main" val="30429024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02394" y="2488998"/>
            <a:ext cx="6130344" cy="2308324"/>
          </a:xfrm>
          <a:prstGeom prst="rect">
            <a:avLst/>
          </a:prstGeom>
          <a:noFill/>
        </p:spPr>
        <p:txBody>
          <a:bodyPr wrap="square" rtlCol="0">
            <a:spAutoFit/>
          </a:bodyPr>
          <a:lstStyle/>
          <a:p>
            <a:pPr marL="285750" indent="-285750">
              <a:buFont typeface="Wingdings" panose="05000000000000000000" pitchFamily="2" charset="2"/>
              <a:buChar char="v"/>
            </a:pPr>
            <a:r>
              <a:rPr lang="en-US" sz="2400"/>
              <a:t>Dr. </a:t>
            </a:r>
            <a:r>
              <a:rPr lang="en-US" sz="2400" err="1"/>
              <a:t>Karenmarie</a:t>
            </a:r>
            <a:r>
              <a:rPr lang="en-US" sz="2400"/>
              <a:t> Meyer-PVB Provider Champion</a:t>
            </a:r>
          </a:p>
          <a:p>
            <a:pPr marL="285750" indent="-285750">
              <a:buFont typeface="Wingdings" panose="05000000000000000000" pitchFamily="2" charset="2"/>
              <a:buChar char="v"/>
            </a:pPr>
            <a:r>
              <a:rPr lang="en-US" sz="2400"/>
              <a:t>Danielle Wittig-PVB Team Leader</a:t>
            </a:r>
          </a:p>
          <a:p>
            <a:pPr marL="285750" indent="-285750">
              <a:buFont typeface="Wingdings" panose="05000000000000000000" pitchFamily="2" charset="2"/>
              <a:buChar char="v"/>
            </a:pPr>
            <a:r>
              <a:rPr lang="en-US" sz="2400"/>
              <a:t>Keri Schubert- PVB QI Champion</a:t>
            </a:r>
          </a:p>
          <a:p>
            <a:pPr marL="285750" indent="-285750">
              <a:buFont typeface="Wingdings" panose="05000000000000000000" pitchFamily="2" charset="2"/>
              <a:buChar char="v"/>
            </a:pPr>
            <a:r>
              <a:rPr lang="en-US" sz="2400"/>
              <a:t>Linn Carter-Leadership Representative</a:t>
            </a:r>
          </a:p>
          <a:p>
            <a:pPr marL="285750" indent="-285750">
              <a:buFont typeface="Wingdings" panose="05000000000000000000" pitchFamily="2" charset="2"/>
              <a:buChar char="v"/>
            </a:pPr>
            <a:r>
              <a:rPr lang="en-US" sz="2400"/>
              <a:t>Jordyn Hicks- PVB Nurse Champion</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65217" y="279774"/>
            <a:ext cx="1782845" cy="1069707"/>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3028" y="3643160"/>
            <a:ext cx="3478845" cy="2609134"/>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03028" y="584790"/>
            <a:ext cx="3460421" cy="2768337"/>
          </a:xfrm>
          <a:prstGeom prst="rect">
            <a:avLst/>
          </a:prstGeom>
        </p:spPr>
      </p:pic>
    </p:spTree>
    <p:extLst>
      <p:ext uri="{BB962C8B-B14F-4D97-AF65-F5344CB8AC3E}">
        <p14:creationId xmlns:p14="http://schemas.microsoft.com/office/powerpoint/2010/main" val="25368092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30845" y="451781"/>
            <a:ext cx="5174488" cy="970619"/>
          </a:xfrm>
        </p:spPr>
        <p:txBody>
          <a:bodyPr/>
          <a:lstStyle/>
          <a:p>
            <a:r>
              <a:rPr lang="en-US"/>
              <a:t>NTSV Data</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65217" y="279774"/>
            <a:ext cx="1782845" cy="1069707"/>
          </a:xfrm>
          <a:prstGeom prst="rect">
            <a:avLst/>
          </a:prstGeom>
        </p:spPr>
      </p:pic>
      <p:graphicFrame>
        <p:nvGraphicFramePr>
          <p:cNvPr id="4" name="Chart 3"/>
          <p:cNvGraphicFramePr>
            <a:graphicFrameLocks/>
          </p:cNvGraphicFramePr>
          <p:nvPr>
            <p:extLst>
              <p:ext uri="{D42A27DB-BD31-4B8C-83A1-F6EECF244321}">
                <p14:modId xmlns:p14="http://schemas.microsoft.com/office/powerpoint/2010/main" val="1813697314"/>
              </p:ext>
            </p:extLst>
          </p:nvPr>
        </p:nvGraphicFramePr>
        <p:xfrm>
          <a:off x="1602866" y="1802338"/>
          <a:ext cx="5499682" cy="379038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7432158" y="3051200"/>
            <a:ext cx="3997842" cy="830997"/>
          </a:xfrm>
          <a:prstGeom prst="rect">
            <a:avLst/>
          </a:prstGeom>
          <a:noFill/>
        </p:spPr>
        <p:txBody>
          <a:bodyPr wrap="square" rtlCol="0">
            <a:spAutoFit/>
          </a:bodyPr>
          <a:lstStyle/>
          <a:p>
            <a:pPr marL="285750" indent="-285750">
              <a:buFont typeface="Wingdings" panose="05000000000000000000" pitchFamily="2" charset="2"/>
              <a:buChar char="v"/>
            </a:pPr>
            <a:r>
              <a:rPr lang="en-US" sz="2400"/>
              <a:t>2023-29 NTSV patients</a:t>
            </a:r>
          </a:p>
          <a:p>
            <a:pPr marL="285750" indent="-285750">
              <a:buFont typeface="Wingdings" panose="05000000000000000000" pitchFamily="2" charset="2"/>
              <a:buChar char="v"/>
            </a:pPr>
            <a:r>
              <a:rPr lang="en-US" sz="2400"/>
              <a:t>Rolling Year- 80 patients</a:t>
            </a:r>
          </a:p>
        </p:txBody>
      </p:sp>
    </p:spTree>
    <p:extLst>
      <p:ext uri="{BB962C8B-B14F-4D97-AF65-F5344CB8AC3E}">
        <p14:creationId xmlns:p14="http://schemas.microsoft.com/office/powerpoint/2010/main" val="10470834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61512" y="434849"/>
            <a:ext cx="3193288" cy="1089152"/>
          </a:xfrm>
        </p:spPr>
        <p:txBody>
          <a:bodyPr/>
          <a:lstStyle/>
          <a:p>
            <a:r>
              <a:rPr lang="en-US"/>
              <a:t>Struggles</a:t>
            </a:r>
          </a:p>
        </p:txBody>
      </p:sp>
      <p:sp>
        <p:nvSpPr>
          <p:cNvPr id="5" name="TextBox 4"/>
          <p:cNvSpPr txBox="1"/>
          <p:nvPr/>
        </p:nvSpPr>
        <p:spPr>
          <a:xfrm>
            <a:off x="6122779" y="2879454"/>
            <a:ext cx="4212068" cy="1569660"/>
          </a:xfrm>
          <a:prstGeom prst="rect">
            <a:avLst/>
          </a:prstGeom>
          <a:noFill/>
        </p:spPr>
        <p:txBody>
          <a:bodyPr wrap="square" rtlCol="0">
            <a:spAutoFit/>
          </a:bodyPr>
          <a:lstStyle/>
          <a:p>
            <a:pPr marL="285750" indent="-285750">
              <a:buFont typeface="Wingdings" panose="05000000000000000000" pitchFamily="2" charset="2"/>
              <a:buChar char="v"/>
            </a:pPr>
            <a:r>
              <a:rPr lang="en-US" sz="2400"/>
              <a:t>Small N size</a:t>
            </a:r>
          </a:p>
          <a:p>
            <a:pPr marL="285750" indent="-285750">
              <a:buFont typeface="Wingdings" panose="05000000000000000000" pitchFamily="2" charset="2"/>
              <a:buChar char="v"/>
            </a:pPr>
            <a:r>
              <a:rPr lang="en-US" sz="2400"/>
              <a:t>High Induction Numbers</a:t>
            </a:r>
          </a:p>
          <a:p>
            <a:pPr marL="285750" indent="-285750">
              <a:buFont typeface="Wingdings" panose="05000000000000000000" pitchFamily="2" charset="2"/>
              <a:buChar char="v"/>
            </a:pPr>
            <a:r>
              <a:rPr lang="en-US" sz="2400"/>
              <a:t>Long Length of Stay</a:t>
            </a:r>
          </a:p>
          <a:p>
            <a:pPr marL="285750" indent="-285750">
              <a:buFont typeface="Wingdings" panose="05000000000000000000" pitchFamily="2" charset="2"/>
              <a:buChar char="v"/>
            </a:pPr>
            <a:r>
              <a:rPr lang="en-US" sz="2400"/>
              <a:t>Staff Turn Over</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65217" y="279774"/>
            <a:ext cx="1782845" cy="1069707"/>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4237858014"/>
              </p:ext>
            </p:extLst>
          </p:nvPr>
        </p:nvGraphicFramePr>
        <p:xfrm>
          <a:off x="616435" y="1706094"/>
          <a:ext cx="5157044" cy="369524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345714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B50A1-2D4F-393B-294D-286450E9414D}"/>
              </a:ext>
            </a:extLst>
          </p:cNvPr>
          <p:cNvSpPr>
            <a:spLocks noGrp="1"/>
          </p:cNvSpPr>
          <p:nvPr>
            <p:ph type="title"/>
          </p:nvPr>
        </p:nvSpPr>
        <p:spPr>
          <a:xfrm>
            <a:off x="4327072" y="492907"/>
            <a:ext cx="4002459" cy="1059398"/>
          </a:xfrm>
        </p:spPr>
        <p:txBody>
          <a:bodyPr/>
          <a:lstStyle/>
          <a:p>
            <a:r>
              <a:rPr lang="en-US"/>
              <a:t>Strategies </a:t>
            </a:r>
          </a:p>
        </p:txBody>
      </p:sp>
      <p:sp>
        <p:nvSpPr>
          <p:cNvPr id="3" name="Text Placeholder 2">
            <a:extLst>
              <a:ext uri="{FF2B5EF4-FFF2-40B4-BE49-F238E27FC236}">
                <a16:creationId xmlns:a16="http://schemas.microsoft.com/office/drawing/2014/main" id="{95503CCA-AB13-2766-697D-1E3561208DD7}"/>
              </a:ext>
            </a:extLst>
          </p:cNvPr>
          <p:cNvSpPr>
            <a:spLocks noGrp="1"/>
          </p:cNvSpPr>
          <p:nvPr>
            <p:ph type="body" idx="1"/>
          </p:nvPr>
        </p:nvSpPr>
        <p:spPr>
          <a:xfrm>
            <a:off x="4604657" y="2124895"/>
            <a:ext cx="6384472" cy="4079961"/>
          </a:xfrm>
        </p:spPr>
        <p:txBody>
          <a:bodyPr>
            <a:normAutofit/>
          </a:bodyPr>
          <a:lstStyle/>
          <a:p>
            <a:pPr marL="342900" indent="-342900">
              <a:buFont typeface="Wingdings" panose="05000000000000000000" pitchFamily="2" charset="2"/>
              <a:buChar char="v"/>
            </a:pPr>
            <a:r>
              <a:rPr lang="en-US" sz="3600"/>
              <a:t>Invested Provider Champion</a:t>
            </a:r>
          </a:p>
          <a:p>
            <a:pPr marL="342900" indent="-342900">
              <a:buFont typeface="Wingdings" panose="05000000000000000000" pitchFamily="2" charset="2"/>
              <a:buChar char="v"/>
            </a:pPr>
            <a:r>
              <a:rPr lang="en-US" sz="3600"/>
              <a:t>Unblinding Provider Data</a:t>
            </a:r>
          </a:p>
          <a:p>
            <a:pPr marL="342900" indent="-342900">
              <a:buFont typeface="Wingdings" panose="05000000000000000000" pitchFamily="2" charset="2"/>
              <a:buChar char="v"/>
            </a:pPr>
            <a:r>
              <a:rPr lang="en-US" sz="3600"/>
              <a:t>ACOG/SMFM Guidelines and C-Section Huddles</a:t>
            </a:r>
          </a:p>
          <a:p>
            <a:pPr marL="342900" indent="-342900">
              <a:buFont typeface="Wingdings" panose="05000000000000000000" pitchFamily="2" charset="2"/>
              <a:buChar char="v"/>
            </a:pPr>
            <a:endParaRPr lang="en-US"/>
          </a:p>
        </p:txBody>
      </p:sp>
      <p:pic>
        <p:nvPicPr>
          <p:cNvPr id="4" name="Picture 3"/>
          <p:cNvPicPr>
            <a:picLocks noChangeAspect="1"/>
          </p:cNvPicPr>
          <p:nvPr/>
        </p:nvPicPr>
        <p:blipFill>
          <a:blip r:embed="rId3"/>
          <a:stretch>
            <a:fillRect/>
          </a:stretch>
        </p:blipFill>
        <p:spPr>
          <a:xfrm>
            <a:off x="355558" y="895681"/>
            <a:ext cx="3839111" cy="500132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65217" y="279774"/>
            <a:ext cx="1782845" cy="1069707"/>
          </a:xfrm>
          <a:prstGeom prst="rect">
            <a:avLst/>
          </a:prstGeom>
        </p:spPr>
      </p:pic>
    </p:spTree>
    <p:extLst>
      <p:ext uri="{BB962C8B-B14F-4D97-AF65-F5344CB8AC3E}">
        <p14:creationId xmlns:p14="http://schemas.microsoft.com/office/powerpoint/2010/main" val="23395073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6647" y="1589315"/>
            <a:ext cx="6576512" cy="5116286"/>
          </a:xfrm>
          <a:prstGeom prst="rect">
            <a:avLst/>
          </a:prstGeom>
        </p:spPr>
      </p:pic>
      <p:sp>
        <p:nvSpPr>
          <p:cNvPr id="2" name="Title 1"/>
          <p:cNvSpPr>
            <a:spLocks noGrp="1"/>
          </p:cNvSpPr>
          <p:nvPr>
            <p:ph type="title"/>
          </p:nvPr>
        </p:nvSpPr>
        <p:spPr>
          <a:xfrm>
            <a:off x="3701627" y="580237"/>
            <a:ext cx="3806517" cy="840595"/>
          </a:xfrm>
        </p:spPr>
        <p:txBody>
          <a:bodyPr>
            <a:normAutofit fontScale="90000"/>
          </a:bodyPr>
          <a:lstStyle/>
          <a:p>
            <a:r>
              <a:rPr lang="en-US"/>
              <a:t>Strategies</a:t>
            </a:r>
          </a:p>
        </p:txBody>
      </p:sp>
      <p:sp>
        <p:nvSpPr>
          <p:cNvPr id="3" name="Text Placeholder 2"/>
          <p:cNvSpPr>
            <a:spLocks noGrp="1"/>
          </p:cNvSpPr>
          <p:nvPr>
            <p:ph type="body" idx="1"/>
          </p:nvPr>
        </p:nvSpPr>
        <p:spPr>
          <a:xfrm>
            <a:off x="6622486" y="2595883"/>
            <a:ext cx="5262868" cy="1669770"/>
          </a:xfrm>
        </p:spPr>
        <p:txBody>
          <a:bodyPr>
            <a:normAutofit/>
          </a:bodyPr>
          <a:lstStyle/>
          <a:p>
            <a:pPr marL="342900" indent="-342900">
              <a:buFont typeface="Wingdings" panose="05000000000000000000" pitchFamily="2" charset="2"/>
              <a:buChar char="v"/>
            </a:pPr>
            <a:r>
              <a:rPr lang="en-US" sz="3600" dirty="0"/>
              <a:t>Peanut Ball Handout</a:t>
            </a:r>
          </a:p>
          <a:p>
            <a:pPr marL="342900" indent="-342900">
              <a:buFont typeface="Wingdings" panose="05000000000000000000" pitchFamily="2" charset="2"/>
              <a:buChar char="v"/>
            </a:pPr>
            <a:r>
              <a:rPr lang="en-US" sz="3600" dirty="0"/>
              <a:t>One on One Meeting</a:t>
            </a:r>
          </a:p>
          <a:p>
            <a:pPr marL="342900" indent="-342900">
              <a:buFont typeface="Wingdings" panose="05000000000000000000" pitchFamily="2" charset="2"/>
              <a:buChar char="v"/>
            </a:pPr>
            <a:endParaRPr lang="en-US" dirty="0"/>
          </a:p>
          <a:p>
            <a:pPr marL="342900" indent="-342900">
              <a:buFont typeface="Wingdings" panose="05000000000000000000" pitchFamily="2" charset="2"/>
              <a:buChar char="v"/>
            </a:pP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65217" y="279774"/>
            <a:ext cx="1782845" cy="1069707"/>
          </a:xfrm>
          <a:prstGeom prst="rect">
            <a:avLst/>
          </a:prstGeom>
        </p:spPr>
      </p:pic>
    </p:spTree>
    <p:extLst>
      <p:ext uri="{BB962C8B-B14F-4D97-AF65-F5344CB8AC3E}">
        <p14:creationId xmlns:p14="http://schemas.microsoft.com/office/powerpoint/2010/main" val="35726268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41439" y="328062"/>
            <a:ext cx="7315200" cy="1021419"/>
          </a:xfrm>
        </p:spPr>
        <p:txBody>
          <a:bodyPr>
            <a:normAutofit/>
          </a:bodyPr>
          <a:lstStyle/>
          <a:p>
            <a:r>
              <a:rPr lang="en-US" sz="5600"/>
              <a:t>Looking to the Future</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65217" y="279774"/>
            <a:ext cx="1782845" cy="1069707"/>
          </a:xfrm>
          <a:prstGeom prst="rect">
            <a:avLst/>
          </a:prstGeom>
        </p:spPr>
      </p:pic>
      <p:sp>
        <p:nvSpPr>
          <p:cNvPr id="6" name="TextBox 5"/>
          <p:cNvSpPr txBox="1"/>
          <p:nvPr/>
        </p:nvSpPr>
        <p:spPr>
          <a:xfrm>
            <a:off x="6827499" y="2837277"/>
            <a:ext cx="5258391" cy="1477328"/>
          </a:xfrm>
          <a:prstGeom prst="rect">
            <a:avLst/>
          </a:prstGeom>
          <a:noFill/>
        </p:spPr>
        <p:txBody>
          <a:bodyPr wrap="square" rtlCol="0">
            <a:spAutoFit/>
          </a:bodyPr>
          <a:lstStyle/>
          <a:p>
            <a:pPr marL="285750" indent="-285750">
              <a:buFont typeface="Wingdings" panose="05000000000000000000" pitchFamily="2" charset="2"/>
              <a:buChar char="v"/>
            </a:pPr>
            <a:r>
              <a:rPr lang="en-US" sz="2400" dirty="0"/>
              <a:t>Working with office on IOL </a:t>
            </a:r>
          </a:p>
          <a:p>
            <a:pPr marL="285750" indent="-285750">
              <a:buFont typeface="Wingdings" panose="05000000000000000000" pitchFamily="2" charset="2"/>
              <a:buChar char="v"/>
            </a:pPr>
            <a:r>
              <a:rPr lang="en-US" sz="2400" dirty="0"/>
              <a:t>Educating patients on expectations</a:t>
            </a:r>
          </a:p>
          <a:p>
            <a:pPr marL="285750" indent="-285750">
              <a:buFont typeface="Wingdings" panose="05000000000000000000" pitchFamily="2" charset="2"/>
              <a:buChar char="v"/>
            </a:pPr>
            <a:r>
              <a:rPr lang="en-US" sz="2400" dirty="0"/>
              <a:t>Transparency with providers</a:t>
            </a:r>
          </a:p>
          <a:p>
            <a:pPr marL="285750" indent="-285750">
              <a:buFont typeface="Wingdings" panose="05000000000000000000" pitchFamily="2" charset="2"/>
              <a:buChar char="v"/>
            </a:pPr>
            <a:endParaRPr lang="en-US" dirty="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9342" y="1556308"/>
            <a:ext cx="6478157" cy="4735633"/>
          </a:xfrm>
          <a:prstGeom prst="rect">
            <a:avLst/>
          </a:prstGeom>
        </p:spPr>
      </p:pic>
    </p:spTree>
    <p:extLst>
      <p:ext uri="{BB962C8B-B14F-4D97-AF65-F5344CB8AC3E}">
        <p14:creationId xmlns:p14="http://schemas.microsoft.com/office/powerpoint/2010/main" val="8108163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35527" y="-48061"/>
            <a:ext cx="12815454" cy="78897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09599" y="1777025"/>
            <a:ext cx="5387975" cy="823912"/>
          </a:xfrm>
          <a:solidFill>
            <a:schemeClr val="accent3">
              <a:lumMod val="40000"/>
              <a:lumOff val="60000"/>
            </a:schemeClr>
          </a:solidFill>
          <a:ln>
            <a:solidFill>
              <a:schemeClr val="accent1"/>
            </a:solidFill>
          </a:ln>
        </p:spPr>
        <p:txBody>
          <a:bodyPr/>
          <a:lstStyle/>
          <a:p>
            <a:r>
              <a:rPr lang="en-US" b="1" dirty="0"/>
              <a:t>Birth Equity</a:t>
            </a:r>
          </a:p>
        </p:txBody>
      </p:sp>
      <p:sp>
        <p:nvSpPr>
          <p:cNvPr id="4" name="Content Placeholder 3"/>
          <p:cNvSpPr>
            <a:spLocks noGrp="1"/>
          </p:cNvSpPr>
          <p:nvPr>
            <p:ph sz="half" idx="2"/>
          </p:nvPr>
        </p:nvSpPr>
        <p:spPr>
          <a:xfrm>
            <a:off x="609599" y="2671762"/>
            <a:ext cx="5387975" cy="3684588"/>
          </a:xfrm>
          <a:ln>
            <a:solidFill>
              <a:schemeClr val="accent1"/>
            </a:solidFill>
          </a:ln>
        </p:spPr>
        <p:txBody>
          <a:bodyPr vert="horz" lIns="182880" tIns="0" rIns="182880" bIns="0" rtlCol="0" anchor="t">
            <a:normAutofit/>
          </a:bodyPr>
          <a:lstStyle/>
          <a:p>
            <a:r>
              <a:rPr lang="en-US" sz="2100" b="1" dirty="0">
                <a:solidFill>
                  <a:schemeClr val="accent1"/>
                </a:solidFill>
                <a:ea typeface="Lato"/>
                <a:cs typeface="Lato"/>
              </a:rPr>
              <a:t>Arrange 1:1 QI Support Call with ILPQC</a:t>
            </a:r>
          </a:p>
          <a:p>
            <a:r>
              <a:rPr lang="en-US" sz="2100" b="1" dirty="0">
                <a:solidFill>
                  <a:schemeClr val="accent1"/>
                </a:solidFill>
                <a:ea typeface="Lato"/>
                <a:cs typeface="Lato"/>
              </a:rPr>
              <a:t>ILPQC-Sponsored AWHONN Respectful Maternity Care Implementation Toolkit </a:t>
            </a:r>
          </a:p>
          <a:p>
            <a:r>
              <a:rPr lang="en-US" sz="2100" b="1" dirty="0">
                <a:solidFill>
                  <a:schemeClr val="accent1"/>
                </a:solidFill>
                <a:ea typeface="Lato"/>
                <a:cs typeface="Lato"/>
              </a:rPr>
              <a:t>Attend monthly BE webinars</a:t>
            </a:r>
          </a:p>
          <a:p>
            <a:pPr lvl="1"/>
            <a:r>
              <a:rPr lang="en-US" sz="2100" b="1" dirty="0">
                <a:solidFill>
                  <a:schemeClr val="accent1"/>
                </a:solidFill>
                <a:ea typeface="Lato"/>
                <a:cs typeface="Lato"/>
              </a:rPr>
              <a:t>3</a:t>
            </a:r>
            <a:r>
              <a:rPr lang="en-US" sz="2100" b="1" baseline="30000" dirty="0">
                <a:solidFill>
                  <a:schemeClr val="accent1"/>
                </a:solidFill>
                <a:ea typeface="Lato"/>
                <a:cs typeface="Lato"/>
              </a:rPr>
              <a:t>rd</a:t>
            </a:r>
            <a:r>
              <a:rPr lang="en-US" sz="2100" b="1" dirty="0">
                <a:solidFill>
                  <a:schemeClr val="accent1"/>
                </a:solidFill>
                <a:ea typeface="Lato"/>
                <a:cs typeface="Lato"/>
              </a:rPr>
              <a:t> Monday of the month at 12:00pm</a:t>
            </a:r>
          </a:p>
          <a:p>
            <a:pPr marL="457200" lvl="1" indent="0">
              <a:buClr>
                <a:srgbClr val="1C498B"/>
              </a:buClr>
              <a:buNone/>
            </a:pPr>
            <a:endParaRPr lang="en-US" dirty="0"/>
          </a:p>
          <a:p>
            <a:pPr lvl="1">
              <a:buClr>
                <a:srgbClr val="1C498B"/>
              </a:buClr>
            </a:pPr>
            <a:endParaRPr lang="en-US" dirty="0"/>
          </a:p>
          <a:p>
            <a:pPr>
              <a:buClr>
                <a:srgbClr val="F5668F"/>
              </a:buClr>
            </a:pPr>
            <a:endParaRPr lang="en-US" dirty="0"/>
          </a:p>
          <a:p>
            <a:pPr lvl="1">
              <a:buClr>
                <a:srgbClr val="1C498B"/>
              </a:buClr>
            </a:pPr>
            <a:endParaRPr lang="en-US" dirty="0"/>
          </a:p>
          <a:p>
            <a:pPr lvl="1">
              <a:buClr>
                <a:srgbClr val="1C498B"/>
              </a:buClr>
            </a:pPr>
            <a:endParaRPr lang="en-US" dirty="0"/>
          </a:p>
          <a:p>
            <a:pPr marL="457200" lvl="1" indent="0">
              <a:buClr>
                <a:srgbClr val="1C498B"/>
              </a:buClr>
              <a:buNone/>
            </a:pPr>
            <a:endParaRPr lang="en-US" dirty="0"/>
          </a:p>
          <a:p>
            <a:pPr>
              <a:buClr>
                <a:srgbClr val="F5668F"/>
              </a:buClr>
            </a:pPr>
            <a:endParaRPr lang="en-US" dirty="0"/>
          </a:p>
          <a:p>
            <a:pPr lvl="1"/>
            <a:endParaRPr lang="en-US" dirty="0"/>
          </a:p>
          <a:p>
            <a:pPr lvl="1"/>
            <a:endParaRPr lang="en-US" dirty="0"/>
          </a:p>
        </p:txBody>
      </p:sp>
      <p:sp>
        <p:nvSpPr>
          <p:cNvPr id="6" name="Content Placeholder 5"/>
          <p:cNvSpPr>
            <a:spLocks noGrp="1"/>
          </p:cNvSpPr>
          <p:nvPr>
            <p:ph sz="quarter" idx="4"/>
          </p:nvPr>
        </p:nvSpPr>
        <p:spPr>
          <a:xfrm>
            <a:off x="6338454" y="2671762"/>
            <a:ext cx="5410201" cy="3684588"/>
          </a:xfrm>
          <a:ln>
            <a:solidFill>
              <a:schemeClr val="accent1"/>
            </a:solidFill>
          </a:ln>
        </p:spPr>
        <p:txBody>
          <a:bodyPr vert="horz" lIns="182880" tIns="0" rIns="182880" bIns="0" rtlCol="0" anchor="t">
            <a:noAutofit/>
          </a:bodyPr>
          <a:lstStyle/>
          <a:p>
            <a:pPr fontAlgn="base"/>
            <a:r>
              <a:rPr lang="en-US" sz="2100" b="1" dirty="0">
                <a:solidFill>
                  <a:schemeClr val="accent1"/>
                </a:solidFill>
                <a:ea typeface="Lato"/>
                <a:cs typeface="Lato"/>
              </a:rPr>
              <a:t>Arrange 1:1 QI Support Call with ILPQC</a:t>
            </a:r>
          </a:p>
          <a:p>
            <a:r>
              <a:rPr lang="en-US" sz="2100" b="1" dirty="0">
                <a:solidFill>
                  <a:schemeClr val="accent1"/>
                </a:solidFill>
                <a:ea typeface="Lato"/>
                <a:cs typeface="Lato"/>
              </a:rPr>
              <a:t>ILPQC-Sponsored PQI Intermittent Auscultation Simulation-Based Education</a:t>
            </a:r>
          </a:p>
          <a:p>
            <a:pPr fontAlgn="base"/>
            <a:r>
              <a:rPr lang="en-US" sz="2100" b="1" dirty="0">
                <a:solidFill>
                  <a:schemeClr val="accent1"/>
                </a:solidFill>
                <a:ea typeface="Lato"/>
                <a:cs typeface="Lato"/>
              </a:rPr>
              <a:t>Attend monthly PVB webinars</a:t>
            </a:r>
          </a:p>
          <a:p>
            <a:pPr lvl="1" fontAlgn="base"/>
            <a:r>
              <a:rPr lang="en-US" sz="2100" b="1" dirty="0">
                <a:solidFill>
                  <a:schemeClr val="accent1"/>
                </a:solidFill>
                <a:ea typeface="Lato"/>
                <a:cs typeface="Lato"/>
              </a:rPr>
              <a:t>4</a:t>
            </a:r>
            <a:r>
              <a:rPr lang="en-US" sz="2100" b="1" baseline="30000" dirty="0">
                <a:solidFill>
                  <a:schemeClr val="accent1"/>
                </a:solidFill>
                <a:ea typeface="Lato"/>
                <a:cs typeface="Lato"/>
              </a:rPr>
              <a:t>th</a:t>
            </a:r>
            <a:r>
              <a:rPr lang="en-US" sz="2100" b="1" dirty="0">
                <a:solidFill>
                  <a:schemeClr val="accent1"/>
                </a:solidFill>
                <a:ea typeface="Lato"/>
                <a:cs typeface="Lato"/>
              </a:rPr>
              <a:t> Monday of the month at 12:30pm</a:t>
            </a:r>
          </a:p>
          <a:p>
            <a:pPr lvl="1" fontAlgn="base"/>
            <a:r>
              <a:rPr lang="en-US" sz="2100" b="1" dirty="0">
                <a:solidFill>
                  <a:schemeClr val="accent1"/>
                </a:solidFill>
                <a:ea typeface="Lato"/>
                <a:cs typeface="Lato"/>
              </a:rPr>
              <a:t>Small group coaching and break outs</a:t>
            </a:r>
          </a:p>
          <a:p>
            <a:pPr fontAlgn="base"/>
            <a:endParaRPr lang="en-US" dirty="0"/>
          </a:p>
          <a:p>
            <a:pPr marL="457200" lvl="1" indent="0">
              <a:buNone/>
            </a:pPr>
            <a:endParaRPr lang="en-US" dirty="0"/>
          </a:p>
        </p:txBody>
      </p:sp>
      <p:sp>
        <p:nvSpPr>
          <p:cNvPr id="7" name="Slide Number Placeholder 6"/>
          <p:cNvSpPr>
            <a:spLocks noGrp="1"/>
          </p:cNvSpPr>
          <p:nvPr>
            <p:ph type="sldNum" sz="quarter" idx="10"/>
          </p:nvPr>
        </p:nvSpPr>
        <p:spPr/>
        <p:txBody>
          <a:bodyPr/>
          <a:lstStyle/>
          <a:p>
            <a:fld id="{97033E4B-E3EB-3D46-B2D8-3159663620FA}" type="slidenum">
              <a:rPr lang="en-US" smtClean="0"/>
              <a:t>69</a:t>
            </a:fld>
            <a:endParaRPr lang="en-US"/>
          </a:p>
        </p:txBody>
      </p:sp>
      <p:sp>
        <p:nvSpPr>
          <p:cNvPr id="8" name="Footer Placeholder 7"/>
          <p:cNvSpPr>
            <a:spLocks noGrp="1"/>
          </p:cNvSpPr>
          <p:nvPr>
            <p:ph type="ftr" sz="quarter" idx="11"/>
          </p:nvPr>
        </p:nvSpPr>
        <p:spPr/>
        <p:txBody>
          <a:bodyPr/>
          <a:lstStyle/>
          <a:p>
            <a:pPr algn="l"/>
            <a:r>
              <a:rPr lang="en-US"/>
              <a:t>Illinois Perinatal Quality Collaborative</a:t>
            </a:r>
          </a:p>
        </p:txBody>
      </p:sp>
      <p:sp>
        <p:nvSpPr>
          <p:cNvPr id="10" name="Wave 9"/>
          <p:cNvSpPr/>
          <p:nvPr/>
        </p:nvSpPr>
        <p:spPr>
          <a:xfrm>
            <a:off x="-235527" y="-22444"/>
            <a:ext cx="12815454" cy="1706200"/>
          </a:xfrm>
          <a:prstGeom prst="wave">
            <a:avLst>
              <a:gd name="adj1" fmla="val 12500"/>
              <a:gd name="adj2" fmla="val 3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3811" y="166687"/>
            <a:ext cx="11596777" cy="1325563"/>
          </a:xfrm>
          <a:noFill/>
        </p:spPr>
        <p:txBody>
          <a:bodyPr/>
          <a:lstStyle/>
          <a:p>
            <a:pPr algn="ctr"/>
            <a:r>
              <a:rPr lang="en-US" dirty="0">
                <a:solidFill>
                  <a:schemeClr val="bg1"/>
                </a:solidFill>
                <a:ea typeface="Lato Medium"/>
                <a:cs typeface="Lato Medium"/>
              </a:rPr>
              <a:t>ILPQC is here to Support your Team Achieve QI Excellence! </a:t>
            </a:r>
            <a:br>
              <a:rPr lang="en-US" dirty="0">
                <a:solidFill>
                  <a:schemeClr val="bg1"/>
                </a:solidFill>
                <a:ea typeface="Lato Medium"/>
                <a:cs typeface="Lato Medium"/>
              </a:rPr>
            </a:br>
            <a:r>
              <a:rPr lang="en-US" sz="3200" b="0" dirty="0">
                <a:solidFill>
                  <a:schemeClr val="bg1"/>
                </a:solidFill>
                <a:ea typeface="Lato Medium"/>
                <a:cs typeface="Calibri"/>
              </a:rPr>
              <a:t>Visit ILPQC's Support &amp; Resource Table Today! </a:t>
            </a:r>
            <a:endParaRPr lang="en-US" sz="2500" b="0" dirty="0">
              <a:solidFill>
                <a:schemeClr val="bg1"/>
              </a:solidFill>
              <a:ea typeface="Lato Medium"/>
              <a:cs typeface="Calibri"/>
            </a:endParaRPr>
          </a:p>
        </p:txBody>
      </p:sp>
      <p:sp>
        <p:nvSpPr>
          <p:cNvPr id="5" name="Text Placeholder 4"/>
          <p:cNvSpPr>
            <a:spLocks noGrp="1"/>
          </p:cNvSpPr>
          <p:nvPr>
            <p:ph type="body" sz="quarter" idx="3"/>
          </p:nvPr>
        </p:nvSpPr>
        <p:spPr>
          <a:xfrm>
            <a:off x="6338454" y="1777025"/>
            <a:ext cx="5410200" cy="823912"/>
          </a:xfrm>
          <a:solidFill>
            <a:schemeClr val="accent3">
              <a:lumMod val="40000"/>
              <a:lumOff val="60000"/>
            </a:schemeClr>
          </a:solidFill>
          <a:ln>
            <a:solidFill>
              <a:schemeClr val="accent1"/>
            </a:solidFill>
          </a:ln>
        </p:spPr>
        <p:txBody>
          <a:bodyPr/>
          <a:lstStyle/>
          <a:p>
            <a:r>
              <a:rPr lang="en-US" b="1" dirty="0"/>
              <a:t>Promoting Vaginal Birth</a:t>
            </a:r>
          </a:p>
        </p:txBody>
      </p:sp>
      <p:sp>
        <p:nvSpPr>
          <p:cNvPr id="12" name="Rounded Rectangle 11"/>
          <p:cNvSpPr/>
          <p:nvPr/>
        </p:nvSpPr>
        <p:spPr>
          <a:xfrm>
            <a:off x="609599" y="5056909"/>
            <a:ext cx="5387975" cy="129944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F5668F"/>
              </a:buClr>
            </a:pPr>
            <a:r>
              <a:rPr lang="en-US" b="1" dirty="0">
                <a:solidFill>
                  <a:schemeClr val="accent1"/>
                </a:solidFill>
                <a:ea typeface="Lato"/>
                <a:cs typeface="Lato"/>
              </a:rPr>
              <a:t>Attend upcoming BE QI Summer Series </a:t>
            </a:r>
            <a:endParaRPr lang="en-US" b="1" dirty="0">
              <a:solidFill>
                <a:schemeClr val="accent1"/>
              </a:solidFill>
            </a:endParaRPr>
          </a:p>
          <a:p>
            <a:pPr lvl="1"/>
            <a:r>
              <a:rPr lang="en-US" b="1" dirty="0">
                <a:solidFill>
                  <a:schemeClr val="accent1"/>
                </a:solidFill>
                <a:ea typeface="Lato"/>
                <a:cs typeface="Lato"/>
              </a:rPr>
              <a:t>Respectful Care Breakfasts: 6/22</a:t>
            </a:r>
            <a:endParaRPr lang="en-US" b="1" dirty="0">
              <a:solidFill>
                <a:schemeClr val="accent1"/>
              </a:solidFill>
            </a:endParaRPr>
          </a:p>
          <a:p>
            <a:pPr lvl="1">
              <a:buClr>
                <a:srgbClr val="1C498B"/>
              </a:buClr>
            </a:pPr>
            <a:r>
              <a:rPr lang="en-US" b="1" dirty="0">
                <a:solidFill>
                  <a:schemeClr val="accent1"/>
                </a:solidFill>
                <a:ea typeface="Lato"/>
                <a:cs typeface="Lato"/>
              </a:rPr>
              <a:t>Patient Partner on your QI team: 7/20</a:t>
            </a:r>
            <a:endParaRPr lang="en-US" b="1" dirty="0">
              <a:solidFill>
                <a:schemeClr val="accent1"/>
              </a:solidFill>
            </a:endParaRPr>
          </a:p>
          <a:p>
            <a:pPr lvl="1">
              <a:buClr>
                <a:srgbClr val="1C498B"/>
              </a:buClr>
            </a:pPr>
            <a:r>
              <a:rPr lang="en-US" b="1" dirty="0">
                <a:solidFill>
                  <a:schemeClr val="accent1"/>
                </a:solidFill>
                <a:ea typeface="Lato"/>
                <a:cs typeface="Lato"/>
              </a:rPr>
              <a:t>Linking Patients to Community Resources: 8/24</a:t>
            </a:r>
            <a:endParaRPr lang="en-US" b="1" dirty="0">
              <a:solidFill>
                <a:schemeClr val="accent1"/>
              </a:solidFill>
            </a:endParaRPr>
          </a:p>
        </p:txBody>
      </p:sp>
    </p:spTree>
    <p:extLst>
      <p:ext uri="{BB962C8B-B14F-4D97-AF65-F5344CB8AC3E}">
        <p14:creationId xmlns:p14="http://schemas.microsoft.com/office/powerpoint/2010/main" val="2607310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2979939" y="2260722"/>
            <a:ext cx="6865737" cy="1046040"/>
          </a:xfrm>
        </p:spPr>
        <p:txBody>
          <a:bodyPr>
            <a:normAutofit/>
          </a:bodyPr>
          <a:lstStyle/>
          <a:p>
            <a:r>
              <a:rPr lang="en-US" altLang="en-US" sz="5400"/>
              <a:t>Birth Equity</a:t>
            </a:r>
          </a:p>
        </p:txBody>
      </p:sp>
      <p:sp>
        <p:nvSpPr>
          <p:cNvPr id="6147" name="Subtitle 2"/>
          <p:cNvSpPr>
            <a:spLocks noGrp="1"/>
          </p:cNvSpPr>
          <p:nvPr>
            <p:ph type="subTitle" idx="1"/>
          </p:nvPr>
        </p:nvSpPr>
        <p:spPr>
          <a:xfrm>
            <a:off x="3054674" y="3306763"/>
            <a:ext cx="5948362" cy="1146175"/>
          </a:xfrm>
        </p:spPr>
        <p:txBody>
          <a:bodyPr>
            <a:normAutofit/>
          </a:bodyPr>
          <a:lstStyle/>
          <a:p>
            <a:r>
              <a:rPr lang="en-US" altLang="en-US" sz="2400" i="0">
                <a:solidFill>
                  <a:schemeClr val="accent4">
                    <a:lumMod val="20000"/>
                    <a:lumOff val="80000"/>
                  </a:schemeClr>
                </a:solidFill>
              </a:rPr>
              <a:t>Laura Smith, OB Educator</a:t>
            </a:r>
          </a:p>
          <a:p>
            <a:endParaRPr lang="en-US" altLang="en-US" sz="2000"/>
          </a:p>
          <a:p>
            <a:endParaRPr lang="en-US" altLang="en-US" sz="1400"/>
          </a:p>
        </p:txBody>
      </p:sp>
      <p:pic>
        <p:nvPicPr>
          <p:cNvPr id="4" name="Picture 3">
            <a:extLst>
              <a:ext uri="{FF2B5EF4-FFF2-40B4-BE49-F238E27FC236}">
                <a16:creationId xmlns:a16="http://schemas.microsoft.com/office/drawing/2014/main" id="{2F4B3116-883C-43AC-B1A8-8DFB42889F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7199096" y="763441"/>
            <a:ext cx="3002606" cy="3116408"/>
          </a:xfrm>
          <a:prstGeom prst="rect">
            <a:avLst/>
          </a:prstGeom>
        </p:spPr>
      </p:pic>
    </p:spTree>
    <p:extLst>
      <p:ext uri="{BB962C8B-B14F-4D97-AF65-F5344CB8AC3E}">
        <p14:creationId xmlns:p14="http://schemas.microsoft.com/office/powerpoint/2010/main" val="1178764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265"/>
        <p:cNvGrpSpPr/>
        <p:nvPr/>
      </p:nvGrpSpPr>
      <p:grpSpPr>
        <a:xfrm>
          <a:off x="0" y="0"/>
          <a:ext cx="0" cy="0"/>
          <a:chOff x="0" y="0"/>
          <a:chExt cx="0" cy="0"/>
        </a:xfrm>
      </p:grpSpPr>
      <p:sp>
        <p:nvSpPr>
          <p:cNvPr id="2266" name="Google Shape;2266;p243"/>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Font typeface="Calibri"/>
              <a:buNone/>
            </a:pPr>
            <a:r>
              <a:rPr lang="en-US"/>
              <a:t>Questions</a:t>
            </a:r>
            <a:endParaRPr/>
          </a:p>
        </p:txBody>
      </p:sp>
      <p:sp>
        <p:nvSpPr>
          <p:cNvPr id="2267" name="Google Shape;2267;p243"/>
          <p:cNvSpPr txBox="1">
            <a:spLocks noGrp="1"/>
          </p:cNvSpPr>
          <p:nvPr>
            <p:ph type="subTitle" idx="1"/>
          </p:nvPr>
        </p:nvSpPr>
        <p:spPr>
          <a:xfrm>
            <a:off x="1413310" y="3836531"/>
            <a:ext cx="5194433" cy="98656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endParaRPr/>
          </a:p>
        </p:txBody>
      </p:sp>
      <p:pic>
        <p:nvPicPr>
          <p:cNvPr id="2268" name="Google Shape;2268;p243" descr="Questions at the heart of learning — The Learner's Way"/>
          <p:cNvPicPr preferRelativeResize="0"/>
          <p:nvPr/>
        </p:nvPicPr>
        <p:blipFill rotWithShape="1">
          <a:blip r:embed="rId3">
            <a:alphaModFix/>
          </a:blip>
          <a:srcRect/>
          <a:stretch/>
        </p:blipFill>
        <p:spPr>
          <a:xfrm>
            <a:off x="5590902" y="2077646"/>
            <a:ext cx="5928697" cy="20676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678692" y="314119"/>
            <a:ext cx="6434137" cy="704850"/>
          </a:xfrm>
        </p:spPr>
        <p:txBody>
          <a:bodyPr/>
          <a:lstStyle/>
          <a:p>
            <a:pPr algn="ctr"/>
            <a:r>
              <a:rPr lang="en-US" altLang="en-US"/>
              <a:t>Hospital Demographics</a:t>
            </a:r>
          </a:p>
        </p:txBody>
      </p:sp>
      <p:sp>
        <p:nvSpPr>
          <p:cNvPr id="7171" name="Subtitle 2"/>
          <p:cNvSpPr>
            <a:spLocks noGrp="1"/>
          </p:cNvSpPr>
          <p:nvPr>
            <p:ph sz="quarter" idx="10"/>
          </p:nvPr>
        </p:nvSpPr>
        <p:spPr>
          <a:xfrm>
            <a:off x="1139687" y="1403351"/>
            <a:ext cx="4210589" cy="4403725"/>
          </a:xfrm>
        </p:spPr>
        <p:txBody>
          <a:bodyPr/>
          <a:lstStyle/>
          <a:p>
            <a:pPr marL="297180" indent="-342900">
              <a:buFont typeface="Arial" panose="020B0604020202020204" pitchFamily="34" charset="0"/>
              <a:buChar char="•"/>
            </a:pPr>
            <a:r>
              <a:rPr lang="en-US" sz="2800" err="1"/>
              <a:t>Mercyhealth</a:t>
            </a:r>
            <a:r>
              <a:rPr lang="en-US" sz="2800"/>
              <a:t> Javon Bea Hospital is a level 3 Regional Perinatal Center located in Rockford, in Northern IL</a:t>
            </a:r>
          </a:p>
          <a:p>
            <a:pPr marL="297180" indent="-342900">
              <a:buFont typeface="Arial" panose="020B0604020202020204" pitchFamily="34" charset="0"/>
              <a:buChar char="•"/>
            </a:pPr>
            <a:r>
              <a:rPr lang="en-US" sz="2800"/>
              <a:t>Approx. 900 deliveries annually</a:t>
            </a:r>
          </a:p>
          <a:p>
            <a:pPr marL="90488" indent="-136525"/>
            <a:endParaRPr lang="en-US" altLang="en-US" sz="2000"/>
          </a:p>
          <a:p>
            <a:pPr marL="90488" indent="-136525"/>
            <a:endParaRPr lang="en-US" altLang="en-US" sz="2000"/>
          </a:p>
        </p:txBody>
      </p:sp>
      <p:graphicFrame>
        <p:nvGraphicFramePr>
          <p:cNvPr id="4" name="Chart 10">
            <a:extLst>
              <a:ext uri="{FF2B5EF4-FFF2-40B4-BE49-F238E27FC236}">
                <a16:creationId xmlns:a16="http://schemas.microsoft.com/office/drawing/2014/main" id="{248C4181-68D9-4C16-8B31-99297BE51CC4}"/>
              </a:ext>
            </a:extLst>
          </p:cNvPr>
          <p:cNvGraphicFramePr>
            <a:graphicFrameLocks/>
          </p:cNvGraphicFramePr>
          <p:nvPr>
            <p:extLst>
              <p:ext uri="{D42A27DB-BD31-4B8C-83A1-F6EECF244321}">
                <p14:modId xmlns:p14="http://schemas.microsoft.com/office/powerpoint/2010/main" val="188665275"/>
              </p:ext>
            </p:extLst>
          </p:nvPr>
        </p:nvGraphicFramePr>
        <p:xfrm>
          <a:off x="5997122" y="902779"/>
          <a:ext cx="3998633" cy="2998370"/>
        </p:xfrm>
        <a:graphic>
          <a:graphicData uri="http://schemas.openxmlformats.org/presentationml/2006/ole">
            <mc:AlternateContent xmlns:mc="http://schemas.openxmlformats.org/markup-compatibility/2006">
              <mc:Choice xmlns:v="urn:schemas-microsoft-com:vml" Requires="v">
                <p:oleObj name="Chart" r:id="rId2" imgW="4828450" imgH="3920068" progId="Excel.Chart.8">
                  <p:embed/>
                </p:oleObj>
              </mc:Choice>
              <mc:Fallback>
                <p:oleObj name="Chart" r:id="rId2" imgW="4828450" imgH="3920068" progId="Excel.Chart.8">
                  <p:embed/>
                  <p:pic>
                    <p:nvPicPr>
                      <p:cNvPr id="4" name="Chart 10">
                        <a:extLst>
                          <a:ext uri="{FF2B5EF4-FFF2-40B4-BE49-F238E27FC236}">
                            <a16:creationId xmlns:a16="http://schemas.microsoft.com/office/drawing/2014/main" id="{248C4181-68D9-4C16-8B31-99297BE51CC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122" y="902779"/>
                        <a:ext cx="3998633" cy="2998370"/>
                      </a:xfrm>
                      <a:prstGeom prst="rect">
                        <a:avLst/>
                      </a:prstGeom>
                      <a:noFill/>
                      <a:ln>
                        <a:noFill/>
                      </a:ln>
                    </p:spPr>
                  </p:pic>
                </p:oleObj>
              </mc:Fallback>
            </mc:AlternateContent>
          </a:graphicData>
        </a:graphic>
      </p:graphicFrame>
      <p:graphicFrame>
        <p:nvGraphicFramePr>
          <p:cNvPr id="5" name="Chart 13">
            <a:extLst>
              <a:ext uri="{FF2B5EF4-FFF2-40B4-BE49-F238E27FC236}">
                <a16:creationId xmlns:a16="http://schemas.microsoft.com/office/drawing/2014/main" id="{414D8041-C6AC-4865-9FFE-EF18DD1E887B}"/>
              </a:ext>
            </a:extLst>
          </p:cNvPr>
          <p:cNvGraphicFramePr>
            <a:graphicFrameLocks/>
          </p:cNvGraphicFramePr>
          <p:nvPr>
            <p:extLst>
              <p:ext uri="{D42A27DB-BD31-4B8C-83A1-F6EECF244321}">
                <p14:modId xmlns:p14="http://schemas.microsoft.com/office/powerpoint/2010/main" val="683650791"/>
              </p:ext>
            </p:extLst>
          </p:nvPr>
        </p:nvGraphicFramePr>
        <p:xfrm>
          <a:off x="5896481" y="3596031"/>
          <a:ext cx="3998633" cy="2983993"/>
        </p:xfrm>
        <a:graphic>
          <a:graphicData uri="http://schemas.openxmlformats.org/presentationml/2006/ole">
            <mc:AlternateContent xmlns:mc="http://schemas.openxmlformats.org/markup-compatibility/2006">
              <mc:Choice xmlns:v="urn:schemas-microsoft-com:vml" Requires="v">
                <p:oleObj name="Chart" r:id="rId4" imgW="5108891" imgH="3926164" progId="Excel.Chart.8">
                  <p:embed/>
                </p:oleObj>
              </mc:Choice>
              <mc:Fallback>
                <p:oleObj name="Chart" r:id="rId4" imgW="5108891" imgH="3926164" progId="Excel.Chart.8">
                  <p:embed/>
                  <p:pic>
                    <p:nvPicPr>
                      <p:cNvPr id="5" name="Chart 13">
                        <a:extLst>
                          <a:ext uri="{FF2B5EF4-FFF2-40B4-BE49-F238E27FC236}">
                            <a16:creationId xmlns:a16="http://schemas.microsoft.com/office/drawing/2014/main" id="{414D8041-C6AC-4865-9FFE-EF18DD1E887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6481" y="3596031"/>
                        <a:ext cx="3998633" cy="298399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345300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967AF-BB0D-4760-9A2A-B4E6B8D48057}"/>
              </a:ext>
            </a:extLst>
          </p:cNvPr>
          <p:cNvSpPr>
            <a:spLocks noGrp="1"/>
          </p:cNvSpPr>
          <p:nvPr>
            <p:ph type="title"/>
          </p:nvPr>
        </p:nvSpPr>
        <p:spPr>
          <a:xfrm>
            <a:off x="2648667" y="89835"/>
            <a:ext cx="6713702" cy="807604"/>
          </a:xfrm>
        </p:spPr>
        <p:txBody>
          <a:bodyPr/>
          <a:lstStyle/>
          <a:p>
            <a:r>
              <a:rPr lang="en-US"/>
              <a:t>Our BE Journey</a:t>
            </a:r>
          </a:p>
        </p:txBody>
      </p:sp>
      <p:sp>
        <p:nvSpPr>
          <p:cNvPr id="3" name="Content Placeholder 2">
            <a:extLst>
              <a:ext uri="{FF2B5EF4-FFF2-40B4-BE49-F238E27FC236}">
                <a16:creationId xmlns:a16="http://schemas.microsoft.com/office/drawing/2014/main" id="{4901E5D2-0C7B-4485-B75E-BE9315A872E0}"/>
              </a:ext>
            </a:extLst>
          </p:cNvPr>
          <p:cNvSpPr>
            <a:spLocks noGrp="1"/>
          </p:cNvSpPr>
          <p:nvPr>
            <p:ph sz="quarter" idx="10"/>
          </p:nvPr>
        </p:nvSpPr>
        <p:spPr>
          <a:xfrm>
            <a:off x="1808087" y="897439"/>
            <a:ext cx="5022973" cy="5476728"/>
          </a:xfrm>
          <a:ln>
            <a:solidFill>
              <a:schemeClr val="accent1"/>
            </a:solidFill>
          </a:ln>
        </p:spPr>
        <p:txBody>
          <a:bodyPr vert="horz" lIns="91440" tIns="91440" rIns="91440" bIns="45720" rtlCol="0" anchor="t">
            <a:noAutofit/>
          </a:bodyPr>
          <a:lstStyle/>
          <a:p>
            <a:pPr algn="ctr"/>
            <a:r>
              <a:rPr lang="en-US" sz="2000"/>
              <a:t>BE Team Members:</a:t>
            </a:r>
          </a:p>
          <a:p>
            <a:pPr marL="285750" indent="-285750">
              <a:spcBef>
                <a:spcPts val="600"/>
              </a:spcBef>
              <a:buClr>
                <a:schemeClr val="accent1"/>
              </a:buClr>
              <a:buFont typeface="Arial"/>
              <a:buChar char="•"/>
            </a:pPr>
            <a:r>
              <a:rPr lang="en-US" sz="1600">
                <a:solidFill>
                  <a:schemeClr val="tx1">
                    <a:lumMod val="50000"/>
                    <a:lumOff val="50000"/>
                  </a:schemeClr>
                </a:solidFill>
                <a:latin typeface="Arial"/>
                <a:cs typeface="Arial"/>
              </a:rPr>
              <a:t>Team Lead: Laura Smith</a:t>
            </a:r>
          </a:p>
          <a:p>
            <a:pPr marL="285750" indent="-285750">
              <a:spcBef>
                <a:spcPts val="600"/>
              </a:spcBef>
              <a:buClr>
                <a:schemeClr val="accent1"/>
              </a:buClr>
              <a:buFont typeface="Arial"/>
              <a:buChar char="•"/>
            </a:pPr>
            <a:r>
              <a:rPr lang="en-US" sz="1600">
                <a:solidFill>
                  <a:schemeClr val="tx1">
                    <a:lumMod val="50000"/>
                    <a:lumOff val="50000"/>
                  </a:schemeClr>
                </a:solidFill>
                <a:latin typeface="Arial"/>
                <a:cs typeface="Arial"/>
              </a:rPr>
              <a:t>Physician Lead: Dr. Macaulay, Chair of OB</a:t>
            </a:r>
            <a:endParaRPr lang="en-US" sz="1600">
              <a:solidFill>
                <a:schemeClr val="tx1">
                  <a:lumMod val="50000"/>
                  <a:lumOff val="50000"/>
                </a:schemeClr>
              </a:solidFill>
            </a:endParaRPr>
          </a:p>
          <a:p>
            <a:pPr marL="285750" indent="-285750">
              <a:spcBef>
                <a:spcPts val="600"/>
              </a:spcBef>
              <a:buClr>
                <a:schemeClr val="accent1"/>
              </a:buClr>
              <a:buFont typeface="Arial"/>
              <a:buChar char="•"/>
            </a:pPr>
            <a:r>
              <a:rPr lang="en-US" sz="1600">
                <a:solidFill>
                  <a:schemeClr val="tx1">
                    <a:lumMod val="50000"/>
                    <a:lumOff val="50000"/>
                  </a:schemeClr>
                </a:solidFill>
                <a:latin typeface="Arial"/>
                <a:cs typeface="Arial"/>
              </a:rPr>
              <a:t>Nurse Lead: Jennifer Dicaro </a:t>
            </a:r>
            <a:endParaRPr lang="en-US" sz="1600">
              <a:solidFill>
                <a:schemeClr val="tx1">
                  <a:lumMod val="50000"/>
                  <a:lumOff val="50000"/>
                </a:schemeClr>
              </a:solidFill>
            </a:endParaRPr>
          </a:p>
          <a:p>
            <a:pPr marL="285750" indent="-285750">
              <a:spcBef>
                <a:spcPts val="600"/>
              </a:spcBef>
              <a:buClr>
                <a:schemeClr val="accent1"/>
              </a:buClr>
              <a:buFont typeface="Arial"/>
              <a:buChar char="•"/>
            </a:pPr>
            <a:r>
              <a:rPr lang="en-US" sz="1600">
                <a:solidFill>
                  <a:schemeClr val="tx1">
                    <a:lumMod val="50000"/>
                    <a:lumOff val="50000"/>
                  </a:schemeClr>
                </a:solidFill>
                <a:latin typeface="Arial"/>
                <a:cs typeface="Arial"/>
              </a:rPr>
              <a:t>Director of Perinatal Services: Danielle </a:t>
            </a:r>
            <a:r>
              <a:rPr lang="en-US" sz="1600" err="1">
                <a:solidFill>
                  <a:schemeClr val="tx1">
                    <a:lumMod val="50000"/>
                    <a:lumOff val="50000"/>
                  </a:schemeClr>
                </a:solidFill>
                <a:latin typeface="Arial"/>
                <a:cs typeface="Arial"/>
              </a:rPr>
              <a:t>Muskovin</a:t>
            </a:r>
            <a:r>
              <a:rPr lang="en-US" sz="1600">
                <a:solidFill>
                  <a:schemeClr val="tx1">
                    <a:lumMod val="50000"/>
                    <a:lumOff val="50000"/>
                  </a:schemeClr>
                </a:solidFill>
                <a:latin typeface="Arial"/>
                <a:cs typeface="Arial"/>
              </a:rPr>
              <a:t> </a:t>
            </a:r>
          </a:p>
          <a:p>
            <a:pPr marL="285750" indent="-285750">
              <a:spcBef>
                <a:spcPts val="600"/>
              </a:spcBef>
              <a:buClr>
                <a:schemeClr val="accent1"/>
              </a:buClr>
              <a:buFont typeface="Arial"/>
              <a:buChar char="•"/>
            </a:pPr>
            <a:r>
              <a:rPr lang="en-US" sz="1600">
                <a:solidFill>
                  <a:schemeClr val="tx1">
                    <a:lumMod val="50000"/>
                    <a:lumOff val="50000"/>
                  </a:schemeClr>
                </a:solidFill>
                <a:latin typeface="Arial"/>
                <a:cs typeface="Arial"/>
              </a:rPr>
              <a:t>Manager of OB Services: Jen Wessel </a:t>
            </a:r>
          </a:p>
          <a:p>
            <a:pPr marL="285750" indent="-285750">
              <a:spcBef>
                <a:spcPts val="600"/>
              </a:spcBef>
              <a:buClr>
                <a:schemeClr val="accent1"/>
              </a:buClr>
              <a:buFont typeface="Arial"/>
              <a:buChar char="•"/>
            </a:pPr>
            <a:r>
              <a:rPr lang="en-US" sz="1600">
                <a:solidFill>
                  <a:schemeClr val="tx1">
                    <a:lumMod val="50000"/>
                    <a:lumOff val="50000"/>
                  </a:schemeClr>
                </a:solidFill>
                <a:latin typeface="Arial"/>
                <a:cs typeface="Arial"/>
              </a:rPr>
              <a:t>Manager of outpatient OB clinics: Jessica Black </a:t>
            </a:r>
            <a:endParaRPr lang="en-US" sz="1600">
              <a:solidFill>
                <a:schemeClr val="tx1">
                  <a:lumMod val="50000"/>
                  <a:lumOff val="50000"/>
                </a:schemeClr>
              </a:solidFill>
            </a:endParaRPr>
          </a:p>
          <a:p>
            <a:pPr marL="285750" indent="-285750">
              <a:spcBef>
                <a:spcPts val="600"/>
              </a:spcBef>
              <a:buClr>
                <a:schemeClr val="accent1"/>
              </a:buClr>
              <a:buFont typeface="Arial"/>
              <a:buChar char="•"/>
            </a:pPr>
            <a:r>
              <a:rPr lang="en-US" sz="1600">
                <a:solidFill>
                  <a:schemeClr val="tx1">
                    <a:lumMod val="50000"/>
                    <a:lumOff val="50000"/>
                  </a:schemeClr>
                </a:solidFill>
                <a:latin typeface="Arial"/>
                <a:cs typeface="Arial"/>
              </a:rPr>
              <a:t>Chair of MFM: Dr. Rogers</a:t>
            </a:r>
          </a:p>
          <a:p>
            <a:pPr marL="285750" indent="-285750">
              <a:spcBef>
                <a:spcPts val="600"/>
              </a:spcBef>
              <a:buClr>
                <a:schemeClr val="accent1"/>
              </a:buClr>
              <a:buFont typeface="Arial"/>
              <a:buChar char="•"/>
            </a:pPr>
            <a:r>
              <a:rPr lang="en-US" sz="1600">
                <a:solidFill>
                  <a:schemeClr val="tx1">
                    <a:lumMod val="50000"/>
                    <a:lumOff val="50000"/>
                  </a:schemeClr>
                </a:solidFill>
                <a:latin typeface="Arial"/>
                <a:cs typeface="Arial"/>
              </a:rPr>
              <a:t>CNM: Alicia Huntley</a:t>
            </a:r>
            <a:endParaRPr lang="en-US" sz="1600">
              <a:solidFill>
                <a:schemeClr val="tx1">
                  <a:lumMod val="50000"/>
                  <a:lumOff val="50000"/>
                </a:schemeClr>
              </a:solidFill>
              <a:cs typeface="Arial"/>
            </a:endParaRPr>
          </a:p>
          <a:p>
            <a:pPr marL="285750" indent="-285750">
              <a:spcBef>
                <a:spcPts val="600"/>
              </a:spcBef>
              <a:buClr>
                <a:schemeClr val="accent1"/>
              </a:buClr>
              <a:buFont typeface="Arial"/>
              <a:buChar char="•"/>
            </a:pPr>
            <a:r>
              <a:rPr lang="en-US" sz="1600">
                <a:solidFill>
                  <a:schemeClr val="tx1">
                    <a:lumMod val="50000"/>
                    <a:lumOff val="50000"/>
                  </a:schemeClr>
                </a:solidFill>
                <a:latin typeface="Arial"/>
                <a:cs typeface="Arial"/>
              </a:rPr>
              <a:t>Resident Physicians: Dr. Eid &amp; Dr. Shergill</a:t>
            </a:r>
          </a:p>
          <a:p>
            <a:pPr marL="285750" indent="-285750">
              <a:spcBef>
                <a:spcPts val="600"/>
              </a:spcBef>
              <a:buClr>
                <a:schemeClr val="accent1"/>
              </a:buClr>
              <a:buFont typeface="Arial"/>
              <a:buChar char="•"/>
            </a:pPr>
            <a:r>
              <a:rPr lang="en-US" sz="1600">
                <a:solidFill>
                  <a:schemeClr val="tx1">
                    <a:lumMod val="50000"/>
                    <a:lumOff val="50000"/>
                  </a:schemeClr>
                </a:solidFill>
                <a:latin typeface="Arial"/>
                <a:cs typeface="Arial"/>
              </a:rPr>
              <a:t>RNs from inpatient and outpatient services</a:t>
            </a:r>
            <a:endParaRPr lang="en-US" sz="1600">
              <a:solidFill>
                <a:schemeClr val="tx1">
                  <a:lumMod val="50000"/>
                  <a:lumOff val="50000"/>
                </a:schemeClr>
              </a:solidFill>
              <a:cs typeface="Arial"/>
            </a:endParaRPr>
          </a:p>
          <a:p>
            <a:pPr marL="285750" indent="-285750">
              <a:spcBef>
                <a:spcPts val="600"/>
              </a:spcBef>
              <a:buClr>
                <a:schemeClr val="accent1"/>
              </a:buClr>
              <a:buFont typeface="Arial"/>
              <a:buChar char="•"/>
            </a:pPr>
            <a:r>
              <a:rPr lang="en-US" sz="1600">
                <a:solidFill>
                  <a:schemeClr val="tx1">
                    <a:lumMod val="50000"/>
                    <a:lumOff val="50000"/>
                  </a:schemeClr>
                </a:solidFill>
                <a:latin typeface="Arial"/>
                <a:cs typeface="Arial"/>
              </a:rPr>
              <a:t>Case Management: Nora Kopping</a:t>
            </a:r>
            <a:endParaRPr lang="en-US" sz="1600">
              <a:solidFill>
                <a:schemeClr val="tx1">
                  <a:lumMod val="50000"/>
                  <a:lumOff val="50000"/>
                </a:schemeClr>
              </a:solidFill>
            </a:endParaRPr>
          </a:p>
          <a:p>
            <a:pPr marL="285750" indent="-285750">
              <a:spcBef>
                <a:spcPts val="600"/>
              </a:spcBef>
              <a:buClr>
                <a:schemeClr val="accent1"/>
              </a:buClr>
              <a:buFont typeface="Arial"/>
              <a:buChar char="•"/>
            </a:pPr>
            <a:r>
              <a:rPr lang="en-US" sz="1600">
                <a:solidFill>
                  <a:schemeClr val="tx1">
                    <a:lumMod val="50000"/>
                    <a:lumOff val="50000"/>
                  </a:schemeClr>
                </a:solidFill>
                <a:latin typeface="Arial"/>
                <a:cs typeface="Arial"/>
              </a:rPr>
              <a:t>IT specialist: Vanessa Ortiz</a:t>
            </a:r>
          </a:p>
          <a:p>
            <a:pPr marL="285750" indent="-285750">
              <a:spcBef>
                <a:spcPts val="600"/>
              </a:spcBef>
              <a:buClr>
                <a:schemeClr val="accent1"/>
              </a:buClr>
              <a:buFont typeface="Arial"/>
              <a:buChar char="•"/>
            </a:pPr>
            <a:r>
              <a:rPr lang="en-US" sz="1600">
                <a:solidFill>
                  <a:schemeClr val="tx1">
                    <a:lumMod val="50000"/>
                    <a:lumOff val="50000"/>
                  </a:schemeClr>
                </a:solidFill>
                <a:latin typeface="Arial"/>
                <a:cs typeface="Arial"/>
              </a:rPr>
              <a:t>OB Nurse Navigator: Kelly Sprayberry</a:t>
            </a:r>
            <a:endParaRPr lang="en-US" sz="1600">
              <a:solidFill>
                <a:schemeClr val="tx1">
                  <a:lumMod val="50000"/>
                  <a:lumOff val="50000"/>
                </a:schemeClr>
              </a:solidFill>
            </a:endParaRPr>
          </a:p>
          <a:p>
            <a:endParaRPr lang="en-US"/>
          </a:p>
        </p:txBody>
      </p:sp>
      <p:pic>
        <p:nvPicPr>
          <p:cNvPr id="6" name="Picture 5">
            <a:extLst>
              <a:ext uri="{FF2B5EF4-FFF2-40B4-BE49-F238E27FC236}">
                <a16:creationId xmlns:a16="http://schemas.microsoft.com/office/drawing/2014/main" id="{13403A05-EA18-4552-9E10-C1E25A4FF9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3315" y="91072"/>
            <a:ext cx="2281561" cy="3438813"/>
          </a:xfrm>
          <a:prstGeom prst="rect">
            <a:avLst/>
          </a:prstGeom>
        </p:spPr>
      </p:pic>
      <p:pic>
        <p:nvPicPr>
          <p:cNvPr id="2050" name="Picture 2" descr="1410414551431935382509190">
            <a:extLst>
              <a:ext uri="{FF2B5EF4-FFF2-40B4-BE49-F238E27FC236}">
                <a16:creationId xmlns:a16="http://schemas.microsoft.com/office/drawing/2014/main" id="{6C40C4DC-A502-42B9-A3E2-3BAAE2D7106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4517" y="3229728"/>
            <a:ext cx="3844031" cy="294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331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Mercyhealth PowerPoint Template Multi-colored Option 2">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rcyhealth template 2" id="{3DA614AD-EC25-294D-9831-663E57106CDE}" vid="{3E31A498-7EE2-E741-A62B-73A4DD89F2ED}"/>
    </a:ext>
  </a:extLst>
</a:theme>
</file>

<file path=ppt/theme/theme1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rcyhealth PowerPoint Template Multi-colored Option 2">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UChicago_Medicine_Powerpoint_16_9">
  <a:themeElements>
    <a:clrScheme name="UChicago Med Master Color Theme">
      <a:dk1>
        <a:srgbClr val="000000"/>
      </a:dk1>
      <a:lt1>
        <a:srgbClr val="FFFFFF"/>
      </a:lt1>
      <a:dk2>
        <a:srgbClr val="800000"/>
      </a:dk2>
      <a:lt2>
        <a:srgbClr val="D6D6CE"/>
      </a:lt2>
      <a:accent1>
        <a:srgbClr val="767676"/>
      </a:accent1>
      <a:accent2>
        <a:srgbClr val="8F3931"/>
      </a:accent2>
      <a:accent3>
        <a:srgbClr val="91AB5A"/>
      </a:accent3>
      <a:accent4>
        <a:srgbClr val="58593F"/>
      </a:accent4>
      <a:accent5>
        <a:srgbClr val="155F83"/>
      </a:accent5>
      <a:accent6>
        <a:srgbClr val="350E20"/>
      </a:accent6>
      <a:hlink>
        <a:srgbClr val="C16622"/>
      </a:hlink>
      <a:folHlink>
        <a:srgbClr val="F8A42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9.xml><?xml version="1.0" encoding="utf-8"?>
<a:theme xmlns:a="http://schemas.openxmlformats.org/drawingml/2006/main" name="UChicago_Medicine_Powerpoint_16_9">
  <a:themeElements>
    <a:clrScheme name="UChicago Med Master Color Theme">
      <a:dk1>
        <a:srgbClr val="000000"/>
      </a:dk1>
      <a:lt1>
        <a:srgbClr val="FFFFFF"/>
      </a:lt1>
      <a:dk2>
        <a:srgbClr val="800000"/>
      </a:dk2>
      <a:lt2>
        <a:srgbClr val="D6D6CE"/>
      </a:lt2>
      <a:accent1>
        <a:srgbClr val="767676"/>
      </a:accent1>
      <a:accent2>
        <a:srgbClr val="8F3931"/>
      </a:accent2>
      <a:accent3>
        <a:srgbClr val="91AB5A"/>
      </a:accent3>
      <a:accent4>
        <a:srgbClr val="58593F"/>
      </a:accent4>
      <a:accent5>
        <a:srgbClr val="155F83"/>
      </a:accent5>
      <a:accent6>
        <a:srgbClr val="350E20"/>
      </a:accent6>
      <a:hlink>
        <a:srgbClr val="C16622"/>
      </a:hlink>
      <a:folHlink>
        <a:srgbClr val="F8A429"/>
      </a:folHlink>
    </a:clrScheme>
    <a:fontScheme name="UChicago Master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latin typeface="+mj-lt"/>
          </a:defRPr>
        </a:defPPr>
      </a:lstStyle>
    </a:txDef>
  </a:objectDefaults>
  <a:extraClrSchemeLst/>
  <a:custClrLst>
    <a:custClr name="Green">
      <a:srgbClr val="00FF00"/>
    </a:custClr>
    <a:custClr name="Yellow">
      <a:srgbClr val="FFFF00"/>
    </a:custClr>
    <a:custClr name="Red">
      <a:srgbClr val="FF0000"/>
    </a:custClr>
    <a:custClr name="Call Out Box">
      <a:srgbClr val="FFD966"/>
    </a:custClr>
    <a:custClr name="Papa B Mint">
      <a:srgbClr val="D4ECBA"/>
    </a:custClr>
    <a:custClr name="Katie Red (I)">
      <a:srgbClr val="C0504D"/>
    </a:custClr>
    <a:custClr name="Katie Red (II)">
      <a:srgbClr val="D99593"/>
    </a:custClr>
  </a:custClr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3699</Words>
  <Application>Microsoft Office PowerPoint</Application>
  <PresentationFormat>Widescreen</PresentationFormat>
  <Paragraphs>523</Paragraphs>
  <Slides>70</Slides>
  <Notes>39</Notes>
  <HiddenSlides>0</HiddenSlides>
  <MMClips>0</MMClips>
  <ScaleCrop>false</ScaleCrop>
  <HeadingPairs>
    <vt:vector size="4" baseType="variant">
      <vt:variant>
        <vt:lpstr>Theme</vt:lpstr>
      </vt:variant>
      <vt:variant>
        <vt:i4>12</vt:i4>
      </vt:variant>
      <vt:variant>
        <vt:lpstr>Slide Titles</vt:lpstr>
      </vt:variant>
      <vt:variant>
        <vt:i4>70</vt:i4>
      </vt:variant>
    </vt:vector>
  </HeadingPairs>
  <TitlesOfParts>
    <vt:vector size="82" baseType="lpstr">
      <vt:lpstr>1_Office Theme</vt:lpstr>
      <vt:lpstr>Mercyhealth PowerPoint Template Multi-colored Option 2</vt:lpstr>
      <vt:lpstr>1_Office Theme</vt:lpstr>
      <vt:lpstr>Office Theme</vt:lpstr>
      <vt:lpstr>UChicago_Medicine_Powerpoint_16_9</vt:lpstr>
      <vt:lpstr>Frame</vt:lpstr>
      <vt:lpstr>1_Office Theme</vt:lpstr>
      <vt:lpstr>Frame</vt:lpstr>
      <vt:lpstr>UChicago_Medicine_Powerpoint_16_9</vt:lpstr>
      <vt:lpstr>Office Theme</vt:lpstr>
      <vt:lpstr>Mercyhealth PowerPoint Template Multi-colored Option 2</vt:lpstr>
      <vt:lpstr>1_Office Theme</vt:lpstr>
      <vt:lpstr>Hospital ​Teams Panel: Sharing Approaches that  make a Difference </vt:lpstr>
      <vt:lpstr>PowerPoint Presentation</vt:lpstr>
      <vt:lpstr>Birth Equity </vt:lpstr>
      <vt:lpstr>Birth Equity Initiative Aim</vt:lpstr>
      <vt:lpstr>BE Teams Panel </vt:lpstr>
      <vt:lpstr>Laura Smith, BSN, RNC-OB, C-EFM </vt:lpstr>
      <vt:lpstr>Birth Equity</vt:lpstr>
      <vt:lpstr>Hospital Demographics</vt:lpstr>
      <vt:lpstr>Our BE Journey</vt:lpstr>
      <vt:lpstr>Our BE Journey</vt:lpstr>
      <vt:lpstr>Respectful Care Buy-In</vt:lpstr>
      <vt:lpstr>Respectful Care Buy-In</vt:lpstr>
      <vt:lpstr>Sharing Respectful Care Practices</vt:lpstr>
      <vt:lpstr>Respectful Care Practices Monthly Education</vt:lpstr>
      <vt:lpstr>BE Apparel to promote RCP</vt:lpstr>
      <vt:lpstr>PREM Survey Education: providing respectful care for every patient</vt:lpstr>
      <vt:lpstr>PREM Survey Implementation</vt:lpstr>
      <vt:lpstr>PREM Scripting</vt:lpstr>
      <vt:lpstr>PREM Success</vt:lpstr>
      <vt:lpstr>Future Opportunities</vt:lpstr>
      <vt:lpstr> Elena Jenkins, BSN, RN</vt:lpstr>
      <vt:lpstr>The Birth Equity Journey: Hospital Level Implementation at</vt:lpstr>
      <vt:lpstr>St Mary’s Hospital St Louis:</vt:lpstr>
      <vt:lpstr>The Birth Equity Team</vt:lpstr>
      <vt:lpstr>Our Birth Equity Journey</vt:lpstr>
      <vt:lpstr>SDOH Screening</vt:lpstr>
      <vt:lpstr>Putting the pieces together… Connection to resources</vt:lpstr>
      <vt:lpstr>PowerPoint Presentation</vt:lpstr>
      <vt:lpstr>PowerPoint Presentation</vt:lpstr>
      <vt:lpstr>Community Based Support</vt:lpstr>
      <vt:lpstr>Patient &amp; Community Engagement</vt:lpstr>
      <vt:lpstr>Patient &amp; Community Engagement</vt:lpstr>
      <vt:lpstr>Patient Feedback: Analyzing the PREM Survey</vt:lpstr>
      <vt:lpstr>Percent of birthing persons who report they could take part in decisions in their care</vt:lpstr>
      <vt:lpstr>PowerPoint Presentation</vt:lpstr>
      <vt:lpstr>PowerPoint Presentation</vt:lpstr>
      <vt:lpstr>Patient Feedback: Analyzing the PREM Survey</vt:lpstr>
      <vt:lpstr>“Equality is leaving the door open for anyone who has the means to approach it; equity is ensuring there is a pathway to that door for those who need</vt:lpstr>
      <vt:lpstr>Thank You</vt:lpstr>
      <vt:lpstr>Promoting Vaginal Birth (PVB)</vt:lpstr>
      <vt:lpstr>PVB Teams Panel </vt:lpstr>
      <vt:lpstr>PowerPoint Presentation</vt:lpstr>
      <vt:lpstr>PVB Key Strategies for Culture Change</vt:lpstr>
      <vt:lpstr>Abbe Kordik, MD, FACOG Executive Medical Director of the Family Birth Center and  Chief of Obstetric Quality  Anna Marzano, BSN, RN, CBC, C-EFM Perinatal Services Quality Specialist </vt:lpstr>
      <vt:lpstr>Promoting Vaginal Birth  Staff Engagement</vt:lpstr>
      <vt:lpstr>Unit Engagement</vt:lpstr>
      <vt:lpstr>PowerPoint Presentation</vt:lpstr>
      <vt:lpstr>Pathways</vt:lpstr>
      <vt:lpstr>Labor Management Strategies</vt:lpstr>
      <vt:lpstr>QR Codes</vt:lpstr>
      <vt:lpstr>PVB Huddle</vt:lpstr>
      <vt:lpstr>Pathway Usage</vt:lpstr>
      <vt:lpstr>PowerPoint Presentation</vt:lpstr>
      <vt:lpstr>Data Collection, Review, Sharing</vt:lpstr>
      <vt:lpstr>Inductions</vt:lpstr>
      <vt:lpstr>Medication Management for IOLs</vt:lpstr>
      <vt:lpstr>Provider Scorecard</vt:lpstr>
      <vt:lpstr>PowerPoint Presentation</vt:lpstr>
      <vt:lpstr>Danielle Wittig, BSN, RN  Perinatal Quality Nurse  Keri Schubert, BSN, RNC-MNN </vt:lpstr>
      <vt:lpstr>Promoting Vaginal Birth</vt:lpstr>
      <vt:lpstr>PowerPoint Presentation</vt:lpstr>
      <vt:lpstr>PowerPoint Presentation</vt:lpstr>
      <vt:lpstr>PowerPoint Presentation</vt:lpstr>
      <vt:lpstr>NTSV Data</vt:lpstr>
      <vt:lpstr>Struggles</vt:lpstr>
      <vt:lpstr>Strategies </vt:lpstr>
      <vt:lpstr>Strategies</vt:lpstr>
      <vt:lpstr>Looking to the Future</vt:lpstr>
      <vt:lpstr>ILPQC is here to Support your Team Achieve QI Excellence!  Visit ILPQC's Support &amp; Resource Table Today!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Hospital ​Teams Panel: Sharing Approaches that  make a Difference</dc:title>
  <dc:creator>Patricia Ann Lee King</dc:creator>
  <cp:lastModifiedBy>Patricia Ann Lee King</cp:lastModifiedBy>
  <cp:revision>74</cp:revision>
  <dcterms:modified xsi:type="dcterms:W3CDTF">2023-06-12T17:51:22Z</dcterms:modified>
</cp:coreProperties>
</file>