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8" r:id="rId41"/>
    <p:sldId id="295" r:id="rId42"/>
    <p:sldId id="296" r:id="rId43"/>
    <p:sldId id="297"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Helvetica Neue" panose="02000503000000020004" pitchFamily="2" charset="0"/>
      <p:regular r:id="rId50"/>
      <p:bold r:id="rId51"/>
      <p:italic r:id="rId52"/>
      <p:boldItalic r:id="rId53"/>
    </p:embeddedFont>
    <p:embeddedFont>
      <p:font typeface="Verdana" panose="020B060403050404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imjdwnJgwvc70Q1pkdBGfh5nJqb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7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F6CA54-B8C3-46ED-81D4-EE1F6DEA3F7B}">
  <a:tblStyle styleId="{54F6CA54-B8C3-46ED-81D4-EE1F6DEA3F7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CEA"/>
          </a:solidFill>
        </a:fill>
      </a:tcStyle>
    </a:wholeTbl>
    <a:band1H>
      <a:tcTxStyle b="off" i="off"/>
      <a:tcStyle>
        <a:tcBdr/>
        <a:fill>
          <a:solidFill>
            <a:srgbClr val="FBD8D2"/>
          </a:solidFill>
        </a:fill>
      </a:tcStyle>
    </a:band1H>
    <a:band2H>
      <a:tcTxStyle b="off" i="off"/>
      <a:tcStyle>
        <a:tcBdr/>
      </a:tcStyle>
    </a:band2H>
    <a:band1V>
      <a:tcTxStyle b="off" i="off"/>
      <a:tcStyle>
        <a:tcBdr/>
        <a:fill>
          <a:solidFill>
            <a:srgbClr val="FBD8D2"/>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653"/>
  </p:normalViewPr>
  <p:slideViewPr>
    <p:cSldViewPr snapToGrid="0">
      <p:cViewPr varScale="1">
        <p:scale>
          <a:sx n="113" d="100"/>
          <a:sy n="113" d="100"/>
        </p:scale>
        <p:origin x="6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Percent of all newborns receiving antibiotics with the anticipated duration of antibiotic course discussed by the clinical team (antibiotic time out)</a:t>
            </a:r>
          </a:p>
          <a:p>
            <a:pPr>
              <a:defRPr/>
            </a:pPr>
            <a:r>
              <a:rPr lang="en-US" sz="1800" b="0" i="0" u="none" strike="noStrike" baseline="0">
                <a:effectLst/>
              </a:rPr>
              <a:t>All Hospitals, 2021-2023</a:t>
            </a:r>
            <a:r>
              <a:rPr lang="en-US" sz="180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'Report 8'!$B$1</c:f>
              <c:strCache>
                <c:ptCount val="1"/>
                <c:pt idx="0">
                  <c:v>≥35 Weeks Rate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97-47BA-93D4-32AC6EB0CBFC}"/>
                </c:ext>
              </c:extLst>
            </c:dLbl>
            <c:dLbl>
              <c:idx val="2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97-47BA-93D4-32AC6EB0CBFC}"/>
                </c:ext>
              </c:extLst>
            </c:dLbl>
            <c:spPr>
              <a:noFill/>
              <a:ln w="25400">
                <a:solidFill>
                  <a:schemeClr val="accent1">
                    <a:shade val="50000"/>
                  </a:schemeClr>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 8'!$A$2:$A$26</c:f>
              <c:strCache>
                <c:ptCount val="25"/>
                <c:pt idx="0">
                  <c:v>Baseline 2020</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pt idx="18">
                  <c:v>Jun-22</c:v>
                </c:pt>
                <c:pt idx="19">
                  <c:v>Jul-22</c:v>
                </c:pt>
                <c:pt idx="20">
                  <c:v>Aug-22</c:v>
                </c:pt>
                <c:pt idx="21">
                  <c:v>Sep-22</c:v>
                </c:pt>
                <c:pt idx="22">
                  <c:v>Oct-22</c:v>
                </c:pt>
                <c:pt idx="23">
                  <c:v>Nov-22</c:v>
                </c:pt>
                <c:pt idx="24">
                  <c:v>Dec-22</c:v>
                </c:pt>
              </c:strCache>
            </c:strRef>
          </c:cat>
          <c:val>
            <c:numRef>
              <c:f>'Report 8'!$B$2:$B$26</c:f>
              <c:numCache>
                <c:formatCode>0%</c:formatCode>
                <c:ptCount val="25"/>
                <c:pt idx="0">
                  <c:v>0.68989999999999996</c:v>
                </c:pt>
                <c:pt idx="1">
                  <c:v>0.73450000000000004</c:v>
                </c:pt>
                <c:pt idx="2">
                  <c:v>0.78039999999999998</c:v>
                </c:pt>
                <c:pt idx="3">
                  <c:v>0.82899999999999996</c:v>
                </c:pt>
                <c:pt idx="4">
                  <c:v>0.79349999999999998</c:v>
                </c:pt>
                <c:pt idx="5">
                  <c:v>0.77659999999999996</c:v>
                </c:pt>
                <c:pt idx="6">
                  <c:v>0.79879999999999995</c:v>
                </c:pt>
                <c:pt idx="7">
                  <c:v>0.75860000000000005</c:v>
                </c:pt>
                <c:pt idx="8">
                  <c:v>0.83220000000000005</c:v>
                </c:pt>
                <c:pt idx="9">
                  <c:v>0.874</c:v>
                </c:pt>
                <c:pt idx="10">
                  <c:v>0.88160000000000005</c:v>
                </c:pt>
                <c:pt idx="11">
                  <c:v>0.86429999999999996</c:v>
                </c:pt>
                <c:pt idx="12">
                  <c:v>0.89200000000000002</c:v>
                </c:pt>
                <c:pt idx="13">
                  <c:v>0.89949999999999997</c:v>
                </c:pt>
                <c:pt idx="14">
                  <c:v>0.87119999999999997</c:v>
                </c:pt>
                <c:pt idx="15">
                  <c:v>0.85819999999999996</c:v>
                </c:pt>
                <c:pt idx="16">
                  <c:v>0.90049999999999997</c:v>
                </c:pt>
                <c:pt idx="17">
                  <c:v>0.83850000000000002</c:v>
                </c:pt>
                <c:pt idx="18">
                  <c:v>0.83199999999999996</c:v>
                </c:pt>
                <c:pt idx="19">
                  <c:v>0.85870000000000002</c:v>
                </c:pt>
                <c:pt idx="20">
                  <c:v>0.90129999999999999</c:v>
                </c:pt>
                <c:pt idx="21">
                  <c:v>0.90359999999999996</c:v>
                </c:pt>
                <c:pt idx="22">
                  <c:v>0.86909999999999998</c:v>
                </c:pt>
                <c:pt idx="23">
                  <c:v>0.86519999999999997</c:v>
                </c:pt>
                <c:pt idx="24">
                  <c:v>0.88170000000000004</c:v>
                </c:pt>
              </c:numCache>
            </c:numRef>
          </c:val>
          <c:smooth val="0"/>
          <c:extLst>
            <c:ext xmlns:c16="http://schemas.microsoft.com/office/drawing/2014/chart" uri="{C3380CC4-5D6E-409C-BE32-E72D297353CC}">
              <c16:uniqueId val="{00000002-E197-47BA-93D4-32AC6EB0CBFC}"/>
            </c:ext>
          </c:extLst>
        </c:ser>
        <c:ser>
          <c:idx val="1"/>
          <c:order val="1"/>
          <c:tx>
            <c:strRef>
              <c:f>'Report 8'!$C$1</c:f>
              <c:strCache>
                <c:ptCount val="1"/>
                <c:pt idx="0">
                  <c:v>Goal</c:v>
                </c:pt>
              </c:strCache>
            </c:strRef>
          </c:tx>
          <c:spPr>
            <a:ln w="28575" cap="rnd">
              <a:solidFill>
                <a:srgbClr val="FF0000"/>
              </a:solidFill>
              <a:prstDash val="sysDash"/>
              <a:round/>
            </a:ln>
            <a:effectLst/>
          </c:spPr>
          <c:marker>
            <c:symbol val="none"/>
          </c:marker>
          <c:cat>
            <c:strRef>
              <c:f>'Report 8'!$A$2:$A$26</c:f>
              <c:strCache>
                <c:ptCount val="25"/>
                <c:pt idx="0">
                  <c:v>Baseline 2020</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pt idx="18">
                  <c:v>Jun-22</c:v>
                </c:pt>
                <c:pt idx="19">
                  <c:v>Jul-22</c:v>
                </c:pt>
                <c:pt idx="20">
                  <c:v>Aug-22</c:v>
                </c:pt>
                <c:pt idx="21">
                  <c:v>Sep-22</c:v>
                </c:pt>
                <c:pt idx="22">
                  <c:v>Oct-22</c:v>
                </c:pt>
                <c:pt idx="23">
                  <c:v>Nov-22</c:v>
                </c:pt>
                <c:pt idx="24">
                  <c:v>Dec-22</c:v>
                </c:pt>
              </c:strCache>
            </c:strRef>
          </c:cat>
          <c:val>
            <c:numRef>
              <c:f>'Report 8'!$C$2:$C$26</c:f>
              <c:numCache>
                <c:formatCode>0%</c:formatCode>
                <c:ptCount val="25"/>
                <c:pt idx="0">
                  <c:v>0.8</c:v>
                </c:pt>
                <c:pt idx="1">
                  <c:v>0.8</c:v>
                </c:pt>
                <c:pt idx="2">
                  <c:v>0.8</c:v>
                </c:pt>
                <c:pt idx="3">
                  <c:v>0.8</c:v>
                </c:pt>
                <c:pt idx="4">
                  <c:v>0.8</c:v>
                </c:pt>
                <c:pt idx="5">
                  <c:v>0.8</c:v>
                </c:pt>
                <c:pt idx="6">
                  <c:v>0.8</c:v>
                </c:pt>
                <c:pt idx="7">
                  <c:v>0.8</c:v>
                </c:pt>
                <c:pt idx="8">
                  <c:v>0.8</c:v>
                </c:pt>
                <c:pt idx="9">
                  <c:v>0.8</c:v>
                </c:pt>
                <c:pt idx="10">
                  <c:v>0.8</c:v>
                </c:pt>
                <c:pt idx="11">
                  <c:v>0.8</c:v>
                </c:pt>
                <c:pt idx="12">
                  <c:v>0.8</c:v>
                </c:pt>
                <c:pt idx="13">
                  <c:v>0.8</c:v>
                </c:pt>
                <c:pt idx="14">
                  <c:v>0.8</c:v>
                </c:pt>
                <c:pt idx="15">
                  <c:v>0.8</c:v>
                </c:pt>
                <c:pt idx="16">
                  <c:v>0.8</c:v>
                </c:pt>
                <c:pt idx="17">
                  <c:v>0.8</c:v>
                </c:pt>
                <c:pt idx="18">
                  <c:v>0.8</c:v>
                </c:pt>
                <c:pt idx="19">
                  <c:v>0.8</c:v>
                </c:pt>
                <c:pt idx="20">
                  <c:v>0.8</c:v>
                </c:pt>
                <c:pt idx="21">
                  <c:v>0.8</c:v>
                </c:pt>
                <c:pt idx="22">
                  <c:v>0.8</c:v>
                </c:pt>
                <c:pt idx="23">
                  <c:v>0.8</c:v>
                </c:pt>
                <c:pt idx="24">
                  <c:v>0.8</c:v>
                </c:pt>
              </c:numCache>
            </c:numRef>
          </c:val>
          <c:smooth val="0"/>
          <c:extLst>
            <c:ext xmlns:c16="http://schemas.microsoft.com/office/drawing/2014/chart" uri="{C3380CC4-5D6E-409C-BE32-E72D297353CC}">
              <c16:uniqueId val="{00000003-E197-47BA-93D4-32AC6EB0CBFC}"/>
            </c:ext>
          </c:extLst>
        </c:ser>
        <c:dLbls>
          <c:showLegendKey val="0"/>
          <c:showVal val="0"/>
          <c:showCatName val="0"/>
          <c:showSerName val="0"/>
          <c:showPercent val="0"/>
          <c:showBubbleSize val="0"/>
        </c:dLbls>
        <c:marker val="1"/>
        <c:smooth val="0"/>
        <c:axId val="391517800"/>
        <c:axId val="391510256"/>
      </c:lineChart>
      <c:catAx>
        <c:axId val="391517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510256"/>
        <c:crosses val="autoZero"/>
        <c:auto val="1"/>
        <c:lblAlgn val="ctr"/>
        <c:lblOffset val="100"/>
        <c:noMultiLvlLbl val="0"/>
      </c:catAx>
      <c:valAx>
        <c:axId val="391510256"/>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5178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Percent of newborns receiving antibiotics with an antibiotic automatic stop time order entered into the medical chart</a:t>
            </a:r>
          </a:p>
          <a:p>
            <a:pPr>
              <a:defRPr/>
            </a:pPr>
            <a:r>
              <a:rPr lang="en-US" sz="1800" b="0" i="0" u="none" strike="noStrike" baseline="0">
                <a:effectLst/>
              </a:rPr>
              <a:t>All Hospitals, 2021-2022</a:t>
            </a:r>
            <a:r>
              <a:rPr lang="en-US" sz="180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'Report 9'!$B$1</c:f>
              <c:strCache>
                <c:ptCount val="1"/>
                <c:pt idx="0">
                  <c:v>≥35 Weeks Rate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C5-4317-83E4-457174030CCC}"/>
                </c:ext>
              </c:extLst>
            </c:dLbl>
            <c:dLbl>
              <c:idx val="2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C5-4317-83E4-457174030CCC}"/>
                </c:ext>
              </c:extLst>
            </c:dLbl>
            <c:spPr>
              <a:noFill/>
              <a:ln w="25400">
                <a:solidFill>
                  <a:schemeClr val="accent1">
                    <a:shade val="50000"/>
                  </a:schemeClr>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 9'!$A$2:$A$26</c:f>
              <c:strCache>
                <c:ptCount val="25"/>
                <c:pt idx="0">
                  <c:v>Baseline 2020</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pt idx="18">
                  <c:v>Jun-22</c:v>
                </c:pt>
                <c:pt idx="19">
                  <c:v>Jul-22</c:v>
                </c:pt>
                <c:pt idx="20">
                  <c:v>Aug-22</c:v>
                </c:pt>
                <c:pt idx="21">
                  <c:v>Sep-22</c:v>
                </c:pt>
                <c:pt idx="22">
                  <c:v>Oct-22</c:v>
                </c:pt>
                <c:pt idx="23">
                  <c:v>Nov-22</c:v>
                </c:pt>
                <c:pt idx="24">
                  <c:v>Dec-22</c:v>
                </c:pt>
              </c:strCache>
            </c:strRef>
          </c:cat>
          <c:val>
            <c:numRef>
              <c:f>'Report 9'!$B$2:$B$26</c:f>
              <c:numCache>
                <c:formatCode>0%</c:formatCode>
                <c:ptCount val="25"/>
                <c:pt idx="0">
                  <c:v>0.50719999999999998</c:v>
                </c:pt>
                <c:pt idx="1">
                  <c:v>0.51</c:v>
                </c:pt>
                <c:pt idx="2">
                  <c:v>0.53500000000000003</c:v>
                </c:pt>
                <c:pt idx="3">
                  <c:v>0.59619999999999995</c:v>
                </c:pt>
                <c:pt idx="4">
                  <c:v>0.56520000000000004</c:v>
                </c:pt>
                <c:pt idx="5">
                  <c:v>0.59379999999999999</c:v>
                </c:pt>
                <c:pt idx="6">
                  <c:v>0.58350000000000002</c:v>
                </c:pt>
                <c:pt idx="7">
                  <c:v>0.64710000000000001</c:v>
                </c:pt>
                <c:pt idx="8">
                  <c:v>0.64100000000000001</c:v>
                </c:pt>
                <c:pt idx="9">
                  <c:v>0.66849999999999998</c:v>
                </c:pt>
                <c:pt idx="10">
                  <c:v>0.67110000000000003</c:v>
                </c:pt>
                <c:pt idx="11">
                  <c:v>0.6714</c:v>
                </c:pt>
                <c:pt idx="12">
                  <c:v>0.77600000000000002</c:v>
                </c:pt>
                <c:pt idx="13">
                  <c:v>0.75600000000000001</c:v>
                </c:pt>
                <c:pt idx="14">
                  <c:v>0.78920000000000001</c:v>
                </c:pt>
                <c:pt idx="15">
                  <c:v>0.72409999999999997</c:v>
                </c:pt>
                <c:pt idx="16">
                  <c:v>0.82340000000000002</c:v>
                </c:pt>
                <c:pt idx="17">
                  <c:v>0.82030000000000003</c:v>
                </c:pt>
                <c:pt idx="18">
                  <c:v>0.85529999999999995</c:v>
                </c:pt>
                <c:pt idx="19">
                  <c:v>0.89200000000000002</c:v>
                </c:pt>
                <c:pt idx="20">
                  <c:v>0.82599999999999996</c:v>
                </c:pt>
                <c:pt idx="21">
                  <c:v>0.91790000000000005</c:v>
                </c:pt>
                <c:pt idx="22">
                  <c:v>0.87580000000000002</c:v>
                </c:pt>
                <c:pt idx="23">
                  <c:v>0.8901</c:v>
                </c:pt>
                <c:pt idx="24">
                  <c:v>0.92659999999999998</c:v>
                </c:pt>
              </c:numCache>
            </c:numRef>
          </c:val>
          <c:smooth val="0"/>
          <c:extLst>
            <c:ext xmlns:c16="http://schemas.microsoft.com/office/drawing/2014/chart" uri="{C3380CC4-5D6E-409C-BE32-E72D297353CC}">
              <c16:uniqueId val="{00000002-A6C5-4317-83E4-457174030CCC}"/>
            </c:ext>
          </c:extLst>
        </c:ser>
        <c:ser>
          <c:idx val="1"/>
          <c:order val="1"/>
          <c:tx>
            <c:strRef>
              <c:f>'Report 9'!$C$1</c:f>
              <c:strCache>
                <c:ptCount val="1"/>
                <c:pt idx="0">
                  <c:v>Goal</c:v>
                </c:pt>
              </c:strCache>
            </c:strRef>
          </c:tx>
          <c:spPr>
            <a:ln w="28575" cap="rnd">
              <a:solidFill>
                <a:srgbClr val="FF0000"/>
              </a:solidFill>
              <a:prstDash val="sysDash"/>
              <a:round/>
            </a:ln>
            <a:effectLst/>
          </c:spPr>
          <c:marker>
            <c:symbol val="none"/>
          </c:marker>
          <c:cat>
            <c:strRef>
              <c:f>'Report 9'!$A$2:$A$26</c:f>
              <c:strCache>
                <c:ptCount val="25"/>
                <c:pt idx="0">
                  <c:v>Baseline 2020</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pt idx="18">
                  <c:v>Jun-22</c:v>
                </c:pt>
                <c:pt idx="19">
                  <c:v>Jul-22</c:v>
                </c:pt>
                <c:pt idx="20">
                  <c:v>Aug-22</c:v>
                </c:pt>
                <c:pt idx="21">
                  <c:v>Sep-22</c:v>
                </c:pt>
                <c:pt idx="22">
                  <c:v>Oct-22</c:v>
                </c:pt>
                <c:pt idx="23">
                  <c:v>Nov-22</c:v>
                </c:pt>
                <c:pt idx="24">
                  <c:v>Dec-22</c:v>
                </c:pt>
              </c:strCache>
            </c:strRef>
          </c:cat>
          <c:val>
            <c:numRef>
              <c:f>'Report 9'!$C$2:$C$26</c:f>
              <c:numCache>
                <c:formatCode>0%</c:formatCode>
                <c:ptCount val="25"/>
                <c:pt idx="0">
                  <c:v>0.8</c:v>
                </c:pt>
                <c:pt idx="1">
                  <c:v>0.8</c:v>
                </c:pt>
                <c:pt idx="2">
                  <c:v>0.8</c:v>
                </c:pt>
                <c:pt idx="3">
                  <c:v>0.8</c:v>
                </c:pt>
                <c:pt idx="4">
                  <c:v>0.8</c:v>
                </c:pt>
                <c:pt idx="5">
                  <c:v>0.8</c:v>
                </c:pt>
                <c:pt idx="6">
                  <c:v>0.8</c:v>
                </c:pt>
                <c:pt idx="7">
                  <c:v>0.8</c:v>
                </c:pt>
                <c:pt idx="8">
                  <c:v>0.8</c:v>
                </c:pt>
                <c:pt idx="9">
                  <c:v>0.8</c:v>
                </c:pt>
                <c:pt idx="10">
                  <c:v>0.8</c:v>
                </c:pt>
                <c:pt idx="11">
                  <c:v>0.8</c:v>
                </c:pt>
                <c:pt idx="12">
                  <c:v>0.8</c:v>
                </c:pt>
                <c:pt idx="13">
                  <c:v>0.8</c:v>
                </c:pt>
                <c:pt idx="14">
                  <c:v>0.8</c:v>
                </c:pt>
                <c:pt idx="15">
                  <c:v>0.8</c:v>
                </c:pt>
                <c:pt idx="16">
                  <c:v>0.8</c:v>
                </c:pt>
                <c:pt idx="17">
                  <c:v>0.8</c:v>
                </c:pt>
                <c:pt idx="18">
                  <c:v>0.8</c:v>
                </c:pt>
                <c:pt idx="19">
                  <c:v>0.8</c:v>
                </c:pt>
                <c:pt idx="20">
                  <c:v>0.8</c:v>
                </c:pt>
                <c:pt idx="21">
                  <c:v>0.8</c:v>
                </c:pt>
                <c:pt idx="22">
                  <c:v>0.8</c:v>
                </c:pt>
                <c:pt idx="23">
                  <c:v>0.8</c:v>
                </c:pt>
                <c:pt idx="24">
                  <c:v>0.8</c:v>
                </c:pt>
              </c:numCache>
            </c:numRef>
          </c:val>
          <c:smooth val="0"/>
          <c:extLst>
            <c:ext xmlns:c16="http://schemas.microsoft.com/office/drawing/2014/chart" uri="{C3380CC4-5D6E-409C-BE32-E72D297353CC}">
              <c16:uniqueId val="{00000003-A6C5-4317-83E4-457174030CCC}"/>
            </c:ext>
          </c:extLst>
        </c:ser>
        <c:dLbls>
          <c:showLegendKey val="0"/>
          <c:showVal val="0"/>
          <c:showCatName val="0"/>
          <c:showSerName val="0"/>
          <c:showPercent val="0"/>
          <c:showBubbleSize val="0"/>
        </c:dLbls>
        <c:marker val="1"/>
        <c:smooth val="0"/>
        <c:axId val="391517800"/>
        <c:axId val="391510256"/>
      </c:lineChart>
      <c:catAx>
        <c:axId val="391517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510256"/>
        <c:crosses val="autoZero"/>
        <c:auto val="1"/>
        <c:lblAlgn val="ctr"/>
        <c:lblOffset val="100"/>
        <c:noMultiLvlLbl val="0"/>
      </c:catAx>
      <c:valAx>
        <c:axId val="391510256"/>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5178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Percent of parent/families of all newborns provided education on antibiotics, EOS, and treatment plan for newborn antibiotics and EOS</a:t>
            </a:r>
          </a:p>
          <a:p>
            <a:pPr>
              <a:defRPr/>
            </a:pPr>
            <a:r>
              <a:rPr lang="en-US" sz="1800" b="0" i="0" u="none" strike="noStrike" baseline="0">
                <a:effectLst/>
              </a:rPr>
              <a:t>All Hospitals, 2021-2023</a:t>
            </a:r>
            <a:r>
              <a:rPr lang="en-US" sz="180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'Report 5'!$B$1</c:f>
              <c:strCache>
                <c:ptCount val="1"/>
                <c:pt idx="0">
                  <c:v>≥35 Weeks Rate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42-4D76-B2FA-F5CB7B1B9D07}"/>
                </c:ext>
              </c:extLst>
            </c:dLbl>
            <c:dLbl>
              <c:idx val="2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42-4D76-B2FA-F5CB7B1B9D07}"/>
                </c:ext>
              </c:extLst>
            </c:dLbl>
            <c:spPr>
              <a:noFill/>
              <a:ln w="25400">
                <a:solidFill>
                  <a:schemeClr val="accent1">
                    <a:shade val="50000"/>
                  </a:schemeClr>
                </a:solidFill>
              </a:ln>
              <a:effectLst/>
            </c:spPr>
            <c:txPr>
              <a:bodyPr rot="0" spcFirstLastPara="1" vertOverflow="ellipsis" vert="horz" wrap="square" lIns="38100" tIns="19050" rIns="38100" bIns="19050" anchor="ctr" anchorCtr="1">
                <a:spAutoFit/>
              </a:bodyPr>
              <a:lstStyle/>
              <a:p>
                <a:pPr>
                  <a:defRPr lang="en-US"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 5'!$A$2:$A$26</c:f>
              <c:strCache>
                <c:ptCount val="25"/>
                <c:pt idx="0">
                  <c:v>Baseline 2020</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pt idx="18">
                  <c:v>Jun-22</c:v>
                </c:pt>
                <c:pt idx="19">
                  <c:v>Jul-22</c:v>
                </c:pt>
                <c:pt idx="20">
                  <c:v>Aug-22</c:v>
                </c:pt>
                <c:pt idx="21">
                  <c:v>Sep-22</c:v>
                </c:pt>
                <c:pt idx="22">
                  <c:v>Oct-22</c:v>
                </c:pt>
                <c:pt idx="23">
                  <c:v>Nov-22</c:v>
                </c:pt>
                <c:pt idx="24">
                  <c:v>Dec-22</c:v>
                </c:pt>
              </c:strCache>
            </c:strRef>
          </c:cat>
          <c:val>
            <c:numRef>
              <c:f>'Report 5'!$B$2:$B$26</c:f>
              <c:numCache>
                <c:formatCode>0%</c:formatCode>
                <c:ptCount val="25"/>
                <c:pt idx="0">
                  <c:v>0.57389999999999997</c:v>
                </c:pt>
                <c:pt idx="1">
                  <c:v>0.64410000000000001</c:v>
                </c:pt>
                <c:pt idx="2">
                  <c:v>0.59750000000000003</c:v>
                </c:pt>
                <c:pt idx="3">
                  <c:v>0.65259999999999996</c:v>
                </c:pt>
                <c:pt idx="4">
                  <c:v>0.66090000000000004</c:v>
                </c:pt>
                <c:pt idx="5">
                  <c:v>0.68469999999999998</c:v>
                </c:pt>
                <c:pt idx="6">
                  <c:v>0.69369999999999998</c:v>
                </c:pt>
                <c:pt idx="7">
                  <c:v>0.72909999999999997</c:v>
                </c:pt>
                <c:pt idx="8">
                  <c:v>0.67800000000000005</c:v>
                </c:pt>
                <c:pt idx="9">
                  <c:v>0.73499999999999999</c:v>
                </c:pt>
                <c:pt idx="10">
                  <c:v>0.73819999999999997</c:v>
                </c:pt>
                <c:pt idx="11">
                  <c:v>0.66510000000000002</c:v>
                </c:pt>
                <c:pt idx="12">
                  <c:v>0.7601</c:v>
                </c:pt>
                <c:pt idx="13">
                  <c:v>0.7601</c:v>
                </c:pt>
                <c:pt idx="14">
                  <c:v>0.68789999999999996</c:v>
                </c:pt>
                <c:pt idx="15">
                  <c:v>0.69059999999999999</c:v>
                </c:pt>
                <c:pt idx="16">
                  <c:v>0.77939999999999998</c:v>
                </c:pt>
                <c:pt idx="17">
                  <c:v>0.77690000000000003</c:v>
                </c:pt>
                <c:pt idx="18">
                  <c:v>0.7571</c:v>
                </c:pt>
                <c:pt idx="19">
                  <c:v>0.80059999999999998</c:v>
                </c:pt>
                <c:pt idx="20">
                  <c:v>0.7702</c:v>
                </c:pt>
                <c:pt idx="21">
                  <c:v>0.82140000000000002</c:v>
                </c:pt>
                <c:pt idx="22">
                  <c:v>0.73239999999999994</c:v>
                </c:pt>
                <c:pt idx="23">
                  <c:v>0.73499999999999999</c:v>
                </c:pt>
                <c:pt idx="24">
                  <c:v>0.78680000000000005</c:v>
                </c:pt>
              </c:numCache>
            </c:numRef>
          </c:val>
          <c:smooth val="0"/>
          <c:extLst>
            <c:ext xmlns:c16="http://schemas.microsoft.com/office/drawing/2014/chart" uri="{C3380CC4-5D6E-409C-BE32-E72D297353CC}">
              <c16:uniqueId val="{00000002-C942-4D76-B2FA-F5CB7B1B9D07}"/>
            </c:ext>
          </c:extLst>
        </c:ser>
        <c:ser>
          <c:idx val="1"/>
          <c:order val="1"/>
          <c:tx>
            <c:strRef>
              <c:f>'Report 5'!$C$1</c:f>
              <c:strCache>
                <c:ptCount val="1"/>
                <c:pt idx="0">
                  <c:v>Goal</c:v>
                </c:pt>
              </c:strCache>
            </c:strRef>
          </c:tx>
          <c:spPr>
            <a:ln w="28575" cap="rnd">
              <a:solidFill>
                <a:srgbClr val="FF0000"/>
              </a:solidFill>
              <a:prstDash val="sysDash"/>
              <a:round/>
            </a:ln>
            <a:effectLst/>
          </c:spPr>
          <c:marker>
            <c:symbol val="none"/>
          </c:marker>
          <c:cat>
            <c:strRef>
              <c:f>'Report 5'!$A$2:$A$26</c:f>
              <c:strCache>
                <c:ptCount val="25"/>
                <c:pt idx="0">
                  <c:v>Baseline 2020</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pt idx="18">
                  <c:v>Jun-22</c:v>
                </c:pt>
                <c:pt idx="19">
                  <c:v>Jul-22</c:v>
                </c:pt>
                <c:pt idx="20">
                  <c:v>Aug-22</c:v>
                </c:pt>
                <c:pt idx="21">
                  <c:v>Sep-22</c:v>
                </c:pt>
                <c:pt idx="22">
                  <c:v>Oct-22</c:v>
                </c:pt>
                <c:pt idx="23">
                  <c:v>Nov-22</c:v>
                </c:pt>
                <c:pt idx="24">
                  <c:v>Dec-22</c:v>
                </c:pt>
              </c:strCache>
            </c:strRef>
          </c:cat>
          <c:val>
            <c:numRef>
              <c:f>'Report 5'!$C$2:$C$26</c:f>
              <c:numCache>
                <c:formatCode>0%</c:formatCode>
                <c:ptCount val="25"/>
                <c:pt idx="0">
                  <c:v>0.8</c:v>
                </c:pt>
                <c:pt idx="1">
                  <c:v>0.8</c:v>
                </c:pt>
                <c:pt idx="2">
                  <c:v>0.8</c:v>
                </c:pt>
                <c:pt idx="3">
                  <c:v>0.8</c:v>
                </c:pt>
                <c:pt idx="4">
                  <c:v>0.8</c:v>
                </c:pt>
                <c:pt idx="5">
                  <c:v>0.8</c:v>
                </c:pt>
                <c:pt idx="6">
                  <c:v>0.8</c:v>
                </c:pt>
                <c:pt idx="7">
                  <c:v>0.8</c:v>
                </c:pt>
                <c:pt idx="8">
                  <c:v>0.8</c:v>
                </c:pt>
                <c:pt idx="9">
                  <c:v>0.8</c:v>
                </c:pt>
                <c:pt idx="10">
                  <c:v>0.8</c:v>
                </c:pt>
                <c:pt idx="11">
                  <c:v>0.8</c:v>
                </c:pt>
                <c:pt idx="12">
                  <c:v>0.8</c:v>
                </c:pt>
                <c:pt idx="13">
                  <c:v>0.8</c:v>
                </c:pt>
                <c:pt idx="14">
                  <c:v>0.8</c:v>
                </c:pt>
                <c:pt idx="15">
                  <c:v>0.8</c:v>
                </c:pt>
                <c:pt idx="16">
                  <c:v>0.8</c:v>
                </c:pt>
                <c:pt idx="17">
                  <c:v>0.8</c:v>
                </c:pt>
                <c:pt idx="18">
                  <c:v>0.8</c:v>
                </c:pt>
                <c:pt idx="19">
                  <c:v>0.8</c:v>
                </c:pt>
                <c:pt idx="20">
                  <c:v>0.8</c:v>
                </c:pt>
                <c:pt idx="21">
                  <c:v>0.8</c:v>
                </c:pt>
                <c:pt idx="22">
                  <c:v>0.8</c:v>
                </c:pt>
                <c:pt idx="23">
                  <c:v>0.8</c:v>
                </c:pt>
                <c:pt idx="24">
                  <c:v>0.8</c:v>
                </c:pt>
              </c:numCache>
            </c:numRef>
          </c:val>
          <c:smooth val="0"/>
          <c:extLst>
            <c:ext xmlns:c16="http://schemas.microsoft.com/office/drawing/2014/chart" uri="{C3380CC4-5D6E-409C-BE32-E72D297353CC}">
              <c16:uniqueId val="{00000003-C942-4D76-B2FA-F5CB7B1B9D07}"/>
            </c:ext>
          </c:extLst>
        </c:ser>
        <c:dLbls>
          <c:showLegendKey val="0"/>
          <c:showVal val="0"/>
          <c:showCatName val="0"/>
          <c:showSerName val="0"/>
          <c:showPercent val="0"/>
          <c:showBubbleSize val="0"/>
        </c:dLbls>
        <c:marker val="1"/>
        <c:smooth val="0"/>
        <c:axId val="391517800"/>
        <c:axId val="391510256"/>
      </c:lineChart>
      <c:catAx>
        <c:axId val="391517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510256"/>
        <c:crosses val="autoZero"/>
        <c:auto val="1"/>
        <c:lblAlgn val="ctr"/>
        <c:lblOffset val="100"/>
        <c:noMultiLvlLbl val="0"/>
      </c:catAx>
      <c:valAx>
        <c:axId val="391510256"/>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5178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7" name="Google Shape;200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8" name="Google Shape;200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3"/>
        <p:cNvGrpSpPr/>
        <p:nvPr/>
      </p:nvGrpSpPr>
      <p:grpSpPr>
        <a:xfrm>
          <a:off x="0" y="0"/>
          <a:ext cx="0" cy="0"/>
          <a:chOff x="0" y="0"/>
          <a:chExt cx="0" cy="0"/>
        </a:xfrm>
      </p:grpSpPr>
      <p:sp>
        <p:nvSpPr>
          <p:cNvPr id="2184" name="Google Shape;2184;g2487864ba95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5" name="Google Shape;2185;g2487864ba95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Working together we got the right antibiotic to the right baby for the right length of time.</a:t>
            </a:r>
            <a:endParaRPr/>
          </a:p>
          <a:p>
            <a:pPr marL="0" lvl="0" indent="0" algn="l" rtl="0">
              <a:lnSpc>
                <a:spcPct val="100000"/>
              </a:lnSpc>
              <a:spcBef>
                <a:spcPts val="0"/>
              </a:spcBef>
              <a:spcAft>
                <a:spcPts val="0"/>
              </a:spcAft>
              <a:buSzPts val="1400"/>
              <a:buNone/>
            </a:pPr>
            <a:endParaRPr/>
          </a:p>
        </p:txBody>
      </p:sp>
      <p:sp>
        <p:nvSpPr>
          <p:cNvPr id="2186" name="Google Shape;2186;g2487864ba95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3"/>
        <p:cNvGrpSpPr/>
        <p:nvPr/>
      </p:nvGrpSpPr>
      <p:grpSpPr>
        <a:xfrm>
          <a:off x="0" y="0"/>
          <a:ext cx="0" cy="0"/>
          <a:chOff x="0" y="0"/>
          <a:chExt cx="0" cy="0"/>
        </a:xfrm>
      </p:grpSpPr>
      <p:sp>
        <p:nvSpPr>
          <p:cNvPr id="2194" name="Google Shape;219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5" name="Google Shape;219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196" name="Google Shape;219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8" name="Google Shape;221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219" name="Google Shape;221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0"/>
        <p:cNvGrpSpPr/>
        <p:nvPr/>
      </p:nvGrpSpPr>
      <p:grpSpPr>
        <a:xfrm>
          <a:off x="0" y="0"/>
          <a:ext cx="0" cy="0"/>
          <a:chOff x="0" y="0"/>
          <a:chExt cx="0" cy="0"/>
        </a:xfrm>
      </p:grpSpPr>
      <p:sp>
        <p:nvSpPr>
          <p:cNvPr id="2241" name="Google Shape;224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2" name="Google Shape;224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243" name="Google Shape;224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2" name="Google Shape;226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263" name="Google Shape;226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5"/>
        <p:cNvGrpSpPr/>
        <p:nvPr/>
      </p:nvGrpSpPr>
      <p:grpSpPr>
        <a:xfrm>
          <a:off x="0" y="0"/>
          <a:ext cx="0" cy="0"/>
          <a:chOff x="0" y="0"/>
          <a:chExt cx="0" cy="0"/>
        </a:xfrm>
      </p:grpSpPr>
      <p:sp>
        <p:nvSpPr>
          <p:cNvPr id="2286" name="Google Shape;228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7" name="Google Shape;228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8" name="Google Shape;228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9"/>
        <p:cNvGrpSpPr/>
        <p:nvPr/>
      </p:nvGrpSpPr>
      <p:grpSpPr>
        <a:xfrm>
          <a:off x="0" y="0"/>
          <a:ext cx="0" cy="0"/>
          <a:chOff x="0" y="0"/>
          <a:chExt cx="0" cy="0"/>
        </a:xfrm>
      </p:grpSpPr>
      <p:sp>
        <p:nvSpPr>
          <p:cNvPr id="2300" name="Google Shape;230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1" name="Google Shape;23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Nearly 80 hospital teams made BASIC a success.</a:t>
            </a:r>
            <a:endParaRPr/>
          </a:p>
        </p:txBody>
      </p:sp>
      <p:sp>
        <p:nvSpPr>
          <p:cNvPr id="2320" name="Google Shape;23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1"/>
        <p:cNvGrpSpPr/>
        <p:nvPr/>
      </p:nvGrpSpPr>
      <p:grpSpPr>
        <a:xfrm>
          <a:off x="0" y="0"/>
          <a:ext cx="0" cy="0"/>
          <a:chOff x="0" y="0"/>
          <a:chExt cx="0" cy="0"/>
        </a:xfrm>
      </p:grpSpPr>
      <p:sp>
        <p:nvSpPr>
          <p:cNvPr id="2342" name="Google Shape;23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3" name="Google Shape;23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3"/>
        <p:cNvGrpSpPr/>
        <p:nvPr/>
      </p:nvGrpSpPr>
      <p:grpSpPr>
        <a:xfrm>
          <a:off x="0" y="0"/>
          <a:ext cx="0" cy="0"/>
          <a:chOff x="0" y="0"/>
          <a:chExt cx="0" cy="0"/>
        </a:xfrm>
      </p:grpSpPr>
      <p:sp>
        <p:nvSpPr>
          <p:cNvPr id="2364" name="Google Shape;23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5" name="Google Shape;23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2"/>
        <p:cNvGrpSpPr/>
        <p:nvPr/>
      </p:nvGrpSpPr>
      <p:grpSpPr>
        <a:xfrm>
          <a:off x="0" y="0"/>
          <a:ext cx="0" cy="0"/>
          <a:chOff x="0" y="0"/>
          <a:chExt cx="0" cy="0"/>
        </a:xfrm>
      </p:grpSpPr>
      <p:sp>
        <p:nvSpPr>
          <p:cNvPr id="2013" name="Google Shape;2013;g2486568cb9a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4" name="Google Shape;2014;g2486568cb9a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As we all know, antibiotics are essential in fighting infections in newborns; but wide variations in antibiotic prescribing for suspected or proven early onset sepsis exist and can lead to unnecessary or prolonged antibiotic exposure resulting in short- and long-term adverse outcomes or impacts such as antibiotic resistance, increased risk of NEC, parental baby separation, increased formula use, impaired development of the intestinal microbiome, unnecessary IV placement, and increased length of stay.</a:t>
            </a:r>
            <a:endParaRPr/>
          </a:p>
          <a:p>
            <a:pPr marL="0" lvl="0" indent="0" algn="l" rtl="0">
              <a:lnSpc>
                <a:spcPct val="115000"/>
              </a:lnSpc>
              <a:spcBef>
                <a:spcPts val="0"/>
              </a:spcBef>
              <a:spcAft>
                <a:spcPts val="0"/>
              </a:spcAft>
              <a:buClr>
                <a:schemeClr val="dk1"/>
              </a:buClr>
              <a:buSzPts val="1100"/>
              <a:buFont typeface="Arial"/>
              <a:buNone/>
            </a:pPr>
            <a:r>
              <a:rPr lang="en-US"/>
              <a:t>Antibiotic stewardship can improve antibiotic use through coordinated efforts to decrease variation and foster the appropriate use of antibiotics. </a:t>
            </a:r>
            <a:endParaRPr/>
          </a:p>
          <a:p>
            <a:pPr marL="0" lvl="0" indent="0" algn="l" rtl="0">
              <a:lnSpc>
                <a:spcPct val="100000"/>
              </a:lnSpc>
              <a:spcBef>
                <a:spcPts val="0"/>
              </a:spcBef>
              <a:spcAft>
                <a:spcPts val="0"/>
              </a:spcAft>
              <a:buSzPts val="1400"/>
              <a:buNone/>
            </a:pPr>
            <a:endParaRPr/>
          </a:p>
        </p:txBody>
      </p:sp>
      <p:sp>
        <p:nvSpPr>
          <p:cNvPr id="2015" name="Google Shape;2015;g2486568cb9a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5"/>
        <p:cNvGrpSpPr/>
        <p:nvPr/>
      </p:nvGrpSpPr>
      <p:grpSpPr>
        <a:xfrm>
          <a:off x="0" y="0"/>
          <a:ext cx="0" cy="0"/>
          <a:chOff x="0" y="0"/>
          <a:chExt cx="0" cy="0"/>
        </a:xfrm>
      </p:grpSpPr>
      <p:sp>
        <p:nvSpPr>
          <p:cNvPr id="2386" name="Google Shape;238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7" name="Google Shape;23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7"/>
        <p:cNvGrpSpPr/>
        <p:nvPr/>
      </p:nvGrpSpPr>
      <p:grpSpPr>
        <a:xfrm>
          <a:off x="0" y="0"/>
          <a:ext cx="0" cy="0"/>
          <a:chOff x="0" y="0"/>
          <a:chExt cx="0" cy="0"/>
        </a:xfrm>
      </p:grpSpPr>
      <p:sp>
        <p:nvSpPr>
          <p:cNvPr id="2408" name="Google Shape;24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9" name="Google Shape;240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8"/>
        <p:cNvGrpSpPr/>
        <p:nvPr/>
      </p:nvGrpSpPr>
      <p:grpSpPr>
        <a:xfrm>
          <a:off x="0" y="0"/>
          <a:ext cx="0" cy="0"/>
          <a:chOff x="0" y="0"/>
          <a:chExt cx="0" cy="0"/>
        </a:xfrm>
      </p:grpSpPr>
      <p:sp>
        <p:nvSpPr>
          <p:cNvPr id="2419" name="Google Shape;2419;p2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Thank you for all your hardwork.  Let’s look at what we have accomplished together.</a:t>
            </a:r>
            <a:endParaRPr/>
          </a:p>
        </p:txBody>
      </p:sp>
      <p:sp>
        <p:nvSpPr>
          <p:cNvPr id="2420" name="Google Shape;2420;p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4"/>
        <p:cNvGrpSpPr/>
        <p:nvPr/>
      </p:nvGrpSpPr>
      <p:grpSpPr>
        <a:xfrm>
          <a:off x="0" y="0"/>
          <a:ext cx="0" cy="0"/>
          <a:chOff x="0" y="0"/>
          <a:chExt cx="0" cy="0"/>
        </a:xfrm>
      </p:grpSpPr>
      <p:sp>
        <p:nvSpPr>
          <p:cNvPr id="2425" name="Google Shape;2425;g2487864ba95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6" name="Google Shape;2426;g2487864ba95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71% Illinois birthing hospitals created multi-disciplinary BASIC QI teams. These hospitals represented a diverse mix of birth volume, perinatal level, geography, and patient demographics.  </a:t>
            </a:r>
            <a:endParaRPr/>
          </a:p>
          <a:p>
            <a:pPr marL="0" lvl="0" indent="0" algn="l" rtl="0">
              <a:lnSpc>
                <a:spcPct val="100000"/>
              </a:lnSpc>
              <a:spcBef>
                <a:spcPts val="0"/>
              </a:spcBef>
              <a:spcAft>
                <a:spcPts val="0"/>
              </a:spcAft>
              <a:buSzPts val="1400"/>
              <a:buNone/>
            </a:pPr>
            <a:endParaRPr sz="1800"/>
          </a:p>
        </p:txBody>
      </p:sp>
      <p:sp>
        <p:nvSpPr>
          <p:cNvPr id="2427" name="Google Shape;2427;g2487864ba95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3"/>
        <p:cNvGrpSpPr/>
        <p:nvPr/>
      </p:nvGrpSpPr>
      <p:grpSpPr>
        <a:xfrm>
          <a:off x="0" y="0"/>
          <a:ext cx="0" cy="0"/>
          <a:chOff x="0" y="0"/>
          <a:chExt cx="0" cy="0"/>
        </a:xfrm>
      </p:grpSpPr>
      <p:sp>
        <p:nvSpPr>
          <p:cNvPr id="2434" name="Google Shape;243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5" name="Google Shape;243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Your teams focused on hospital strategies that would lead to a decrease in antibiotic use in the first 72 hours of life. BASIC strategies included educating providers on best practices, respectfully educating families about EOS and antibiotic use, coordinating with information technology partners to develop reporting systems and integrate risk assessment tools into the Electronic Medical Record, standardizing dosing guidelines and developing order sets, implementing processes to discuss antibiotic duration, and implementing antibiotic stop order processes.</a:t>
            </a:r>
            <a:endParaRPr/>
          </a:p>
        </p:txBody>
      </p:sp>
      <p:sp>
        <p:nvSpPr>
          <p:cNvPr id="2436" name="Google Shape;243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3"/>
        <p:cNvGrpSpPr/>
        <p:nvPr/>
      </p:nvGrpSpPr>
      <p:grpSpPr>
        <a:xfrm>
          <a:off x="0" y="0"/>
          <a:ext cx="0" cy="0"/>
          <a:chOff x="0" y="0"/>
          <a:chExt cx="0" cy="0"/>
        </a:xfrm>
      </p:grpSpPr>
      <p:sp>
        <p:nvSpPr>
          <p:cNvPr id="2454" name="Google Shape;2454;g2487864ba95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5" name="Google Shape;2455;g2487864ba95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During the active phase, we collected data on 208,183 babies of which 9109 received antibiotics.  Of note, 26% of birthing patients had a diagnosis of chorioamnionitis and 22% were GBS positive.  Insurance status was equally distributed.  Race and ethnicity data are shown in the table.</a:t>
            </a:r>
            <a:endParaRPr/>
          </a:p>
          <a:p>
            <a:pPr marL="0" lvl="0" indent="0" algn="l" rtl="0">
              <a:lnSpc>
                <a:spcPct val="100000"/>
              </a:lnSpc>
              <a:spcBef>
                <a:spcPts val="0"/>
              </a:spcBef>
              <a:spcAft>
                <a:spcPts val="0"/>
              </a:spcAft>
              <a:buSzPts val="1400"/>
              <a:buNone/>
            </a:pPr>
            <a:endParaRPr/>
          </a:p>
        </p:txBody>
      </p:sp>
      <p:sp>
        <p:nvSpPr>
          <p:cNvPr id="2456" name="Google Shape;2456;g2487864ba95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Antibiotic prescribing rates</a:t>
            </a:r>
            <a:r>
              <a:rPr lang="en-US" i="1"/>
              <a:t> </a:t>
            </a:r>
            <a:r>
              <a:rPr lang="en-US"/>
              <a:t>in ILPQC hospitals decreased from 5.7%, at baseline to a mean of 3.9% by December 2022, meeting our goal of below 4%.</a:t>
            </a:r>
            <a:endParaRPr/>
          </a:p>
          <a:p>
            <a:pPr marL="0" lvl="0" indent="0" algn="l" rtl="0">
              <a:lnSpc>
                <a:spcPct val="100000"/>
              </a:lnSpc>
              <a:spcBef>
                <a:spcPts val="0"/>
              </a:spcBef>
              <a:spcAft>
                <a:spcPts val="0"/>
              </a:spcAft>
              <a:buSzPts val="1400"/>
              <a:buNone/>
            </a:pPr>
            <a:endParaRPr/>
          </a:p>
        </p:txBody>
      </p:sp>
      <p:sp>
        <p:nvSpPr>
          <p:cNvPr id="2464" name="Google Shape;246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0"/>
        <p:cNvGrpSpPr/>
        <p:nvPr/>
      </p:nvGrpSpPr>
      <p:grpSpPr>
        <a:xfrm>
          <a:off x="0" y="0"/>
          <a:ext cx="0" cy="0"/>
          <a:chOff x="0" y="0"/>
          <a:chExt cx="0" cy="0"/>
        </a:xfrm>
      </p:grpSpPr>
      <p:sp>
        <p:nvSpPr>
          <p:cNvPr id="2471" name="Google Shape;247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The number of newborns who received antibiotics for less than 36 hours increased from 47% at baseline to a mean of 63.6% by December 2022.  An increase of 26%, exceeding our aim of 20%.</a:t>
            </a:r>
            <a:endParaRPr/>
          </a:p>
          <a:p>
            <a:pPr marL="0" lvl="0" indent="0" algn="l" rtl="0">
              <a:lnSpc>
                <a:spcPct val="100000"/>
              </a:lnSpc>
              <a:spcBef>
                <a:spcPts val="0"/>
              </a:spcBef>
              <a:spcAft>
                <a:spcPts val="0"/>
              </a:spcAft>
              <a:buSzPts val="1400"/>
              <a:buNone/>
            </a:pPr>
            <a:endParaRPr/>
          </a:p>
        </p:txBody>
      </p:sp>
      <p:sp>
        <p:nvSpPr>
          <p:cNvPr id="2472" name="Google Shape;247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8"/>
        <p:cNvGrpSpPr/>
        <p:nvPr/>
      </p:nvGrpSpPr>
      <p:grpSpPr>
        <a:xfrm>
          <a:off x="0" y="0"/>
          <a:ext cx="0" cy="0"/>
          <a:chOff x="0" y="0"/>
          <a:chExt cx="0" cy="0"/>
        </a:xfrm>
      </p:grpSpPr>
      <p:sp>
        <p:nvSpPr>
          <p:cNvPr id="2479" name="Google Shape;247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0" name="Google Shape;248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use of antibiotic timeouts increased from 69 to 88%.</a:t>
            </a:r>
            <a:endParaRPr/>
          </a:p>
        </p:txBody>
      </p:sp>
      <p:sp>
        <p:nvSpPr>
          <p:cNvPr id="2481" name="Google Shape;248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7"/>
        <p:cNvGrpSpPr/>
        <p:nvPr/>
      </p:nvGrpSpPr>
      <p:grpSpPr>
        <a:xfrm>
          <a:off x="0" y="0"/>
          <a:ext cx="0" cy="0"/>
          <a:chOff x="0" y="0"/>
          <a:chExt cx="0" cy="0"/>
        </a:xfrm>
      </p:grpSpPr>
      <p:sp>
        <p:nvSpPr>
          <p:cNvPr id="2488" name="Google Shape;248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9" name="Google Shape;248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Automatic stop times were entered into the electronic medical record for 93% of ILPQC babies receiving antibiotics, an increase from 51% at baseline.</a:t>
            </a:r>
            <a:endParaRPr/>
          </a:p>
        </p:txBody>
      </p:sp>
      <p:sp>
        <p:nvSpPr>
          <p:cNvPr id="2490" name="Google Shape;249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Google Shape;2022;g2486568cb9a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3" name="Google Shape;2023;g2486568cb9a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024" name="Google Shape;2024;g2486568cb9a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6"/>
        <p:cNvGrpSpPr/>
        <p:nvPr/>
      </p:nvGrpSpPr>
      <p:grpSpPr>
        <a:xfrm>
          <a:off x="0" y="0"/>
          <a:ext cx="0" cy="0"/>
          <a:chOff x="0" y="0"/>
          <a:chExt cx="0" cy="0"/>
        </a:xfrm>
      </p:grpSpPr>
      <p:sp>
        <p:nvSpPr>
          <p:cNvPr id="2497" name="Google Shape;249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8" name="Google Shape;2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Lastly, the percent of families receiving education about early onset sepsis, antibiotics, and a treatment plan increased from 57% from baseline to 79%.</a:t>
            </a:r>
            <a:endParaRPr/>
          </a:p>
          <a:p>
            <a:pPr marL="0" lvl="0" indent="0" algn="l" rtl="0">
              <a:lnSpc>
                <a:spcPct val="100000"/>
              </a:lnSpc>
              <a:spcBef>
                <a:spcPts val="0"/>
              </a:spcBef>
              <a:spcAft>
                <a:spcPts val="0"/>
              </a:spcAft>
              <a:buSzPts val="1400"/>
              <a:buNone/>
            </a:pPr>
            <a:endParaRPr/>
          </a:p>
        </p:txBody>
      </p:sp>
      <p:sp>
        <p:nvSpPr>
          <p:cNvPr id="2499" name="Google Shape;249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5"/>
        <p:cNvGrpSpPr/>
        <p:nvPr/>
      </p:nvGrpSpPr>
      <p:grpSpPr>
        <a:xfrm>
          <a:off x="0" y="0"/>
          <a:ext cx="0" cy="0"/>
          <a:chOff x="0" y="0"/>
          <a:chExt cx="0" cy="0"/>
        </a:xfrm>
      </p:grpSpPr>
      <p:sp>
        <p:nvSpPr>
          <p:cNvPr id="2506" name="Google Shape;2506;p2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7" name="Google Shape;2507;p2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4"/>
        <p:cNvGrpSpPr/>
        <p:nvPr/>
      </p:nvGrpSpPr>
      <p:grpSpPr>
        <a:xfrm>
          <a:off x="0" y="0"/>
          <a:ext cx="0" cy="0"/>
          <a:chOff x="0" y="0"/>
          <a:chExt cx="0" cy="0"/>
        </a:xfrm>
      </p:grpSpPr>
      <p:sp>
        <p:nvSpPr>
          <p:cNvPr id="2515" name="Google Shape;2515;p2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6" name="Google Shape;2516;p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3"/>
        <p:cNvGrpSpPr/>
        <p:nvPr/>
      </p:nvGrpSpPr>
      <p:grpSpPr>
        <a:xfrm>
          <a:off x="0" y="0"/>
          <a:ext cx="0" cy="0"/>
          <a:chOff x="0" y="0"/>
          <a:chExt cx="0" cy="0"/>
        </a:xfrm>
      </p:grpSpPr>
      <p:sp>
        <p:nvSpPr>
          <p:cNvPr id="2524" name="Google Shape;252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5" name="Google Shape;252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5"/>
        <p:cNvGrpSpPr/>
        <p:nvPr/>
      </p:nvGrpSpPr>
      <p:grpSpPr>
        <a:xfrm>
          <a:off x="0" y="0"/>
          <a:ext cx="0" cy="0"/>
          <a:chOff x="0" y="0"/>
          <a:chExt cx="0" cy="0"/>
        </a:xfrm>
      </p:grpSpPr>
      <p:sp>
        <p:nvSpPr>
          <p:cNvPr id="2536" name="Google Shape;2536;g2487864ba95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7" name="Google Shape;2537;g2487864ba95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should be the end before susustainability.</a:t>
            </a:r>
            <a:endParaRPr/>
          </a:p>
        </p:txBody>
      </p:sp>
      <p:sp>
        <p:nvSpPr>
          <p:cNvPr id="2538" name="Google Shape;2538;g2487864ba95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3"/>
        <p:cNvGrpSpPr/>
        <p:nvPr/>
      </p:nvGrpSpPr>
      <p:grpSpPr>
        <a:xfrm>
          <a:off x="0" y="0"/>
          <a:ext cx="0" cy="0"/>
          <a:chOff x="0" y="0"/>
          <a:chExt cx="0" cy="0"/>
        </a:xfrm>
      </p:grpSpPr>
      <p:sp>
        <p:nvSpPr>
          <p:cNvPr id="2544" name="Google Shape;254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5" name="Google Shape;254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40"/>
              </a:spcBef>
              <a:spcAft>
                <a:spcPts val="0"/>
              </a:spcAft>
              <a:buSzPts val="1400"/>
              <a:buNone/>
            </a:pPr>
            <a:endParaRPr/>
          </a:p>
          <a:p>
            <a:pPr marL="0" lvl="0" indent="0" algn="l" rtl="0">
              <a:lnSpc>
                <a:spcPct val="100000"/>
              </a:lnSpc>
              <a:spcBef>
                <a:spcPts val="1000"/>
              </a:spcBef>
              <a:spcAft>
                <a:spcPts val="0"/>
              </a:spcAft>
              <a:buClr>
                <a:schemeClr val="dk1"/>
              </a:buClr>
              <a:buSzPts val="1200"/>
              <a:buFont typeface="Noto Sans Symbols"/>
              <a:buNone/>
            </a:pPr>
            <a:endParaRPr/>
          </a:p>
        </p:txBody>
      </p:sp>
      <p:sp>
        <p:nvSpPr>
          <p:cNvPr id="2546" name="Google Shape;254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5"/>
        <p:cNvGrpSpPr/>
        <p:nvPr/>
      </p:nvGrpSpPr>
      <p:grpSpPr>
        <a:xfrm>
          <a:off x="0" y="0"/>
          <a:ext cx="0" cy="0"/>
          <a:chOff x="0" y="0"/>
          <a:chExt cx="0" cy="0"/>
        </a:xfrm>
      </p:grpSpPr>
      <p:sp>
        <p:nvSpPr>
          <p:cNvPr id="2556" name="Google Shape;2556;g2255d7e22b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7" name="Google Shape;2557;g2255d7e22b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8" name="Google Shape;2558;g2255d7e22b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5"/>
        <p:cNvGrpSpPr/>
        <p:nvPr/>
      </p:nvGrpSpPr>
      <p:grpSpPr>
        <a:xfrm>
          <a:off x="0" y="0"/>
          <a:ext cx="0" cy="0"/>
          <a:chOff x="0" y="0"/>
          <a:chExt cx="0" cy="0"/>
        </a:xfrm>
      </p:grpSpPr>
      <p:sp>
        <p:nvSpPr>
          <p:cNvPr id="2566" name="Google Shape;256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7" name="Google Shape;256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8" name="Google Shape;256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2"/>
        <p:cNvGrpSpPr/>
        <p:nvPr/>
      </p:nvGrpSpPr>
      <p:grpSpPr>
        <a:xfrm>
          <a:off x="0" y="0"/>
          <a:ext cx="0" cy="0"/>
          <a:chOff x="0" y="0"/>
          <a:chExt cx="0" cy="0"/>
        </a:xfrm>
      </p:grpSpPr>
      <p:sp>
        <p:nvSpPr>
          <p:cNvPr id="2573" name="Google Shape;257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4" name="Google Shape;257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9"/>
        <p:cNvGrpSpPr/>
        <p:nvPr/>
      </p:nvGrpSpPr>
      <p:grpSpPr>
        <a:xfrm>
          <a:off x="0" y="0"/>
          <a:ext cx="0" cy="0"/>
          <a:chOff x="0" y="0"/>
          <a:chExt cx="0" cy="0"/>
        </a:xfrm>
      </p:grpSpPr>
      <p:sp>
        <p:nvSpPr>
          <p:cNvPr id="2590" name="Google Shape;259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1" name="Google Shape;259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9"/>
        <p:cNvGrpSpPr/>
        <p:nvPr/>
      </p:nvGrpSpPr>
      <p:grpSpPr>
        <a:xfrm>
          <a:off x="0" y="0"/>
          <a:ext cx="0" cy="0"/>
          <a:chOff x="0" y="0"/>
          <a:chExt cx="0" cy="0"/>
        </a:xfrm>
      </p:grpSpPr>
      <p:sp>
        <p:nvSpPr>
          <p:cNvPr id="2030" name="Google Shape;20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1" name="Google Shape;203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032" name="Google Shape;203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6"/>
        <p:cNvGrpSpPr/>
        <p:nvPr/>
      </p:nvGrpSpPr>
      <p:grpSpPr>
        <a:xfrm>
          <a:off x="0" y="0"/>
          <a:ext cx="0" cy="0"/>
          <a:chOff x="0" y="0"/>
          <a:chExt cx="0" cy="0"/>
        </a:xfrm>
      </p:grpSpPr>
      <p:sp>
        <p:nvSpPr>
          <p:cNvPr id="2657" name="Google Shape;265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8" name="Google Shape;265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659" name="Google Shape;265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9"/>
        <p:cNvGrpSpPr/>
        <p:nvPr/>
      </p:nvGrpSpPr>
      <p:grpSpPr>
        <a:xfrm>
          <a:off x="0" y="0"/>
          <a:ext cx="0" cy="0"/>
          <a:chOff x="0" y="0"/>
          <a:chExt cx="0" cy="0"/>
        </a:xfrm>
      </p:grpSpPr>
      <p:sp>
        <p:nvSpPr>
          <p:cNvPr id="2600" name="Google Shape;260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1" name="Google Shape;260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HSHS St. Joseph's Hospital Breese</a:t>
            </a:r>
            <a:endParaRPr/>
          </a:p>
          <a:p>
            <a:pPr marL="0" lvl="0" indent="0" algn="l" rtl="0">
              <a:lnSpc>
                <a:spcPct val="100000"/>
              </a:lnSpc>
              <a:spcBef>
                <a:spcPts val="0"/>
              </a:spcBef>
              <a:spcAft>
                <a:spcPts val="0"/>
              </a:spcAft>
              <a:buSzPts val="1400"/>
              <a:buNone/>
            </a:pPr>
            <a:r>
              <a:rPr lang="en-US"/>
              <a:t>OSF St. Anthony Medical Center</a:t>
            </a:r>
            <a:endParaRPr/>
          </a:p>
          <a:p>
            <a:pPr marL="0" lvl="0" indent="0" algn="l" rtl="0">
              <a:lnSpc>
                <a:spcPct val="100000"/>
              </a:lnSpc>
              <a:spcBef>
                <a:spcPts val="0"/>
              </a:spcBef>
              <a:spcAft>
                <a:spcPts val="0"/>
              </a:spcAft>
              <a:buSzPts val="1400"/>
              <a:buNone/>
            </a:pPr>
            <a:r>
              <a:rPr lang="en-US"/>
              <a:t>NM Delnor Hospital</a:t>
            </a:r>
            <a:endParaRPr/>
          </a:p>
          <a:p>
            <a:pPr marL="0" lvl="0" indent="0" algn="l" rtl="0">
              <a:lnSpc>
                <a:spcPct val="100000"/>
              </a:lnSpc>
              <a:spcBef>
                <a:spcPts val="0"/>
              </a:spcBef>
              <a:spcAft>
                <a:spcPts val="0"/>
              </a:spcAft>
              <a:buSzPts val="1400"/>
              <a:buNone/>
            </a:pPr>
            <a:r>
              <a:rPr lang="en-US"/>
              <a:t>Palos Hospital</a:t>
            </a:r>
            <a:endParaRPr/>
          </a:p>
          <a:p>
            <a:pPr marL="0" lvl="0" indent="0" algn="l" rtl="0">
              <a:lnSpc>
                <a:spcPct val="100000"/>
              </a:lnSpc>
              <a:spcBef>
                <a:spcPts val="0"/>
              </a:spcBef>
              <a:spcAft>
                <a:spcPts val="0"/>
              </a:spcAft>
              <a:buSzPts val="1400"/>
              <a:buNone/>
            </a:pPr>
            <a:r>
              <a:rPr lang="en-US"/>
              <a:t>AdventHealth Bolingbrook Hospital</a:t>
            </a:r>
            <a:endParaRPr/>
          </a:p>
          <a:p>
            <a:pPr marL="0" lvl="0" indent="0" algn="l" rtl="0">
              <a:lnSpc>
                <a:spcPct val="100000"/>
              </a:lnSpc>
              <a:spcBef>
                <a:spcPts val="0"/>
              </a:spcBef>
              <a:spcAft>
                <a:spcPts val="0"/>
              </a:spcAft>
              <a:buSzPts val="1400"/>
              <a:buNone/>
            </a:pPr>
            <a:r>
              <a:rPr lang="en-US"/>
              <a:t>AdventHealth Hinsdale</a:t>
            </a:r>
            <a:endParaRPr/>
          </a:p>
          <a:p>
            <a:pPr marL="0" lvl="0" indent="0" algn="l" rtl="0">
              <a:lnSpc>
                <a:spcPct val="100000"/>
              </a:lnSpc>
              <a:spcBef>
                <a:spcPts val="0"/>
              </a:spcBef>
              <a:spcAft>
                <a:spcPts val="0"/>
              </a:spcAft>
              <a:buSzPts val="1400"/>
              <a:buNone/>
            </a:pPr>
            <a:r>
              <a:rPr lang="en-US"/>
              <a:t>Ascension St. Alexius Medical Center</a:t>
            </a:r>
            <a:endParaRPr/>
          </a:p>
          <a:p>
            <a:pPr marL="0" lvl="0" indent="0" algn="l" rtl="0">
              <a:lnSpc>
                <a:spcPct val="100000"/>
              </a:lnSpc>
              <a:spcBef>
                <a:spcPts val="0"/>
              </a:spcBef>
              <a:spcAft>
                <a:spcPts val="0"/>
              </a:spcAft>
              <a:buSzPts val="1400"/>
              <a:buNone/>
            </a:pPr>
            <a:endParaRPr/>
          </a:p>
        </p:txBody>
      </p:sp>
      <p:sp>
        <p:nvSpPr>
          <p:cNvPr id="2602" name="Google Shape;260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3"/>
        <p:cNvGrpSpPr/>
        <p:nvPr/>
      </p:nvGrpSpPr>
      <p:grpSpPr>
        <a:xfrm>
          <a:off x="0" y="0"/>
          <a:ext cx="0" cy="0"/>
          <a:chOff x="0" y="0"/>
          <a:chExt cx="0" cy="0"/>
        </a:xfrm>
      </p:grpSpPr>
      <p:sp>
        <p:nvSpPr>
          <p:cNvPr id="2614" name="Google Shape;261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5" name="Google Shape;261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7"/>
        <p:cNvGrpSpPr/>
        <p:nvPr/>
      </p:nvGrpSpPr>
      <p:grpSpPr>
        <a:xfrm>
          <a:off x="0" y="0"/>
          <a:ext cx="0" cy="0"/>
          <a:chOff x="0" y="0"/>
          <a:chExt cx="0" cy="0"/>
        </a:xfrm>
      </p:grpSpPr>
      <p:sp>
        <p:nvSpPr>
          <p:cNvPr id="2628" name="Google Shape;262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9" name="Google Shape;262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Team, let's us this slide for sponsors</a:t>
            </a:r>
            <a:endParaRPr/>
          </a:p>
        </p:txBody>
      </p:sp>
      <p:sp>
        <p:nvSpPr>
          <p:cNvPr id="2630" name="Google Shape;2630;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0"/>
        <p:cNvGrpSpPr/>
        <p:nvPr/>
      </p:nvGrpSpPr>
      <p:grpSpPr>
        <a:xfrm>
          <a:off x="0" y="0"/>
          <a:ext cx="0" cy="0"/>
          <a:chOff x="0" y="0"/>
          <a:chExt cx="0" cy="0"/>
        </a:xfrm>
      </p:grpSpPr>
      <p:sp>
        <p:nvSpPr>
          <p:cNvPr id="2041" name="Google Shape;20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A workgroup of clinical experts reviewed national guidelines and evidence-based practices, including the clinical report from the American Academy of Pediatrics, Management of Neonates Born at ≥35 0/7 Weeks’ Gestation With Suspected or Proven Early-Onset Bacterial Sepsis. The workgroup developed a key driver diagram and built a BASIC toolkit, a dynamic document of best practices and resources for the implementation of local hospital clinical culture change. </a:t>
            </a:r>
            <a:endParaRPr/>
          </a:p>
          <a:p>
            <a:pPr marL="0" lvl="0" indent="0" algn="l" rtl="0">
              <a:lnSpc>
                <a:spcPct val="100000"/>
              </a:lnSpc>
              <a:spcBef>
                <a:spcPts val="0"/>
              </a:spcBef>
              <a:spcAft>
                <a:spcPts val="0"/>
              </a:spcAft>
              <a:buSzPts val="1400"/>
              <a:buNone/>
            </a:pPr>
            <a:endParaRPr/>
          </a:p>
        </p:txBody>
      </p:sp>
      <p:sp>
        <p:nvSpPr>
          <p:cNvPr id="2042" name="Google Shape;20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8"/>
        <p:cNvGrpSpPr/>
        <p:nvPr/>
      </p:nvGrpSpPr>
      <p:grpSpPr>
        <a:xfrm>
          <a:off x="0" y="0"/>
          <a:ext cx="0" cy="0"/>
          <a:chOff x="0" y="0"/>
          <a:chExt cx="0" cy="0"/>
        </a:xfrm>
      </p:grpSpPr>
      <p:sp>
        <p:nvSpPr>
          <p:cNvPr id="2049" name="Google Shape;2049;g2486568cb9a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0" name="Google Shape;2050;g2486568cb9a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This team also created the key drivers for the BASIC initiative: </a:t>
            </a:r>
            <a:endParaRPr/>
          </a:p>
          <a:p>
            <a:pPr marL="0" lvl="0" indent="0" algn="l" rtl="0">
              <a:lnSpc>
                <a:spcPct val="100000"/>
              </a:lnSpc>
              <a:spcBef>
                <a:spcPts val="0"/>
              </a:spcBef>
              <a:spcAft>
                <a:spcPts val="0"/>
              </a:spcAft>
              <a:buSzPts val="1400"/>
              <a:buNone/>
            </a:pPr>
            <a:endParaRPr/>
          </a:p>
        </p:txBody>
      </p:sp>
      <p:sp>
        <p:nvSpPr>
          <p:cNvPr id="2051" name="Google Shape;2051;g2486568cb9a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8" name="Google Shape;20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2059" name="Google Shape;20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3"/>
        <p:cNvGrpSpPr/>
        <p:nvPr/>
      </p:nvGrpSpPr>
      <p:grpSpPr>
        <a:xfrm>
          <a:off x="0" y="0"/>
          <a:ext cx="0" cy="0"/>
          <a:chOff x="0" y="0"/>
          <a:chExt cx="0" cy="0"/>
        </a:xfrm>
      </p:grpSpPr>
      <p:sp>
        <p:nvSpPr>
          <p:cNvPr id="2074" name="Google Shape;207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Our BASIC Initiative timeline is shown here. The initiative included 20 monthly collaborative learning webinars with national expert speakers and team sharing. Webinar topics were determined by reviewing collaborative data, understanding ILPQC team needs, and using Plan-Do-Study-Act methodology to work toward individual and collaborative goals.</a:t>
            </a:r>
            <a:r>
              <a:rPr lang="en-US">
                <a:solidFill>
                  <a:srgbClr val="C00000"/>
                </a:solidFill>
              </a:rPr>
              <a:t> </a:t>
            </a:r>
            <a:r>
              <a:rPr lang="en-US"/>
              <a:t>You also participated in semi-annual meetings where we learned from national experts and each other.</a:t>
            </a:r>
            <a:endParaRPr/>
          </a:p>
          <a:p>
            <a:pPr marL="0" lvl="0" indent="0" algn="l" rtl="0">
              <a:lnSpc>
                <a:spcPct val="100000"/>
              </a:lnSpc>
              <a:spcBef>
                <a:spcPts val="0"/>
              </a:spcBef>
              <a:spcAft>
                <a:spcPts val="0"/>
              </a:spcAft>
              <a:buSzPts val="1400"/>
              <a:buNone/>
            </a:pPr>
            <a:endParaRPr/>
          </a:p>
        </p:txBody>
      </p:sp>
      <p:sp>
        <p:nvSpPr>
          <p:cNvPr id="2075" name="Google Shape;207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4"/>
        <p:cNvGrpSpPr/>
        <p:nvPr/>
      </p:nvGrpSpPr>
      <p:grpSpPr>
        <a:xfrm>
          <a:off x="0" y="0"/>
          <a:ext cx="0" cy="0"/>
          <a:chOff x="0" y="0"/>
          <a:chExt cx="0" cy="0"/>
        </a:xfrm>
      </p:grpSpPr>
      <p:sp>
        <p:nvSpPr>
          <p:cNvPr id="2155" name="Google Shape;2155;p2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6" name="Google Shape;2156;p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4"/>
        <p:cNvGrpSpPr/>
        <p:nvPr/>
      </p:nvGrpSpPr>
      <p:grpSpPr>
        <a:xfrm>
          <a:off x="0" y="0"/>
          <a:ext cx="0" cy="0"/>
          <a:chOff x="0" y="0"/>
          <a:chExt cx="0" cy="0"/>
        </a:xfrm>
      </p:grpSpPr>
      <p:sp>
        <p:nvSpPr>
          <p:cNvPr id="15" name="Google Shape;15;p37"/>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37"/>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7"/>
          <p:cNvSpPr>
            <a:spLocks noGrp="1"/>
          </p:cNvSpPr>
          <p:nvPr>
            <p:ph type="pic" idx="2"/>
          </p:nvPr>
        </p:nvSpPr>
        <p:spPr>
          <a:xfrm>
            <a:off x="7118684" y="233915"/>
            <a:ext cx="5073316" cy="5943600"/>
          </a:xfrm>
          <a:prstGeom prst="rect">
            <a:avLst/>
          </a:prstGeom>
          <a:noFill/>
          <a:ln>
            <a:noFill/>
          </a:ln>
        </p:spPr>
      </p:sp>
      <p:grpSp>
        <p:nvGrpSpPr>
          <p:cNvPr id="19" name="Google Shape;19;p37"/>
          <p:cNvGrpSpPr/>
          <p:nvPr/>
        </p:nvGrpSpPr>
        <p:grpSpPr>
          <a:xfrm>
            <a:off x="0" y="5020348"/>
            <a:ext cx="12192000" cy="1837653"/>
            <a:chOff x="0" y="5020348"/>
            <a:chExt cx="12192000" cy="1837653"/>
          </a:xfrm>
        </p:grpSpPr>
        <p:sp>
          <p:nvSpPr>
            <p:cNvPr id="20" name="Google Shape;20;p37"/>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37"/>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 name="Google Shape;22;p37"/>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p:cSld name="Cover 2">
    <p:spTree>
      <p:nvGrpSpPr>
        <p:cNvPr id="1" name="Shape 103"/>
        <p:cNvGrpSpPr/>
        <p:nvPr/>
      </p:nvGrpSpPr>
      <p:grpSpPr>
        <a:xfrm>
          <a:off x="0" y="0"/>
          <a:ext cx="0" cy="0"/>
          <a:chOff x="0" y="0"/>
          <a:chExt cx="0" cy="0"/>
        </a:xfrm>
      </p:grpSpPr>
      <p:sp>
        <p:nvSpPr>
          <p:cNvPr id="104" name="Google Shape;104;p46"/>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46"/>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6"/>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7" name="Google Shape;107;p46"/>
          <p:cNvSpPr>
            <a:spLocks noGrp="1"/>
          </p:cNvSpPr>
          <p:nvPr>
            <p:ph type="pic" idx="2"/>
          </p:nvPr>
        </p:nvSpPr>
        <p:spPr>
          <a:xfrm>
            <a:off x="7118684" y="233915"/>
            <a:ext cx="5073316" cy="5943600"/>
          </a:xfrm>
          <a:prstGeom prst="rect">
            <a:avLst/>
          </a:prstGeom>
          <a:noFill/>
          <a:ln>
            <a:noFill/>
          </a:ln>
        </p:spPr>
      </p:sp>
      <p:grpSp>
        <p:nvGrpSpPr>
          <p:cNvPr id="108" name="Google Shape;108;p46"/>
          <p:cNvGrpSpPr/>
          <p:nvPr/>
        </p:nvGrpSpPr>
        <p:grpSpPr>
          <a:xfrm>
            <a:off x="0" y="5020348"/>
            <a:ext cx="12192000" cy="1837653"/>
            <a:chOff x="0" y="5020348"/>
            <a:chExt cx="12192000" cy="1837653"/>
          </a:xfrm>
        </p:grpSpPr>
        <p:sp>
          <p:nvSpPr>
            <p:cNvPr id="109" name="Google Shape;109;p46"/>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p46"/>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1" name="Google Shape;111;p46"/>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Comparison">
  <p:cSld name="Comparison 8">
    <p:spTree>
      <p:nvGrpSpPr>
        <p:cNvPr id="1" name="Shape 1059"/>
        <p:cNvGrpSpPr/>
        <p:nvPr/>
      </p:nvGrpSpPr>
      <p:grpSpPr>
        <a:xfrm>
          <a:off x="0" y="0"/>
          <a:ext cx="0" cy="0"/>
          <a:chOff x="0" y="0"/>
          <a:chExt cx="0" cy="0"/>
        </a:xfrm>
      </p:grpSpPr>
      <p:grpSp>
        <p:nvGrpSpPr>
          <p:cNvPr id="1060" name="Google Shape;1060;p138"/>
          <p:cNvGrpSpPr/>
          <p:nvPr/>
        </p:nvGrpSpPr>
        <p:grpSpPr>
          <a:xfrm>
            <a:off x="7191542" y="1"/>
            <a:ext cx="5000459" cy="1425992"/>
            <a:chOff x="7191542" y="1"/>
            <a:chExt cx="5000459" cy="1425992"/>
          </a:xfrm>
        </p:grpSpPr>
        <p:pic>
          <p:nvPicPr>
            <p:cNvPr id="1061" name="Google Shape;1061;p13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062" name="Google Shape;1062;p138"/>
            <p:cNvGrpSpPr/>
            <p:nvPr/>
          </p:nvGrpSpPr>
          <p:grpSpPr>
            <a:xfrm>
              <a:off x="7191542" y="1"/>
              <a:ext cx="5000459" cy="1425992"/>
              <a:chOff x="7186272" y="0"/>
              <a:chExt cx="5005729" cy="1427495"/>
            </a:xfrm>
          </p:grpSpPr>
          <p:sp>
            <p:nvSpPr>
              <p:cNvPr id="1063" name="Google Shape;1063;p13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4" name="Google Shape;1064;p13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065" name="Google Shape;1065;p13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6" name="Google Shape;1066;p138"/>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67" name="Google Shape;1067;p138"/>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8" name="Google Shape;1068;p138"/>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69" name="Google Shape;1069;p138"/>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0" name="Google Shape;1070;p13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71" name="Google Shape;1071;p13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72" name="Google Shape;1072;p13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Only">
  <p:cSld name="Title Only 8">
    <p:spTree>
      <p:nvGrpSpPr>
        <p:cNvPr id="1" name="Shape 1073"/>
        <p:cNvGrpSpPr/>
        <p:nvPr/>
      </p:nvGrpSpPr>
      <p:grpSpPr>
        <a:xfrm>
          <a:off x="0" y="0"/>
          <a:ext cx="0" cy="0"/>
          <a:chOff x="0" y="0"/>
          <a:chExt cx="0" cy="0"/>
        </a:xfrm>
      </p:grpSpPr>
      <p:grpSp>
        <p:nvGrpSpPr>
          <p:cNvPr id="1074" name="Google Shape;1074;p139"/>
          <p:cNvGrpSpPr/>
          <p:nvPr/>
        </p:nvGrpSpPr>
        <p:grpSpPr>
          <a:xfrm>
            <a:off x="7191542" y="1"/>
            <a:ext cx="5000459" cy="1425992"/>
            <a:chOff x="7191542" y="1"/>
            <a:chExt cx="5000459" cy="1425992"/>
          </a:xfrm>
        </p:grpSpPr>
        <p:pic>
          <p:nvPicPr>
            <p:cNvPr id="1075" name="Google Shape;1075;p13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076" name="Google Shape;1076;p139"/>
            <p:cNvGrpSpPr/>
            <p:nvPr/>
          </p:nvGrpSpPr>
          <p:grpSpPr>
            <a:xfrm>
              <a:off x="7191542" y="1"/>
              <a:ext cx="5000459" cy="1425992"/>
              <a:chOff x="7186272" y="0"/>
              <a:chExt cx="5005729" cy="1427495"/>
            </a:xfrm>
          </p:grpSpPr>
          <p:sp>
            <p:nvSpPr>
              <p:cNvPr id="1077" name="Google Shape;1077;p13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8" name="Google Shape;1078;p13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079" name="Google Shape;1079;p13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0" name="Google Shape;1080;p13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81" name="Google Shape;1081;p13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82" name="Google Shape;1082;p13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End">
  <p:cSld name="End 9">
    <p:spTree>
      <p:nvGrpSpPr>
        <p:cNvPr id="1" name="Shape 1083"/>
        <p:cNvGrpSpPr/>
        <p:nvPr/>
      </p:nvGrpSpPr>
      <p:grpSpPr>
        <a:xfrm>
          <a:off x="0" y="0"/>
          <a:ext cx="0" cy="0"/>
          <a:chOff x="0" y="0"/>
          <a:chExt cx="0" cy="0"/>
        </a:xfrm>
      </p:grpSpPr>
      <p:grpSp>
        <p:nvGrpSpPr>
          <p:cNvPr id="1084" name="Google Shape;1084;p140"/>
          <p:cNvGrpSpPr/>
          <p:nvPr/>
        </p:nvGrpSpPr>
        <p:grpSpPr>
          <a:xfrm>
            <a:off x="0" y="0"/>
            <a:ext cx="12192000" cy="2148830"/>
            <a:chOff x="0" y="0"/>
            <a:chExt cx="12192000" cy="2148830"/>
          </a:xfrm>
        </p:grpSpPr>
        <p:sp>
          <p:nvSpPr>
            <p:cNvPr id="1085" name="Google Shape;1085;p140"/>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6" name="Google Shape;1086;p140"/>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87" name="Google Shape;1087;p140"/>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8" name="Google Shape;1088;p140"/>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9" name="Google Shape;1089;p140"/>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90" name="Google Shape;1090;p140"/>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091" name="Google Shape;1091;p140"/>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Blank">
  <p:cSld name="Blank 7">
    <p:spTree>
      <p:nvGrpSpPr>
        <p:cNvPr id="1" name="Shape 1092"/>
        <p:cNvGrpSpPr/>
        <p:nvPr/>
      </p:nvGrpSpPr>
      <p:grpSpPr>
        <a:xfrm>
          <a:off x="0" y="0"/>
          <a:ext cx="0" cy="0"/>
          <a:chOff x="0" y="0"/>
          <a:chExt cx="0" cy="0"/>
        </a:xfrm>
      </p:grpSpPr>
      <p:sp>
        <p:nvSpPr>
          <p:cNvPr id="1093" name="Google Shape;1093;p14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94" name="Google Shape;1094;p14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95" name="Google Shape;1095;p14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096" name="Google Shape;1096;p141"/>
          <p:cNvGrpSpPr/>
          <p:nvPr/>
        </p:nvGrpSpPr>
        <p:grpSpPr>
          <a:xfrm>
            <a:off x="7191542" y="1"/>
            <a:ext cx="5000459" cy="1425992"/>
            <a:chOff x="7191542" y="1"/>
            <a:chExt cx="5000459" cy="1425992"/>
          </a:xfrm>
        </p:grpSpPr>
        <p:pic>
          <p:nvPicPr>
            <p:cNvPr id="1097" name="Google Shape;1097;p14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098" name="Google Shape;1098;p141"/>
            <p:cNvGrpSpPr/>
            <p:nvPr/>
          </p:nvGrpSpPr>
          <p:grpSpPr>
            <a:xfrm>
              <a:off x="7191542" y="1"/>
              <a:ext cx="5000459" cy="1425992"/>
              <a:chOff x="7186272" y="0"/>
              <a:chExt cx="5005729" cy="1427495"/>
            </a:xfrm>
          </p:grpSpPr>
          <p:sp>
            <p:nvSpPr>
              <p:cNvPr id="1099" name="Google Shape;1099;p14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0" name="Google Shape;1100;p14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Cover">
  <p:cSld name="Cover 11">
    <p:spTree>
      <p:nvGrpSpPr>
        <p:cNvPr id="1" name="Shape 1101"/>
        <p:cNvGrpSpPr/>
        <p:nvPr/>
      </p:nvGrpSpPr>
      <p:grpSpPr>
        <a:xfrm>
          <a:off x="0" y="0"/>
          <a:ext cx="0" cy="0"/>
          <a:chOff x="0" y="0"/>
          <a:chExt cx="0" cy="0"/>
        </a:xfrm>
      </p:grpSpPr>
      <p:sp>
        <p:nvSpPr>
          <p:cNvPr id="1102" name="Google Shape;1102;p142"/>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3" name="Google Shape;1103;p142"/>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4" name="Google Shape;1104;p142"/>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05" name="Google Shape;1105;p142"/>
          <p:cNvSpPr>
            <a:spLocks noGrp="1"/>
          </p:cNvSpPr>
          <p:nvPr>
            <p:ph type="pic" idx="2"/>
          </p:nvPr>
        </p:nvSpPr>
        <p:spPr>
          <a:xfrm>
            <a:off x="7118684" y="233915"/>
            <a:ext cx="5073316" cy="5943600"/>
          </a:xfrm>
          <a:prstGeom prst="rect">
            <a:avLst/>
          </a:prstGeom>
          <a:noFill/>
          <a:ln>
            <a:noFill/>
          </a:ln>
        </p:spPr>
      </p:sp>
      <p:grpSp>
        <p:nvGrpSpPr>
          <p:cNvPr id="1106" name="Google Shape;1106;p142"/>
          <p:cNvGrpSpPr/>
          <p:nvPr/>
        </p:nvGrpSpPr>
        <p:grpSpPr>
          <a:xfrm>
            <a:off x="0" y="5020348"/>
            <a:ext cx="12192000" cy="1837653"/>
            <a:chOff x="0" y="5020348"/>
            <a:chExt cx="12192000" cy="1837653"/>
          </a:xfrm>
        </p:grpSpPr>
        <p:sp>
          <p:nvSpPr>
            <p:cNvPr id="1107" name="Google Shape;1107;p14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8" name="Google Shape;1108;p142"/>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09" name="Google Shape;1109;p14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Divider">
  <p:cSld name="Divider 10">
    <p:bg>
      <p:bgPr>
        <a:solidFill>
          <a:schemeClr val="lt2"/>
        </a:solidFill>
        <a:effectLst/>
      </p:bgPr>
    </p:bg>
    <p:spTree>
      <p:nvGrpSpPr>
        <p:cNvPr id="1" name="Shape 1110"/>
        <p:cNvGrpSpPr/>
        <p:nvPr/>
      </p:nvGrpSpPr>
      <p:grpSpPr>
        <a:xfrm>
          <a:off x="0" y="0"/>
          <a:ext cx="0" cy="0"/>
          <a:chOff x="0" y="0"/>
          <a:chExt cx="0" cy="0"/>
        </a:xfrm>
      </p:grpSpPr>
      <p:grpSp>
        <p:nvGrpSpPr>
          <p:cNvPr id="1111" name="Google Shape;1111;p143"/>
          <p:cNvGrpSpPr/>
          <p:nvPr/>
        </p:nvGrpSpPr>
        <p:grpSpPr>
          <a:xfrm>
            <a:off x="0" y="5020347"/>
            <a:ext cx="12192000" cy="1837653"/>
            <a:chOff x="0" y="5020347"/>
            <a:chExt cx="12192000" cy="1837653"/>
          </a:xfrm>
        </p:grpSpPr>
        <p:sp>
          <p:nvSpPr>
            <p:cNvPr id="1112" name="Google Shape;1112;p143"/>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3" name="Google Shape;1113;p143"/>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4" name="Google Shape;1114;p143"/>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15" name="Google Shape;1115;p143"/>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1116" name="Google Shape;1116;p143"/>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7" name="Google Shape;1117;p143"/>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Photo Slide">
  <p:cSld name="Photo Slide 10">
    <p:spTree>
      <p:nvGrpSpPr>
        <p:cNvPr id="1" name="Shape 1118"/>
        <p:cNvGrpSpPr/>
        <p:nvPr/>
      </p:nvGrpSpPr>
      <p:grpSpPr>
        <a:xfrm>
          <a:off x="0" y="0"/>
          <a:ext cx="0" cy="0"/>
          <a:chOff x="0" y="0"/>
          <a:chExt cx="0" cy="0"/>
        </a:xfrm>
      </p:grpSpPr>
      <p:sp>
        <p:nvSpPr>
          <p:cNvPr id="1119" name="Google Shape;1119;p144"/>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20" name="Google Shape;1120;p144"/>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121" name="Google Shape;1121;p144"/>
          <p:cNvGrpSpPr/>
          <p:nvPr/>
        </p:nvGrpSpPr>
        <p:grpSpPr>
          <a:xfrm>
            <a:off x="0" y="5379426"/>
            <a:ext cx="2807368" cy="753891"/>
            <a:chOff x="0" y="5379426"/>
            <a:chExt cx="2807368" cy="753891"/>
          </a:xfrm>
        </p:grpSpPr>
        <p:sp>
          <p:nvSpPr>
            <p:cNvPr id="1122" name="Google Shape;1122;p144"/>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3" name="Google Shape;1123;p144"/>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24" name="Google Shape;1124;p144"/>
          <p:cNvSpPr>
            <a:spLocks noGrp="1"/>
          </p:cNvSpPr>
          <p:nvPr>
            <p:ph type="pic" idx="2"/>
          </p:nvPr>
        </p:nvSpPr>
        <p:spPr>
          <a:xfrm>
            <a:off x="2807368" y="457202"/>
            <a:ext cx="8915400" cy="5943598"/>
          </a:xfrm>
          <a:prstGeom prst="rect">
            <a:avLst/>
          </a:prstGeom>
          <a:noFill/>
          <a:ln>
            <a:noFill/>
          </a:ln>
        </p:spPr>
      </p:sp>
      <p:pic>
        <p:nvPicPr>
          <p:cNvPr id="1125" name="Google Shape;1125;p144"/>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Quotation">
  <p:cSld name="Quotation 16">
    <p:spTree>
      <p:nvGrpSpPr>
        <p:cNvPr id="1" name="Shape 1126"/>
        <p:cNvGrpSpPr/>
        <p:nvPr/>
      </p:nvGrpSpPr>
      <p:grpSpPr>
        <a:xfrm>
          <a:off x="0" y="0"/>
          <a:ext cx="0" cy="0"/>
          <a:chOff x="0" y="0"/>
          <a:chExt cx="0" cy="0"/>
        </a:xfrm>
      </p:grpSpPr>
      <p:sp>
        <p:nvSpPr>
          <p:cNvPr id="1127" name="Google Shape;1127;p145"/>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8" name="Google Shape;1128;p145"/>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9" name="Google Shape;1129;p145"/>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0" name="Google Shape;1130;p14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31" name="Google Shape;1131;p14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32" name="Google Shape;1132;p14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133" name="Google Shape;1133;p145"/>
          <p:cNvGrpSpPr/>
          <p:nvPr/>
        </p:nvGrpSpPr>
        <p:grpSpPr>
          <a:xfrm>
            <a:off x="7191542" y="1"/>
            <a:ext cx="5000459" cy="1425992"/>
            <a:chOff x="7191542" y="1"/>
            <a:chExt cx="5000459" cy="1425992"/>
          </a:xfrm>
        </p:grpSpPr>
        <p:pic>
          <p:nvPicPr>
            <p:cNvPr id="1134" name="Google Shape;1134;p14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35" name="Google Shape;1135;p145"/>
            <p:cNvGrpSpPr/>
            <p:nvPr/>
          </p:nvGrpSpPr>
          <p:grpSpPr>
            <a:xfrm>
              <a:off x="7191542" y="1"/>
              <a:ext cx="5000459" cy="1425992"/>
              <a:chOff x="7186272" y="0"/>
              <a:chExt cx="5005729" cy="1427495"/>
            </a:xfrm>
          </p:grpSpPr>
          <p:sp>
            <p:nvSpPr>
              <p:cNvPr id="1136" name="Google Shape;1136;p14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7" name="Google Shape;1137;p14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138" name="Google Shape;1138;p145"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and Content">
  <p:cSld name="Title and Content 10">
    <p:spTree>
      <p:nvGrpSpPr>
        <p:cNvPr id="1" name="Shape 1139"/>
        <p:cNvGrpSpPr/>
        <p:nvPr/>
      </p:nvGrpSpPr>
      <p:grpSpPr>
        <a:xfrm>
          <a:off x="0" y="0"/>
          <a:ext cx="0" cy="0"/>
          <a:chOff x="0" y="0"/>
          <a:chExt cx="0" cy="0"/>
        </a:xfrm>
      </p:grpSpPr>
      <p:grpSp>
        <p:nvGrpSpPr>
          <p:cNvPr id="1140" name="Google Shape;1140;p146"/>
          <p:cNvGrpSpPr/>
          <p:nvPr/>
        </p:nvGrpSpPr>
        <p:grpSpPr>
          <a:xfrm>
            <a:off x="7191542" y="1"/>
            <a:ext cx="5000459" cy="1425992"/>
            <a:chOff x="7191542" y="1"/>
            <a:chExt cx="5000459" cy="1425992"/>
          </a:xfrm>
        </p:grpSpPr>
        <p:pic>
          <p:nvPicPr>
            <p:cNvPr id="1141" name="Google Shape;1141;p14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42" name="Google Shape;1142;p146"/>
            <p:cNvGrpSpPr/>
            <p:nvPr/>
          </p:nvGrpSpPr>
          <p:grpSpPr>
            <a:xfrm>
              <a:off x="7191542" y="1"/>
              <a:ext cx="5000459" cy="1425992"/>
              <a:chOff x="7186272" y="0"/>
              <a:chExt cx="5005729" cy="1427495"/>
            </a:xfrm>
          </p:grpSpPr>
          <p:sp>
            <p:nvSpPr>
              <p:cNvPr id="1143" name="Google Shape;1143;p14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4" name="Google Shape;1144;p14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145" name="Google Shape;1145;p14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6" name="Google Shape;1146;p146"/>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7" name="Google Shape;1147;p14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48" name="Google Shape;1148;p14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49" name="Google Shape;1149;p14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wo Content">
  <p:cSld name="Two Content 9">
    <p:spTree>
      <p:nvGrpSpPr>
        <p:cNvPr id="1" name="Shape 1150"/>
        <p:cNvGrpSpPr/>
        <p:nvPr/>
      </p:nvGrpSpPr>
      <p:grpSpPr>
        <a:xfrm>
          <a:off x="0" y="0"/>
          <a:ext cx="0" cy="0"/>
          <a:chOff x="0" y="0"/>
          <a:chExt cx="0" cy="0"/>
        </a:xfrm>
      </p:grpSpPr>
      <p:sp>
        <p:nvSpPr>
          <p:cNvPr id="1151" name="Google Shape;1151;p14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2" name="Google Shape;1152;p147"/>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53" name="Google Shape;1153;p147"/>
          <p:cNvGrpSpPr/>
          <p:nvPr/>
        </p:nvGrpSpPr>
        <p:grpSpPr>
          <a:xfrm>
            <a:off x="7191542" y="1"/>
            <a:ext cx="5000459" cy="1425992"/>
            <a:chOff x="7191542" y="1"/>
            <a:chExt cx="5000459" cy="1425992"/>
          </a:xfrm>
        </p:grpSpPr>
        <p:pic>
          <p:nvPicPr>
            <p:cNvPr id="1154" name="Google Shape;1154;p14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55" name="Google Shape;1155;p147"/>
            <p:cNvGrpSpPr/>
            <p:nvPr/>
          </p:nvGrpSpPr>
          <p:grpSpPr>
            <a:xfrm>
              <a:off x="7191542" y="1"/>
              <a:ext cx="5000459" cy="1425992"/>
              <a:chOff x="7186272" y="0"/>
              <a:chExt cx="5005729" cy="1427495"/>
            </a:xfrm>
          </p:grpSpPr>
          <p:sp>
            <p:nvSpPr>
              <p:cNvPr id="1156" name="Google Shape;1156;p14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7" name="Google Shape;1157;p14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158" name="Google Shape;1158;p147"/>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9" name="Google Shape;1159;p147"/>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60" name="Google Shape;1160;p14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61" name="Google Shape;1161;p14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ation">
  <p:cSld name="Quotation">
    <p:spTree>
      <p:nvGrpSpPr>
        <p:cNvPr id="1" name="Shape 112"/>
        <p:cNvGrpSpPr/>
        <p:nvPr/>
      </p:nvGrpSpPr>
      <p:grpSpPr>
        <a:xfrm>
          <a:off x="0" y="0"/>
          <a:ext cx="0" cy="0"/>
          <a:chOff x="0" y="0"/>
          <a:chExt cx="0" cy="0"/>
        </a:xfrm>
      </p:grpSpPr>
      <p:sp>
        <p:nvSpPr>
          <p:cNvPr id="113" name="Google Shape;113;p47"/>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7"/>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47"/>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4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7" name="Google Shape;117;p4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8" name="Google Shape;118;p4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19" name="Google Shape;119;p47"/>
          <p:cNvGrpSpPr/>
          <p:nvPr/>
        </p:nvGrpSpPr>
        <p:grpSpPr>
          <a:xfrm>
            <a:off x="7191542" y="1"/>
            <a:ext cx="5000459" cy="1425992"/>
            <a:chOff x="7191542" y="1"/>
            <a:chExt cx="5000459" cy="1425992"/>
          </a:xfrm>
        </p:grpSpPr>
        <p:pic>
          <p:nvPicPr>
            <p:cNvPr id="120" name="Google Shape;120;p4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21" name="Google Shape;121;p47"/>
            <p:cNvGrpSpPr/>
            <p:nvPr/>
          </p:nvGrpSpPr>
          <p:grpSpPr>
            <a:xfrm>
              <a:off x="7191542" y="1"/>
              <a:ext cx="5000459" cy="1425992"/>
              <a:chOff x="7186272" y="0"/>
              <a:chExt cx="5005729" cy="1427495"/>
            </a:xfrm>
          </p:grpSpPr>
          <p:sp>
            <p:nvSpPr>
              <p:cNvPr id="122" name="Google Shape;122;p4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4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24" name="Google Shape;124;p47"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Comparison">
  <p:cSld name="Comparison 9">
    <p:spTree>
      <p:nvGrpSpPr>
        <p:cNvPr id="1" name="Shape 1162"/>
        <p:cNvGrpSpPr/>
        <p:nvPr/>
      </p:nvGrpSpPr>
      <p:grpSpPr>
        <a:xfrm>
          <a:off x="0" y="0"/>
          <a:ext cx="0" cy="0"/>
          <a:chOff x="0" y="0"/>
          <a:chExt cx="0" cy="0"/>
        </a:xfrm>
      </p:grpSpPr>
      <p:grpSp>
        <p:nvGrpSpPr>
          <p:cNvPr id="1163" name="Google Shape;1163;p148"/>
          <p:cNvGrpSpPr/>
          <p:nvPr/>
        </p:nvGrpSpPr>
        <p:grpSpPr>
          <a:xfrm>
            <a:off x="7191542" y="1"/>
            <a:ext cx="5000459" cy="1425992"/>
            <a:chOff x="7191542" y="1"/>
            <a:chExt cx="5000459" cy="1425992"/>
          </a:xfrm>
        </p:grpSpPr>
        <p:pic>
          <p:nvPicPr>
            <p:cNvPr id="1164" name="Google Shape;1164;p14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65" name="Google Shape;1165;p148"/>
            <p:cNvGrpSpPr/>
            <p:nvPr/>
          </p:nvGrpSpPr>
          <p:grpSpPr>
            <a:xfrm>
              <a:off x="7191542" y="1"/>
              <a:ext cx="5000459" cy="1425992"/>
              <a:chOff x="7186272" y="0"/>
              <a:chExt cx="5005729" cy="1427495"/>
            </a:xfrm>
          </p:grpSpPr>
          <p:sp>
            <p:nvSpPr>
              <p:cNvPr id="1166" name="Google Shape;1166;p14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7" name="Google Shape;1167;p14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168" name="Google Shape;1168;p14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9" name="Google Shape;1169;p148"/>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0" name="Google Shape;1170;p148"/>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1" name="Google Shape;1171;p148"/>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2" name="Google Shape;1172;p148"/>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3" name="Google Shape;1173;p14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74" name="Google Shape;1174;p14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75" name="Google Shape;1175;p14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Only">
  <p:cSld name="Title Only 9">
    <p:spTree>
      <p:nvGrpSpPr>
        <p:cNvPr id="1" name="Shape 1176"/>
        <p:cNvGrpSpPr/>
        <p:nvPr/>
      </p:nvGrpSpPr>
      <p:grpSpPr>
        <a:xfrm>
          <a:off x="0" y="0"/>
          <a:ext cx="0" cy="0"/>
          <a:chOff x="0" y="0"/>
          <a:chExt cx="0" cy="0"/>
        </a:xfrm>
      </p:grpSpPr>
      <p:grpSp>
        <p:nvGrpSpPr>
          <p:cNvPr id="1177" name="Google Shape;1177;p149"/>
          <p:cNvGrpSpPr/>
          <p:nvPr/>
        </p:nvGrpSpPr>
        <p:grpSpPr>
          <a:xfrm>
            <a:off x="7191542" y="1"/>
            <a:ext cx="5000459" cy="1425992"/>
            <a:chOff x="7191542" y="1"/>
            <a:chExt cx="5000459" cy="1425992"/>
          </a:xfrm>
        </p:grpSpPr>
        <p:pic>
          <p:nvPicPr>
            <p:cNvPr id="1178" name="Google Shape;1178;p14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79" name="Google Shape;1179;p149"/>
            <p:cNvGrpSpPr/>
            <p:nvPr/>
          </p:nvGrpSpPr>
          <p:grpSpPr>
            <a:xfrm>
              <a:off x="7191542" y="1"/>
              <a:ext cx="5000459" cy="1425992"/>
              <a:chOff x="7186272" y="0"/>
              <a:chExt cx="5005729" cy="1427495"/>
            </a:xfrm>
          </p:grpSpPr>
          <p:sp>
            <p:nvSpPr>
              <p:cNvPr id="1180" name="Google Shape;1180;p14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1" name="Google Shape;1181;p14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182" name="Google Shape;1182;p14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3" name="Google Shape;1183;p14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84" name="Google Shape;1184;p14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85" name="Google Shape;1185;p14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End">
  <p:cSld name="End 10">
    <p:spTree>
      <p:nvGrpSpPr>
        <p:cNvPr id="1" name="Shape 1186"/>
        <p:cNvGrpSpPr/>
        <p:nvPr/>
      </p:nvGrpSpPr>
      <p:grpSpPr>
        <a:xfrm>
          <a:off x="0" y="0"/>
          <a:ext cx="0" cy="0"/>
          <a:chOff x="0" y="0"/>
          <a:chExt cx="0" cy="0"/>
        </a:xfrm>
      </p:grpSpPr>
      <p:grpSp>
        <p:nvGrpSpPr>
          <p:cNvPr id="1187" name="Google Shape;1187;p150"/>
          <p:cNvGrpSpPr/>
          <p:nvPr/>
        </p:nvGrpSpPr>
        <p:grpSpPr>
          <a:xfrm>
            <a:off x="0" y="0"/>
            <a:ext cx="12192000" cy="2148830"/>
            <a:chOff x="0" y="0"/>
            <a:chExt cx="12192000" cy="2148830"/>
          </a:xfrm>
        </p:grpSpPr>
        <p:sp>
          <p:nvSpPr>
            <p:cNvPr id="1188" name="Google Shape;1188;p150"/>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9" name="Google Shape;1189;p150"/>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90" name="Google Shape;1190;p150"/>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1" name="Google Shape;1191;p150"/>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2" name="Google Shape;1192;p150"/>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93" name="Google Shape;1193;p150"/>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194" name="Google Shape;1194;p150"/>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lank">
  <p:cSld name="Blank 8">
    <p:spTree>
      <p:nvGrpSpPr>
        <p:cNvPr id="1" name="Shape 1195"/>
        <p:cNvGrpSpPr/>
        <p:nvPr/>
      </p:nvGrpSpPr>
      <p:grpSpPr>
        <a:xfrm>
          <a:off x="0" y="0"/>
          <a:ext cx="0" cy="0"/>
          <a:chOff x="0" y="0"/>
          <a:chExt cx="0" cy="0"/>
        </a:xfrm>
      </p:grpSpPr>
      <p:sp>
        <p:nvSpPr>
          <p:cNvPr id="1196" name="Google Shape;1196;p15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97" name="Google Shape;1197;p15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98" name="Google Shape;1198;p15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199" name="Google Shape;1199;p151"/>
          <p:cNvGrpSpPr/>
          <p:nvPr/>
        </p:nvGrpSpPr>
        <p:grpSpPr>
          <a:xfrm>
            <a:off x="7191542" y="1"/>
            <a:ext cx="5000459" cy="1425992"/>
            <a:chOff x="7191542" y="1"/>
            <a:chExt cx="5000459" cy="1425992"/>
          </a:xfrm>
        </p:grpSpPr>
        <p:pic>
          <p:nvPicPr>
            <p:cNvPr id="1200" name="Google Shape;1200;p15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201" name="Google Shape;1201;p151"/>
            <p:cNvGrpSpPr/>
            <p:nvPr/>
          </p:nvGrpSpPr>
          <p:grpSpPr>
            <a:xfrm>
              <a:off x="7191542" y="1"/>
              <a:ext cx="5000459" cy="1425992"/>
              <a:chOff x="7186272" y="0"/>
              <a:chExt cx="5005729" cy="1427495"/>
            </a:xfrm>
          </p:grpSpPr>
          <p:sp>
            <p:nvSpPr>
              <p:cNvPr id="1202" name="Google Shape;1202;p15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3" name="Google Shape;1203;p15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3_Quotation">
  <p:cSld name="3_Quotation 3">
    <p:spTree>
      <p:nvGrpSpPr>
        <p:cNvPr id="1" name="Shape 1204"/>
        <p:cNvGrpSpPr/>
        <p:nvPr/>
      </p:nvGrpSpPr>
      <p:grpSpPr>
        <a:xfrm>
          <a:off x="0" y="0"/>
          <a:ext cx="0" cy="0"/>
          <a:chOff x="0" y="0"/>
          <a:chExt cx="0" cy="0"/>
        </a:xfrm>
      </p:grpSpPr>
      <p:sp>
        <p:nvSpPr>
          <p:cNvPr id="1205" name="Google Shape;1205;p15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6" name="Google Shape;1206;p15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7" name="Google Shape;1207;p15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8" name="Google Shape;1208;p15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209" name="Google Shape;1209;p15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210" name="Google Shape;1210;p15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211" name="Google Shape;1211;p152"/>
          <p:cNvGrpSpPr/>
          <p:nvPr/>
        </p:nvGrpSpPr>
        <p:grpSpPr>
          <a:xfrm>
            <a:off x="7191542" y="1"/>
            <a:ext cx="5000459" cy="1425992"/>
            <a:chOff x="7191542" y="1"/>
            <a:chExt cx="5000459" cy="1425992"/>
          </a:xfrm>
        </p:grpSpPr>
        <p:pic>
          <p:nvPicPr>
            <p:cNvPr id="1212" name="Google Shape;1212;p15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213" name="Google Shape;1213;p152"/>
            <p:cNvGrpSpPr/>
            <p:nvPr/>
          </p:nvGrpSpPr>
          <p:grpSpPr>
            <a:xfrm>
              <a:off x="7191542" y="1"/>
              <a:ext cx="5000459" cy="1425992"/>
              <a:chOff x="7186272" y="0"/>
              <a:chExt cx="5005729" cy="1427495"/>
            </a:xfrm>
          </p:grpSpPr>
          <p:sp>
            <p:nvSpPr>
              <p:cNvPr id="1214" name="Google Shape;1214;p15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5" name="Google Shape;1215;p15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216" name="Google Shape;1216;p152"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Cover B">
  <p:cSld name="Cover B 2">
    <p:spTree>
      <p:nvGrpSpPr>
        <p:cNvPr id="1" name="Shape 1217"/>
        <p:cNvGrpSpPr/>
        <p:nvPr/>
      </p:nvGrpSpPr>
      <p:grpSpPr>
        <a:xfrm>
          <a:off x="0" y="0"/>
          <a:ext cx="0" cy="0"/>
          <a:chOff x="0" y="0"/>
          <a:chExt cx="0" cy="0"/>
        </a:xfrm>
      </p:grpSpPr>
      <p:sp>
        <p:nvSpPr>
          <p:cNvPr id="1218" name="Google Shape;1218;p153"/>
          <p:cNvSpPr txBox="1">
            <a:spLocks noGrp="1"/>
          </p:cNvSpPr>
          <p:nvPr>
            <p:ph type="ctrTitle"/>
          </p:nvPr>
        </p:nvSpPr>
        <p:spPr>
          <a:xfrm>
            <a:off x="513348" y="2633534"/>
            <a:ext cx="5194433" cy="2387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9" name="Google Shape;1219;p153"/>
          <p:cNvSpPr txBox="1">
            <a:spLocks noGrp="1"/>
          </p:cNvSpPr>
          <p:nvPr>
            <p:ph type="subTitle" idx="1"/>
          </p:nvPr>
        </p:nvSpPr>
        <p:spPr>
          <a:xfrm>
            <a:off x="513348" y="5400325"/>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220" name="Google Shape;1220;p153"/>
          <p:cNvGrpSpPr/>
          <p:nvPr/>
        </p:nvGrpSpPr>
        <p:grpSpPr>
          <a:xfrm flipH="1">
            <a:off x="-1" y="1"/>
            <a:ext cx="6418725" cy="1509822"/>
            <a:chOff x="7522541" y="1"/>
            <a:chExt cx="4669459" cy="1098357"/>
          </a:xfrm>
        </p:grpSpPr>
        <p:sp>
          <p:nvSpPr>
            <p:cNvPr id="1221" name="Google Shape;1221;p153"/>
            <p:cNvSpPr/>
            <p:nvPr/>
          </p:nvSpPr>
          <p:spPr>
            <a:xfrm>
              <a:off x="7522541" y="1"/>
              <a:ext cx="4669459" cy="1098357"/>
            </a:xfrm>
            <a:custGeom>
              <a:avLst/>
              <a:gdLst/>
              <a:ahLst/>
              <a:cxnLst/>
              <a:rect l="l" t="t" r="r" b="b"/>
              <a:pathLst>
                <a:path w="4669459" h="1098357" extrusionOk="0">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a:gsLst>
                <a:gs pos="0">
                  <a:srgbClr val="EF4114"/>
                </a:gs>
                <a:gs pos="4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2" name="Google Shape;1222;p153"/>
            <p:cNvSpPr/>
            <p:nvPr/>
          </p:nvSpPr>
          <p:spPr>
            <a:xfrm>
              <a:off x="7649481" y="1"/>
              <a:ext cx="4542519" cy="983565"/>
            </a:xfrm>
            <a:custGeom>
              <a:avLst/>
              <a:gdLst/>
              <a:ahLst/>
              <a:cxnLst/>
              <a:rect l="l" t="t" r="r" b="b"/>
              <a:pathLst>
                <a:path w="4542519" h="983565" extrusionOk="0">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223" name="Google Shape;1223;p153"/>
          <p:cNvPicPr preferRelativeResize="0"/>
          <p:nvPr/>
        </p:nvPicPr>
        <p:blipFill rotWithShape="1">
          <a:blip r:embed="rId2">
            <a:alphaModFix/>
          </a:blip>
          <a:srcRect/>
          <a:stretch/>
        </p:blipFill>
        <p:spPr>
          <a:xfrm>
            <a:off x="513348" y="136525"/>
            <a:ext cx="1945206" cy="879974"/>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24"/>
        <p:cNvGrpSpPr/>
        <p:nvPr/>
      </p:nvGrpSpPr>
      <p:grpSpPr>
        <a:xfrm>
          <a:off x="0" y="0"/>
          <a:ext cx="0" cy="0"/>
          <a:chOff x="0" y="0"/>
          <a:chExt cx="0" cy="0"/>
        </a:xfrm>
      </p:grpSpPr>
      <p:sp>
        <p:nvSpPr>
          <p:cNvPr id="1225" name="Google Shape;1225;p15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6" name="Google Shape;1226;p15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1000"/>
              </a:spcBef>
              <a:spcAft>
                <a:spcPts val="0"/>
              </a:spcAft>
              <a:buSzPts val="2400"/>
              <a:buNone/>
              <a:defRPr sz="2400"/>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27" name="Google Shape;1227;p15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28" name="Google Shape;1228;p15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9" name="Google Shape;1229;p15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p:spTree>
      <p:nvGrpSpPr>
        <p:cNvPr id="1" name="Shape 1230"/>
        <p:cNvGrpSpPr/>
        <p:nvPr/>
      </p:nvGrpSpPr>
      <p:grpSpPr>
        <a:xfrm>
          <a:off x="0" y="0"/>
          <a:ext cx="0" cy="0"/>
          <a:chOff x="0" y="0"/>
          <a:chExt cx="0" cy="0"/>
        </a:xfrm>
      </p:grpSpPr>
      <p:sp>
        <p:nvSpPr>
          <p:cNvPr id="1231" name="Google Shape;1231;p155"/>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2" name="Google Shape;1232;p155"/>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3" name="Google Shape;1233;p15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34" name="Google Shape;1234;p15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5" name="Google Shape;1235;p15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36" name="Google Shape;1236;p155"/>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37" name="Google Shape;1237;p155"/>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38" name="Google Shape;1238;p155"/>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39" name="Google Shape;1239;p155"/>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2">
    <p:spTree>
      <p:nvGrpSpPr>
        <p:cNvPr id="1" name="Shape 1240"/>
        <p:cNvGrpSpPr/>
        <p:nvPr/>
      </p:nvGrpSpPr>
      <p:grpSpPr>
        <a:xfrm>
          <a:off x="0" y="0"/>
          <a:ext cx="0" cy="0"/>
          <a:chOff x="0" y="0"/>
          <a:chExt cx="0" cy="0"/>
        </a:xfrm>
      </p:grpSpPr>
      <p:sp>
        <p:nvSpPr>
          <p:cNvPr id="1241" name="Google Shape;1241;p156"/>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2" name="Google Shape;1242;p156"/>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3" name="Google Shape;1243;p15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44" name="Google Shape;1244;p15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5" name="Google Shape;1245;p15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46" name="Google Shape;1246;p156"/>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47" name="Google Shape;1247;p156"/>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48" name="Google Shape;1248;p156"/>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49" name="Google Shape;1249;p156"/>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p:spTree>
      <p:nvGrpSpPr>
        <p:cNvPr id="1" name="Shape 1250"/>
        <p:cNvGrpSpPr/>
        <p:nvPr/>
      </p:nvGrpSpPr>
      <p:grpSpPr>
        <a:xfrm>
          <a:off x="0" y="0"/>
          <a:ext cx="0" cy="0"/>
          <a:chOff x="0" y="0"/>
          <a:chExt cx="0" cy="0"/>
        </a:xfrm>
      </p:grpSpPr>
      <p:sp>
        <p:nvSpPr>
          <p:cNvPr id="1251" name="Google Shape;1251;p157"/>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2" name="Google Shape;1252;p157"/>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53" name="Google Shape;1253;p157"/>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54" name="Google Shape;1254;p157"/>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55" name="Google Shape;1255;p157"/>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ation">
  <p:cSld name="Quotation 2">
    <p:spTree>
      <p:nvGrpSpPr>
        <p:cNvPr id="1" name="Shape 125"/>
        <p:cNvGrpSpPr/>
        <p:nvPr/>
      </p:nvGrpSpPr>
      <p:grpSpPr>
        <a:xfrm>
          <a:off x="0" y="0"/>
          <a:ext cx="0" cy="0"/>
          <a:chOff x="0" y="0"/>
          <a:chExt cx="0" cy="0"/>
        </a:xfrm>
      </p:grpSpPr>
      <p:sp>
        <p:nvSpPr>
          <p:cNvPr id="126" name="Google Shape;126;p48"/>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48"/>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48"/>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4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0" name="Google Shape;130;p4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31" name="Google Shape;131;p4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32" name="Google Shape;132;p48"/>
          <p:cNvGrpSpPr/>
          <p:nvPr/>
        </p:nvGrpSpPr>
        <p:grpSpPr>
          <a:xfrm>
            <a:off x="7191542" y="1"/>
            <a:ext cx="5000459" cy="1425992"/>
            <a:chOff x="7191542" y="1"/>
            <a:chExt cx="5000459" cy="1425992"/>
          </a:xfrm>
        </p:grpSpPr>
        <p:pic>
          <p:nvPicPr>
            <p:cNvPr id="133" name="Google Shape;133;p4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34" name="Google Shape;134;p48"/>
            <p:cNvGrpSpPr/>
            <p:nvPr/>
          </p:nvGrpSpPr>
          <p:grpSpPr>
            <a:xfrm>
              <a:off x="7191542" y="1"/>
              <a:ext cx="5000459" cy="1425992"/>
              <a:chOff x="7186272" y="0"/>
              <a:chExt cx="5005729" cy="1427495"/>
            </a:xfrm>
          </p:grpSpPr>
          <p:sp>
            <p:nvSpPr>
              <p:cNvPr id="135" name="Google Shape;135;p4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4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37" name="Google Shape;137;p48"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56"/>
        <p:cNvGrpSpPr/>
        <p:nvPr/>
      </p:nvGrpSpPr>
      <p:grpSpPr>
        <a:xfrm>
          <a:off x="0" y="0"/>
          <a:ext cx="0" cy="0"/>
          <a:chOff x="0" y="0"/>
          <a:chExt cx="0" cy="0"/>
        </a:xfrm>
      </p:grpSpPr>
      <p:sp>
        <p:nvSpPr>
          <p:cNvPr id="1257" name="Google Shape;1257;p158"/>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pic>
        <p:nvPicPr>
          <p:cNvPr id="1258" name="Google Shape;1258;p158"/>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1259" name="Google Shape;1259;p158"/>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60" name="Google Shape;1260;p158"/>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1" name="Google Shape;1261;p158"/>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p:spTree>
      <p:nvGrpSpPr>
        <p:cNvPr id="1" name="Shape 1262"/>
        <p:cNvGrpSpPr/>
        <p:nvPr/>
      </p:nvGrpSpPr>
      <p:grpSpPr>
        <a:xfrm>
          <a:off x="0" y="0"/>
          <a:ext cx="0" cy="0"/>
          <a:chOff x="0" y="0"/>
          <a:chExt cx="0" cy="0"/>
        </a:xfrm>
      </p:grpSpPr>
      <p:sp>
        <p:nvSpPr>
          <p:cNvPr id="1263" name="Google Shape;1263;p159"/>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64" name="Google Shape;1264;p159"/>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65" name="Google Shape;1265;p159"/>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6" name="Google Shape;1266;p159"/>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7" name="Google Shape;1267;p159"/>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68" name="Google Shape;1268;p159"/>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3">
    <p:spTree>
      <p:nvGrpSpPr>
        <p:cNvPr id="1" name="Shape 1269"/>
        <p:cNvGrpSpPr/>
        <p:nvPr/>
      </p:nvGrpSpPr>
      <p:grpSpPr>
        <a:xfrm>
          <a:off x="0" y="0"/>
          <a:ext cx="0" cy="0"/>
          <a:chOff x="0" y="0"/>
          <a:chExt cx="0" cy="0"/>
        </a:xfrm>
      </p:grpSpPr>
      <p:sp>
        <p:nvSpPr>
          <p:cNvPr id="1270" name="Google Shape;1270;p160"/>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1" name="Google Shape;1271;p160"/>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2" name="Google Shape;1272;p16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73" name="Google Shape;1273;p16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4" name="Google Shape;1274;p16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75" name="Google Shape;1275;p160"/>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76" name="Google Shape;1276;p160"/>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77" name="Google Shape;1277;p160"/>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78" name="Google Shape;1278;p160"/>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2">
    <p:spTree>
      <p:nvGrpSpPr>
        <p:cNvPr id="1" name="Shape 1279"/>
        <p:cNvGrpSpPr/>
        <p:nvPr/>
      </p:nvGrpSpPr>
      <p:grpSpPr>
        <a:xfrm>
          <a:off x="0" y="0"/>
          <a:ext cx="0" cy="0"/>
          <a:chOff x="0" y="0"/>
          <a:chExt cx="0" cy="0"/>
        </a:xfrm>
      </p:grpSpPr>
      <p:sp>
        <p:nvSpPr>
          <p:cNvPr id="1280" name="Google Shape;1280;p161"/>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1" name="Google Shape;1281;p161"/>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82" name="Google Shape;1282;p161"/>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83" name="Google Shape;1283;p161"/>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84" name="Google Shape;1284;p161"/>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1_Title and Content">
  <p:cSld name="1_Title and Content 2">
    <p:spTree>
      <p:nvGrpSpPr>
        <p:cNvPr id="1" name="Shape 1285"/>
        <p:cNvGrpSpPr/>
        <p:nvPr/>
      </p:nvGrpSpPr>
      <p:grpSpPr>
        <a:xfrm>
          <a:off x="0" y="0"/>
          <a:ext cx="0" cy="0"/>
          <a:chOff x="0" y="0"/>
          <a:chExt cx="0" cy="0"/>
        </a:xfrm>
      </p:grpSpPr>
      <p:sp>
        <p:nvSpPr>
          <p:cNvPr id="1286" name="Google Shape;1286;p162"/>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pic>
        <p:nvPicPr>
          <p:cNvPr id="1287" name="Google Shape;1287;p162"/>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1288" name="Google Shape;1288;p162"/>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89" name="Google Shape;1289;p162"/>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0" name="Google Shape;1290;p162"/>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2">
    <p:spTree>
      <p:nvGrpSpPr>
        <p:cNvPr id="1" name="Shape 1291"/>
        <p:cNvGrpSpPr/>
        <p:nvPr/>
      </p:nvGrpSpPr>
      <p:grpSpPr>
        <a:xfrm>
          <a:off x="0" y="0"/>
          <a:ext cx="0" cy="0"/>
          <a:chOff x="0" y="0"/>
          <a:chExt cx="0" cy="0"/>
        </a:xfrm>
      </p:grpSpPr>
      <p:sp>
        <p:nvSpPr>
          <p:cNvPr id="1292" name="Google Shape;1292;p163"/>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93" name="Google Shape;1293;p163"/>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94" name="Google Shape;1294;p163"/>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5" name="Google Shape;1295;p163"/>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6" name="Google Shape;1296;p163"/>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97" name="Google Shape;1297;p163"/>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4">
    <p:spTree>
      <p:nvGrpSpPr>
        <p:cNvPr id="1" name="Shape 1298"/>
        <p:cNvGrpSpPr/>
        <p:nvPr/>
      </p:nvGrpSpPr>
      <p:grpSpPr>
        <a:xfrm>
          <a:off x="0" y="0"/>
          <a:ext cx="0" cy="0"/>
          <a:chOff x="0" y="0"/>
          <a:chExt cx="0" cy="0"/>
        </a:xfrm>
      </p:grpSpPr>
      <p:sp>
        <p:nvSpPr>
          <p:cNvPr id="1299" name="Google Shape;1299;p164"/>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0" name="Google Shape;1300;p164"/>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1" name="Google Shape;1301;p16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02" name="Google Shape;1302;p16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3" name="Google Shape;1303;p16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04" name="Google Shape;1304;p164"/>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305" name="Google Shape;1305;p164"/>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306" name="Google Shape;1306;p164"/>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07" name="Google Shape;1307;p164"/>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3">
    <p:spTree>
      <p:nvGrpSpPr>
        <p:cNvPr id="1" name="Shape 1308"/>
        <p:cNvGrpSpPr/>
        <p:nvPr/>
      </p:nvGrpSpPr>
      <p:grpSpPr>
        <a:xfrm>
          <a:off x="0" y="0"/>
          <a:ext cx="0" cy="0"/>
          <a:chOff x="0" y="0"/>
          <a:chExt cx="0" cy="0"/>
        </a:xfrm>
      </p:grpSpPr>
      <p:sp>
        <p:nvSpPr>
          <p:cNvPr id="1309" name="Google Shape;1309;p165"/>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0" name="Google Shape;1310;p165"/>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11" name="Google Shape;1311;p165"/>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12" name="Google Shape;1312;p165"/>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13" name="Google Shape;1313;p165"/>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1_Title and Content">
  <p:cSld name="1_Title and Content 3">
    <p:spTree>
      <p:nvGrpSpPr>
        <p:cNvPr id="1" name="Shape 1314"/>
        <p:cNvGrpSpPr/>
        <p:nvPr/>
      </p:nvGrpSpPr>
      <p:grpSpPr>
        <a:xfrm>
          <a:off x="0" y="0"/>
          <a:ext cx="0" cy="0"/>
          <a:chOff x="0" y="0"/>
          <a:chExt cx="0" cy="0"/>
        </a:xfrm>
      </p:grpSpPr>
      <p:sp>
        <p:nvSpPr>
          <p:cNvPr id="1315" name="Google Shape;1315;p166"/>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pic>
        <p:nvPicPr>
          <p:cNvPr id="1316" name="Google Shape;1316;p166"/>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1317" name="Google Shape;1317;p166"/>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18" name="Google Shape;1318;p166"/>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9" name="Google Shape;1319;p166"/>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3">
    <p:spTree>
      <p:nvGrpSpPr>
        <p:cNvPr id="1" name="Shape 1320"/>
        <p:cNvGrpSpPr/>
        <p:nvPr/>
      </p:nvGrpSpPr>
      <p:grpSpPr>
        <a:xfrm>
          <a:off x="0" y="0"/>
          <a:ext cx="0" cy="0"/>
          <a:chOff x="0" y="0"/>
          <a:chExt cx="0" cy="0"/>
        </a:xfrm>
      </p:grpSpPr>
      <p:sp>
        <p:nvSpPr>
          <p:cNvPr id="1321" name="Google Shape;1321;p167"/>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22" name="Google Shape;1322;p167"/>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23" name="Google Shape;1323;p167"/>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4" name="Google Shape;1324;p167"/>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5" name="Google Shape;1325;p167"/>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26" name="Google Shape;1326;p167"/>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8"/>
        <p:cNvGrpSpPr/>
        <p:nvPr/>
      </p:nvGrpSpPr>
      <p:grpSpPr>
        <a:xfrm>
          <a:off x="0" y="0"/>
          <a:ext cx="0" cy="0"/>
          <a:chOff x="0" y="0"/>
          <a:chExt cx="0" cy="0"/>
        </a:xfrm>
      </p:grpSpPr>
      <p:sp>
        <p:nvSpPr>
          <p:cNvPr id="139" name="Google Shape;139;p4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49"/>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41" name="Google Shape;141;p49"/>
          <p:cNvGrpSpPr/>
          <p:nvPr/>
        </p:nvGrpSpPr>
        <p:grpSpPr>
          <a:xfrm>
            <a:off x="7191542" y="1"/>
            <a:ext cx="5000459" cy="1425992"/>
            <a:chOff x="7191542" y="1"/>
            <a:chExt cx="5000459" cy="1425992"/>
          </a:xfrm>
        </p:grpSpPr>
        <p:pic>
          <p:nvPicPr>
            <p:cNvPr id="142" name="Google Shape;142;p4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43" name="Google Shape;143;p49"/>
            <p:cNvGrpSpPr/>
            <p:nvPr/>
          </p:nvGrpSpPr>
          <p:grpSpPr>
            <a:xfrm>
              <a:off x="7191542" y="1"/>
              <a:ext cx="5000459" cy="1425992"/>
              <a:chOff x="7186272" y="0"/>
              <a:chExt cx="5005729" cy="1427495"/>
            </a:xfrm>
          </p:grpSpPr>
          <p:sp>
            <p:nvSpPr>
              <p:cNvPr id="144" name="Google Shape;144;p4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4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46" name="Google Shape;146;p49"/>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9"/>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8" name="Google Shape;148;p4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49" name="Google Shape;149;p4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5">
    <p:spTree>
      <p:nvGrpSpPr>
        <p:cNvPr id="1" name="Shape 1327"/>
        <p:cNvGrpSpPr/>
        <p:nvPr/>
      </p:nvGrpSpPr>
      <p:grpSpPr>
        <a:xfrm>
          <a:off x="0" y="0"/>
          <a:ext cx="0" cy="0"/>
          <a:chOff x="0" y="0"/>
          <a:chExt cx="0" cy="0"/>
        </a:xfrm>
      </p:grpSpPr>
      <p:sp>
        <p:nvSpPr>
          <p:cNvPr id="1328" name="Google Shape;1328;p168"/>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9" name="Google Shape;1329;p168"/>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0" name="Google Shape;1330;p16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31" name="Google Shape;1331;p16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2" name="Google Shape;1332;p16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33" name="Google Shape;1333;p168"/>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334" name="Google Shape;1334;p168"/>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335" name="Google Shape;1335;p168"/>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36" name="Google Shape;1336;p168"/>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6">
    <p:spTree>
      <p:nvGrpSpPr>
        <p:cNvPr id="1" name="Shape 1337"/>
        <p:cNvGrpSpPr/>
        <p:nvPr/>
      </p:nvGrpSpPr>
      <p:grpSpPr>
        <a:xfrm>
          <a:off x="0" y="0"/>
          <a:ext cx="0" cy="0"/>
          <a:chOff x="0" y="0"/>
          <a:chExt cx="0" cy="0"/>
        </a:xfrm>
      </p:grpSpPr>
      <p:sp>
        <p:nvSpPr>
          <p:cNvPr id="1338" name="Google Shape;1338;p169"/>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9" name="Google Shape;1339;p169"/>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0" name="Google Shape;1340;p16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41" name="Google Shape;1341;p16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2" name="Google Shape;1342;p16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43" name="Google Shape;1343;p169"/>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344" name="Google Shape;1344;p169"/>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345" name="Google Shape;1345;p169"/>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46" name="Google Shape;1346;p169"/>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4">
    <p:spTree>
      <p:nvGrpSpPr>
        <p:cNvPr id="1" name="Shape 1347"/>
        <p:cNvGrpSpPr/>
        <p:nvPr/>
      </p:nvGrpSpPr>
      <p:grpSpPr>
        <a:xfrm>
          <a:off x="0" y="0"/>
          <a:ext cx="0" cy="0"/>
          <a:chOff x="0" y="0"/>
          <a:chExt cx="0" cy="0"/>
        </a:xfrm>
      </p:grpSpPr>
      <p:sp>
        <p:nvSpPr>
          <p:cNvPr id="1348" name="Google Shape;1348;p170"/>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9" name="Google Shape;1349;p170"/>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50" name="Google Shape;1350;p170"/>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51" name="Google Shape;1351;p170"/>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52" name="Google Shape;1352;p170"/>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1_Title and Content">
  <p:cSld name="1_Title and Content 4">
    <p:spTree>
      <p:nvGrpSpPr>
        <p:cNvPr id="1" name="Shape 1353"/>
        <p:cNvGrpSpPr/>
        <p:nvPr/>
      </p:nvGrpSpPr>
      <p:grpSpPr>
        <a:xfrm>
          <a:off x="0" y="0"/>
          <a:ext cx="0" cy="0"/>
          <a:chOff x="0" y="0"/>
          <a:chExt cx="0" cy="0"/>
        </a:xfrm>
      </p:grpSpPr>
      <p:sp>
        <p:nvSpPr>
          <p:cNvPr id="1354" name="Google Shape;1354;p171"/>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pic>
        <p:nvPicPr>
          <p:cNvPr id="1355" name="Google Shape;1355;p171"/>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1356" name="Google Shape;1356;p171"/>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57" name="Google Shape;1357;p171"/>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8" name="Google Shape;1358;p171"/>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4">
    <p:spTree>
      <p:nvGrpSpPr>
        <p:cNvPr id="1" name="Shape 1359"/>
        <p:cNvGrpSpPr/>
        <p:nvPr/>
      </p:nvGrpSpPr>
      <p:grpSpPr>
        <a:xfrm>
          <a:off x="0" y="0"/>
          <a:ext cx="0" cy="0"/>
          <a:chOff x="0" y="0"/>
          <a:chExt cx="0" cy="0"/>
        </a:xfrm>
      </p:grpSpPr>
      <p:sp>
        <p:nvSpPr>
          <p:cNvPr id="1360" name="Google Shape;1360;p172"/>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61" name="Google Shape;1361;p172"/>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62" name="Google Shape;1362;p172"/>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3" name="Google Shape;1363;p172"/>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4" name="Google Shape;1364;p172"/>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65" name="Google Shape;1365;p172"/>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66"/>
        <p:cNvGrpSpPr/>
        <p:nvPr/>
      </p:nvGrpSpPr>
      <p:grpSpPr>
        <a:xfrm>
          <a:off x="0" y="0"/>
          <a:ext cx="0" cy="0"/>
          <a:chOff x="0" y="0"/>
          <a:chExt cx="0" cy="0"/>
        </a:xfrm>
      </p:grpSpPr>
      <p:sp>
        <p:nvSpPr>
          <p:cNvPr id="1367" name="Google Shape;1367;p173"/>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8" name="Google Shape;1368;p173"/>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000"/>
              <a:buNone/>
              <a:defRPr sz="2000">
                <a:solidFill>
                  <a:srgbClr val="919497"/>
                </a:solidFill>
              </a:defRPr>
            </a:lvl1pPr>
            <a:lvl2pPr marL="914400" lvl="1" indent="-228600" algn="l">
              <a:lnSpc>
                <a:spcPct val="100000"/>
              </a:lnSpc>
              <a:spcBef>
                <a:spcPts val="1000"/>
              </a:spcBef>
              <a:spcAft>
                <a:spcPts val="0"/>
              </a:spcAft>
              <a:buSzPts val="1800"/>
              <a:buNone/>
              <a:defRPr sz="1800">
                <a:solidFill>
                  <a:srgbClr val="919497"/>
                </a:solidFill>
              </a:defRPr>
            </a:lvl2pPr>
            <a:lvl3pPr marL="1371600" lvl="2" indent="-228600" algn="l">
              <a:lnSpc>
                <a:spcPct val="100000"/>
              </a:lnSpc>
              <a:spcBef>
                <a:spcPts val="1000"/>
              </a:spcBef>
              <a:spcAft>
                <a:spcPts val="0"/>
              </a:spcAft>
              <a:buSzPts val="1600"/>
              <a:buNone/>
              <a:defRPr sz="1600">
                <a:solidFill>
                  <a:srgbClr val="919497"/>
                </a:solidFill>
              </a:defRPr>
            </a:lvl3pPr>
            <a:lvl4pPr marL="1828800" lvl="3" indent="-228600" algn="l">
              <a:lnSpc>
                <a:spcPct val="100000"/>
              </a:lnSpc>
              <a:spcBef>
                <a:spcPts val="1000"/>
              </a:spcBef>
              <a:spcAft>
                <a:spcPts val="0"/>
              </a:spcAft>
              <a:buSzPts val="1400"/>
              <a:buNone/>
              <a:defRPr sz="1400">
                <a:solidFill>
                  <a:srgbClr val="919497"/>
                </a:solidFill>
              </a:defRPr>
            </a:lvl4pPr>
            <a:lvl5pPr marL="2286000" lvl="4" indent="-228600" algn="l">
              <a:lnSpc>
                <a:spcPct val="100000"/>
              </a:lnSpc>
              <a:spcBef>
                <a:spcPts val="1000"/>
              </a:spcBef>
              <a:spcAft>
                <a:spcPts val="0"/>
              </a:spcAft>
              <a:buSzPts val="1400"/>
              <a:buNone/>
              <a:defRPr sz="1400">
                <a:solidFill>
                  <a:srgbClr val="919497"/>
                </a:solidFill>
              </a:defRPr>
            </a:lvl5pPr>
            <a:lvl6pPr marL="2743200" lvl="5" indent="-228600" algn="l">
              <a:lnSpc>
                <a:spcPct val="90000"/>
              </a:lnSpc>
              <a:spcBef>
                <a:spcPts val="1000"/>
              </a:spcBef>
              <a:spcAft>
                <a:spcPts val="0"/>
              </a:spcAft>
              <a:buClr>
                <a:srgbClr val="919497"/>
              </a:buClr>
              <a:buSzPts val="1400"/>
              <a:buNone/>
              <a:defRPr sz="1400">
                <a:solidFill>
                  <a:srgbClr val="919497"/>
                </a:solidFill>
              </a:defRPr>
            </a:lvl6pPr>
            <a:lvl7pPr marL="3200400" lvl="6" indent="-228600" algn="l">
              <a:lnSpc>
                <a:spcPct val="90000"/>
              </a:lnSpc>
              <a:spcBef>
                <a:spcPts val="500"/>
              </a:spcBef>
              <a:spcAft>
                <a:spcPts val="0"/>
              </a:spcAft>
              <a:buClr>
                <a:srgbClr val="919497"/>
              </a:buClr>
              <a:buSzPts val="1400"/>
              <a:buNone/>
              <a:defRPr sz="1400">
                <a:solidFill>
                  <a:srgbClr val="919497"/>
                </a:solidFill>
              </a:defRPr>
            </a:lvl7pPr>
            <a:lvl8pPr marL="3657600" lvl="7" indent="-228600" algn="l">
              <a:lnSpc>
                <a:spcPct val="90000"/>
              </a:lnSpc>
              <a:spcBef>
                <a:spcPts val="500"/>
              </a:spcBef>
              <a:spcAft>
                <a:spcPts val="0"/>
              </a:spcAft>
              <a:buClr>
                <a:srgbClr val="919497"/>
              </a:buClr>
              <a:buSzPts val="1400"/>
              <a:buNone/>
              <a:defRPr sz="1400">
                <a:solidFill>
                  <a:srgbClr val="919497"/>
                </a:solidFill>
              </a:defRPr>
            </a:lvl8pPr>
            <a:lvl9pPr marL="4114800" lvl="8" indent="-228600" algn="l">
              <a:lnSpc>
                <a:spcPct val="90000"/>
              </a:lnSpc>
              <a:spcBef>
                <a:spcPts val="500"/>
              </a:spcBef>
              <a:spcAft>
                <a:spcPts val="0"/>
              </a:spcAft>
              <a:buClr>
                <a:srgbClr val="919497"/>
              </a:buClr>
              <a:buSzPts val="1400"/>
              <a:buNone/>
              <a:defRPr sz="1400">
                <a:solidFill>
                  <a:srgbClr val="919497"/>
                </a:solidFill>
              </a:defRPr>
            </a:lvl9pPr>
          </a:lstStyle>
          <a:p>
            <a:endParaRPr/>
          </a:p>
        </p:txBody>
      </p:sp>
      <p:sp>
        <p:nvSpPr>
          <p:cNvPr id="1369" name="Google Shape;1369;p17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70" name="Google Shape;1370;p17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1" name="Google Shape;1371;p17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2"/>
        <p:cNvGrpSpPr/>
        <p:nvPr/>
      </p:nvGrpSpPr>
      <p:grpSpPr>
        <a:xfrm>
          <a:off x="0" y="0"/>
          <a:ext cx="0" cy="0"/>
          <a:chOff x="0" y="0"/>
          <a:chExt cx="0" cy="0"/>
        </a:xfrm>
      </p:grpSpPr>
      <p:sp>
        <p:nvSpPr>
          <p:cNvPr id="1373" name="Google Shape;1373;p174"/>
          <p:cNvSpPr txBox="1">
            <a:spLocks noGrp="1"/>
          </p:cNvSpPr>
          <p:nvPr>
            <p:ph type="title"/>
          </p:nvPr>
        </p:nvSpPr>
        <p:spPr>
          <a:xfrm>
            <a:off x="609605" y="273051"/>
            <a:ext cx="4011084" cy="116205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4" name="Google Shape;1374;p174"/>
          <p:cNvSpPr txBox="1">
            <a:spLocks noGrp="1"/>
          </p:cNvSpPr>
          <p:nvPr>
            <p:ph type="body" idx="1"/>
          </p:nvPr>
        </p:nvSpPr>
        <p:spPr>
          <a:xfrm>
            <a:off x="4766733" y="273054"/>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SzPts val="3200"/>
              <a:buChar char="•"/>
              <a:defRPr sz="3200"/>
            </a:lvl1pPr>
            <a:lvl2pPr marL="914400" lvl="1" indent="-406400" algn="l">
              <a:lnSpc>
                <a:spcPct val="100000"/>
              </a:lnSpc>
              <a:spcBef>
                <a:spcPts val="1000"/>
              </a:spcBef>
              <a:spcAft>
                <a:spcPts val="0"/>
              </a:spcAft>
              <a:buSzPts val="2800"/>
              <a:buChar char="•"/>
              <a:defRPr sz="2800"/>
            </a:lvl2pPr>
            <a:lvl3pPr marL="1371600" lvl="2" indent="-381000" algn="l">
              <a:lnSpc>
                <a:spcPct val="100000"/>
              </a:lnSpc>
              <a:spcBef>
                <a:spcPts val="1000"/>
              </a:spcBef>
              <a:spcAft>
                <a:spcPts val="0"/>
              </a:spcAft>
              <a:buSzPts val="2400"/>
              <a:buChar char="•"/>
              <a:defRPr sz="2400"/>
            </a:lvl3pPr>
            <a:lvl4pPr marL="1828800" lvl="3" indent="-355600" algn="l">
              <a:lnSpc>
                <a:spcPct val="100000"/>
              </a:lnSpc>
              <a:spcBef>
                <a:spcPts val="1000"/>
              </a:spcBef>
              <a:spcAft>
                <a:spcPts val="0"/>
              </a:spcAft>
              <a:buSzPts val="2000"/>
              <a:buChar char="•"/>
              <a:defRPr sz="2000"/>
            </a:lvl4pPr>
            <a:lvl5pPr marL="2286000" lvl="4" indent="-355600" algn="l">
              <a:lnSpc>
                <a:spcPct val="100000"/>
              </a:lnSpc>
              <a:spcBef>
                <a:spcPts val="1000"/>
              </a:spcBef>
              <a:spcAft>
                <a:spcPts val="0"/>
              </a:spcAft>
              <a:buSzPts val="2000"/>
              <a:buChar char="•"/>
              <a:defRPr sz="2000"/>
            </a:lvl5pPr>
            <a:lvl6pPr marL="2743200" lvl="5" indent="-355600" algn="l">
              <a:lnSpc>
                <a:spcPct val="90000"/>
              </a:lnSpc>
              <a:spcBef>
                <a:spcPts val="10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75" name="Google Shape;1375;p174"/>
          <p:cNvSpPr txBox="1">
            <a:spLocks noGrp="1"/>
          </p:cNvSpPr>
          <p:nvPr>
            <p:ph type="body" idx="2"/>
          </p:nvPr>
        </p:nvSpPr>
        <p:spPr>
          <a:xfrm>
            <a:off x="609605" y="1435103"/>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400"/>
              <a:buNone/>
              <a:defRPr sz="1400"/>
            </a:lvl1pPr>
            <a:lvl2pPr marL="914400" lvl="1" indent="-228600" algn="l">
              <a:lnSpc>
                <a:spcPct val="100000"/>
              </a:lnSpc>
              <a:spcBef>
                <a:spcPts val="1000"/>
              </a:spcBef>
              <a:spcAft>
                <a:spcPts val="0"/>
              </a:spcAft>
              <a:buSzPts val="1200"/>
              <a:buNone/>
              <a:defRPr sz="1200"/>
            </a:lvl2pPr>
            <a:lvl3pPr marL="1371600" lvl="2" indent="-228600" algn="l">
              <a:lnSpc>
                <a:spcPct val="100000"/>
              </a:lnSpc>
              <a:spcBef>
                <a:spcPts val="1000"/>
              </a:spcBef>
              <a:spcAft>
                <a:spcPts val="0"/>
              </a:spcAft>
              <a:buSzPts val="1000"/>
              <a:buNone/>
              <a:defRPr sz="1000"/>
            </a:lvl3pPr>
            <a:lvl4pPr marL="1828800" lvl="3" indent="-228600" algn="l">
              <a:lnSpc>
                <a:spcPct val="100000"/>
              </a:lnSpc>
              <a:spcBef>
                <a:spcPts val="1000"/>
              </a:spcBef>
              <a:spcAft>
                <a:spcPts val="0"/>
              </a:spcAft>
              <a:buSzPts val="900"/>
              <a:buNone/>
              <a:defRPr sz="900"/>
            </a:lvl4pPr>
            <a:lvl5pPr marL="2286000" lvl="4" indent="-228600" algn="l">
              <a:lnSpc>
                <a:spcPct val="100000"/>
              </a:lnSpc>
              <a:spcBef>
                <a:spcPts val="1000"/>
              </a:spcBef>
              <a:spcAft>
                <a:spcPts val="0"/>
              </a:spcAft>
              <a:buSzPts val="900"/>
              <a:buNone/>
              <a:defRPr sz="900"/>
            </a:lvl5pPr>
            <a:lvl6pPr marL="2743200" lvl="5" indent="-228600" algn="l">
              <a:lnSpc>
                <a:spcPct val="90000"/>
              </a:lnSpc>
              <a:spcBef>
                <a:spcPts val="10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376" name="Google Shape;1376;p17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77" name="Google Shape;1377;p17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8" name="Google Shape;1378;p17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matchingName="EVERYDAY - CONTENT ONLY">
  <p:cSld name="EVERYDAY - CONTENT ONLY">
    <p:spTree>
      <p:nvGrpSpPr>
        <p:cNvPr id="1" name="Shape 1379"/>
        <p:cNvGrpSpPr/>
        <p:nvPr/>
      </p:nvGrpSpPr>
      <p:grpSpPr>
        <a:xfrm>
          <a:off x="0" y="0"/>
          <a:ext cx="0" cy="0"/>
          <a:chOff x="0" y="0"/>
          <a:chExt cx="0" cy="0"/>
        </a:xfrm>
      </p:grpSpPr>
      <p:sp>
        <p:nvSpPr>
          <p:cNvPr id="1380" name="Google Shape;1380;p175"/>
          <p:cNvSpPr/>
          <p:nvPr/>
        </p:nvSpPr>
        <p:spPr>
          <a:xfrm>
            <a:off x="0" y="0"/>
            <a:ext cx="12192000" cy="1313056"/>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1" name="Google Shape;1381;p175"/>
          <p:cNvSpPr/>
          <p:nvPr/>
        </p:nvSpPr>
        <p:spPr>
          <a:xfrm>
            <a:off x="6863643" y="16267"/>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352"/>
                </a:srgbClr>
              </a:gs>
            </a:gsLst>
            <a:lin ang="0" scaled="0"/>
          </a:gra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25"/>
              <a:buFont typeface="Arial"/>
              <a:buNone/>
            </a:pPr>
            <a:endParaRPr sz="1525" b="0" i="0" u="none" strike="noStrike" cap="none">
              <a:solidFill>
                <a:srgbClr val="FFFFFF"/>
              </a:solidFill>
              <a:latin typeface="Helvetica Neue"/>
              <a:ea typeface="Helvetica Neue"/>
              <a:cs typeface="Helvetica Neue"/>
              <a:sym typeface="Helvetica Neue"/>
            </a:endParaRPr>
          </a:p>
        </p:txBody>
      </p:sp>
      <p:sp>
        <p:nvSpPr>
          <p:cNvPr id="1382" name="Google Shape;1382;p175"/>
          <p:cNvSpPr txBox="1">
            <a:spLocks noGrp="1"/>
          </p:cNvSpPr>
          <p:nvPr>
            <p:ph type="body" idx="1"/>
          </p:nvPr>
        </p:nvSpPr>
        <p:spPr>
          <a:xfrm>
            <a:off x="508540" y="1707786"/>
            <a:ext cx="11203664" cy="464856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1000"/>
              </a:spcBef>
              <a:spcAft>
                <a:spcPts val="0"/>
              </a:spcAft>
              <a:buSzPts val="2400"/>
              <a:buChar char="•"/>
              <a:defRPr>
                <a:solidFill>
                  <a:srgbClr val="4B545E"/>
                </a:solidFill>
              </a:defRPr>
            </a:lvl1pPr>
            <a:lvl2pPr marL="914400" lvl="1" indent="-355600" algn="l">
              <a:lnSpc>
                <a:spcPct val="100000"/>
              </a:lnSpc>
              <a:spcBef>
                <a:spcPts val="1000"/>
              </a:spcBef>
              <a:spcAft>
                <a:spcPts val="0"/>
              </a:spcAft>
              <a:buSzPts val="2000"/>
              <a:buChar char="•"/>
              <a:defRPr>
                <a:solidFill>
                  <a:srgbClr val="4B545E"/>
                </a:solidFill>
              </a:defRPr>
            </a:lvl2pPr>
            <a:lvl3pPr marL="1371600" lvl="2" indent="-342900" algn="l">
              <a:lnSpc>
                <a:spcPct val="100000"/>
              </a:lnSpc>
              <a:spcBef>
                <a:spcPts val="1000"/>
              </a:spcBef>
              <a:spcAft>
                <a:spcPts val="0"/>
              </a:spcAft>
              <a:buSzPts val="1800"/>
              <a:buChar char="•"/>
              <a:defRPr>
                <a:solidFill>
                  <a:srgbClr val="4B545E"/>
                </a:solidFill>
              </a:defRPr>
            </a:lvl3pPr>
            <a:lvl4pPr marL="1828800" lvl="3" indent="-330200" algn="l">
              <a:lnSpc>
                <a:spcPct val="100000"/>
              </a:lnSpc>
              <a:spcBef>
                <a:spcPts val="1000"/>
              </a:spcBef>
              <a:spcAft>
                <a:spcPts val="0"/>
              </a:spcAft>
              <a:buSzPts val="1600"/>
              <a:buChar char="•"/>
              <a:defRPr>
                <a:solidFill>
                  <a:srgbClr val="4B545E"/>
                </a:solidFill>
              </a:defRPr>
            </a:lvl4pPr>
            <a:lvl5pPr marL="2286000" lvl="4" indent="-330200" algn="l">
              <a:lnSpc>
                <a:spcPct val="100000"/>
              </a:lnSpc>
              <a:spcBef>
                <a:spcPts val="1000"/>
              </a:spcBef>
              <a:spcAft>
                <a:spcPts val="0"/>
              </a:spcAft>
              <a:buSzPts val="1600"/>
              <a:buChar char="•"/>
              <a:defRPr>
                <a:solidFill>
                  <a:srgbClr val="4B545E"/>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3" name="Google Shape;1383;p175"/>
          <p:cNvSpPr/>
          <p:nvPr/>
        </p:nvSpPr>
        <p:spPr>
          <a:xfrm>
            <a:off x="6863643" y="519648"/>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352"/>
                </a:srgbClr>
              </a:gs>
            </a:gsLst>
            <a:lin ang="0" scaled="0"/>
          </a:gra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25"/>
              <a:buFont typeface="Arial"/>
              <a:buNone/>
            </a:pPr>
            <a:endParaRPr sz="1525" b="0" i="0" u="none" strike="noStrike" cap="none">
              <a:solidFill>
                <a:srgbClr val="FFFFFF"/>
              </a:solidFill>
              <a:latin typeface="Helvetica Neue"/>
              <a:ea typeface="Helvetica Neue"/>
              <a:cs typeface="Helvetica Neue"/>
              <a:sym typeface="Helvetica Neue"/>
            </a:endParaRPr>
          </a:p>
        </p:txBody>
      </p:sp>
      <p:sp>
        <p:nvSpPr>
          <p:cNvPr id="1384" name="Google Shape;1384;p175"/>
          <p:cNvSpPr txBox="1">
            <a:spLocks noGrp="1"/>
          </p:cNvSpPr>
          <p:nvPr>
            <p:ph type="title"/>
          </p:nvPr>
        </p:nvSpPr>
        <p:spPr>
          <a:xfrm>
            <a:off x="304800" y="170056"/>
            <a:ext cx="1143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Calibri"/>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5" name="Google Shape;1385;p175"/>
          <p:cNvSpPr txBox="1">
            <a:spLocks noGrp="1"/>
          </p:cNvSpPr>
          <p:nvPr>
            <p:ph type="body" idx="2"/>
          </p:nvPr>
        </p:nvSpPr>
        <p:spPr>
          <a:xfrm>
            <a:off x="332187" y="953346"/>
            <a:ext cx="11430112" cy="4159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00"/>
              <a:buNone/>
              <a:defRPr sz="1400">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86" name="Google Shape;1386;p175"/>
          <p:cNvCxnSpPr/>
          <p:nvPr/>
        </p:nvCxnSpPr>
        <p:spPr>
          <a:xfrm>
            <a:off x="11311725" y="6447272"/>
            <a:ext cx="0" cy="267883"/>
          </a:xfrm>
          <a:prstGeom prst="straightConnector1">
            <a:avLst/>
          </a:prstGeom>
          <a:noFill/>
          <a:ln w="9525" cap="flat" cmpd="sng">
            <a:solidFill>
              <a:srgbClr val="7F7F7F"/>
            </a:solidFill>
            <a:prstDash val="solid"/>
            <a:miter lim="800000"/>
            <a:headEnd type="none" w="sm" len="sm"/>
            <a:tailEnd type="none" w="sm" len="sm"/>
          </a:ln>
        </p:spPr>
      </p:cxnSp>
      <p:sp>
        <p:nvSpPr>
          <p:cNvPr id="1387" name="Google Shape;1387;p175"/>
          <p:cNvSpPr txBox="1">
            <a:spLocks noGrp="1"/>
          </p:cNvSpPr>
          <p:nvPr>
            <p:ph type="sldNum" idx="12"/>
          </p:nvPr>
        </p:nvSpPr>
        <p:spPr>
          <a:xfrm>
            <a:off x="11202595" y="6454533"/>
            <a:ext cx="559704" cy="3191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88" name="Google Shape;1388;p175"/>
          <p:cNvPicPr preferRelativeResize="0"/>
          <p:nvPr/>
        </p:nvPicPr>
        <p:blipFill rotWithShape="1">
          <a:blip r:embed="rId2">
            <a:alphaModFix/>
          </a:blip>
          <a:srcRect/>
          <a:stretch/>
        </p:blipFill>
        <p:spPr>
          <a:xfrm>
            <a:off x="9596461" y="6492240"/>
            <a:ext cx="1606135" cy="229238"/>
          </a:xfrm>
          <a:prstGeom prst="rect">
            <a:avLst/>
          </a:prstGeom>
          <a:noFill/>
          <a:ln>
            <a:noFill/>
          </a:ln>
        </p:spPr>
      </p:pic>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4_Quotation">
  <p:cSld name="4_Quotation">
    <p:spTree>
      <p:nvGrpSpPr>
        <p:cNvPr id="1" name="Shape 1389"/>
        <p:cNvGrpSpPr/>
        <p:nvPr/>
      </p:nvGrpSpPr>
      <p:grpSpPr>
        <a:xfrm>
          <a:off x="0" y="0"/>
          <a:ext cx="0" cy="0"/>
          <a:chOff x="0" y="0"/>
          <a:chExt cx="0" cy="0"/>
        </a:xfrm>
      </p:grpSpPr>
      <p:sp>
        <p:nvSpPr>
          <p:cNvPr id="1390" name="Google Shape;1390;p176"/>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1" name="Google Shape;1391;p176"/>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2" name="Google Shape;1392;p176"/>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3" name="Google Shape;1393;p17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94" name="Google Shape;1394;p17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395" name="Google Shape;1395;p17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396" name="Google Shape;1396;p176"/>
          <p:cNvGrpSpPr/>
          <p:nvPr/>
        </p:nvGrpSpPr>
        <p:grpSpPr>
          <a:xfrm>
            <a:off x="7191542" y="1"/>
            <a:ext cx="5000459" cy="1425992"/>
            <a:chOff x="7191542" y="1"/>
            <a:chExt cx="5000459" cy="1425992"/>
          </a:xfrm>
        </p:grpSpPr>
        <p:pic>
          <p:nvPicPr>
            <p:cNvPr id="1397" name="Google Shape;1397;p17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398" name="Google Shape;1398;p176"/>
            <p:cNvGrpSpPr/>
            <p:nvPr/>
          </p:nvGrpSpPr>
          <p:grpSpPr>
            <a:xfrm>
              <a:off x="7191542" y="1"/>
              <a:ext cx="5000459" cy="1425992"/>
              <a:chOff x="7186272" y="0"/>
              <a:chExt cx="5005729" cy="1427495"/>
            </a:xfrm>
          </p:grpSpPr>
          <p:sp>
            <p:nvSpPr>
              <p:cNvPr id="1399" name="Google Shape;1399;p17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0" name="Google Shape;1400;p17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401" name="Google Shape;1401;p176"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EVERYDAY - CONTENT ONLY">
  <p:cSld name="EVERYDAY - CONTENT ONLY 2">
    <p:spTree>
      <p:nvGrpSpPr>
        <p:cNvPr id="1" name="Shape 1402"/>
        <p:cNvGrpSpPr/>
        <p:nvPr/>
      </p:nvGrpSpPr>
      <p:grpSpPr>
        <a:xfrm>
          <a:off x="0" y="0"/>
          <a:ext cx="0" cy="0"/>
          <a:chOff x="0" y="0"/>
          <a:chExt cx="0" cy="0"/>
        </a:xfrm>
      </p:grpSpPr>
      <p:sp>
        <p:nvSpPr>
          <p:cNvPr id="1403" name="Google Shape;1403;p177"/>
          <p:cNvSpPr/>
          <p:nvPr/>
        </p:nvSpPr>
        <p:spPr>
          <a:xfrm>
            <a:off x="0" y="0"/>
            <a:ext cx="12192000" cy="1313056"/>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4" name="Google Shape;1404;p177"/>
          <p:cNvSpPr/>
          <p:nvPr/>
        </p:nvSpPr>
        <p:spPr>
          <a:xfrm>
            <a:off x="6863643" y="16267"/>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352"/>
                </a:srgbClr>
              </a:gs>
            </a:gsLst>
            <a:lin ang="0" scaled="0"/>
          </a:gra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25"/>
              <a:buFont typeface="Arial"/>
              <a:buNone/>
            </a:pPr>
            <a:endParaRPr sz="1525" b="0" i="0" u="none" strike="noStrike" cap="none">
              <a:solidFill>
                <a:srgbClr val="FFFFFF"/>
              </a:solidFill>
              <a:latin typeface="Helvetica Neue"/>
              <a:ea typeface="Helvetica Neue"/>
              <a:cs typeface="Helvetica Neue"/>
              <a:sym typeface="Helvetica Neue"/>
            </a:endParaRPr>
          </a:p>
        </p:txBody>
      </p:sp>
      <p:sp>
        <p:nvSpPr>
          <p:cNvPr id="1405" name="Google Shape;1405;p177"/>
          <p:cNvSpPr txBox="1">
            <a:spLocks noGrp="1"/>
          </p:cNvSpPr>
          <p:nvPr>
            <p:ph type="body" idx="1"/>
          </p:nvPr>
        </p:nvSpPr>
        <p:spPr>
          <a:xfrm>
            <a:off x="508540" y="1707786"/>
            <a:ext cx="11203664" cy="464856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1000"/>
              </a:spcBef>
              <a:spcAft>
                <a:spcPts val="0"/>
              </a:spcAft>
              <a:buSzPts val="2400"/>
              <a:buChar char="•"/>
              <a:defRPr>
                <a:solidFill>
                  <a:srgbClr val="4B545E"/>
                </a:solidFill>
              </a:defRPr>
            </a:lvl1pPr>
            <a:lvl2pPr marL="914400" lvl="1" indent="-355600" algn="l">
              <a:lnSpc>
                <a:spcPct val="100000"/>
              </a:lnSpc>
              <a:spcBef>
                <a:spcPts val="1000"/>
              </a:spcBef>
              <a:spcAft>
                <a:spcPts val="0"/>
              </a:spcAft>
              <a:buSzPts val="2000"/>
              <a:buChar char="•"/>
              <a:defRPr>
                <a:solidFill>
                  <a:srgbClr val="4B545E"/>
                </a:solidFill>
              </a:defRPr>
            </a:lvl2pPr>
            <a:lvl3pPr marL="1371600" lvl="2" indent="-342900" algn="l">
              <a:lnSpc>
                <a:spcPct val="100000"/>
              </a:lnSpc>
              <a:spcBef>
                <a:spcPts val="1000"/>
              </a:spcBef>
              <a:spcAft>
                <a:spcPts val="0"/>
              </a:spcAft>
              <a:buSzPts val="1800"/>
              <a:buChar char="•"/>
              <a:defRPr>
                <a:solidFill>
                  <a:srgbClr val="4B545E"/>
                </a:solidFill>
              </a:defRPr>
            </a:lvl3pPr>
            <a:lvl4pPr marL="1828800" lvl="3" indent="-330200" algn="l">
              <a:lnSpc>
                <a:spcPct val="100000"/>
              </a:lnSpc>
              <a:spcBef>
                <a:spcPts val="1000"/>
              </a:spcBef>
              <a:spcAft>
                <a:spcPts val="0"/>
              </a:spcAft>
              <a:buSzPts val="1600"/>
              <a:buChar char="•"/>
              <a:defRPr>
                <a:solidFill>
                  <a:srgbClr val="4B545E"/>
                </a:solidFill>
              </a:defRPr>
            </a:lvl4pPr>
            <a:lvl5pPr marL="2286000" lvl="4" indent="-330200" algn="l">
              <a:lnSpc>
                <a:spcPct val="100000"/>
              </a:lnSpc>
              <a:spcBef>
                <a:spcPts val="1000"/>
              </a:spcBef>
              <a:spcAft>
                <a:spcPts val="0"/>
              </a:spcAft>
              <a:buSzPts val="1600"/>
              <a:buChar char="•"/>
              <a:defRPr>
                <a:solidFill>
                  <a:srgbClr val="4B545E"/>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6" name="Google Shape;1406;p177"/>
          <p:cNvSpPr/>
          <p:nvPr/>
        </p:nvSpPr>
        <p:spPr>
          <a:xfrm>
            <a:off x="6863643" y="519648"/>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352"/>
                </a:srgbClr>
              </a:gs>
            </a:gsLst>
            <a:lin ang="0" scaled="0"/>
          </a:gra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25"/>
              <a:buFont typeface="Arial"/>
              <a:buNone/>
            </a:pPr>
            <a:endParaRPr sz="1525" b="0" i="0" u="none" strike="noStrike" cap="none">
              <a:solidFill>
                <a:srgbClr val="FFFFFF"/>
              </a:solidFill>
              <a:latin typeface="Helvetica Neue"/>
              <a:ea typeface="Helvetica Neue"/>
              <a:cs typeface="Helvetica Neue"/>
              <a:sym typeface="Helvetica Neue"/>
            </a:endParaRPr>
          </a:p>
        </p:txBody>
      </p:sp>
      <p:sp>
        <p:nvSpPr>
          <p:cNvPr id="1407" name="Google Shape;1407;p177"/>
          <p:cNvSpPr txBox="1">
            <a:spLocks noGrp="1"/>
          </p:cNvSpPr>
          <p:nvPr>
            <p:ph type="title"/>
          </p:nvPr>
        </p:nvSpPr>
        <p:spPr>
          <a:xfrm>
            <a:off x="304800" y="170056"/>
            <a:ext cx="1143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Calibri"/>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8" name="Google Shape;1408;p177"/>
          <p:cNvSpPr txBox="1">
            <a:spLocks noGrp="1"/>
          </p:cNvSpPr>
          <p:nvPr>
            <p:ph type="body" idx="2"/>
          </p:nvPr>
        </p:nvSpPr>
        <p:spPr>
          <a:xfrm>
            <a:off x="332187" y="953346"/>
            <a:ext cx="11430112" cy="4159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00"/>
              <a:buNone/>
              <a:defRPr sz="1400">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09" name="Google Shape;1409;p177"/>
          <p:cNvCxnSpPr/>
          <p:nvPr/>
        </p:nvCxnSpPr>
        <p:spPr>
          <a:xfrm>
            <a:off x="11311725" y="6447272"/>
            <a:ext cx="0" cy="267883"/>
          </a:xfrm>
          <a:prstGeom prst="straightConnector1">
            <a:avLst/>
          </a:prstGeom>
          <a:noFill/>
          <a:ln w="9525" cap="flat" cmpd="sng">
            <a:solidFill>
              <a:srgbClr val="7F7F7F"/>
            </a:solidFill>
            <a:prstDash val="solid"/>
            <a:miter lim="800000"/>
            <a:headEnd type="none" w="sm" len="sm"/>
            <a:tailEnd type="none" w="sm" len="sm"/>
          </a:ln>
        </p:spPr>
      </p:cxnSp>
      <p:sp>
        <p:nvSpPr>
          <p:cNvPr id="1410" name="Google Shape;1410;p177"/>
          <p:cNvSpPr txBox="1">
            <a:spLocks noGrp="1"/>
          </p:cNvSpPr>
          <p:nvPr>
            <p:ph type="sldNum" idx="12"/>
          </p:nvPr>
        </p:nvSpPr>
        <p:spPr>
          <a:xfrm>
            <a:off x="11202595" y="6454533"/>
            <a:ext cx="559704" cy="3191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11" name="Google Shape;1411;p177"/>
          <p:cNvPicPr preferRelativeResize="0"/>
          <p:nvPr/>
        </p:nvPicPr>
        <p:blipFill rotWithShape="1">
          <a:blip r:embed="rId2">
            <a:alphaModFix/>
          </a:blip>
          <a:srcRect/>
          <a:stretch/>
        </p:blipFill>
        <p:spPr>
          <a:xfrm>
            <a:off x="9596461" y="6492240"/>
            <a:ext cx="1606135" cy="22923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0"/>
        <p:cNvGrpSpPr/>
        <p:nvPr/>
      </p:nvGrpSpPr>
      <p:grpSpPr>
        <a:xfrm>
          <a:off x="0" y="0"/>
          <a:ext cx="0" cy="0"/>
          <a:chOff x="0" y="0"/>
          <a:chExt cx="0" cy="0"/>
        </a:xfrm>
      </p:grpSpPr>
      <p:grpSp>
        <p:nvGrpSpPr>
          <p:cNvPr id="151" name="Google Shape;151;p50"/>
          <p:cNvGrpSpPr/>
          <p:nvPr/>
        </p:nvGrpSpPr>
        <p:grpSpPr>
          <a:xfrm>
            <a:off x="7191542" y="1"/>
            <a:ext cx="5000459" cy="1425992"/>
            <a:chOff x="7191542" y="1"/>
            <a:chExt cx="5000459" cy="1425992"/>
          </a:xfrm>
        </p:grpSpPr>
        <p:pic>
          <p:nvPicPr>
            <p:cNvPr id="152" name="Google Shape;152;p5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3" name="Google Shape;153;p50"/>
            <p:cNvGrpSpPr/>
            <p:nvPr/>
          </p:nvGrpSpPr>
          <p:grpSpPr>
            <a:xfrm>
              <a:off x="7191542" y="1"/>
              <a:ext cx="5000459" cy="1425992"/>
              <a:chOff x="7186272" y="0"/>
              <a:chExt cx="5005729" cy="1427495"/>
            </a:xfrm>
          </p:grpSpPr>
          <p:sp>
            <p:nvSpPr>
              <p:cNvPr id="154" name="Google Shape;154;p5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 name="Google Shape;155;p5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56" name="Google Shape;156;p5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50"/>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8" name="Google Shape;158;p50"/>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0"/>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0" name="Google Shape;160;p50"/>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2" name="Google Shape;162;p5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63" name="Google Shape;163;p5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7">
    <p:spTree>
      <p:nvGrpSpPr>
        <p:cNvPr id="1" name="Shape 1412"/>
        <p:cNvGrpSpPr/>
        <p:nvPr/>
      </p:nvGrpSpPr>
      <p:grpSpPr>
        <a:xfrm>
          <a:off x="0" y="0"/>
          <a:ext cx="0" cy="0"/>
          <a:chOff x="0" y="0"/>
          <a:chExt cx="0" cy="0"/>
        </a:xfrm>
      </p:grpSpPr>
      <p:sp>
        <p:nvSpPr>
          <p:cNvPr id="1413" name="Google Shape;1413;p178"/>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4" name="Google Shape;1414;p178"/>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5" name="Google Shape;1415;p17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16" name="Google Shape;1416;p17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7" name="Google Shape;1417;p17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18" name="Google Shape;1418;p178"/>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419" name="Google Shape;1419;p178"/>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420" name="Google Shape;1420;p178"/>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21" name="Google Shape;1421;p178"/>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5">
    <p:spTree>
      <p:nvGrpSpPr>
        <p:cNvPr id="1" name="Shape 1422"/>
        <p:cNvGrpSpPr/>
        <p:nvPr/>
      </p:nvGrpSpPr>
      <p:grpSpPr>
        <a:xfrm>
          <a:off x="0" y="0"/>
          <a:ext cx="0" cy="0"/>
          <a:chOff x="0" y="0"/>
          <a:chExt cx="0" cy="0"/>
        </a:xfrm>
      </p:grpSpPr>
      <p:sp>
        <p:nvSpPr>
          <p:cNvPr id="1423" name="Google Shape;1423;p179"/>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4" name="Google Shape;1424;p179"/>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25" name="Google Shape;1425;p179"/>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26" name="Google Shape;1426;p179"/>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27" name="Google Shape;1427;p179"/>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1_Title and Content">
  <p:cSld name="1_Title and Content 5">
    <p:spTree>
      <p:nvGrpSpPr>
        <p:cNvPr id="1" name="Shape 1428"/>
        <p:cNvGrpSpPr/>
        <p:nvPr/>
      </p:nvGrpSpPr>
      <p:grpSpPr>
        <a:xfrm>
          <a:off x="0" y="0"/>
          <a:ext cx="0" cy="0"/>
          <a:chOff x="0" y="0"/>
          <a:chExt cx="0" cy="0"/>
        </a:xfrm>
      </p:grpSpPr>
      <p:sp>
        <p:nvSpPr>
          <p:cNvPr id="1429" name="Google Shape;1429;p180"/>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pic>
        <p:nvPicPr>
          <p:cNvPr id="1430" name="Google Shape;1430;p180"/>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1431" name="Google Shape;1431;p180"/>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32" name="Google Shape;1432;p180"/>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3" name="Google Shape;1433;p180"/>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5">
    <p:spTree>
      <p:nvGrpSpPr>
        <p:cNvPr id="1" name="Shape 1434"/>
        <p:cNvGrpSpPr/>
        <p:nvPr/>
      </p:nvGrpSpPr>
      <p:grpSpPr>
        <a:xfrm>
          <a:off x="0" y="0"/>
          <a:ext cx="0" cy="0"/>
          <a:chOff x="0" y="0"/>
          <a:chExt cx="0" cy="0"/>
        </a:xfrm>
      </p:grpSpPr>
      <p:sp>
        <p:nvSpPr>
          <p:cNvPr id="1435" name="Google Shape;1435;p181"/>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36" name="Google Shape;1436;p181"/>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37" name="Google Shape;1437;p181"/>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8" name="Google Shape;1438;p181"/>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9" name="Google Shape;1439;p181"/>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40" name="Google Shape;1440;p181"/>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8">
    <p:spTree>
      <p:nvGrpSpPr>
        <p:cNvPr id="1" name="Shape 1441"/>
        <p:cNvGrpSpPr/>
        <p:nvPr/>
      </p:nvGrpSpPr>
      <p:grpSpPr>
        <a:xfrm>
          <a:off x="0" y="0"/>
          <a:ext cx="0" cy="0"/>
          <a:chOff x="0" y="0"/>
          <a:chExt cx="0" cy="0"/>
        </a:xfrm>
      </p:grpSpPr>
      <p:sp>
        <p:nvSpPr>
          <p:cNvPr id="1442" name="Google Shape;1442;p182"/>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3" name="Google Shape;1443;p182"/>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4" name="Google Shape;1444;p18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45" name="Google Shape;1445;p18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6" name="Google Shape;1446;p18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47" name="Google Shape;1447;p182"/>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448" name="Google Shape;1448;p182"/>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449" name="Google Shape;1449;p182"/>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50" name="Google Shape;1450;p182"/>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6">
    <p:spTree>
      <p:nvGrpSpPr>
        <p:cNvPr id="1" name="Shape 1451"/>
        <p:cNvGrpSpPr/>
        <p:nvPr/>
      </p:nvGrpSpPr>
      <p:grpSpPr>
        <a:xfrm>
          <a:off x="0" y="0"/>
          <a:ext cx="0" cy="0"/>
          <a:chOff x="0" y="0"/>
          <a:chExt cx="0" cy="0"/>
        </a:xfrm>
      </p:grpSpPr>
      <p:sp>
        <p:nvSpPr>
          <p:cNvPr id="1452" name="Google Shape;1452;p183"/>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3" name="Google Shape;1453;p183"/>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54" name="Google Shape;1454;p183"/>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55" name="Google Shape;1455;p183"/>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56" name="Google Shape;1456;p183"/>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1_Title and Content">
  <p:cSld name="1_Title and Content 6">
    <p:spTree>
      <p:nvGrpSpPr>
        <p:cNvPr id="1" name="Shape 1457"/>
        <p:cNvGrpSpPr/>
        <p:nvPr/>
      </p:nvGrpSpPr>
      <p:grpSpPr>
        <a:xfrm>
          <a:off x="0" y="0"/>
          <a:ext cx="0" cy="0"/>
          <a:chOff x="0" y="0"/>
          <a:chExt cx="0" cy="0"/>
        </a:xfrm>
      </p:grpSpPr>
      <p:sp>
        <p:nvSpPr>
          <p:cNvPr id="1458" name="Google Shape;1458;p184"/>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pic>
        <p:nvPicPr>
          <p:cNvPr id="1459" name="Google Shape;1459;p184"/>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1460" name="Google Shape;1460;p184"/>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61" name="Google Shape;1461;p184"/>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2" name="Google Shape;1462;p184"/>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6">
    <p:spTree>
      <p:nvGrpSpPr>
        <p:cNvPr id="1" name="Shape 1463"/>
        <p:cNvGrpSpPr/>
        <p:nvPr/>
      </p:nvGrpSpPr>
      <p:grpSpPr>
        <a:xfrm>
          <a:off x="0" y="0"/>
          <a:ext cx="0" cy="0"/>
          <a:chOff x="0" y="0"/>
          <a:chExt cx="0" cy="0"/>
        </a:xfrm>
      </p:grpSpPr>
      <p:sp>
        <p:nvSpPr>
          <p:cNvPr id="1464" name="Google Shape;1464;p185"/>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65" name="Google Shape;1465;p185"/>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66" name="Google Shape;1466;p185"/>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7" name="Google Shape;1467;p185"/>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8" name="Google Shape;1468;p185"/>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69" name="Google Shape;1469;p185"/>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7">
    <p:spTree>
      <p:nvGrpSpPr>
        <p:cNvPr id="1" name="Shape 1470"/>
        <p:cNvGrpSpPr/>
        <p:nvPr/>
      </p:nvGrpSpPr>
      <p:grpSpPr>
        <a:xfrm>
          <a:off x="0" y="0"/>
          <a:ext cx="0" cy="0"/>
          <a:chOff x="0" y="0"/>
          <a:chExt cx="0" cy="0"/>
        </a:xfrm>
      </p:grpSpPr>
      <p:sp>
        <p:nvSpPr>
          <p:cNvPr id="1471" name="Google Shape;1471;p186"/>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2" name="Google Shape;1472;p186"/>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73" name="Google Shape;1473;p186"/>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74" name="Google Shape;1474;p186"/>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75" name="Google Shape;1475;p186"/>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1_Title and Content">
  <p:cSld name="1_Title and Content 7">
    <p:spTree>
      <p:nvGrpSpPr>
        <p:cNvPr id="1" name="Shape 1476"/>
        <p:cNvGrpSpPr/>
        <p:nvPr/>
      </p:nvGrpSpPr>
      <p:grpSpPr>
        <a:xfrm>
          <a:off x="0" y="0"/>
          <a:ext cx="0" cy="0"/>
          <a:chOff x="0" y="0"/>
          <a:chExt cx="0" cy="0"/>
        </a:xfrm>
      </p:grpSpPr>
      <p:sp>
        <p:nvSpPr>
          <p:cNvPr id="1477" name="Google Shape;1477;p187"/>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pic>
        <p:nvPicPr>
          <p:cNvPr id="1478" name="Google Shape;1478;p187"/>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1479" name="Google Shape;1479;p187"/>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80" name="Google Shape;1480;p187"/>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1" name="Google Shape;1481;p187"/>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64"/>
        <p:cNvGrpSpPr/>
        <p:nvPr/>
      </p:nvGrpSpPr>
      <p:grpSpPr>
        <a:xfrm>
          <a:off x="0" y="0"/>
          <a:ext cx="0" cy="0"/>
          <a:chOff x="0" y="0"/>
          <a:chExt cx="0" cy="0"/>
        </a:xfrm>
      </p:grpSpPr>
      <p:sp>
        <p:nvSpPr>
          <p:cNvPr id="165" name="Google Shape;165;p51"/>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6" name="Google Shape;166;p51"/>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67" name="Google Shape;167;p51"/>
          <p:cNvGrpSpPr/>
          <p:nvPr/>
        </p:nvGrpSpPr>
        <p:grpSpPr>
          <a:xfrm>
            <a:off x="0" y="5379426"/>
            <a:ext cx="2807368" cy="753891"/>
            <a:chOff x="0" y="5379426"/>
            <a:chExt cx="2807368" cy="753891"/>
          </a:xfrm>
        </p:grpSpPr>
        <p:sp>
          <p:nvSpPr>
            <p:cNvPr id="168" name="Google Shape;168;p51"/>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51"/>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70" name="Google Shape;170;p51"/>
          <p:cNvSpPr>
            <a:spLocks noGrp="1"/>
          </p:cNvSpPr>
          <p:nvPr>
            <p:ph type="pic" idx="2"/>
          </p:nvPr>
        </p:nvSpPr>
        <p:spPr>
          <a:xfrm>
            <a:off x="2807368" y="457202"/>
            <a:ext cx="8915400" cy="5943598"/>
          </a:xfrm>
          <a:prstGeom prst="rect">
            <a:avLst/>
          </a:prstGeom>
          <a:noFill/>
          <a:ln>
            <a:noFill/>
          </a:ln>
        </p:spPr>
      </p:sp>
      <p:pic>
        <p:nvPicPr>
          <p:cNvPr id="171" name="Google Shape;171;p51"/>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7">
    <p:spTree>
      <p:nvGrpSpPr>
        <p:cNvPr id="1" name="Shape 1482"/>
        <p:cNvGrpSpPr/>
        <p:nvPr/>
      </p:nvGrpSpPr>
      <p:grpSpPr>
        <a:xfrm>
          <a:off x="0" y="0"/>
          <a:ext cx="0" cy="0"/>
          <a:chOff x="0" y="0"/>
          <a:chExt cx="0" cy="0"/>
        </a:xfrm>
      </p:grpSpPr>
      <p:sp>
        <p:nvSpPr>
          <p:cNvPr id="1483" name="Google Shape;1483;p188"/>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84" name="Google Shape;1484;p188"/>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85" name="Google Shape;1485;p188"/>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6" name="Google Shape;1486;p188"/>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7" name="Google Shape;1487;p188"/>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88" name="Google Shape;1488;p188"/>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Cover">
  <p:cSld name="Cover 12">
    <p:spTree>
      <p:nvGrpSpPr>
        <p:cNvPr id="1" name="Shape 1489"/>
        <p:cNvGrpSpPr/>
        <p:nvPr/>
      </p:nvGrpSpPr>
      <p:grpSpPr>
        <a:xfrm>
          <a:off x="0" y="0"/>
          <a:ext cx="0" cy="0"/>
          <a:chOff x="0" y="0"/>
          <a:chExt cx="0" cy="0"/>
        </a:xfrm>
      </p:grpSpPr>
      <p:sp>
        <p:nvSpPr>
          <p:cNvPr id="1490" name="Google Shape;1490;p189"/>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1" name="Google Shape;1491;p189"/>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2" name="Google Shape;1492;p189"/>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93" name="Google Shape;1493;p189"/>
          <p:cNvSpPr>
            <a:spLocks noGrp="1"/>
          </p:cNvSpPr>
          <p:nvPr>
            <p:ph type="pic" idx="2"/>
          </p:nvPr>
        </p:nvSpPr>
        <p:spPr>
          <a:xfrm>
            <a:off x="7118684" y="233915"/>
            <a:ext cx="5073316" cy="5943600"/>
          </a:xfrm>
          <a:prstGeom prst="rect">
            <a:avLst/>
          </a:prstGeom>
          <a:noFill/>
          <a:ln>
            <a:noFill/>
          </a:ln>
        </p:spPr>
      </p:sp>
      <p:grpSp>
        <p:nvGrpSpPr>
          <p:cNvPr id="1494" name="Google Shape;1494;p189"/>
          <p:cNvGrpSpPr/>
          <p:nvPr/>
        </p:nvGrpSpPr>
        <p:grpSpPr>
          <a:xfrm>
            <a:off x="0" y="5020348"/>
            <a:ext cx="12192000" cy="1837653"/>
            <a:chOff x="0" y="5020348"/>
            <a:chExt cx="12192000" cy="1837653"/>
          </a:xfrm>
        </p:grpSpPr>
        <p:sp>
          <p:nvSpPr>
            <p:cNvPr id="1495" name="Google Shape;1495;p189"/>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6" name="Google Shape;1496;p189"/>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97" name="Google Shape;1497;p189"/>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Divider">
  <p:cSld name="Divider 11">
    <p:bg>
      <p:bgPr>
        <a:solidFill>
          <a:schemeClr val="lt2"/>
        </a:solidFill>
        <a:effectLst/>
      </p:bgPr>
    </p:bg>
    <p:spTree>
      <p:nvGrpSpPr>
        <p:cNvPr id="1" name="Shape 1498"/>
        <p:cNvGrpSpPr/>
        <p:nvPr/>
      </p:nvGrpSpPr>
      <p:grpSpPr>
        <a:xfrm>
          <a:off x="0" y="0"/>
          <a:ext cx="0" cy="0"/>
          <a:chOff x="0" y="0"/>
          <a:chExt cx="0" cy="0"/>
        </a:xfrm>
      </p:grpSpPr>
      <p:grpSp>
        <p:nvGrpSpPr>
          <p:cNvPr id="1499" name="Google Shape;1499;p190"/>
          <p:cNvGrpSpPr/>
          <p:nvPr/>
        </p:nvGrpSpPr>
        <p:grpSpPr>
          <a:xfrm>
            <a:off x="0" y="5020347"/>
            <a:ext cx="12192000" cy="1837653"/>
            <a:chOff x="0" y="5020347"/>
            <a:chExt cx="12192000" cy="1837653"/>
          </a:xfrm>
        </p:grpSpPr>
        <p:sp>
          <p:nvSpPr>
            <p:cNvPr id="1500" name="Google Shape;1500;p190"/>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1" name="Google Shape;1501;p190"/>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2" name="Google Shape;1502;p190"/>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03" name="Google Shape;1503;p190"/>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1504" name="Google Shape;1504;p190"/>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5" name="Google Shape;1505;p190"/>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Photo Slide">
  <p:cSld name="Photo Slide 11">
    <p:spTree>
      <p:nvGrpSpPr>
        <p:cNvPr id="1" name="Shape 1506"/>
        <p:cNvGrpSpPr/>
        <p:nvPr/>
      </p:nvGrpSpPr>
      <p:grpSpPr>
        <a:xfrm>
          <a:off x="0" y="0"/>
          <a:ext cx="0" cy="0"/>
          <a:chOff x="0" y="0"/>
          <a:chExt cx="0" cy="0"/>
        </a:xfrm>
      </p:grpSpPr>
      <p:sp>
        <p:nvSpPr>
          <p:cNvPr id="1507" name="Google Shape;1507;p191"/>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08" name="Google Shape;1508;p191"/>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509" name="Google Shape;1509;p191"/>
          <p:cNvGrpSpPr/>
          <p:nvPr/>
        </p:nvGrpSpPr>
        <p:grpSpPr>
          <a:xfrm>
            <a:off x="0" y="5379426"/>
            <a:ext cx="2807368" cy="753891"/>
            <a:chOff x="0" y="5379426"/>
            <a:chExt cx="2807368" cy="753891"/>
          </a:xfrm>
        </p:grpSpPr>
        <p:sp>
          <p:nvSpPr>
            <p:cNvPr id="1510" name="Google Shape;1510;p191"/>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1" name="Google Shape;1511;p191"/>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512" name="Google Shape;1512;p191"/>
          <p:cNvSpPr>
            <a:spLocks noGrp="1"/>
          </p:cNvSpPr>
          <p:nvPr>
            <p:ph type="pic" idx="2"/>
          </p:nvPr>
        </p:nvSpPr>
        <p:spPr>
          <a:xfrm>
            <a:off x="2807368" y="457202"/>
            <a:ext cx="8915400" cy="5943598"/>
          </a:xfrm>
          <a:prstGeom prst="rect">
            <a:avLst/>
          </a:prstGeom>
          <a:noFill/>
          <a:ln>
            <a:noFill/>
          </a:ln>
        </p:spPr>
      </p:sp>
      <p:pic>
        <p:nvPicPr>
          <p:cNvPr id="1513" name="Google Shape;1513;p191"/>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Quotation">
  <p:cSld name="Quotation 17">
    <p:spTree>
      <p:nvGrpSpPr>
        <p:cNvPr id="1" name="Shape 1514"/>
        <p:cNvGrpSpPr/>
        <p:nvPr/>
      </p:nvGrpSpPr>
      <p:grpSpPr>
        <a:xfrm>
          <a:off x="0" y="0"/>
          <a:ext cx="0" cy="0"/>
          <a:chOff x="0" y="0"/>
          <a:chExt cx="0" cy="0"/>
        </a:xfrm>
      </p:grpSpPr>
      <p:sp>
        <p:nvSpPr>
          <p:cNvPr id="1515" name="Google Shape;1515;p19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6" name="Google Shape;1516;p19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7" name="Google Shape;1517;p19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8" name="Google Shape;1518;p19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19" name="Google Shape;1519;p19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20" name="Google Shape;1520;p19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521" name="Google Shape;1521;p192"/>
          <p:cNvGrpSpPr/>
          <p:nvPr/>
        </p:nvGrpSpPr>
        <p:grpSpPr>
          <a:xfrm>
            <a:off x="7191542" y="1"/>
            <a:ext cx="5000459" cy="1425992"/>
            <a:chOff x="7191542" y="1"/>
            <a:chExt cx="5000459" cy="1425992"/>
          </a:xfrm>
        </p:grpSpPr>
        <p:pic>
          <p:nvPicPr>
            <p:cNvPr id="1522" name="Google Shape;1522;p19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23" name="Google Shape;1523;p192"/>
            <p:cNvGrpSpPr/>
            <p:nvPr/>
          </p:nvGrpSpPr>
          <p:grpSpPr>
            <a:xfrm>
              <a:off x="7191542" y="1"/>
              <a:ext cx="5000459" cy="1425992"/>
              <a:chOff x="7186272" y="0"/>
              <a:chExt cx="5005729" cy="1427495"/>
            </a:xfrm>
          </p:grpSpPr>
          <p:sp>
            <p:nvSpPr>
              <p:cNvPr id="1524" name="Google Shape;1524;p19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5" name="Google Shape;1525;p19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526" name="Google Shape;1526;p192"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and Content">
  <p:cSld name="Title and Content 11">
    <p:spTree>
      <p:nvGrpSpPr>
        <p:cNvPr id="1" name="Shape 1527"/>
        <p:cNvGrpSpPr/>
        <p:nvPr/>
      </p:nvGrpSpPr>
      <p:grpSpPr>
        <a:xfrm>
          <a:off x="0" y="0"/>
          <a:ext cx="0" cy="0"/>
          <a:chOff x="0" y="0"/>
          <a:chExt cx="0" cy="0"/>
        </a:xfrm>
      </p:grpSpPr>
      <p:grpSp>
        <p:nvGrpSpPr>
          <p:cNvPr id="1528" name="Google Shape;1528;p193"/>
          <p:cNvGrpSpPr/>
          <p:nvPr/>
        </p:nvGrpSpPr>
        <p:grpSpPr>
          <a:xfrm>
            <a:off x="7191542" y="1"/>
            <a:ext cx="5000459" cy="1425992"/>
            <a:chOff x="7191542" y="1"/>
            <a:chExt cx="5000459" cy="1425992"/>
          </a:xfrm>
        </p:grpSpPr>
        <p:pic>
          <p:nvPicPr>
            <p:cNvPr id="1529" name="Google Shape;1529;p19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30" name="Google Shape;1530;p193"/>
            <p:cNvGrpSpPr/>
            <p:nvPr/>
          </p:nvGrpSpPr>
          <p:grpSpPr>
            <a:xfrm>
              <a:off x="7191542" y="1"/>
              <a:ext cx="5000459" cy="1425992"/>
              <a:chOff x="7186272" y="0"/>
              <a:chExt cx="5005729" cy="1427495"/>
            </a:xfrm>
          </p:grpSpPr>
          <p:sp>
            <p:nvSpPr>
              <p:cNvPr id="1531" name="Google Shape;1531;p19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2" name="Google Shape;1532;p19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533" name="Google Shape;1533;p19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4" name="Google Shape;1534;p193"/>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5" name="Google Shape;1535;p19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36" name="Google Shape;1536;p19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37" name="Google Shape;1537;p19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wo Content">
  <p:cSld name="Two Content 10">
    <p:spTree>
      <p:nvGrpSpPr>
        <p:cNvPr id="1" name="Shape 1538"/>
        <p:cNvGrpSpPr/>
        <p:nvPr/>
      </p:nvGrpSpPr>
      <p:grpSpPr>
        <a:xfrm>
          <a:off x="0" y="0"/>
          <a:ext cx="0" cy="0"/>
          <a:chOff x="0" y="0"/>
          <a:chExt cx="0" cy="0"/>
        </a:xfrm>
      </p:grpSpPr>
      <p:sp>
        <p:nvSpPr>
          <p:cNvPr id="1539" name="Google Shape;1539;p19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0" name="Google Shape;1540;p194"/>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41" name="Google Shape;1541;p194"/>
          <p:cNvGrpSpPr/>
          <p:nvPr/>
        </p:nvGrpSpPr>
        <p:grpSpPr>
          <a:xfrm>
            <a:off x="7191542" y="1"/>
            <a:ext cx="5000459" cy="1425992"/>
            <a:chOff x="7191542" y="1"/>
            <a:chExt cx="5000459" cy="1425992"/>
          </a:xfrm>
        </p:grpSpPr>
        <p:pic>
          <p:nvPicPr>
            <p:cNvPr id="1542" name="Google Shape;1542;p19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43" name="Google Shape;1543;p194"/>
            <p:cNvGrpSpPr/>
            <p:nvPr/>
          </p:nvGrpSpPr>
          <p:grpSpPr>
            <a:xfrm>
              <a:off x="7191542" y="1"/>
              <a:ext cx="5000459" cy="1425992"/>
              <a:chOff x="7186272" y="0"/>
              <a:chExt cx="5005729" cy="1427495"/>
            </a:xfrm>
          </p:grpSpPr>
          <p:sp>
            <p:nvSpPr>
              <p:cNvPr id="1544" name="Google Shape;1544;p19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5" name="Google Shape;1545;p19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546" name="Google Shape;1546;p194"/>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7" name="Google Shape;1547;p194"/>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48" name="Google Shape;1548;p19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49" name="Google Shape;1549;p19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Comparison">
  <p:cSld name="Comparison 10">
    <p:spTree>
      <p:nvGrpSpPr>
        <p:cNvPr id="1" name="Shape 1550"/>
        <p:cNvGrpSpPr/>
        <p:nvPr/>
      </p:nvGrpSpPr>
      <p:grpSpPr>
        <a:xfrm>
          <a:off x="0" y="0"/>
          <a:ext cx="0" cy="0"/>
          <a:chOff x="0" y="0"/>
          <a:chExt cx="0" cy="0"/>
        </a:xfrm>
      </p:grpSpPr>
      <p:grpSp>
        <p:nvGrpSpPr>
          <p:cNvPr id="1551" name="Google Shape;1551;p195"/>
          <p:cNvGrpSpPr/>
          <p:nvPr/>
        </p:nvGrpSpPr>
        <p:grpSpPr>
          <a:xfrm>
            <a:off x="7191542" y="1"/>
            <a:ext cx="5000459" cy="1425992"/>
            <a:chOff x="7191542" y="1"/>
            <a:chExt cx="5000459" cy="1425992"/>
          </a:xfrm>
        </p:grpSpPr>
        <p:pic>
          <p:nvPicPr>
            <p:cNvPr id="1552" name="Google Shape;1552;p19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53" name="Google Shape;1553;p195"/>
            <p:cNvGrpSpPr/>
            <p:nvPr/>
          </p:nvGrpSpPr>
          <p:grpSpPr>
            <a:xfrm>
              <a:off x="7191542" y="1"/>
              <a:ext cx="5000459" cy="1425992"/>
              <a:chOff x="7186272" y="0"/>
              <a:chExt cx="5005729" cy="1427495"/>
            </a:xfrm>
          </p:grpSpPr>
          <p:sp>
            <p:nvSpPr>
              <p:cNvPr id="1554" name="Google Shape;1554;p19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5" name="Google Shape;1555;p19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556" name="Google Shape;1556;p19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7" name="Google Shape;1557;p195"/>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58" name="Google Shape;1558;p195"/>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9" name="Google Shape;1559;p195"/>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60" name="Google Shape;1560;p195"/>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1" name="Google Shape;1561;p19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62" name="Google Shape;1562;p19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63" name="Google Shape;1563;p19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Only">
  <p:cSld name="Title Only 10">
    <p:spTree>
      <p:nvGrpSpPr>
        <p:cNvPr id="1" name="Shape 1564"/>
        <p:cNvGrpSpPr/>
        <p:nvPr/>
      </p:nvGrpSpPr>
      <p:grpSpPr>
        <a:xfrm>
          <a:off x="0" y="0"/>
          <a:ext cx="0" cy="0"/>
          <a:chOff x="0" y="0"/>
          <a:chExt cx="0" cy="0"/>
        </a:xfrm>
      </p:grpSpPr>
      <p:grpSp>
        <p:nvGrpSpPr>
          <p:cNvPr id="1565" name="Google Shape;1565;p196"/>
          <p:cNvGrpSpPr/>
          <p:nvPr/>
        </p:nvGrpSpPr>
        <p:grpSpPr>
          <a:xfrm>
            <a:off x="7191542" y="1"/>
            <a:ext cx="5000459" cy="1425992"/>
            <a:chOff x="7191542" y="1"/>
            <a:chExt cx="5000459" cy="1425992"/>
          </a:xfrm>
        </p:grpSpPr>
        <p:pic>
          <p:nvPicPr>
            <p:cNvPr id="1566" name="Google Shape;1566;p19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67" name="Google Shape;1567;p196"/>
            <p:cNvGrpSpPr/>
            <p:nvPr/>
          </p:nvGrpSpPr>
          <p:grpSpPr>
            <a:xfrm>
              <a:off x="7191542" y="1"/>
              <a:ext cx="5000459" cy="1425992"/>
              <a:chOff x="7186272" y="0"/>
              <a:chExt cx="5005729" cy="1427495"/>
            </a:xfrm>
          </p:grpSpPr>
          <p:sp>
            <p:nvSpPr>
              <p:cNvPr id="1568" name="Google Shape;1568;p19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9" name="Google Shape;1569;p19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570" name="Google Shape;1570;p19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1" name="Google Shape;1571;p19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72" name="Google Shape;1572;p19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73" name="Google Shape;1573;p19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End">
  <p:cSld name="End 11">
    <p:spTree>
      <p:nvGrpSpPr>
        <p:cNvPr id="1" name="Shape 1574"/>
        <p:cNvGrpSpPr/>
        <p:nvPr/>
      </p:nvGrpSpPr>
      <p:grpSpPr>
        <a:xfrm>
          <a:off x="0" y="0"/>
          <a:ext cx="0" cy="0"/>
          <a:chOff x="0" y="0"/>
          <a:chExt cx="0" cy="0"/>
        </a:xfrm>
      </p:grpSpPr>
      <p:grpSp>
        <p:nvGrpSpPr>
          <p:cNvPr id="1575" name="Google Shape;1575;p197"/>
          <p:cNvGrpSpPr/>
          <p:nvPr/>
        </p:nvGrpSpPr>
        <p:grpSpPr>
          <a:xfrm>
            <a:off x="0" y="0"/>
            <a:ext cx="12192000" cy="2148830"/>
            <a:chOff x="0" y="0"/>
            <a:chExt cx="12192000" cy="2148830"/>
          </a:xfrm>
        </p:grpSpPr>
        <p:sp>
          <p:nvSpPr>
            <p:cNvPr id="1576" name="Google Shape;1576;p197"/>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7" name="Google Shape;1577;p197"/>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78" name="Google Shape;1578;p197"/>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9" name="Google Shape;1579;p197"/>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0" name="Google Shape;1580;p197"/>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81" name="Google Shape;1581;p197"/>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582" name="Google Shape;1582;p197"/>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p:cSld name="Divider 2">
    <p:bg>
      <p:bgPr>
        <a:solidFill>
          <a:schemeClr val="lt2"/>
        </a:solidFill>
        <a:effectLst/>
      </p:bgPr>
    </p:bg>
    <p:spTree>
      <p:nvGrpSpPr>
        <p:cNvPr id="1" name="Shape 172"/>
        <p:cNvGrpSpPr/>
        <p:nvPr/>
      </p:nvGrpSpPr>
      <p:grpSpPr>
        <a:xfrm>
          <a:off x="0" y="0"/>
          <a:ext cx="0" cy="0"/>
          <a:chOff x="0" y="0"/>
          <a:chExt cx="0" cy="0"/>
        </a:xfrm>
      </p:grpSpPr>
      <p:grpSp>
        <p:nvGrpSpPr>
          <p:cNvPr id="173" name="Google Shape;173;p52"/>
          <p:cNvGrpSpPr/>
          <p:nvPr/>
        </p:nvGrpSpPr>
        <p:grpSpPr>
          <a:xfrm>
            <a:off x="0" y="5020347"/>
            <a:ext cx="12192000" cy="1837653"/>
            <a:chOff x="0" y="5020347"/>
            <a:chExt cx="12192000" cy="1837653"/>
          </a:xfrm>
        </p:grpSpPr>
        <p:sp>
          <p:nvSpPr>
            <p:cNvPr id="174" name="Google Shape;174;p52"/>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5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52"/>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7" name="Google Shape;177;p5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178" name="Google Shape;178;p52"/>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52"/>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Blank">
  <p:cSld name="Blank 9">
    <p:spTree>
      <p:nvGrpSpPr>
        <p:cNvPr id="1" name="Shape 1583"/>
        <p:cNvGrpSpPr/>
        <p:nvPr/>
      </p:nvGrpSpPr>
      <p:grpSpPr>
        <a:xfrm>
          <a:off x="0" y="0"/>
          <a:ext cx="0" cy="0"/>
          <a:chOff x="0" y="0"/>
          <a:chExt cx="0" cy="0"/>
        </a:xfrm>
      </p:grpSpPr>
      <p:sp>
        <p:nvSpPr>
          <p:cNvPr id="1584" name="Google Shape;1584;p19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85" name="Google Shape;1585;p19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86" name="Google Shape;1586;p19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587" name="Google Shape;1587;p198"/>
          <p:cNvGrpSpPr/>
          <p:nvPr/>
        </p:nvGrpSpPr>
        <p:grpSpPr>
          <a:xfrm>
            <a:off x="7191542" y="1"/>
            <a:ext cx="5000459" cy="1425992"/>
            <a:chOff x="7191542" y="1"/>
            <a:chExt cx="5000459" cy="1425992"/>
          </a:xfrm>
        </p:grpSpPr>
        <p:pic>
          <p:nvPicPr>
            <p:cNvPr id="1588" name="Google Shape;1588;p19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89" name="Google Shape;1589;p198"/>
            <p:cNvGrpSpPr/>
            <p:nvPr/>
          </p:nvGrpSpPr>
          <p:grpSpPr>
            <a:xfrm>
              <a:off x="7191542" y="1"/>
              <a:ext cx="5000459" cy="1425992"/>
              <a:chOff x="7186272" y="0"/>
              <a:chExt cx="5005729" cy="1427495"/>
            </a:xfrm>
          </p:grpSpPr>
          <p:sp>
            <p:nvSpPr>
              <p:cNvPr id="1590" name="Google Shape;1590;p19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1" name="Google Shape;1591;p19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Cover">
  <p:cSld name="Cover 13">
    <p:spTree>
      <p:nvGrpSpPr>
        <p:cNvPr id="1" name="Shape 1592"/>
        <p:cNvGrpSpPr/>
        <p:nvPr/>
      </p:nvGrpSpPr>
      <p:grpSpPr>
        <a:xfrm>
          <a:off x="0" y="0"/>
          <a:ext cx="0" cy="0"/>
          <a:chOff x="0" y="0"/>
          <a:chExt cx="0" cy="0"/>
        </a:xfrm>
      </p:grpSpPr>
      <p:sp>
        <p:nvSpPr>
          <p:cNvPr id="1593" name="Google Shape;1593;p199"/>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4" name="Google Shape;1594;p199"/>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5" name="Google Shape;1595;p199"/>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96" name="Google Shape;1596;p199"/>
          <p:cNvSpPr>
            <a:spLocks noGrp="1"/>
          </p:cNvSpPr>
          <p:nvPr>
            <p:ph type="pic" idx="2"/>
          </p:nvPr>
        </p:nvSpPr>
        <p:spPr>
          <a:xfrm>
            <a:off x="7118684" y="233915"/>
            <a:ext cx="5073316" cy="5943600"/>
          </a:xfrm>
          <a:prstGeom prst="rect">
            <a:avLst/>
          </a:prstGeom>
          <a:noFill/>
          <a:ln>
            <a:noFill/>
          </a:ln>
        </p:spPr>
      </p:sp>
      <p:grpSp>
        <p:nvGrpSpPr>
          <p:cNvPr id="1597" name="Google Shape;1597;p199"/>
          <p:cNvGrpSpPr/>
          <p:nvPr/>
        </p:nvGrpSpPr>
        <p:grpSpPr>
          <a:xfrm>
            <a:off x="0" y="5020348"/>
            <a:ext cx="12192000" cy="1837653"/>
            <a:chOff x="0" y="5020348"/>
            <a:chExt cx="12192000" cy="1837653"/>
          </a:xfrm>
        </p:grpSpPr>
        <p:sp>
          <p:nvSpPr>
            <p:cNvPr id="1598" name="Google Shape;1598;p199"/>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9" name="Google Shape;1599;p199"/>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0" name="Google Shape;1600;p199"/>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Divider">
  <p:cSld name="Divider 12">
    <p:bg>
      <p:bgPr>
        <a:solidFill>
          <a:schemeClr val="lt2"/>
        </a:solidFill>
        <a:effectLst/>
      </p:bgPr>
    </p:bg>
    <p:spTree>
      <p:nvGrpSpPr>
        <p:cNvPr id="1" name="Shape 1601"/>
        <p:cNvGrpSpPr/>
        <p:nvPr/>
      </p:nvGrpSpPr>
      <p:grpSpPr>
        <a:xfrm>
          <a:off x="0" y="0"/>
          <a:ext cx="0" cy="0"/>
          <a:chOff x="0" y="0"/>
          <a:chExt cx="0" cy="0"/>
        </a:xfrm>
      </p:grpSpPr>
      <p:grpSp>
        <p:nvGrpSpPr>
          <p:cNvPr id="1602" name="Google Shape;1602;p200"/>
          <p:cNvGrpSpPr/>
          <p:nvPr/>
        </p:nvGrpSpPr>
        <p:grpSpPr>
          <a:xfrm>
            <a:off x="0" y="5020347"/>
            <a:ext cx="12192000" cy="1837653"/>
            <a:chOff x="0" y="5020347"/>
            <a:chExt cx="12192000" cy="1837653"/>
          </a:xfrm>
        </p:grpSpPr>
        <p:sp>
          <p:nvSpPr>
            <p:cNvPr id="1603" name="Google Shape;1603;p200"/>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4" name="Google Shape;1604;p200"/>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5" name="Google Shape;1605;p200"/>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6" name="Google Shape;1606;p200"/>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1607" name="Google Shape;1607;p200"/>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8" name="Google Shape;1608;p200"/>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Photo Slide">
  <p:cSld name="Photo Slide 12">
    <p:spTree>
      <p:nvGrpSpPr>
        <p:cNvPr id="1" name="Shape 1609"/>
        <p:cNvGrpSpPr/>
        <p:nvPr/>
      </p:nvGrpSpPr>
      <p:grpSpPr>
        <a:xfrm>
          <a:off x="0" y="0"/>
          <a:ext cx="0" cy="0"/>
          <a:chOff x="0" y="0"/>
          <a:chExt cx="0" cy="0"/>
        </a:xfrm>
      </p:grpSpPr>
      <p:sp>
        <p:nvSpPr>
          <p:cNvPr id="1610" name="Google Shape;1610;p201"/>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11" name="Google Shape;1611;p201"/>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612" name="Google Shape;1612;p201"/>
          <p:cNvGrpSpPr/>
          <p:nvPr/>
        </p:nvGrpSpPr>
        <p:grpSpPr>
          <a:xfrm>
            <a:off x="0" y="5379426"/>
            <a:ext cx="2807368" cy="753891"/>
            <a:chOff x="0" y="5379426"/>
            <a:chExt cx="2807368" cy="753891"/>
          </a:xfrm>
        </p:grpSpPr>
        <p:sp>
          <p:nvSpPr>
            <p:cNvPr id="1613" name="Google Shape;1613;p201"/>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4" name="Google Shape;1614;p201"/>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615" name="Google Shape;1615;p201"/>
          <p:cNvSpPr>
            <a:spLocks noGrp="1"/>
          </p:cNvSpPr>
          <p:nvPr>
            <p:ph type="pic" idx="2"/>
          </p:nvPr>
        </p:nvSpPr>
        <p:spPr>
          <a:xfrm>
            <a:off x="2807368" y="457202"/>
            <a:ext cx="8915400" cy="5943598"/>
          </a:xfrm>
          <a:prstGeom prst="rect">
            <a:avLst/>
          </a:prstGeom>
          <a:noFill/>
          <a:ln>
            <a:noFill/>
          </a:ln>
        </p:spPr>
      </p:sp>
      <p:pic>
        <p:nvPicPr>
          <p:cNvPr id="1616" name="Google Shape;1616;p201"/>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Quotation">
  <p:cSld name="Quotation 18">
    <p:spTree>
      <p:nvGrpSpPr>
        <p:cNvPr id="1" name="Shape 1617"/>
        <p:cNvGrpSpPr/>
        <p:nvPr/>
      </p:nvGrpSpPr>
      <p:grpSpPr>
        <a:xfrm>
          <a:off x="0" y="0"/>
          <a:ext cx="0" cy="0"/>
          <a:chOff x="0" y="0"/>
          <a:chExt cx="0" cy="0"/>
        </a:xfrm>
      </p:grpSpPr>
      <p:sp>
        <p:nvSpPr>
          <p:cNvPr id="1618" name="Google Shape;1618;p20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9" name="Google Shape;1619;p20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0" name="Google Shape;1620;p20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1" name="Google Shape;1621;p20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22" name="Google Shape;1622;p20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623" name="Google Shape;1623;p20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24" name="Google Shape;1624;p202"/>
          <p:cNvGrpSpPr/>
          <p:nvPr/>
        </p:nvGrpSpPr>
        <p:grpSpPr>
          <a:xfrm>
            <a:off x="7191542" y="1"/>
            <a:ext cx="5000459" cy="1425992"/>
            <a:chOff x="7191542" y="1"/>
            <a:chExt cx="5000459" cy="1425992"/>
          </a:xfrm>
        </p:grpSpPr>
        <p:pic>
          <p:nvPicPr>
            <p:cNvPr id="1625" name="Google Shape;1625;p20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626" name="Google Shape;1626;p202"/>
            <p:cNvGrpSpPr/>
            <p:nvPr/>
          </p:nvGrpSpPr>
          <p:grpSpPr>
            <a:xfrm>
              <a:off x="7191542" y="1"/>
              <a:ext cx="5000459" cy="1425992"/>
              <a:chOff x="7186272" y="0"/>
              <a:chExt cx="5005729" cy="1427495"/>
            </a:xfrm>
          </p:grpSpPr>
          <p:sp>
            <p:nvSpPr>
              <p:cNvPr id="1627" name="Google Shape;1627;p20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8" name="Google Shape;1628;p20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629" name="Google Shape;1629;p202"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Title and Content">
  <p:cSld name="Title and Content 12">
    <p:spTree>
      <p:nvGrpSpPr>
        <p:cNvPr id="1" name="Shape 1630"/>
        <p:cNvGrpSpPr/>
        <p:nvPr/>
      </p:nvGrpSpPr>
      <p:grpSpPr>
        <a:xfrm>
          <a:off x="0" y="0"/>
          <a:ext cx="0" cy="0"/>
          <a:chOff x="0" y="0"/>
          <a:chExt cx="0" cy="0"/>
        </a:xfrm>
      </p:grpSpPr>
      <p:grpSp>
        <p:nvGrpSpPr>
          <p:cNvPr id="1631" name="Google Shape;1631;p203"/>
          <p:cNvGrpSpPr/>
          <p:nvPr/>
        </p:nvGrpSpPr>
        <p:grpSpPr>
          <a:xfrm>
            <a:off x="7191542" y="1"/>
            <a:ext cx="5000459" cy="1425992"/>
            <a:chOff x="7191542" y="1"/>
            <a:chExt cx="5000459" cy="1425992"/>
          </a:xfrm>
        </p:grpSpPr>
        <p:pic>
          <p:nvPicPr>
            <p:cNvPr id="1632" name="Google Shape;1632;p20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633" name="Google Shape;1633;p203"/>
            <p:cNvGrpSpPr/>
            <p:nvPr/>
          </p:nvGrpSpPr>
          <p:grpSpPr>
            <a:xfrm>
              <a:off x="7191542" y="1"/>
              <a:ext cx="5000459" cy="1425992"/>
              <a:chOff x="7186272" y="0"/>
              <a:chExt cx="5005729" cy="1427495"/>
            </a:xfrm>
          </p:grpSpPr>
          <p:sp>
            <p:nvSpPr>
              <p:cNvPr id="1634" name="Google Shape;1634;p20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5" name="Google Shape;1635;p20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636" name="Google Shape;1636;p20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7" name="Google Shape;1637;p203"/>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8" name="Google Shape;1638;p20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39" name="Google Shape;1639;p20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640" name="Google Shape;1640;p20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wo Content">
  <p:cSld name="Two Content 11">
    <p:spTree>
      <p:nvGrpSpPr>
        <p:cNvPr id="1" name="Shape 1641"/>
        <p:cNvGrpSpPr/>
        <p:nvPr/>
      </p:nvGrpSpPr>
      <p:grpSpPr>
        <a:xfrm>
          <a:off x="0" y="0"/>
          <a:ext cx="0" cy="0"/>
          <a:chOff x="0" y="0"/>
          <a:chExt cx="0" cy="0"/>
        </a:xfrm>
      </p:grpSpPr>
      <p:sp>
        <p:nvSpPr>
          <p:cNvPr id="1642" name="Google Shape;1642;p20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3" name="Google Shape;1643;p204"/>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644" name="Google Shape;1644;p204"/>
          <p:cNvGrpSpPr/>
          <p:nvPr/>
        </p:nvGrpSpPr>
        <p:grpSpPr>
          <a:xfrm>
            <a:off x="7191542" y="1"/>
            <a:ext cx="5000459" cy="1425992"/>
            <a:chOff x="7191542" y="1"/>
            <a:chExt cx="5000459" cy="1425992"/>
          </a:xfrm>
        </p:grpSpPr>
        <p:pic>
          <p:nvPicPr>
            <p:cNvPr id="1645" name="Google Shape;1645;p20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646" name="Google Shape;1646;p204"/>
            <p:cNvGrpSpPr/>
            <p:nvPr/>
          </p:nvGrpSpPr>
          <p:grpSpPr>
            <a:xfrm>
              <a:off x="7191542" y="1"/>
              <a:ext cx="5000459" cy="1425992"/>
              <a:chOff x="7186272" y="0"/>
              <a:chExt cx="5005729" cy="1427495"/>
            </a:xfrm>
          </p:grpSpPr>
          <p:sp>
            <p:nvSpPr>
              <p:cNvPr id="1647" name="Google Shape;1647;p20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8" name="Google Shape;1648;p20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649" name="Google Shape;1649;p204"/>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0" name="Google Shape;1650;p204"/>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51" name="Google Shape;1651;p20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652" name="Google Shape;1652;p20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Comparison">
  <p:cSld name="Comparison 11">
    <p:spTree>
      <p:nvGrpSpPr>
        <p:cNvPr id="1" name="Shape 1653"/>
        <p:cNvGrpSpPr/>
        <p:nvPr/>
      </p:nvGrpSpPr>
      <p:grpSpPr>
        <a:xfrm>
          <a:off x="0" y="0"/>
          <a:ext cx="0" cy="0"/>
          <a:chOff x="0" y="0"/>
          <a:chExt cx="0" cy="0"/>
        </a:xfrm>
      </p:grpSpPr>
      <p:grpSp>
        <p:nvGrpSpPr>
          <p:cNvPr id="1654" name="Google Shape;1654;p205"/>
          <p:cNvGrpSpPr/>
          <p:nvPr/>
        </p:nvGrpSpPr>
        <p:grpSpPr>
          <a:xfrm>
            <a:off x="7191542" y="1"/>
            <a:ext cx="5000459" cy="1425992"/>
            <a:chOff x="7191542" y="1"/>
            <a:chExt cx="5000459" cy="1425992"/>
          </a:xfrm>
        </p:grpSpPr>
        <p:pic>
          <p:nvPicPr>
            <p:cNvPr id="1655" name="Google Shape;1655;p20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656" name="Google Shape;1656;p205"/>
            <p:cNvGrpSpPr/>
            <p:nvPr/>
          </p:nvGrpSpPr>
          <p:grpSpPr>
            <a:xfrm>
              <a:off x="7191542" y="1"/>
              <a:ext cx="5000459" cy="1425992"/>
              <a:chOff x="7186272" y="0"/>
              <a:chExt cx="5005729" cy="1427495"/>
            </a:xfrm>
          </p:grpSpPr>
          <p:sp>
            <p:nvSpPr>
              <p:cNvPr id="1657" name="Google Shape;1657;p20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8" name="Google Shape;1658;p20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659" name="Google Shape;1659;p20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0" name="Google Shape;1660;p205"/>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61" name="Google Shape;1661;p205"/>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2" name="Google Shape;1662;p205"/>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63" name="Google Shape;1663;p205"/>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4" name="Google Shape;1664;p20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65" name="Google Shape;1665;p20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666" name="Google Shape;1666;p20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itle Only">
  <p:cSld name="Title Only 11">
    <p:spTree>
      <p:nvGrpSpPr>
        <p:cNvPr id="1" name="Shape 1667"/>
        <p:cNvGrpSpPr/>
        <p:nvPr/>
      </p:nvGrpSpPr>
      <p:grpSpPr>
        <a:xfrm>
          <a:off x="0" y="0"/>
          <a:ext cx="0" cy="0"/>
          <a:chOff x="0" y="0"/>
          <a:chExt cx="0" cy="0"/>
        </a:xfrm>
      </p:grpSpPr>
      <p:grpSp>
        <p:nvGrpSpPr>
          <p:cNvPr id="1668" name="Google Shape;1668;p206"/>
          <p:cNvGrpSpPr/>
          <p:nvPr/>
        </p:nvGrpSpPr>
        <p:grpSpPr>
          <a:xfrm>
            <a:off x="7191542" y="1"/>
            <a:ext cx="5000459" cy="1425992"/>
            <a:chOff x="7191542" y="1"/>
            <a:chExt cx="5000459" cy="1425992"/>
          </a:xfrm>
        </p:grpSpPr>
        <p:pic>
          <p:nvPicPr>
            <p:cNvPr id="1669" name="Google Shape;1669;p20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670" name="Google Shape;1670;p206"/>
            <p:cNvGrpSpPr/>
            <p:nvPr/>
          </p:nvGrpSpPr>
          <p:grpSpPr>
            <a:xfrm>
              <a:off x="7191542" y="1"/>
              <a:ext cx="5000459" cy="1425992"/>
              <a:chOff x="7186272" y="0"/>
              <a:chExt cx="5005729" cy="1427495"/>
            </a:xfrm>
          </p:grpSpPr>
          <p:sp>
            <p:nvSpPr>
              <p:cNvPr id="1671" name="Google Shape;1671;p20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2" name="Google Shape;1672;p20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673" name="Google Shape;1673;p20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4" name="Google Shape;1674;p20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75" name="Google Shape;1675;p20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676" name="Google Shape;1676;p20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End">
  <p:cSld name="End 12">
    <p:spTree>
      <p:nvGrpSpPr>
        <p:cNvPr id="1" name="Shape 1677"/>
        <p:cNvGrpSpPr/>
        <p:nvPr/>
      </p:nvGrpSpPr>
      <p:grpSpPr>
        <a:xfrm>
          <a:off x="0" y="0"/>
          <a:ext cx="0" cy="0"/>
          <a:chOff x="0" y="0"/>
          <a:chExt cx="0" cy="0"/>
        </a:xfrm>
      </p:grpSpPr>
      <p:grpSp>
        <p:nvGrpSpPr>
          <p:cNvPr id="1678" name="Google Shape;1678;p207"/>
          <p:cNvGrpSpPr/>
          <p:nvPr/>
        </p:nvGrpSpPr>
        <p:grpSpPr>
          <a:xfrm>
            <a:off x="0" y="0"/>
            <a:ext cx="12192000" cy="2148830"/>
            <a:chOff x="0" y="0"/>
            <a:chExt cx="12192000" cy="2148830"/>
          </a:xfrm>
        </p:grpSpPr>
        <p:sp>
          <p:nvSpPr>
            <p:cNvPr id="1679" name="Google Shape;1679;p207"/>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0" name="Google Shape;1680;p207"/>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81" name="Google Shape;1681;p207"/>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2" name="Google Shape;1682;p207"/>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3" name="Google Shape;1683;p207"/>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84" name="Google Shape;1684;p207"/>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685" name="Google Shape;1685;p207"/>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hoto Slide">
  <p:cSld name="Photo Slide 2">
    <p:spTree>
      <p:nvGrpSpPr>
        <p:cNvPr id="1" name="Shape 180"/>
        <p:cNvGrpSpPr/>
        <p:nvPr/>
      </p:nvGrpSpPr>
      <p:grpSpPr>
        <a:xfrm>
          <a:off x="0" y="0"/>
          <a:ext cx="0" cy="0"/>
          <a:chOff x="0" y="0"/>
          <a:chExt cx="0" cy="0"/>
        </a:xfrm>
      </p:grpSpPr>
      <p:sp>
        <p:nvSpPr>
          <p:cNvPr id="181" name="Google Shape;181;p53"/>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2" name="Google Shape;182;p53"/>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83" name="Google Shape;183;p53"/>
          <p:cNvGrpSpPr/>
          <p:nvPr/>
        </p:nvGrpSpPr>
        <p:grpSpPr>
          <a:xfrm>
            <a:off x="0" y="5379426"/>
            <a:ext cx="2807368" cy="753891"/>
            <a:chOff x="0" y="5379426"/>
            <a:chExt cx="2807368" cy="753891"/>
          </a:xfrm>
        </p:grpSpPr>
        <p:sp>
          <p:nvSpPr>
            <p:cNvPr id="184" name="Google Shape;184;p53"/>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p53"/>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6" name="Google Shape;186;p53"/>
          <p:cNvSpPr>
            <a:spLocks noGrp="1"/>
          </p:cNvSpPr>
          <p:nvPr>
            <p:ph type="pic" idx="2"/>
          </p:nvPr>
        </p:nvSpPr>
        <p:spPr>
          <a:xfrm>
            <a:off x="2807368" y="457202"/>
            <a:ext cx="8915400" cy="5943598"/>
          </a:xfrm>
          <a:prstGeom prst="rect">
            <a:avLst/>
          </a:prstGeom>
          <a:noFill/>
          <a:ln>
            <a:noFill/>
          </a:ln>
        </p:spPr>
      </p:sp>
      <p:pic>
        <p:nvPicPr>
          <p:cNvPr id="187" name="Google Shape;187;p53"/>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Blank">
  <p:cSld name="Blank 10">
    <p:spTree>
      <p:nvGrpSpPr>
        <p:cNvPr id="1" name="Shape 1686"/>
        <p:cNvGrpSpPr/>
        <p:nvPr/>
      </p:nvGrpSpPr>
      <p:grpSpPr>
        <a:xfrm>
          <a:off x="0" y="0"/>
          <a:ext cx="0" cy="0"/>
          <a:chOff x="0" y="0"/>
          <a:chExt cx="0" cy="0"/>
        </a:xfrm>
      </p:grpSpPr>
      <p:sp>
        <p:nvSpPr>
          <p:cNvPr id="1687" name="Google Shape;1687;p20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88" name="Google Shape;1688;p20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689" name="Google Shape;1689;p20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90" name="Google Shape;1690;p208"/>
          <p:cNvGrpSpPr/>
          <p:nvPr/>
        </p:nvGrpSpPr>
        <p:grpSpPr>
          <a:xfrm>
            <a:off x="7191542" y="1"/>
            <a:ext cx="5000459" cy="1425992"/>
            <a:chOff x="7191542" y="1"/>
            <a:chExt cx="5000459" cy="1425992"/>
          </a:xfrm>
        </p:grpSpPr>
        <p:pic>
          <p:nvPicPr>
            <p:cNvPr id="1691" name="Google Shape;1691;p20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692" name="Google Shape;1692;p208"/>
            <p:cNvGrpSpPr/>
            <p:nvPr/>
          </p:nvGrpSpPr>
          <p:grpSpPr>
            <a:xfrm>
              <a:off x="7191542" y="1"/>
              <a:ext cx="5000459" cy="1425992"/>
              <a:chOff x="7186272" y="0"/>
              <a:chExt cx="5005729" cy="1427495"/>
            </a:xfrm>
          </p:grpSpPr>
          <p:sp>
            <p:nvSpPr>
              <p:cNvPr id="1693" name="Google Shape;1693;p20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4" name="Google Shape;1694;p20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695"/>
        <p:cNvGrpSpPr/>
        <p:nvPr/>
      </p:nvGrpSpPr>
      <p:grpSpPr>
        <a:xfrm>
          <a:off x="0" y="0"/>
          <a:ext cx="0" cy="0"/>
          <a:chOff x="0" y="0"/>
          <a:chExt cx="0" cy="0"/>
        </a:xfrm>
      </p:grpSpPr>
      <p:sp>
        <p:nvSpPr>
          <p:cNvPr id="1696" name="Google Shape;1696;p209"/>
          <p:cNvSpPr/>
          <p:nvPr/>
        </p:nvSpPr>
        <p:spPr>
          <a:xfrm>
            <a:off x="-21166" y="6629400"/>
            <a:ext cx="12213167" cy="228600"/>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1697" name="Google Shape;1697;p209"/>
          <p:cNvPicPr preferRelativeResize="0"/>
          <p:nvPr/>
        </p:nvPicPr>
        <p:blipFill rotWithShape="1">
          <a:blip r:embed="rId2">
            <a:alphaModFix/>
          </a:blip>
          <a:srcRect/>
          <a:stretch/>
        </p:blipFill>
        <p:spPr>
          <a:xfrm>
            <a:off x="7945967" y="408518"/>
            <a:ext cx="3706284" cy="1813983"/>
          </a:xfrm>
          <a:prstGeom prst="rect">
            <a:avLst/>
          </a:prstGeom>
          <a:noFill/>
          <a:ln>
            <a:noFill/>
          </a:ln>
        </p:spPr>
      </p:pic>
      <p:grpSp>
        <p:nvGrpSpPr>
          <p:cNvPr id="1698" name="Google Shape;1698;p209"/>
          <p:cNvGrpSpPr/>
          <p:nvPr/>
        </p:nvGrpSpPr>
        <p:grpSpPr>
          <a:xfrm>
            <a:off x="0" y="0"/>
            <a:ext cx="1862667" cy="6629400"/>
            <a:chOff x="-15876" y="0"/>
            <a:chExt cx="1927803" cy="6858000"/>
          </a:xfrm>
        </p:grpSpPr>
        <p:sp>
          <p:nvSpPr>
            <p:cNvPr id="1699" name="Google Shape;1699;p209"/>
            <p:cNvSpPr/>
            <p:nvPr/>
          </p:nvSpPr>
          <p:spPr>
            <a:xfrm>
              <a:off x="-15876" y="0"/>
              <a:ext cx="1844557" cy="6858000"/>
            </a:xfrm>
            <a:prstGeom prst="rect">
              <a:avLst/>
            </a:prstGeom>
            <a:solidFill>
              <a:srgbClr val="8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1700" name="Google Shape;1700;p209"/>
            <p:cNvPicPr preferRelativeResize="0"/>
            <p:nvPr/>
          </p:nvPicPr>
          <p:blipFill rotWithShape="1">
            <a:blip r:embed="rId3">
              <a:alphaModFix/>
            </a:blip>
            <a:srcRect l="7219" t="16937" r="72250" b="20588"/>
            <a:stretch/>
          </p:blipFill>
          <p:spPr>
            <a:xfrm>
              <a:off x="-15876" y="0"/>
              <a:ext cx="1927803" cy="6858000"/>
            </a:xfrm>
            <a:prstGeom prst="rect">
              <a:avLst/>
            </a:prstGeom>
            <a:solidFill>
              <a:schemeClr val="dk2"/>
            </a:solidFill>
            <a:ln>
              <a:noFill/>
            </a:ln>
          </p:spPr>
        </p:pic>
      </p:grpSp>
      <p:sp>
        <p:nvSpPr>
          <p:cNvPr id="1701" name="Google Shape;1701;p209"/>
          <p:cNvSpPr txBox="1">
            <a:spLocks noGrp="1"/>
          </p:cNvSpPr>
          <p:nvPr>
            <p:ph type="subTitle" idx="1"/>
          </p:nvPr>
        </p:nvSpPr>
        <p:spPr>
          <a:xfrm>
            <a:off x="3147489" y="4195763"/>
            <a:ext cx="5488516"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1867"/>
              <a:buChar char="•"/>
              <a:defRPr sz="1867"/>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702" name="Google Shape;1702;p209"/>
          <p:cNvSpPr txBox="1">
            <a:spLocks noGrp="1"/>
          </p:cNvSpPr>
          <p:nvPr>
            <p:ph type="ctrTitle"/>
          </p:nvPr>
        </p:nvSpPr>
        <p:spPr>
          <a:xfrm>
            <a:off x="1621872" y="1806429"/>
            <a:ext cx="10189827" cy="227821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5333"/>
              <a:buFont typeface="Calibri"/>
              <a:buNone/>
              <a:defRPr sz="5333">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3" name="Google Shape;1703;p209"/>
          <p:cNvSpPr txBox="1">
            <a:spLocks noGrp="1"/>
          </p:cNvSpPr>
          <p:nvPr>
            <p:ph type="body" idx="2"/>
          </p:nvPr>
        </p:nvSpPr>
        <p:spPr>
          <a:xfrm>
            <a:off x="3147484" y="4600575"/>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4" name="Google Shape;1704;p209"/>
          <p:cNvSpPr txBox="1">
            <a:spLocks noGrp="1"/>
          </p:cNvSpPr>
          <p:nvPr>
            <p:ph type="body" idx="3"/>
          </p:nvPr>
        </p:nvSpPr>
        <p:spPr>
          <a:xfrm>
            <a:off x="3147484" y="5005387"/>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matchingName="Table of Content">
  <p:cSld name="Table of Content">
    <p:spTree>
      <p:nvGrpSpPr>
        <p:cNvPr id="1" name="Shape 1705"/>
        <p:cNvGrpSpPr/>
        <p:nvPr/>
      </p:nvGrpSpPr>
      <p:grpSpPr>
        <a:xfrm>
          <a:off x="0" y="0"/>
          <a:ext cx="0" cy="0"/>
          <a:chOff x="0" y="0"/>
          <a:chExt cx="0" cy="0"/>
        </a:xfrm>
      </p:grpSpPr>
      <p:sp>
        <p:nvSpPr>
          <p:cNvPr id="1706" name="Google Shape;1706;p210"/>
          <p:cNvSpPr/>
          <p:nvPr/>
        </p:nvSpPr>
        <p:spPr>
          <a:xfrm>
            <a:off x="-10584" y="6620933"/>
            <a:ext cx="12213168" cy="237067"/>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707" name="Google Shape;1707;p210"/>
          <p:cNvSpPr txBox="1">
            <a:spLocks noGrp="1"/>
          </p:cNvSpPr>
          <p:nvPr>
            <p:ph type="title"/>
          </p:nvPr>
        </p:nvSpPr>
        <p:spPr>
          <a:xfrm>
            <a:off x="218114" y="224840"/>
            <a:ext cx="11715725" cy="5693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2933"/>
              <a:buFont typeface="Calibri"/>
              <a:buNone/>
              <a:defRPr sz="2933">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8" name="Google Shape;1708;p210"/>
          <p:cNvSpPr txBox="1">
            <a:spLocks noGrp="1"/>
          </p:cNvSpPr>
          <p:nvPr>
            <p:ph type="body" idx="1"/>
          </p:nvPr>
        </p:nvSpPr>
        <p:spPr>
          <a:xfrm>
            <a:off x="218114" y="917197"/>
            <a:ext cx="11715725" cy="4958671"/>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Font typeface="Noto Sans Symbols"/>
              <a:buChar char="▪"/>
              <a:defRPr sz="1867" b="1"/>
            </a:lvl1pPr>
            <a:lvl2pPr marL="914400" lvl="1" indent="-347154" algn="l">
              <a:lnSpc>
                <a:spcPct val="100000"/>
              </a:lnSpc>
              <a:spcBef>
                <a:spcPts val="1000"/>
              </a:spcBef>
              <a:spcAft>
                <a:spcPts val="0"/>
              </a:spcAft>
              <a:buSzPts val="1867"/>
              <a:buFont typeface="Arial"/>
              <a:buChar char="̶"/>
              <a:defRPr sz="1867"/>
            </a:lvl2pPr>
            <a:lvl3pPr marL="1371600" lvl="2" indent="-347154" algn="l">
              <a:lnSpc>
                <a:spcPct val="100000"/>
              </a:lnSpc>
              <a:spcBef>
                <a:spcPts val="1000"/>
              </a:spcBef>
              <a:spcAft>
                <a:spcPts val="0"/>
              </a:spcAft>
              <a:buSzPts val="1867"/>
              <a:buFont typeface="Arial"/>
              <a:buChar char="•"/>
              <a:defRPr sz="1867"/>
            </a:lvl3pPr>
            <a:lvl4pPr marL="1828800" lvl="3" indent="-347154" algn="l">
              <a:lnSpc>
                <a:spcPct val="100000"/>
              </a:lnSpc>
              <a:spcBef>
                <a:spcPts val="1000"/>
              </a:spcBef>
              <a:spcAft>
                <a:spcPts val="0"/>
              </a:spcAft>
              <a:buSzPts val="1867"/>
              <a:buFont typeface="Noto Sans Symbols"/>
              <a:buChar char="✔"/>
              <a:defRPr sz="1867"/>
            </a:lvl4pPr>
            <a:lvl5pPr marL="2286000" lvl="4" indent="-347154" algn="l">
              <a:lnSpc>
                <a:spcPct val="100000"/>
              </a:lnSpc>
              <a:spcBef>
                <a:spcPts val="1000"/>
              </a:spcBef>
              <a:spcAft>
                <a:spcPts val="0"/>
              </a:spcAft>
              <a:buSzPts val="1867"/>
              <a:buChar char="•"/>
              <a:defRPr sz="1867"/>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9" name="Google Shape;1709;p210"/>
          <p:cNvSpPr txBox="1">
            <a:spLocks noGrp="1"/>
          </p:cNvSpPr>
          <p:nvPr>
            <p:ph type="body" idx="2"/>
          </p:nvPr>
        </p:nvSpPr>
        <p:spPr>
          <a:xfrm>
            <a:off x="3858937" y="5969001"/>
            <a:ext cx="8074903" cy="649817"/>
          </a:xfrm>
          <a:prstGeom prst="rect">
            <a:avLst/>
          </a:prstGeom>
          <a:noFill/>
          <a:ln>
            <a:noFill/>
          </a:ln>
        </p:spPr>
        <p:txBody>
          <a:bodyPr spcFirstLastPara="1" wrap="square" lIns="91425" tIns="45700" rIns="91425" bIns="45700" anchor="b" anchorCtr="0">
            <a:noAutofit/>
          </a:bodyPr>
          <a:lstStyle>
            <a:lvl1pPr marL="457200" lvl="0" indent="-313245" algn="l">
              <a:lnSpc>
                <a:spcPct val="100000"/>
              </a:lnSpc>
              <a:spcBef>
                <a:spcPts val="1000"/>
              </a:spcBef>
              <a:spcAft>
                <a:spcPts val="0"/>
              </a:spcAft>
              <a:buSzPts val="1333"/>
              <a:buChar char="•"/>
              <a:defRPr sz="1333" b="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0" name="Google Shape;1710;p21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11" name="Google Shape;1711;p210" descr="M:\Marketing Communication and Referral Access\Luis\newbrand\UCM_logo\master\horizontal\UCM_Logo_Master_Brand_Horizontal_Tagline_rgb.jpg"/>
          <p:cNvPicPr preferRelativeResize="0"/>
          <p:nvPr/>
        </p:nvPicPr>
        <p:blipFill rotWithShape="1">
          <a:blip r:embed="rId2">
            <a:alphaModFix/>
          </a:blip>
          <a:srcRect/>
          <a:stretch/>
        </p:blipFill>
        <p:spPr>
          <a:xfrm>
            <a:off x="101601" y="5969000"/>
            <a:ext cx="3704343" cy="651933"/>
          </a:xfrm>
          <a:prstGeom prst="rect">
            <a:avLst/>
          </a:prstGeom>
          <a:noFill/>
          <a:ln>
            <a:noFill/>
          </a:ln>
        </p:spPr>
      </p:pic>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9">
    <p:spTree>
      <p:nvGrpSpPr>
        <p:cNvPr id="1" name="Shape 1712"/>
        <p:cNvGrpSpPr/>
        <p:nvPr/>
      </p:nvGrpSpPr>
      <p:grpSpPr>
        <a:xfrm>
          <a:off x="0" y="0"/>
          <a:ext cx="0" cy="0"/>
          <a:chOff x="0" y="0"/>
          <a:chExt cx="0" cy="0"/>
        </a:xfrm>
      </p:grpSpPr>
      <p:sp>
        <p:nvSpPr>
          <p:cNvPr id="1713" name="Google Shape;1713;p211"/>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4" name="Google Shape;1714;p211"/>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5" name="Google Shape;1715;p21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16" name="Google Shape;1716;p21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7" name="Google Shape;1717;p21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18" name="Google Shape;1718;p211"/>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719" name="Google Shape;1719;p211"/>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720" name="Google Shape;1720;p211"/>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21" name="Google Shape;1721;p211"/>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2">
    <p:spTree>
      <p:nvGrpSpPr>
        <p:cNvPr id="1" name="Shape 1722"/>
        <p:cNvGrpSpPr/>
        <p:nvPr/>
      </p:nvGrpSpPr>
      <p:grpSpPr>
        <a:xfrm>
          <a:off x="0" y="0"/>
          <a:ext cx="0" cy="0"/>
          <a:chOff x="0" y="0"/>
          <a:chExt cx="0" cy="0"/>
        </a:xfrm>
      </p:grpSpPr>
      <p:sp>
        <p:nvSpPr>
          <p:cNvPr id="1723" name="Google Shape;1723;p212"/>
          <p:cNvSpPr/>
          <p:nvPr/>
        </p:nvSpPr>
        <p:spPr>
          <a:xfrm>
            <a:off x="-21166" y="6629400"/>
            <a:ext cx="12213167" cy="228600"/>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1724" name="Google Shape;1724;p212"/>
          <p:cNvPicPr preferRelativeResize="0"/>
          <p:nvPr/>
        </p:nvPicPr>
        <p:blipFill rotWithShape="1">
          <a:blip r:embed="rId2">
            <a:alphaModFix/>
          </a:blip>
          <a:srcRect/>
          <a:stretch/>
        </p:blipFill>
        <p:spPr>
          <a:xfrm>
            <a:off x="7945967" y="408518"/>
            <a:ext cx="3706284" cy="1813983"/>
          </a:xfrm>
          <a:prstGeom prst="rect">
            <a:avLst/>
          </a:prstGeom>
          <a:noFill/>
          <a:ln>
            <a:noFill/>
          </a:ln>
        </p:spPr>
      </p:pic>
      <p:grpSp>
        <p:nvGrpSpPr>
          <p:cNvPr id="1725" name="Google Shape;1725;p212"/>
          <p:cNvGrpSpPr/>
          <p:nvPr/>
        </p:nvGrpSpPr>
        <p:grpSpPr>
          <a:xfrm>
            <a:off x="0" y="0"/>
            <a:ext cx="1862667" cy="6629400"/>
            <a:chOff x="-15876" y="0"/>
            <a:chExt cx="1927803" cy="6858000"/>
          </a:xfrm>
        </p:grpSpPr>
        <p:sp>
          <p:nvSpPr>
            <p:cNvPr id="1726" name="Google Shape;1726;p212"/>
            <p:cNvSpPr/>
            <p:nvPr/>
          </p:nvSpPr>
          <p:spPr>
            <a:xfrm>
              <a:off x="-15876" y="0"/>
              <a:ext cx="1844557" cy="6858000"/>
            </a:xfrm>
            <a:prstGeom prst="rect">
              <a:avLst/>
            </a:prstGeom>
            <a:solidFill>
              <a:srgbClr val="8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1727" name="Google Shape;1727;p212"/>
            <p:cNvPicPr preferRelativeResize="0"/>
            <p:nvPr/>
          </p:nvPicPr>
          <p:blipFill rotWithShape="1">
            <a:blip r:embed="rId3">
              <a:alphaModFix/>
            </a:blip>
            <a:srcRect l="7219" t="16937" r="72250" b="20588"/>
            <a:stretch/>
          </p:blipFill>
          <p:spPr>
            <a:xfrm>
              <a:off x="-15876" y="0"/>
              <a:ext cx="1927803" cy="6858000"/>
            </a:xfrm>
            <a:prstGeom prst="rect">
              <a:avLst/>
            </a:prstGeom>
            <a:solidFill>
              <a:schemeClr val="dk2"/>
            </a:solidFill>
            <a:ln>
              <a:noFill/>
            </a:ln>
          </p:spPr>
        </p:pic>
      </p:grpSp>
      <p:sp>
        <p:nvSpPr>
          <p:cNvPr id="1728" name="Google Shape;1728;p212"/>
          <p:cNvSpPr txBox="1">
            <a:spLocks noGrp="1"/>
          </p:cNvSpPr>
          <p:nvPr>
            <p:ph type="subTitle" idx="1"/>
          </p:nvPr>
        </p:nvSpPr>
        <p:spPr>
          <a:xfrm>
            <a:off x="3147489" y="4195763"/>
            <a:ext cx="5488516"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1867"/>
              <a:buChar char="•"/>
              <a:defRPr sz="1867"/>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729" name="Google Shape;1729;p212"/>
          <p:cNvSpPr txBox="1">
            <a:spLocks noGrp="1"/>
          </p:cNvSpPr>
          <p:nvPr>
            <p:ph type="ctrTitle"/>
          </p:nvPr>
        </p:nvSpPr>
        <p:spPr>
          <a:xfrm>
            <a:off x="1621872" y="1806429"/>
            <a:ext cx="10189827" cy="227821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5333"/>
              <a:buFont typeface="Calibri"/>
              <a:buNone/>
              <a:defRPr sz="5333">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0" name="Google Shape;1730;p212"/>
          <p:cNvSpPr txBox="1">
            <a:spLocks noGrp="1"/>
          </p:cNvSpPr>
          <p:nvPr>
            <p:ph type="body" idx="2"/>
          </p:nvPr>
        </p:nvSpPr>
        <p:spPr>
          <a:xfrm>
            <a:off x="3147484" y="4600575"/>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1" name="Google Shape;1731;p212"/>
          <p:cNvSpPr txBox="1">
            <a:spLocks noGrp="1"/>
          </p:cNvSpPr>
          <p:nvPr>
            <p:ph type="body" idx="3"/>
          </p:nvPr>
        </p:nvSpPr>
        <p:spPr>
          <a:xfrm>
            <a:off x="3147484" y="5005387"/>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matchingName="Table of Content">
  <p:cSld name="Table of Content 2">
    <p:spTree>
      <p:nvGrpSpPr>
        <p:cNvPr id="1" name="Shape 1732"/>
        <p:cNvGrpSpPr/>
        <p:nvPr/>
      </p:nvGrpSpPr>
      <p:grpSpPr>
        <a:xfrm>
          <a:off x="0" y="0"/>
          <a:ext cx="0" cy="0"/>
          <a:chOff x="0" y="0"/>
          <a:chExt cx="0" cy="0"/>
        </a:xfrm>
      </p:grpSpPr>
      <p:sp>
        <p:nvSpPr>
          <p:cNvPr id="1733" name="Google Shape;1733;p213"/>
          <p:cNvSpPr/>
          <p:nvPr/>
        </p:nvSpPr>
        <p:spPr>
          <a:xfrm>
            <a:off x="-10584" y="6620933"/>
            <a:ext cx="12213168" cy="237067"/>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734" name="Google Shape;1734;p213"/>
          <p:cNvSpPr txBox="1">
            <a:spLocks noGrp="1"/>
          </p:cNvSpPr>
          <p:nvPr>
            <p:ph type="title"/>
          </p:nvPr>
        </p:nvSpPr>
        <p:spPr>
          <a:xfrm>
            <a:off x="218114" y="224840"/>
            <a:ext cx="11715725" cy="5693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2933"/>
              <a:buFont typeface="Calibri"/>
              <a:buNone/>
              <a:defRPr sz="2933">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5" name="Google Shape;1735;p213"/>
          <p:cNvSpPr txBox="1">
            <a:spLocks noGrp="1"/>
          </p:cNvSpPr>
          <p:nvPr>
            <p:ph type="body" idx="1"/>
          </p:nvPr>
        </p:nvSpPr>
        <p:spPr>
          <a:xfrm>
            <a:off x="218114" y="917197"/>
            <a:ext cx="11715725" cy="4958671"/>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Font typeface="Noto Sans Symbols"/>
              <a:buChar char="▪"/>
              <a:defRPr sz="1867" b="1"/>
            </a:lvl1pPr>
            <a:lvl2pPr marL="914400" lvl="1" indent="-347154" algn="l">
              <a:lnSpc>
                <a:spcPct val="100000"/>
              </a:lnSpc>
              <a:spcBef>
                <a:spcPts val="1000"/>
              </a:spcBef>
              <a:spcAft>
                <a:spcPts val="0"/>
              </a:spcAft>
              <a:buSzPts val="1867"/>
              <a:buFont typeface="Arial"/>
              <a:buChar char="̶"/>
              <a:defRPr sz="1867"/>
            </a:lvl2pPr>
            <a:lvl3pPr marL="1371600" lvl="2" indent="-347154" algn="l">
              <a:lnSpc>
                <a:spcPct val="100000"/>
              </a:lnSpc>
              <a:spcBef>
                <a:spcPts val="1000"/>
              </a:spcBef>
              <a:spcAft>
                <a:spcPts val="0"/>
              </a:spcAft>
              <a:buSzPts val="1867"/>
              <a:buFont typeface="Arial"/>
              <a:buChar char="•"/>
              <a:defRPr sz="1867"/>
            </a:lvl3pPr>
            <a:lvl4pPr marL="1828800" lvl="3" indent="-347154" algn="l">
              <a:lnSpc>
                <a:spcPct val="100000"/>
              </a:lnSpc>
              <a:spcBef>
                <a:spcPts val="1000"/>
              </a:spcBef>
              <a:spcAft>
                <a:spcPts val="0"/>
              </a:spcAft>
              <a:buSzPts val="1867"/>
              <a:buFont typeface="Noto Sans Symbols"/>
              <a:buChar char="✔"/>
              <a:defRPr sz="1867"/>
            </a:lvl4pPr>
            <a:lvl5pPr marL="2286000" lvl="4" indent="-347154" algn="l">
              <a:lnSpc>
                <a:spcPct val="100000"/>
              </a:lnSpc>
              <a:spcBef>
                <a:spcPts val="1000"/>
              </a:spcBef>
              <a:spcAft>
                <a:spcPts val="0"/>
              </a:spcAft>
              <a:buSzPts val="1867"/>
              <a:buChar char="•"/>
              <a:defRPr sz="1867"/>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6" name="Google Shape;1736;p213"/>
          <p:cNvSpPr txBox="1">
            <a:spLocks noGrp="1"/>
          </p:cNvSpPr>
          <p:nvPr>
            <p:ph type="body" idx="2"/>
          </p:nvPr>
        </p:nvSpPr>
        <p:spPr>
          <a:xfrm>
            <a:off x="3858937" y="5969001"/>
            <a:ext cx="8074903" cy="649817"/>
          </a:xfrm>
          <a:prstGeom prst="rect">
            <a:avLst/>
          </a:prstGeom>
          <a:noFill/>
          <a:ln>
            <a:noFill/>
          </a:ln>
        </p:spPr>
        <p:txBody>
          <a:bodyPr spcFirstLastPara="1" wrap="square" lIns="91425" tIns="45700" rIns="91425" bIns="45700" anchor="b" anchorCtr="0">
            <a:noAutofit/>
          </a:bodyPr>
          <a:lstStyle>
            <a:lvl1pPr marL="457200" lvl="0" indent="-313245" algn="l">
              <a:lnSpc>
                <a:spcPct val="100000"/>
              </a:lnSpc>
              <a:spcBef>
                <a:spcPts val="1000"/>
              </a:spcBef>
              <a:spcAft>
                <a:spcPts val="0"/>
              </a:spcAft>
              <a:buSzPts val="1333"/>
              <a:buChar char="•"/>
              <a:defRPr sz="1333" b="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7" name="Google Shape;1737;p21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38" name="Google Shape;1738;p213" descr="M:\Marketing Communication and Referral Access\Luis\newbrand\UCM_logo\master\horizontal\UCM_Logo_Master_Brand_Horizontal_Tagline_rgb.jpg"/>
          <p:cNvPicPr preferRelativeResize="0"/>
          <p:nvPr/>
        </p:nvPicPr>
        <p:blipFill rotWithShape="1">
          <a:blip r:embed="rId2">
            <a:alphaModFix/>
          </a:blip>
          <a:srcRect/>
          <a:stretch/>
        </p:blipFill>
        <p:spPr>
          <a:xfrm>
            <a:off x="101601" y="5969000"/>
            <a:ext cx="3704343" cy="651933"/>
          </a:xfrm>
          <a:prstGeom prst="rect">
            <a:avLst/>
          </a:prstGeom>
          <a:noFill/>
          <a:ln>
            <a:noFill/>
          </a:ln>
        </p:spPr>
      </p:pic>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Divider">
  <p:cSld name="Divider 13">
    <p:bg>
      <p:bgPr>
        <a:solidFill>
          <a:schemeClr val="lt2"/>
        </a:solidFill>
        <a:effectLst/>
      </p:bgPr>
    </p:bg>
    <p:spTree>
      <p:nvGrpSpPr>
        <p:cNvPr id="1" name="Shape 1739"/>
        <p:cNvGrpSpPr/>
        <p:nvPr/>
      </p:nvGrpSpPr>
      <p:grpSpPr>
        <a:xfrm>
          <a:off x="0" y="0"/>
          <a:ext cx="0" cy="0"/>
          <a:chOff x="0" y="0"/>
          <a:chExt cx="0" cy="0"/>
        </a:xfrm>
      </p:grpSpPr>
      <p:grpSp>
        <p:nvGrpSpPr>
          <p:cNvPr id="1740" name="Google Shape;1740;p214"/>
          <p:cNvGrpSpPr/>
          <p:nvPr/>
        </p:nvGrpSpPr>
        <p:grpSpPr>
          <a:xfrm>
            <a:off x="0" y="5020347"/>
            <a:ext cx="12192000" cy="1837653"/>
            <a:chOff x="0" y="5020347"/>
            <a:chExt cx="12192000" cy="1837653"/>
          </a:xfrm>
        </p:grpSpPr>
        <p:sp>
          <p:nvSpPr>
            <p:cNvPr id="1741" name="Google Shape;1741;p214"/>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2" name="Google Shape;1742;p214"/>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3" name="Google Shape;1743;p214"/>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4" name="Google Shape;1744;p214"/>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1745" name="Google Shape;1745;p214"/>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6" name="Google Shape;1746;p214"/>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Photo Slide">
  <p:cSld name="Photo Slide 13">
    <p:spTree>
      <p:nvGrpSpPr>
        <p:cNvPr id="1" name="Shape 1747"/>
        <p:cNvGrpSpPr/>
        <p:nvPr/>
      </p:nvGrpSpPr>
      <p:grpSpPr>
        <a:xfrm>
          <a:off x="0" y="0"/>
          <a:ext cx="0" cy="0"/>
          <a:chOff x="0" y="0"/>
          <a:chExt cx="0" cy="0"/>
        </a:xfrm>
      </p:grpSpPr>
      <p:sp>
        <p:nvSpPr>
          <p:cNvPr id="1748" name="Google Shape;1748;p215"/>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49" name="Google Shape;1749;p215"/>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750" name="Google Shape;1750;p215"/>
          <p:cNvGrpSpPr/>
          <p:nvPr/>
        </p:nvGrpSpPr>
        <p:grpSpPr>
          <a:xfrm>
            <a:off x="0" y="5379426"/>
            <a:ext cx="2807368" cy="753891"/>
            <a:chOff x="0" y="5379426"/>
            <a:chExt cx="2807368" cy="753891"/>
          </a:xfrm>
        </p:grpSpPr>
        <p:sp>
          <p:nvSpPr>
            <p:cNvPr id="1751" name="Google Shape;1751;p215"/>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2" name="Google Shape;1752;p215"/>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753" name="Google Shape;1753;p215"/>
          <p:cNvSpPr>
            <a:spLocks noGrp="1"/>
          </p:cNvSpPr>
          <p:nvPr>
            <p:ph type="pic" idx="2"/>
          </p:nvPr>
        </p:nvSpPr>
        <p:spPr>
          <a:xfrm>
            <a:off x="2807368" y="457202"/>
            <a:ext cx="8915400" cy="5943598"/>
          </a:xfrm>
          <a:prstGeom prst="rect">
            <a:avLst/>
          </a:prstGeom>
          <a:noFill/>
          <a:ln>
            <a:noFill/>
          </a:ln>
        </p:spPr>
      </p:sp>
      <p:pic>
        <p:nvPicPr>
          <p:cNvPr id="1754" name="Google Shape;1754;p215"/>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Blank">
  <p:cSld name="Blank 11">
    <p:spTree>
      <p:nvGrpSpPr>
        <p:cNvPr id="1" name="Shape 1755"/>
        <p:cNvGrpSpPr/>
        <p:nvPr/>
      </p:nvGrpSpPr>
      <p:grpSpPr>
        <a:xfrm>
          <a:off x="0" y="0"/>
          <a:ext cx="0" cy="0"/>
          <a:chOff x="0" y="0"/>
          <a:chExt cx="0" cy="0"/>
        </a:xfrm>
      </p:grpSpPr>
      <p:sp>
        <p:nvSpPr>
          <p:cNvPr id="1756" name="Google Shape;1756;p21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57" name="Google Shape;1757;p21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58" name="Google Shape;1758;p21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59" name="Google Shape;1759;p216"/>
          <p:cNvGrpSpPr/>
          <p:nvPr/>
        </p:nvGrpSpPr>
        <p:grpSpPr>
          <a:xfrm>
            <a:off x="7191542" y="1"/>
            <a:ext cx="5000459" cy="1425992"/>
            <a:chOff x="7191542" y="1"/>
            <a:chExt cx="5000459" cy="1425992"/>
          </a:xfrm>
        </p:grpSpPr>
        <p:pic>
          <p:nvPicPr>
            <p:cNvPr id="1760" name="Google Shape;1760;p21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761" name="Google Shape;1761;p216"/>
            <p:cNvGrpSpPr/>
            <p:nvPr/>
          </p:nvGrpSpPr>
          <p:grpSpPr>
            <a:xfrm>
              <a:off x="7191542" y="1"/>
              <a:ext cx="5000459" cy="1425992"/>
              <a:chOff x="7186272" y="0"/>
              <a:chExt cx="5005729" cy="1427495"/>
            </a:xfrm>
          </p:grpSpPr>
          <p:sp>
            <p:nvSpPr>
              <p:cNvPr id="1762" name="Google Shape;1762;p21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3" name="Google Shape;1763;p21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Quotation">
  <p:cSld name="Quotation 19">
    <p:spTree>
      <p:nvGrpSpPr>
        <p:cNvPr id="1" name="Shape 1764"/>
        <p:cNvGrpSpPr/>
        <p:nvPr/>
      </p:nvGrpSpPr>
      <p:grpSpPr>
        <a:xfrm>
          <a:off x="0" y="0"/>
          <a:ext cx="0" cy="0"/>
          <a:chOff x="0" y="0"/>
          <a:chExt cx="0" cy="0"/>
        </a:xfrm>
      </p:grpSpPr>
      <p:sp>
        <p:nvSpPr>
          <p:cNvPr id="1765" name="Google Shape;1765;p217"/>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6" name="Google Shape;1766;p217"/>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7" name="Google Shape;1767;p217"/>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8" name="Google Shape;1768;p21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69" name="Google Shape;1769;p21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70" name="Google Shape;1770;p21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71" name="Google Shape;1771;p217"/>
          <p:cNvGrpSpPr/>
          <p:nvPr/>
        </p:nvGrpSpPr>
        <p:grpSpPr>
          <a:xfrm>
            <a:off x="7191542" y="1"/>
            <a:ext cx="5000459" cy="1425992"/>
            <a:chOff x="7191542" y="1"/>
            <a:chExt cx="5000459" cy="1425992"/>
          </a:xfrm>
        </p:grpSpPr>
        <p:pic>
          <p:nvPicPr>
            <p:cNvPr id="1772" name="Google Shape;1772;p21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773" name="Google Shape;1773;p217"/>
            <p:cNvGrpSpPr/>
            <p:nvPr/>
          </p:nvGrpSpPr>
          <p:grpSpPr>
            <a:xfrm>
              <a:off x="7191542" y="1"/>
              <a:ext cx="5000459" cy="1425992"/>
              <a:chOff x="7186272" y="0"/>
              <a:chExt cx="5005729" cy="1427495"/>
            </a:xfrm>
          </p:grpSpPr>
          <p:sp>
            <p:nvSpPr>
              <p:cNvPr id="1774" name="Google Shape;1774;p21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5" name="Google Shape;1775;p21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776" name="Google Shape;1776;p217"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ation">
  <p:cSld name="Quotation 3">
    <p:spTree>
      <p:nvGrpSpPr>
        <p:cNvPr id="1" name="Shape 188"/>
        <p:cNvGrpSpPr/>
        <p:nvPr/>
      </p:nvGrpSpPr>
      <p:grpSpPr>
        <a:xfrm>
          <a:off x="0" y="0"/>
          <a:ext cx="0" cy="0"/>
          <a:chOff x="0" y="0"/>
          <a:chExt cx="0" cy="0"/>
        </a:xfrm>
      </p:grpSpPr>
      <p:sp>
        <p:nvSpPr>
          <p:cNvPr id="189" name="Google Shape;189;p54"/>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54"/>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54"/>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3" name="Google Shape;193;p5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4" name="Google Shape;194;p5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5" name="Google Shape;195;p54"/>
          <p:cNvGrpSpPr/>
          <p:nvPr/>
        </p:nvGrpSpPr>
        <p:grpSpPr>
          <a:xfrm>
            <a:off x="7191542" y="1"/>
            <a:ext cx="5000459" cy="1425992"/>
            <a:chOff x="7191542" y="1"/>
            <a:chExt cx="5000459" cy="1425992"/>
          </a:xfrm>
        </p:grpSpPr>
        <p:pic>
          <p:nvPicPr>
            <p:cNvPr id="196" name="Google Shape;196;p5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97" name="Google Shape;197;p54"/>
            <p:cNvGrpSpPr/>
            <p:nvPr/>
          </p:nvGrpSpPr>
          <p:grpSpPr>
            <a:xfrm>
              <a:off x="7191542" y="1"/>
              <a:ext cx="5000459" cy="1425992"/>
              <a:chOff x="7186272" y="0"/>
              <a:chExt cx="5005729" cy="1427495"/>
            </a:xfrm>
          </p:grpSpPr>
          <p:sp>
            <p:nvSpPr>
              <p:cNvPr id="198" name="Google Shape;198;p5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5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200" name="Google Shape;200;p54"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Two Content">
  <p:cSld name="Two Content 12">
    <p:spTree>
      <p:nvGrpSpPr>
        <p:cNvPr id="1" name="Shape 1777"/>
        <p:cNvGrpSpPr/>
        <p:nvPr/>
      </p:nvGrpSpPr>
      <p:grpSpPr>
        <a:xfrm>
          <a:off x="0" y="0"/>
          <a:ext cx="0" cy="0"/>
          <a:chOff x="0" y="0"/>
          <a:chExt cx="0" cy="0"/>
        </a:xfrm>
      </p:grpSpPr>
      <p:sp>
        <p:nvSpPr>
          <p:cNvPr id="1778" name="Google Shape;1778;p21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9" name="Google Shape;1779;p218"/>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780" name="Google Shape;1780;p218"/>
          <p:cNvGrpSpPr/>
          <p:nvPr/>
        </p:nvGrpSpPr>
        <p:grpSpPr>
          <a:xfrm>
            <a:off x="7191542" y="1"/>
            <a:ext cx="5000459" cy="1425992"/>
            <a:chOff x="7191542" y="1"/>
            <a:chExt cx="5000459" cy="1425992"/>
          </a:xfrm>
        </p:grpSpPr>
        <p:pic>
          <p:nvPicPr>
            <p:cNvPr id="1781" name="Google Shape;1781;p21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782" name="Google Shape;1782;p218"/>
            <p:cNvGrpSpPr/>
            <p:nvPr/>
          </p:nvGrpSpPr>
          <p:grpSpPr>
            <a:xfrm>
              <a:off x="7191542" y="1"/>
              <a:ext cx="5000459" cy="1425992"/>
              <a:chOff x="7186272" y="0"/>
              <a:chExt cx="5005729" cy="1427495"/>
            </a:xfrm>
          </p:grpSpPr>
          <p:sp>
            <p:nvSpPr>
              <p:cNvPr id="1783" name="Google Shape;1783;p21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4" name="Google Shape;1784;p21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785" name="Google Shape;1785;p218"/>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6" name="Google Shape;1786;p218"/>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87" name="Google Shape;1787;p21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88" name="Google Shape;1788;p21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Comparison">
  <p:cSld name="Comparison 12">
    <p:spTree>
      <p:nvGrpSpPr>
        <p:cNvPr id="1" name="Shape 1789"/>
        <p:cNvGrpSpPr/>
        <p:nvPr/>
      </p:nvGrpSpPr>
      <p:grpSpPr>
        <a:xfrm>
          <a:off x="0" y="0"/>
          <a:ext cx="0" cy="0"/>
          <a:chOff x="0" y="0"/>
          <a:chExt cx="0" cy="0"/>
        </a:xfrm>
      </p:grpSpPr>
      <p:grpSp>
        <p:nvGrpSpPr>
          <p:cNvPr id="1790" name="Google Shape;1790;p219"/>
          <p:cNvGrpSpPr/>
          <p:nvPr/>
        </p:nvGrpSpPr>
        <p:grpSpPr>
          <a:xfrm>
            <a:off x="7191542" y="1"/>
            <a:ext cx="5000459" cy="1425992"/>
            <a:chOff x="7191542" y="1"/>
            <a:chExt cx="5000459" cy="1425992"/>
          </a:xfrm>
        </p:grpSpPr>
        <p:pic>
          <p:nvPicPr>
            <p:cNvPr id="1791" name="Google Shape;1791;p21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792" name="Google Shape;1792;p219"/>
            <p:cNvGrpSpPr/>
            <p:nvPr/>
          </p:nvGrpSpPr>
          <p:grpSpPr>
            <a:xfrm>
              <a:off x="7191542" y="1"/>
              <a:ext cx="5000459" cy="1425992"/>
              <a:chOff x="7186272" y="0"/>
              <a:chExt cx="5005729" cy="1427495"/>
            </a:xfrm>
          </p:grpSpPr>
          <p:sp>
            <p:nvSpPr>
              <p:cNvPr id="1793" name="Google Shape;1793;p21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4" name="Google Shape;1794;p21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795" name="Google Shape;1795;p21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6" name="Google Shape;1796;p219"/>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97" name="Google Shape;1797;p219"/>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8" name="Google Shape;1798;p219"/>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99" name="Google Shape;1799;p219"/>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0" name="Google Shape;1800;p21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01" name="Google Shape;1801;p21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02" name="Google Shape;1802;p21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Title Only">
  <p:cSld name="Title Only 12">
    <p:spTree>
      <p:nvGrpSpPr>
        <p:cNvPr id="1" name="Shape 1803"/>
        <p:cNvGrpSpPr/>
        <p:nvPr/>
      </p:nvGrpSpPr>
      <p:grpSpPr>
        <a:xfrm>
          <a:off x="0" y="0"/>
          <a:ext cx="0" cy="0"/>
          <a:chOff x="0" y="0"/>
          <a:chExt cx="0" cy="0"/>
        </a:xfrm>
      </p:grpSpPr>
      <p:grpSp>
        <p:nvGrpSpPr>
          <p:cNvPr id="1804" name="Google Shape;1804;p220"/>
          <p:cNvGrpSpPr/>
          <p:nvPr/>
        </p:nvGrpSpPr>
        <p:grpSpPr>
          <a:xfrm>
            <a:off x="7191542" y="1"/>
            <a:ext cx="5000459" cy="1425992"/>
            <a:chOff x="7191542" y="1"/>
            <a:chExt cx="5000459" cy="1425992"/>
          </a:xfrm>
        </p:grpSpPr>
        <p:pic>
          <p:nvPicPr>
            <p:cNvPr id="1805" name="Google Shape;1805;p22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806" name="Google Shape;1806;p220"/>
            <p:cNvGrpSpPr/>
            <p:nvPr/>
          </p:nvGrpSpPr>
          <p:grpSpPr>
            <a:xfrm>
              <a:off x="7191542" y="1"/>
              <a:ext cx="5000459" cy="1425992"/>
              <a:chOff x="7186272" y="0"/>
              <a:chExt cx="5005729" cy="1427495"/>
            </a:xfrm>
          </p:grpSpPr>
          <p:sp>
            <p:nvSpPr>
              <p:cNvPr id="1807" name="Google Shape;1807;p22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8" name="Google Shape;1808;p22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809" name="Google Shape;1809;p22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0" name="Google Shape;1810;p22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11" name="Google Shape;1811;p22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12" name="Google Shape;1812;p22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End">
  <p:cSld name="End 13">
    <p:spTree>
      <p:nvGrpSpPr>
        <p:cNvPr id="1" name="Shape 1813"/>
        <p:cNvGrpSpPr/>
        <p:nvPr/>
      </p:nvGrpSpPr>
      <p:grpSpPr>
        <a:xfrm>
          <a:off x="0" y="0"/>
          <a:ext cx="0" cy="0"/>
          <a:chOff x="0" y="0"/>
          <a:chExt cx="0" cy="0"/>
        </a:xfrm>
      </p:grpSpPr>
      <p:grpSp>
        <p:nvGrpSpPr>
          <p:cNvPr id="1814" name="Google Shape;1814;p221"/>
          <p:cNvGrpSpPr/>
          <p:nvPr/>
        </p:nvGrpSpPr>
        <p:grpSpPr>
          <a:xfrm>
            <a:off x="0" y="0"/>
            <a:ext cx="12192000" cy="2148830"/>
            <a:chOff x="0" y="0"/>
            <a:chExt cx="12192000" cy="2148830"/>
          </a:xfrm>
        </p:grpSpPr>
        <p:sp>
          <p:nvSpPr>
            <p:cNvPr id="1815" name="Google Shape;1815;p221"/>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6" name="Google Shape;1816;p221"/>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17" name="Google Shape;1817;p221"/>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8" name="Google Shape;1818;p221"/>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9" name="Google Shape;1819;p221"/>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20" name="Google Shape;1820;p221"/>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821" name="Google Shape;1821;p221"/>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Blank">
  <p:cSld name="Blank 12">
    <p:spTree>
      <p:nvGrpSpPr>
        <p:cNvPr id="1" name="Shape 1822"/>
        <p:cNvGrpSpPr/>
        <p:nvPr/>
      </p:nvGrpSpPr>
      <p:grpSpPr>
        <a:xfrm>
          <a:off x="0" y="0"/>
          <a:ext cx="0" cy="0"/>
          <a:chOff x="0" y="0"/>
          <a:chExt cx="0" cy="0"/>
        </a:xfrm>
      </p:grpSpPr>
      <p:sp>
        <p:nvSpPr>
          <p:cNvPr id="1823" name="Google Shape;1823;p22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24" name="Google Shape;1824;p22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25" name="Google Shape;1825;p22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826" name="Google Shape;1826;p222"/>
          <p:cNvGrpSpPr/>
          <p:nvPr/>
        </p:nvGrpSpPr>
        <p:grpSpPr>
          <a:xfrm>
            <a:off x="7191542" y="1"/>
            <a:ext cx="5000459" cy="1425992"/>
            <a:chOff x="7191542" y="1"/>
            <a:chExt cx="5000459" cy="1425992"/>
          </a:xfrm>
        </p:grpSpPr>
        <p:pic>
          <p:nvPicPr>
            <p:cNvPr id="1827" name="Google Shape;1827;p22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828" name="Google Shape;1828;p222"/>
            <p:cNvGrpSpPr/>
            <p:nvPr/>
          </p:nvGrpSpPr>
          <p:grpSpPr>
            <a:xfrm>
              <a:off x="7191542" y="1"/>
              <a:ext cx="5000459" cy="1425992"/>
              <a:chOff x="7186272" y="0"/>
              <a:chExt cx="5005729" cy="1427495"/>
            </a:xfrm>
          </p:grpSpPr>
          <p:sp>
            <p:nvSpPr>
              <p:cNvPr id="1829" name="Google Shape;1829;p22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0" name="Google Shape;1830;p22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4_Quotation">
  <p:cSld name="4_Quotation 2">
    <p:spTree>
      <p:nvGrpSpPr>
        <p:cNvPr id="1" name="Shape 1831"/>
        <p:cNvGrpSpPr/>
        <p:nvPr/>
      </p:nvGrpSpPr>
      <p:grpSpPr>
        <a:xfrm>
          <a:off x="0" y="0"/>
          <a:ext cx="0" cy="0"/>
          <a:chOff x="0" y="0"/>
          <a:chExt cx="0" cy="0"/>
        </a:xfrm>
      </p:grpSpPr>
      <p:sp>
        <p:nvSpPr>
          <p:cNvPr id="1832" name="Google Shape;1832;p223"/>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3" name="Google Shape;1833;p223"/>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4" name="Google Shape;1834;p223"/>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5" name="Google Shape;1835;p22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36" name="Google Shape;1836;p22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37" name="Google Shape;1837;p22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838" name="Google Shape;1838;p223"/>
          <p:cNvGrpSpPr/>
          <p:nvPr/>
        </p:nvGrpSpPr>
        <p:grpSpPr>
          <a:xfrm>
            <a:off x="7191542" y="1"/>
            <a:ext cx="5000459" cy="1425992"/>
            <a:chOff x="7191542" y="1"/>
            <a:chExt cx="5000459" cy="1425992"/>
          </a:xfrm>
        </p:grpSpPr>
        <p:pic>
          <p:nvPicPr>
            <p:cNvPr id="1839" name="Google Shape;1839;p22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840" name="Google Shape;1840;p223"/>
            <p:cNvGrpSpPr/>
            <p:nvPr/>
          </p:nvGrpSpPr>
          <p:grpSpPr>
            <a:xfrm>
              <a:off x="7191542" y="1"/>
              <a:ext cx="5000459" cy="1425992"/>
              <a:chOff x="7186272" y="0"/>
              <a:chExt cx="5005729" cy="1427495"/>
            </a:xfrm>
          </p:grpSpPr>
          <p:sp>
            <p:nvSpPr>
              <p:cNvPr id="1841" name="Google Shape;1841;p22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2" name="Google Shape;1842;p22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843" name="Google Shape;1843;p223"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Cover B">
  <p:cSld name="Cover B 3">
    <p:spTree>
      <p:nvGrpSpPr>
        <p:cNvPr id="1" name="Shape 1844"/>
        <p:cNvGrpSpPr/>
        <p:nvPr/>
      </p:nvGrpSpPr>
      <p:grpSpPr>
        <a:xfrm>
          <a:off x="0" y="0"/>
          <a:ext cx="0" cy="0"/>
          <a:chOff x="0" y="0"/>
          <a:chExt cx="0" cy="0"/>
        </a:xfrm>
      </p:grpSpPr>
      <p:sp>
        <p:nvSpPr>
          <p:cNvPr id="1845" name="Google Shape;1845;p224"/>
          <p:cNvSpPr txBox="1">
            <a:spLocks noGrp="1"/>
          </p:cNvSpPr>
          <p:nvPr>
            <p:ph type="ctrTitle"/>
          </p:nvPr>
        </p:nvSpPr>
        <p:spPr>
          <a:xfrm>
            <a:off x="513348" y="2633534"/>
            <a:ext cx="5194433" cy="2387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6" name="Google Shape;1846;p224"/>
          <p:cNvSpPr txBox="1">
            <a:spLocks noGrp="1"/>
          </p:cNvSpPr>
          <p:nvPr>
            <p:ph type="subTitle" idx="1"/>
          </p:nvPr>
        </p:nvSpPr>
        <p:spPr>
          <a:xfrm>
            <a:off x="513348" y="5400325"/>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847" name="Google Shape;1847;p224"/>
          <p:cNvGrpSpPr/>
          <p:nvPr/>
        </p:nvGrpSpPr>
        <p:grpSpPr>
          <a:xfrm flipH="1">
            <a:off x="-1" y="1"/>
            <a:ext cx="6418725" cy="1509822"/>
            <a:chOff x="7522541" y="1"/>
            <a:chExt cx="4669459" cy="1098357"/>
          </a:xfrm>
        </p:grpSpPr>
        <p:sp>
          <p:nvSpPr>
            <p:cNvPr id="1848" name="Google Shape;1848;p224"/>
            <p:cNvSpPr/>
            <p:nvPr/>
          </p:nvSpPr>
          <p:spPr>
            <a:xfrm>
              <a:off x="7522541" y="1"/>
              <a:ext cx="4669459" cy="1098357"/>
            </a:xfrm>
            <a:custGeom>
              <a:avLst/>
              <a:gdLst/>
              <a:ahLst/>
              <a:cxnLst/>
              <a:rect l="l" t="t" r="r" b="b"/>
              <a:pathLst>
                <a:path w="4669459" h="1098357" extrusionOk="0">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a:gsLst>
                <a:gs pos="0">
                  <a:srgbClr val="EF4114"/>
                </a:gs>
                <a:gs pos="4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9" name="Google Shape;1849;p224"/>
            <p:cNvSpPr/>
            <p:nvPr/>
          </p:nvSpPr>
          <p:spPr>
            <a:xfrm>
              <a:off x="7649481" y="1"/>
              <a:ext cx="4542519" cy="983565"/>
            </a:xfrm>
            <a:custGeom>
              <a:avLst/>
              <a:gdLst/>
              <a:ahLst/>
              <a:cxnLst/>
              <a:rect l="l" t="t" r="r" b="b"/>
              <a:pathLst>
                <a:path w="4542519" h="983565" extrusionOk="0">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850" name="Google Shape;1850;p224"/>
          <p:cNvPicPr preferRelativeResize="0"/>
          <p:nvPr/>
        </p:nvPicPr>
        <p:blipFill rotWithShape="1">
          <a:blip r:embed="rId2">
            <a:alphaModFix/>
          </a:blip>
          <a:srcRect/>
          <a:stretch/>
        </p:blipFill>
        <p:spPr>
          <a:xfrm>
            <a:off x="513348" y="136525"/>
            <a:ext cx="1945206" cy="879974"/>
          </a:xfrm>
          <a:prstGeom prst="rect">
            <a:avLst/>
          </a:prstGeom>
          <a:noFill/>
          <a:ln>
            <a:noFill/>
          </a:ln>
        </p:spPr>
      </p:pic>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Cover">
  <p:cSld name="Cover 14">
    <p:spTree>
      <p:nvGrpSpPr>
        <p:cNvPr id="1" name="Shape 1851"/>
        <p:cNvGrpSpPr/>
        <p:nvPr/>
      </p:nvGrpSpPr>
      <p:grpSpPr>
        <a:xfrm>
          <a:off x="0" y="0"/>
          <a:ext cx="0" cy="0"/>
          <a:chOff x="0" y="0"/>
          <a:chExt cx="0" cy="0"/>
        </a:xfrm>
      </p:grpSpPr>
      <p:sp>
        <p:nvSpPr>
          <p:cNvPr id="1852" name="Google Shape;1852;p225"/>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3" name="Google Shape;1853;p225"/>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4" name="Google Shape;1854;p225"/>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55" name="Google Shape;1855;p225"/>
          <p:cNvSpPr>
            <a:spLocks noGrp="1"/>
          </p:cNvSpPr>
          <p:nvPr>
            <p:ph type="pic" idx="2"/>
          </p:nvPr>
        </p:nvSpPr>
        <p:spPr>
          <a:xfrm>
            <a:off x="7118684" y="233915"/>
            <a:ext cx="5073316" cy="5943600"/>
          </a:xfrm>
          <a:prstGeom prst="rect">
            <a:avLst/>
          </a:prstGeom>
          <a:noFill/>
          <a:ln>
            <a:noFill/>
          </a:ln>
        </p:spPr>
      </p:sp>
      <p:grpSp>
        <p:nvGrpSpPr>
          <p:cNvPr id="1856" name="Google Shape;1856;p225"/>
          <p:cNvGrpSpPr/>
          <p:nvPr/>
        </p:nvGrpSpPr>
        <p:grpSpPr>
          <a:xfrm>
            <a:off x="0" y="5020348"/>
            <a:ext cx="12192000" cy="1837653"/>
            <a:chOff x="0" y="5020348"/>
            <a:chExt cx="12192000" cy="1837653"/>
          </a:xfrm>
        </p:grpSpPr>
        <p:sp>
          <p:nvSpPr>
            <p:cNvPr id="1857" name="Google Shape;1857;p225"/>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8" name="Google Shape;1858;p225"/>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59" name="Google Shape;1859;p225"/>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Divider">
  <p:cSld name="Divider 14">
    <p:bg>
      <p:bgPr>
        <a:solidFill>
          <a:schemeClr val="lt2"/>
        </a:solidFill>
        <a:effectLst/>
      </p:bgPr>
    </p:bg>
    <p:spTree>
      <p:nvGrpSpPr>
        <p:cNvPr id="1" name="Shape 1860"/>
        <p:cNvGrpSpPr/>
        <p:nvPr/>
      </p:nvGrpSpPr>
      <p:grpSpPr>
        <a:xfrm>
          <a:off x="0" y="0"/>
          <a:ext cx="0" cy="0"/>
          <a:chOff x="0" y="0"/>
          <a:chExt cx="0" cy="0"/>
        </a:xfrm>
      </p:grpSpPr>
      <p:grpSp>
        <p:nvGrpSpPr>
          <p:cNvPr id="1861" name="Google Shape;1861;p226"/>
          <p:cNvGrpSpPr/>
          <p:nvPr/>
        </p:nvGrpSpPr>
        <p:grpSpPr>
          <a:xfrm>
            <a:off x="0" y="5020347"/>
            <a:ext cx="12192000" cy="1837653"/>
            <a:chOff x="0" y="5020347"/>
            <a:chExt cx="12192000" cy="1837653"/>
          </a:xfrm>
        </p:grpSpPr>
        <p:sp>
          <p:nvSpPr>
            <p:cNvPr id="1862" name="Google Shape;1862;p226"/>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3" name="Google Shape;1863;p226"/>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4" name="Google Shape;1864;p226"/>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65" name="Google Shape;1865;p226"/>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1866" name="Google Shape;1866;p226"/>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7" name="Google Shape;1867;p226"/>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Photo Slide">
  <p:cSld name="Photo Slide 14">
    <p:spTree>
      <p:nvGrpSpPr>
        <p:cNvPr id="1" name="Shape 1868"/>
        <p:cNvGrpSpPr/>
        <p:nvPr/>
      </p:nvGrpSpPr>
      <p:grpSpPr>
        <a:xfrm>
          <a:off x="0" y="0"/>
          <a:ext cx="0" cy="0"/>
          <a:chOff x="0" y="0"/>
          <a:chExt cx="0" cy="0"/>
        </a:xfrm>
      </p:grpSpPr>
      <p:sp>
        <p:nvSpPr>
          <p:cNvPr id="1869" name="Google Shape;1869;p227"/>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70" name="Google Shape;1870;p227"/>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871" name="Google Shape;1871;p227"/>
          <p:cNvGrpSpPr/>
          <p:nvPr/>
        </p:nvGrpSpPr>
        <p:grpSpPr>
          <a:xfrm>
            <a:off x="0" y="5379426"/>
            <a:ext cx="2807368" cy="753891"/>
            <a:chOff x="0" y="5379426"/>
            <a:chExt cx="2807368" cy="753891"/>
          </a:xfrm>
        </p:grpSpPr>
        <p:sp>
          <p:nvSpPr>
            <p:cNvPr id="1872" name="Google Shape;1872;p227"/>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3" name="Google Shape;1873;p227"/>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74" name="Google Shape;1874;p227"/>
          <p:cNvSpPr>
            <a:spLocks noGrp="1"/>
          </p:cNvSpPr>
          <p:nvPr>
            <p:ph type="pic" idx="2"/>
          </p:nvPr>
        </p:nvSpPr>
        <p:spPr>
          <a:xfrm>
            <a:off x="2807368" y="457202"/>
            <a:ext cx="8915400" cy="5943598"/>
          </a:xfrm>
          <a:prstGeom prst="rect">
            <a:avLst/>
          </a:prstGeom>
          <a:noFill/>
          <a:ln>
            <a:noFill/>
          </a:ln>
        </p:spPr>
      </p:sp>
      <p:pic>
        <p:nvPicPr>
          <p:cNvPr id="1875" name="Google Shape;1875;p227"/>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ation">
  <p:cSld name="Quotation 4">
    <p:spTree>
      <p:nvGrpSpPr>
        <p:cNvPr id="1" name="Shape 201"/>
        <p:cNvGrpSpPr/>
        <p:nvPr/>
      </p:nvGrpSpPr>
      <p:grpSpPr>
        <a:xfrm>
          <a:off x="0" y="0"/>
          <a:ext cx="0" cy="0"/>
          <a:chOff x="0" y="0"/>
          <a:chExt cx="0" cy="0"/>
        </a:xfrm>
      </p:grpSpPr>
      <p:sp>
        <p:nvSpPr>
          <p:cNvPr id="202" name="Google Shape;202;p55"/>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55"/>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55"/>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5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06" name="Google Shape;206;p5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07" name="Google Shape;207;p5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08" name="Google Shape;208;p55"/>
          <p:cNvGrpSpPr/>
          <p:nvPr/>
        </p:nvGrpSpPr>
        <p:grpSpPr>
          <a:xfrm>
            <a:off x="7191542" y="1"/>
            <a:ext cx="5000459" cy="1425992"/>
            <a:chOff x="7191542" y="1"/>
            <a:chExt cx="5000459" cy="1425992"/>
          </a:xfrm>
        </p:grpSpPr>
        <p:pic>
          <p:nvPicPr>
            <p:cNvPr id="209" name="Google Shape;209;p5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10" name="Google Shape;210;p55"/>
            <p:cNvGrpSpPr/>
            <p:nvPr/>
          </p:nvGrpSpPr>
          <p:grpSpPr>
            <a:xfrm>
              <a:off x="7191542" y="1"/>
              <a:ext cx="5000459" cy="1425992"/>
              <a:chOff x="7186272" y="0"/>
              <a:chExt cx="5005729" cy="1427495"/>
            </a:xfrm>
          </p:grpSpPr>
          <p:sp>
            <p:nvSpPr>
              <p:cNvPr id="211" name="Google Shape;211;p5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 name="Google Shape;212;p5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213" name="Google Shape;213;p55"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Quotation">
  <p:cSld name="Quotation 20">
    <p:spTree>
      <p:nvGrpSpPr>
        <p:cNvPr id="1" name="Shape 1876"/>
        <p:cNvGrpSpPr/>
        <p:nvPr/>
      </p:nvGrpSpPr>
      <p:grpSpPr>
        <a:xfrm>
          <a:off x="0" y="0"/>
          <a:ext cx="0" cy="0"/>
          <a:chOff x="0" y="0"/>
          <a:chExt cx="0" cy="0"/>
        </a:xfrm>
      </p:grpSpPr>
      <p:sp>
        <p:nvSpPr>
          <p:cNvPr id="1877" name="Google Shape;1877;p228"/>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8" name="Google Shape;1878;p228"/>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9" name="Google Shape;1879;p228"/>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0" name="Google Shape;1880;p22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81" name="Google Shape;1881;p22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82" name="Google Shape;1882;p22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883" name="Google Shape;1883;p228"/>
          <p:cNvGrpSpPr/>
          <p:nvPr/>
        </p:nvGrpSpPr>
        <p:grpSpPr>
          <a:xfrm>
            <a:off x="7191542" y="1"/>
            <a:ext cx="5000459" cy="1425992"/>
            <a:chOff x="7191542" y="1"/>
            <a:chExt cx="5000459" cy="1425992"/>
          </a:xfrm>
        </p:grpSpPr>
        <p:pic>
          <p:nvPicPr>
            <p:cNvPr id="1884" name="Google Shape;1884;p22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885" name="Google Shape;1885;p228"/>
            <p:cNvGrpSpPr/>
            <p:nvPr/>
          </p:nvGrpSpPr>
          <p:grpSpPr>
            <a:xfrm>
              <a:off x="7191542" y="1"/>
              <a:ext cx="5000459" cy="1425992"/>
              <a:chOff x="7186272" y="0"/>
              <a:chExt cx="5005729" cy="1427495"/>
            </a:xfrm>
          </p:grpSpPr>
          <p:sp>
            <p:nvSpPr>
              <p:cNvPr id="1886" name="Google Shape;1886;p22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7" name="Google Shape;1887;p22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888" name="Google Shape;1888;p228"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Quotation">
  <p:cSld name="Quotation 21">
    <p:spTree>
      <p:nvGrpSpPr>
        <p:cNvPr id="1" name="Shape 1889"/>
        <p:cNvGrpSpPr/>
        <p:nvPr/>
      </p:nvGrpSpPr>
      <p:grpSpPr>
        <a:xfrm>
          <a:off x="0" y="0"/>
          <a:ext cx="0" cy="0"/>
          <a:chOff x="0" y="0"/>
          <a:chExt cx="0" cy="0"/>
        </a:xfrm>
      </p:grpSpPr>
      <p:sp>
        <p:nvSpPr>
          <p:cNvPr id="1890" name="Google Shape;1890;p229"/>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1" name="Google Shape;1891;p229"/>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2" name="Google Shape;1892;p229"/>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3" name="Google Shape;1893;p22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94" name="Google Shape;1894;p22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95" name="Google Shape;1895;p22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896" name="Google Shape;1896;p229"/>
          <p:cNvGrpSpPr/>
          <p:nvPr/>
        </p:nvGrpSpPr>
        <p:grpSpPr>
          <a:xfrm>
            <a:off x="7191542" y="1"/>
            <a:ext cx="5000459" cy="1425992"/>
            <a:chOff x="7191542" y="1"/>
            <a:chExt cx="5000459" cy="1425992"/>
          </a:xfrm>
        </p:grpSpPr>
        <p:pic>
          <p:nvPicPr>
            <p:cNvPr id="1897" name="Google Shape;1897;p22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898" name="Google Shape;1898;p229"/>
            <p:cNvGrpSpPr/>
            <p:nvPr/>
          </p:nvGrpSpPr>
          <p:grpSpPr>
            <a:xfrm>
              <a:off x="7191542" y="1"/>
              <a:ext cx="5000459" cy="1425992"/>
              <a:chOff x="7186272" y="0"/>
              <a:chExt cx="5005729" cy="1427495"/>
            </a:xfrm>
          </p:grpSpPr>
          <p:sp>
            <p:nvSpPr>
              <p:cNvPr id="1899" name="Google Shape;1899;p22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0" name="Google Shape;1900;p22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901" name="Google Shape;1901;p229"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Title and Content">
  <p:cSld name="Title and Content 13">
    <p:spTree>
      <p:nvGrpSpPr>
        <p:cNvPr id="1" name="Shape 1902"/>
        <p:cNvGrpSpPr/>
        <p:nvPr/>
      </p:nvGrpSpPr>
      <p:grpSpPr>
        <a:xfrm>
          <a:off x="0" y="0"/>
          <a:ext cx="0" cy="0"/>
          <a:chOff x="0" y="0"/>
          <a:chExt cx="0" cy="0"/>
        </a:xfrm>
      </p:grpSpPr>
      <p:grpSp>
        <p:nvGrpSpPr>
          <p:cNvPr id="1903" name="Google Shape;1903;p230"/>
          <p:cNvGrpSpPr/>
          <p:nvPr/>
        </p:nvGrpSpPr>
        <p:grpSpPr>
          <a:xfrm>
            <a:off x="7191542" y="1"/>
            <a:ext cx="5000459" cy="1425992"/>
            <a:chOff x="7191542" y="1"/>
            <a:chExt cx="5000459" cy="1425992"/>
          </a:xfrm>
        </p:grpSpPr>
        <p:pic>
          <p:nvPicPr>
            <p:cNvPr id="1904" name="Google Shape;1904;p23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905" name="Google Shape;1905;p230"/>
            <p:cNvGrpSpPr/>
            <p:nvPr/>
          </p:nvGrpSpPr>
          <p:grpSpPr>
            <a:xfrm>
              <a:off x="7191542" y="1"/>
              <a:ext cx="5000459" cy="1425992"/>
              <a:chOff x="7186272" y="0"/>
              <a:chExt cx="5005729" cy="1427495"/>
            </a:xfrm>
          </p:grpSpPr>
          <p:sp>
            <p:nvSpPr>
              <p:cNvPr id="1906" name="Google Shape;1906;p23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7" name="Google Shape;1907;p23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908" name="Google Shape;1908;p23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9" name="Google Shape;1909;p230"/>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0" name="Google Shape;1910;p23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11" name="Google Shape;1911;p23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12" name="Google Shape;1912;p23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Two Content">
  <p:cSld name="Two Content 13">
    <p:spTree>
      <p:nvGrpSpPr>
        <p:cNvPr id="1" name="Shape 1913"/>
        <p:cNvGrpSpPr/>
        <p:nvPr/>
      </p:nvGrpSpPr>
      <p:grpSpPr>
        <a:xfrm>
          <a:off x="0" y="0"/>
          <a:ext cx="0" cy="0"/>
          <a:chOff x="0" y="0"/>
          <a:chExt cx="0" cy="0"/>
        </a:xfrm>
      </p:grpSpPr>
      <p:sp>
        <p:nvSpPr>
          <p:cNvPr id="1914" name="Google Shape;1914;p23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5" name="Google Shape;1915;p231"/>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16" name="Google Shape;1916;p231"/>
          <p:cNvGrpSpPr/>
          <p:nvPr/>
        </p:nvGrpSpPr>
        <p:grpSpPr>
          <a:xfrm>
            <a:off x="7191542" y="1"/>
            <a:ext cx="5000459" cy="1425992"/>
            <a:chOff x="7191542" y="1"/>
            <a:chExt cx="5000459" cy="1425992"/>
          </a:xfrm>
        </p:grpSpPr>
        <p:pic>
          <p:nvPicPr>
            <p:cNvPr id="1917" name="Google Shape;1917;p23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918" name="Google Shape;1918;p231"/>
            <p:cNvGrpSpPr/>
            <p:nvPr/>
          </p:nvGrpSpPr>
          <p:grpSpPr>
            <a:xfrm>
              <a:off x="7191542" y="1"/>
              <a:ext cx="5000459" cy="1425992"/>
              <a:chOff x="7186272" y="0"/>
              <a:chExt cx="5005729" cy="1427495"/>
            </a:xfrm>
          </p:grpSpPr>
          <p:sp>
            <p:nvSpPr>
              <p:cNvPr id="1919" name="Google Shape;1919;p23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0" name="Google Shape;1920;p23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921" name="Google Shape;1921;p231"/>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2" name="Google Shape;1922;p231"/>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23" name="Google Shape;1923;p23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24" name="Google Shape;1924;p23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Comparison">
  <p:cSld name="Comparison 13">
    <p:spTree>
      <p:nvGrpSpPr>
        <p:cNvPr id="1" name="Shape 1925"/>
        <p:cNvGrpSpPr/>
        <p:nvPr/>
      </p:nvGrpSpPr>
      <p:grpSpPr>
        <a:xfrm>
          <a:off x="0" y="0"/>
          <a:ext cx="0" cy="0"/>
          <a:chOff x="0" y="0"/>
          <a:chExt cx="0" cy="0"/>
        </a:xfrm>
      </p:grpSpPr>
      <p:grpSp>
        <p:nvGrpSpPr>
          <p:cNvPr id="1926" name="Google Shape;1926;p232"/>
          <p:cNvGrpSpPr/>
          <p:nvPr/>
        </p:nvGrpSpPr>
        <p:grpSpPr>
          <a:xfrm>
            <a:off x="7191542" y="1"/>
            <a:ext cx="5000459" cy="1425992"/>
            <a:chOff x="7191542" y="1"/>
            <a:chExt cx="5000459" cy="1425992"/>
          </a:xfrm>
        </p:grpSpPr>
        <p:pic>
          <p:nvPicPr>
            <p:cNvPr id="1927" name="Google Shape;1927;p23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928" name="Google Shape;1928;p232"/>
            <p:cNvGrpSpPr/>
            <p:nvPr/>
          </p:nvGrpSpPr>
          <p:grpSpPr>
            <a:xfrm>
              <a:off x="7191542" y="1"/>
              <a:ext cx="5000459" cy="1425992"/>
              <a:chOff x="7186272" y="0"/>
              <a:chExt cx="5005729" cy="1427495"/>
            </a:xfrm>
          </p:grpSpPr>
          <p:sp>
            <p:nvSpPr>
              <p:cNvPr id="1929" name="Google Shape;1929;p23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0" name="Google Shape;1930;p23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931" name="Google Shape;1931;p23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2" name="Google Shape;1932;p232"/>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33" name="Google Shape;1933;p232"/>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4" name="Google Shape;1934;p232"/>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35" name="Google Shape;1935;p232"/>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6" name="Google Shape;1936;p23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37" name="Google Shape;1937;p23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38" name="Google Shape;1938;p23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Title Only">
  <p:cSld name="Title Only 13">
    <p:spTree>
      <p:nvGrpSpPr>
        <p:cNvPr id="1" name="Shape 1939"/>
        <p:cNvGrpSpPr/>
        <p:nvPr/>
      </p:nvGrpSpPr>
      <p:grpSpPr>
        <a:xfrm>
          <a:off x="0" y="0"/>
          <a:ext cx="0" cy="0"/>
          <a:chOff x="0" y="0"/>
          <a:chExt cx="0" cy="0"/>
        </a:xfrm>
      </p:grpSpPr>
      <p:grpSp>
        <p:nvGrpSpPr>
          <p:cNvPr id="1940" name="Google Shape;1940;p233"/>
          <p:cNvGrpSpPr/>
          <p:nvPr/>
        </p:nvGrpSpPr>
        <p:grpSpPr>
          <a:xfrm>
            <a:off x="7191542" y="1"/>
            <a:ext cx="5000459" cy="1425992"/>
            <a:chOff x="7191542" y="1"/>
            <a:chExt cx="5000459" cy="1425992"/>
          </a:xfrm>
        </p:grpSpPr>
        <p:pic>
          <p:nvPicPr>
            <p:cNvPr id="1941" name="Google Shape;1941;p23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942" name="Google Shape;1942;p233"/>
            <p:cNvGrpSpPr/>
            <p:nvPr/>
          </p:nvGrpSpPr>
          <p:grpSpPr>
            <a:xfrm>
              <a:off x="7191542" y="1"/>
              <a:ext cx="5000459" cy="1425992"/>
              <a:chOff x="7186272" y="0"/>
              <a:chExt cx="5005729" cy="1427495"/>
            </a:xfrm>
          </p:grpSpPr>
          <p:sp>
            <p:nvSpPr>
              <p:cNvPr id="1943" name="Google Shape;1943;p23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4" name="Google Shape;1944;p23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945" name="Google Shape;1945;p23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6" name="Google Shape;1946;p23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47" name="Google Shape;1947;p23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48" name="Google Shape;1948;p23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End">
  <p:cSld name="End 14">
    <p:spTree>
      <p:nvGrpSpPr>
        <p:cNvPr id="1" name="Shape 1949"/>
        <p:cNvGrpSpPr/>
        <p:nvPr/>
      </p:nvGrpSpPr>
      <p:grpSpPr>
        <a:xfrm>
          <a:off x="0" y="0"/>
          <a:ext cx="0" cy="0"/>
          <a:chOff x="0" y="0"/>
          <a:chExt cx="0" cy="0"/>
        </a:xfrm>
      </p:grpSpPr>
      <p:grpSp>
        <p:nvGrpSpPr>
          <p:cNvPr id="1950" name="Google Shape;1950;p234"/>
          <p:cNvGrpSpPr/>
          <p:nvPr/>
        </p:nvGrpSpPr>
        <p:grpSpPr>
          <a:xfrm>
            <a:off x="0" y="0"/>
            <a:ext cx="12192000" cy="2148830"/>
            <a:chOff x="0" y="0"/>
            <a:chExt cx="12192000" cy="2148830"/>
          </a:xfrm>
        </p:grpSpPr>
        <p:sp>
          <p:nvSpPr>
            <p:cNvPr id="1951" name="Google Shape;1951;p234"/>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2" name="Google Shape;1952;p234"/>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53" name="Google Shape;1953;p234"/>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4" name="Google Shape;1954;p234"/>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5" name="Google Shape;1955;p234"/>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56" name="Google Shape;1956;p234"/>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957" name="Google Shape;1957;p234"/>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Blank">
  <p:cSld name="Blank 13">
    <p:spTree>
      <p:nvGrpSpPr>
        <p:cNvPr id="1" name="Shape 1958"/>
        <p:cNvGrpSpPr/>
        <p:nvPr/>
      </p:nvGrpSpPr>
      <p:grpSpPr>
        <a:xfrm>
          <a:off x="0" y="0"/>
          <a:ext cx="0" cy="0"/>
          <a:chOff x="0" y="0"/>
          <a:chExt cx="0" cy="0"/>
        </a:xfrm>
      </p:grpSpPr>
      <p:sp>
        <p:nvSpPr>
          <p:cNvPr id="1959" name="Google Shape;1959;p23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60" name="Google Shape;1960;p23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61" name="Google Shape;1961;p23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62" name="Google Shape;1962;p235"/>
          <p:cNvGrpSpPr/>
          <p:nvPr/>
        </p:nvGrpSpPr>
        <p:grpSpPr>
          <a:xfrm>
            <a:off x="7191542" y="1"/>
            <a:ext cx="5000459" cy="1425992"/>
            <a:chOff x="7191542" y="1"/>
            <a:chExt cx="5000459" cy="1425992"/>
          </a:xfrm>
        </p:grpSpPr>
        <p:pic>
          <p:nvPicPr>
            <p:cNvPr id="1963" name="Google Shape;1963;p23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964" name="Google Shape;1964;p235"/>
            <p:cNvGrpSpPr/>
            <p:nvPr/>
          </p:nvGrpSpPr>
          <p:grpSpPr>
            <a:xfrm>
              <a:off x="7191542" y="1"/>
              <a:ext cx="5000459" cy="1425992"/>
              <a:chOff x="7186272" y="0"/>
              <a:chExt cx="5005729" cy="1427495"/>
            </a:xfrm>
          </p:grpSpPr>
          <p:sp>
            <p:nvSpPr>
              <p:cNvPr id="1965" name="Google Shape;1965;p23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6" name="Google Shape;1966;p23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matchingName="Title Slide">
  <p:cSld name="Title Slide 2">
    <p:bg>
      <p:bgPr>
        <a:solidFill>
          <a:schemeClr val="lt1"/>
        </a:solidFill>
        <a:effectLst/>
      </p:bgPr>
    </p:bg>
    <p:spTree>
      <p:nvGrpSpPr>
        <p:cNvPr id="1" name="Shape 1967"/>
        <p:cNvGrpSpPr/>
        <p:nvPr/>
      </p:nvGrpSpPr>
      <p:grpSpPr>
        <a:xfrm>
          <a:off x="0" y="0"/>
          <a:ext cx="0" cy="0"/>
          <a:chOff x="0" y="0"/>
          <a:chExt cx="0" cy="0"/>
        </a:xfrm>
      </p:grpSpPr>
      <p:sp>
        <p:nvSpPr>
          <p:cNvPr id="1968" name="Google Shape;1968;p236"/>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F3F6F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9" name="Google Shape;1969;p236"/>
          <p:cNvSpPr/>
          <p:nvPr/>
        </p:nvSpPr>
        <p:spPr>
          <a:xfrm>
            <a:off x="2" y="5100849"/>
            <a:ext cx="7111365" cy="1757680"/>
          </a:xfrm>
          <a:custGeom>
            <a:avLst/>
            <a:gdLst/>
            <a:ahLst/>
            <a:cxnLst/>
            <a:rect l="l" t="t" r="r" b="b"/>
            <a:pathLst>
              <a:path w="7111365" h="1757679" extrusionOk="0">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70" name="Google Shape;1970;p236"/>
          <p:cNvPicPr preferRelativeResize="0"/>
          <p:nvPr/>
        </p:nvPicPr>
        <p:blipFill rotWithShape="1">
          <a:blip r:embed="rId2">
            <a:alphaModFix/>
          </a:blip>
          <a:srcRect/>
          <a:stretch/>
        </p:blipFill>
        <p:spPr>
          <a:xfrm>
            <a:off x="0" y="5041899"/>
            <a:ext cx="12192000" cy="1816100"/>
          </a:xfrm>
          <a:prstGeom prst="rect">
            <a:avLst/>
          </a:prstGeom>
          <a:noFill/>
          <a:ln>
            <a:noFill/>
          </a:ln>
        </p:spPr>
      </p:pic>
      <p:sp>
        <p:nvSpPr>
          <p:cNvPr id="1971" name="Google Shape;1971;p236"/>
          <p:cNvSpPr/>
          <p:nvPr/>
        </p:nvSpPr>
        <p:spPr>
          <a:xfrm>
            <a:off x="1" y="5020055"/>
            <a:ext cx="12192000" cy="1838325"/>
          </a:xfrm>
          <a:custGeom>
            <a:avLst/>
            <a:gdLst/>
            <a:ahLst/>
            <a:cxnLst/>
            <a:rect l="l" t="t" r="r" b="b"/>
            <a:pathLst>
              <a:path w="12192000" h="1838325" extrusionOk="0">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72" name="Google Shape;1972;p236"/>
          <p:cNvPicPr preferRelativeResize="0"/>
          <p:nvPr/>
        </p:nvPicPr>
        <p:blipFill rotWithShape="1">
          <a:blip r:embed="rId3">
            <a:alphaModFix/>
          </a:blip>
          <a:srcRect/>
          <a:stretch/>
        </p:blipFill>
        <p:spPr>
          <a:xfrm>
            <a:off x="313956" y="5564123"/>
            <a:ext cx="2025383" cy="911351"/>
          </a:xfrm>
          <a:prstGeom prst="rect">
            <a:avLst/>
          </a:prstGeom>
          <a:noFill/>
          <a:ln>
            <a:noFill/>
          </a:ln>
        </p:spPr>
      </p:pic>
      <p:sp>
        <p:nvSpPr>
          <p:cNvPr id="1973" name="Google Shape;1973;p236"/>
          <p:cNvSpPr/>
          <p:nvPr/>
        </p:nvSpPr>
        <p:spPr>
          <a:xfrm>
            <a:off x="1520189" y="2812542"/>
            <a:ext cx="2286000" cy="0"/>
          </a:xfrm>
          <a:custGeom>
            <a:avLst/>
            <a:gdLst/>
            <a:ahLst/>
            <a:cxnLst/>
            <a:rect l="l" t="t" r="r" b="b"/>
            <a:pathLst>
              <a:path w="2286000" h="120000" extrusionOk="0">
                <a:moveTo>
                  <a:pt x="0" y="0"/>
                </a:moveTo>
                <a:lnTo>
                  <a:pt x="2286000" y="0"/>
                </a:lnTo>
              </a:path>
            </a:pathLst>
          </a:custGeom>
          <a:noFill/>
          <a:ln w="32000" cap="flat" cmpd="sng">
            <a:solidFill>
              <a:srgbClr val="F5836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4" name="Google Shape;1974;p236"/>
          <p:cNvSpPr txBox="1">
            <a:spLocks noGrp="1"/>
          </p:cNvSpPr>
          <p:nvPr>
            <p:ph type="ctrTitle"/>
          </p:nvPr>
        </p:nvSpPr>
        <p:spPr>
          <a:xfrm>
            <a:off x="471690" y="493920"/>
            <a:ext cx="11248618" cy="574040"/>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dk1"/>
              </a:buClr>
              <a:buSzPts val="3600"/>
              <a:buFont typeface="Calibri"/>
              <a:buNone/>
              <a:defRPr b="0" i="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5" name="Google Shape;1975;p236"/>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1000"/>
              </a:spcBef>
              <a:spcAft>
                <a:spcPts val="0"/>
              </a:spcAft>
              <a:buSzPts val="2400"/>
              <a:buChar char="•"/>
              <a:defRPr/>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976" name="Google Shape;1976;p236"/>
          <p:cNvSpPr txBox="1">
            <a:spLocks noGrp="1"/>
          </p:cNvSpPr>
          <p:nvPr>
            <p:ph type="ftr" idx="11"/>
          </p:nvPr>
        </p:nvSpPr>
        <p:spPr>
          <a:xfrm>
            <a:off x="609600" y="6356350"/>
            <a:ext cx="4114800" cy="365125"/>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91949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7" name="Google Shape;1977;p236"/>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91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78" name="Google Shape;1978;p236"/>
          <p:cNvSpPr txBox="1">
            <a:spLocks noGrp="1"/>
          </p:cNvSpPr>
          <p:nvPr>
            <p:ph type="sldNum" idx="12"/>
          </p:nvPr>
        </p:nvSpPr>
        <p:spPr>
          <a:xfrm>
            <a:off x="8839200" y="6356350"/>
            <a:ext cx="2743200" cy="365125"/>
          </a:xfrm>
          <a:prstGeom prst="rect">
            <a:avLst/>
          </a:prstGeom>
          <a:noFill/>
          <a:ln>
            <a:noFill/>
          </a:ln>
        </p:spPr>
        <p:txBody>
          <a:bodyPr spcFirstLastPara="1" wrap="square" lIns="0" tIns="0" rIns="0" bIns="0" anchor="ctr" anchorCtr="0">
            <a:noAutofit/>
          </a:bodyPr>
          <a:lstStyle>
            <a:lvl1pPr marL="38100" marR="0" lvl="0"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1pPr>
            <a:lvl2pPr marL="38100" marR="0" lvl="1"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2pPr>
            <a:lvl3pPr marL="38100" marR="0" lvl="2"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3pPr>
            <a:lvl4pPr marL="38100" marR="0" lvl="3"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4pPr>
            <a:lvl5pPr marL="38100" marR="0" lvl="4"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5pPr>
            <a:lvl6pPr marL="38100" marR="0" lvl="5"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6pPr>
            <a:lvl7pPr marL="38100" marR="0" lvl="6"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7pPr>
            <a:lvl8pPr marL="38100" marR="0" lvl="7"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8pPr>
            <a:lvl9pPr marL="38100" marR="0" lvl="8"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9pPr>
          </a:lstStyle>
          <a:p>
            <a:pPr marL="381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2_Quotation">
  <p:cSld name="2_Quotation 3">
    <p:spTree>
      <p:nvGrpSpPr>
        <p:cNvPr id="1" name="Shape 1979"/>
        <p:cNvGrpSpPr/>
        <p:nvPr/>
      </p:nvGrpSpPr>
      <p:grpSpPr>
        <a:xfrm>
          <a:off x="0" y="0"/>
          <a:ext cx="0" cy="0"/>
          <a:chOff x="0" y="0"/>
          <a:chExt cx="0" cy="0"/>
        </a:xfrm>
      </p:grpSpPr>
      <p:sp>
        <p:nvSpPr>
          <p:cNvPr id="1980" name="Google Shape;1980;p237"/>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1" name="Google Shape;1981;p237"/>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2" name="Google Shape;1982;p237"/>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3" name="Google Shape;1983;p23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84" name="Google Shape;1984;p23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85" name="Google Shape;1985;p23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86" name="Google Shape;1986;p237"/>
          <p:cNvGrpSpPr/>
          <p:nvPr/>
        </p:nvGrpSpPr>
        <p:grpSpPr>
          <a:xfrm>
            <a:off x="7191542" y="1"/>
            <a:ext cx="5000459" cy="1425992"/>
            <a:chOff x="7191542" y="1"/>
            <a:chExt cx="5000459" cy="1425992"/>
          </a:xfrm>
        </p:grpSpPr>
        <p:pic>
          <p:nvPicPr>
            <p:cNvPr id="1987" name="Google Shape;1987;p23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988" name="Google Shape;1988;p237"/>
            <p:cNvGrpSpPr/>
            <p:nvPr/>
          </p:nvGrpSpPr>
          <p:grpSpPr>
            <a:xfrm>
              <a:off x="7191542" y="1"/>
              <a:ext cx="5000459" cy="1425992"/>
              <a:chOff x="7186272" y="0"/>
              <a:chExt cx="5005729" cy="1427495"/>
            </a:xfrm>
          </p:grpSpPr>
          <p:sp>
            <p:nvSpPr>
              <p:cNvPr id="1989" name="Google Shape;1989;p23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0" name="Google Shape;1990;p23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991" name="Google Shape;1991;p237"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grpSp>
        <p:nvGrpSpPr>
          <p:cNvPr id="24" name="Google Shape;24;p38"/>
          <p:cNvGrpSpPr/>
          <p:nvPr/>
        </p:nvGrpSpPr>
        <p:grpSpPr>
          <a:xfrm>
            <a:off x="7191542" y="1"/>
            <a:ext cx="5000459" cy="1425992"/>
            <a:chOff x="7191542" y="1"/>
            <a:chExt cx="5000459" cy="1425992"/>
          </a:xfrm>
        </p:grpSpPr>
        <p:pic>
          <p:nvPicPr>
            <p:cNvPr id="25" name="Google Shape;25;p3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6" name="Google Shape;26;p38"/>
            <p:cNvGrpSpPr/>
            <p:nvPr/>
          </p:nvGrpSpPr>
          <p:grpSpPr>
            <a:xfrm>
              <a:off x="7191542" y="1"/>
              <a:ext cx="5000459" cy="1425992"/>
              <a:chOff x="7186272" y="0"/>
              <a:chExt cx="5005729" cy="1427495"/>
            </a:xfrm>
          </p:grpSpPr>
          <p:sp>
            <p:nvSpPr>
              <p:cNvPr id="27" name="Google Shape;27;p3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3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9" name="Google Shape;29;p3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8"/>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2" name="Google Shape;32;p3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3" name="Google Shape;33;p3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4">
    <p:spTree>
      <p:nvGrpSpPr>
        <p:cNvPr id="1" name="Shape 214"/>
        <p:cNvGrpSpPr/>
        <p:nvPr/>
      </p:nvGrpSpPr>
      <p:grpSpPr>
        <a:xfrm>
          <a:off x="0" y="0"/>
          <a:ext cx="0" cy="0"/>
          <a:chOff x="0" y="0"/>
          <a:chExt cx="0" cy="0"/>
        </a:xfrm>
      </p:grpSpPr>
      <p:grpSp>
        <p:nvGrpSpPr>
          <p:cNvPr id="215" name="Google Shape;215;p56"/>
          <p:cNvGrpSpPr/>
          <p:nvPr/>
        </p:nvGrpSpPr>
        <p:grpSpPr>
          <a:xfrm>
            <a:off x="7191542" y="1"/>
            <a:ext cx="5000459" cy="1425992"/>
            <a:chOff x="7191542" y="1"/>
            <a:chExt cx="5000459" cy="1425992"/>
          </a:xfrm>
        </p:grpSpPr>
        <p:pic>
          <p:nvPicPr>
            <p:cNvPr id="216" name="Google Shape;216;p5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17" name="Google Shape;217;p56"/>
            <p:cNvGrpSpPr/>
            <p:nvPr/>
          </p:nvGrpSpPr>
          <p:grpSpPr>
            <a:xfrm>
              <a:off x="7191542" y="1"/>
              <a:ext cx="5000459" cy="1425992"/>
              <a:chOff x="7186272" y="0"/>
              <a:chExt cx="5005729" cy="1427495"/>
            </a:xfrm>
          </p:grpSpPr>
          <p:sp>
            <p:nvSpPr>
              <p:cNvPr id="218" name="Google Shape;218;p5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9" name="Google Shape;219;p5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20" name="Google Shape;220;p5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56"/>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5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23" name="Google Shape;223;p5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24" name="Google Shape;224;p5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1_Quotation">
  <p:cSld name="1_Quotation">
    <p:spTree>
      <p:nvGrpSpPr>
        <p:cNvPr id="1" name="Shape 1992"/>
        <p:cNvGrpSpPr/>
        <p:nvPr/>
      </p:nvGrpSpPr>
      <p:grpSpPr>
        <a:xfrm>
          <a:off x="0" y="0"/>
          <a:ext cx="0" cy="0"/>
          <a:chOff x="0" y="0"/>
          <a:chExt cx="0" cy="0"/>
        </a:xfrm>
      </p:grpSpPr>
      <p:sp>
        <p:nvSpPr>
          <p:cNvPr id="1993" name="Google Shape;1993;p238"/>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4" name="Google Shape;1994;p238"/>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5" name="Google Shape;1995;p238"/>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6" name="Google Shape;1996;p23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97" name="Google Shape;1997;p23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98" name="Google Shape;1998;p23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99" name="Google Shape;1999;p238"/>
          <p:cNvGrpSpPr/>
          <p:nvPr/>
        </p:nvGrpSpPr>
        <p:grpSpPr>
          <a:xfrm>
            <a:off x="7191542" y="1"/>
            <a:ext cx="5000459" cy="1425992"/>
            <a:chOff x="7191542" y="1"/>
            <a:chExt cx="5000459" cy="1425992"/>
          </a:xfrm>
        </p:grpSpPr>
        <p:pic>
          <p:nvPicPr>
            <p:cNvPr id="2000" name="Google Shape;2000;p23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001" name="Google Shape;2001;p238"/>
            <p:cNvGrpSpPr/>
            <p:nvPr/>
          </p:nvGrpSpPr>
          <p:grpSpPr>
            <a:xfrm>
              <a:off x="7191542" y="1"/>
              <a:ext cx="5000459" cy="1425992"/>
              <a:chOff x="7186272" y="0"/>
              <a:chExt cx="5005729" cy="1427495"/>
            </a:xfrm>
          </p:grpSpPr>
          <p:sp>
            <p:nvSpPr>
              <p:cNvPr id="2002" name="Google Shape;2002;p23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03" name="Google Shape;2003;p23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2004" name="Google Shape;2004;p238"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25"/>
        <p:cNvGrpSpPr/>
        <p:nvPr/>
      </p:nvGrpSpPr>
      <p:grpSpPr>
        <a:xfrm>
          <a:off x="0" y="0"/>
          <a:ext cx="0" cy="0"/>
          <a:chOff x="0" y="0"/>
          <a:chExt cx="0" cy="0"/>
        </a:xfrm>
      </p:grpSpPr>
      <p:grpSp>
        <p:nvGrpSpPr>
          <p:cNvPr id="226" name="Google Shape;226;p58"/>
          <p:cNvGrpSpPr/>
          <p:nvPr/>
        </p:nvGrpSpPr>
        <p:grpSpPr>
          <a:xfrm>
            <a:off x="7191542" y="1"/>
            <a:ext cx="5000459" cy="1425992"/>
            <a:chOff x="7191542" y="1"/>
            <a:chExt cx="5000459" cy="1425992"/>
          </a:xfrm>
        </p:grpSpPr>
        <p:pic>
          <p:nvPicPr>
            <p:cNvPr id="227" name="Google Shape;227;p5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28" name="Google Shape;228;p58"/>
            <p:cNvGrpSpPr/>
            <p:nvPr/>
          </p:nvGrpSpPr>
          <p:grpSpPr>
            <a:xfrm>
              <a:off x="7191542" y="1"/>
              <a:ext cx="5000459" cy="1425992"/>
              <a:chOff x="7186272" y="0"/>
              <a:chExt cx="5005729" cy="1427495"/>
            </a:xfrm>
          </p:grpSpPr>
          <p:sp>
            <p:nvSpPr>
              <p:cNvPr id="229" name="Google Shape;229;p5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0" name="Google Shape;230;p5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31" name="Google Shape;231;p5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58"/>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3" name="Google Shape;233;p58"/>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58"/>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5" name="Google Shape;235;p58"/>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5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37" name="Google Shape;237;p5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38" name="Google Shape;238;p5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9"/>
        <p:cNvGrpSpPr/>
        <p:nvPr/>
      </p:nvGrpSpPr>
      <p:grpSpPr>
        <a:xfrm>
          <a:off x="0" y="0"/>
          <a:ext cx="0" cy="0"/>
          <a:chOff x="0" y="0"/>
          <a:chExt cx="0" cy="0"/>
        </a:xfrm>
      </p:grpSpPr>
      <p:grpSp>
        <p:nvGrpSpPr>
          <p:cNvPr id="240" name="Google Shape;240;p59"/>
          <p:cNvGrpSpPr/>
          <p:nvPr/>
        </p:nvGrpSpPr>
        <p:grpSpPr>
          <a:xfrm>
            <a:off x="7191542" y="1"/>
            <a:ext cx="5000459" cy="1425992"/>
            <a:chOff x="7191542" y="1"/>
            <a:chExt cx="5000459" cy="1425992"/>
          </a:xfrm>
        </p:grpSpPr>
        <p:pic>
          <p:nvPicPr>
            <p:cNvPr id="241" name="Google Shape;241;p5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42" name="Google Shape;242;p59"/>
            <p:cNvGrpSpPr/>
            <p:nvPr/>
          </p:nvGrpSpPr>
          <p:grpSpPr>
            <a:xfrm>
              <a:off x="7191542" y="1"/>
              <a:ext cx="5000459" cy="1425992"/>
              <a:chOff x="7186272" y="0"/>
              <a:chExt cx="5005729" cy="1427495"/>
            </a:xfrm>
          </p:grpSpPr>
          <p:sp>
            <p:nvSpPr>
              <p:cNvPr id="243" name="Google Shape;243;p5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4" name="Google Shape;244;p5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45" name="Google Shape;245;p5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5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47" name="Google Shape;247;p5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48" name="Google Shape;248;p5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249"/>
        <p:cNvGrpSpPr/>
        <p:nvPr/>
      </p:nvGrpSpPr>
      <p:grpSpPr>
        <a:xfrm>
          <a:off x="0" y="0"/>
          <a:ext cx="0" cy="0"/>
          <a:chOff x="0" y="0"/>
          <a:chExt cx="0" cy="0"/>
        </a:xfrm>
      </p:grpSpPr>
      <p:grpSp>
        <p:nvGrpSpPr>
          <p:cNvPr id="250" name="Google Shape;250;p60"/>
          <p:cNvGrpSpPr/>
          <p:nvPr/>
        </p:nvGrpSpPr>
        <p:grpSpPr>
          <a:xfrm>
            <a:off x="0" y="0"/>
            <a:ext cx="12192000" cy="2148830"/>
            <a:chOff x="0" y="0"/>
            <a:chExt cx="12192000" cy="2148830"/>
          </a:xfrm>
        </p:grpSpPr>
        <p:sp>
          <p:nvSpPr>
            <p:cNvPr id="251" name="Google Shape;251;p60"/>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2" name="Google Shape;252;p60"/>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3" name="Google Shape;253;p60"/>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4" name="Google Shape;254;p60"/>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60"/>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6" name="Google Shape;256;p60"/>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257" name="Google Shape;257;p60"/>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58"/>
        <p:cNvGrpSpPr/>
        <p:nvPr/>
      </p:nvGrpSpPr>
      <p:grpSpPr>
        <a:xfrm>
          <a:off x="0" y="0"/>
          <a:ext cx="0" cy="0"/>
          <a:chOff x="0" y="0"/>
          <a:chExt cx="0" cy="0"/>
        </a:xfrm>
      </p:grpSpPr>
      <p:sp>
        <p:nvSpPr>
          <p:cNvPr id="259" name="Google Shape;259;p6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60" name="Google Shape;260;p6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61" name="Google Shape;261;p6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62" name="Google Shape;262;p61"/>
          <p:cNvGrpSpPr/>
          <p:nvPr/>
        </p:nvGrpSpPr>
        <p:grpSpPr>
          <a:xfrm>
            <a:off x="7191542" y="1"/>
            <a:ext cx="5000459" cy="1425992"/>
            <a:chOff x="7191542" y="1"/>
            <a:chExt cx="5000459" cy="1425992"/>
          </a:xfrm>
        </p:grpSpPr>
        <p:pic>
          <p:nvPicPr>
            <p:cNvPr id="263" name="Google Shape;263;p6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64" name="Google Shape;264;p61"/>
            <p:cNvGrpSpPr/>
            <p:nvPr/>
          </p:nvGrpSpPr>
          <p:grpSpPr>
            <a:xfrm>
              <a:off x="7191542" y="1"/>
              <a:ext cx="5000459" cy="1425992"/>
              <a:chOff x="7186272" y="0"/>
              <a:chExt cx="5005729" cy="1427495"/>
            </a:xfrm>
          </p:grpSpPr>
          <p:sp>
            <p:nvSpPr>
              <p:cNvPr id="265" name="Google Shape;265;p6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p6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ver">
  <p:cSld name="Cover 3">
    <p:spTree>
      <p:nvGrpSpPr>
        <p:cNvPr id="1" name="Shape 267"/>
        <p:cNvGrpSpPr/>
        <p:nvPr/>
      </p:nvGrpSpPr>
      <p:grpSpPr>
        <a:xfrm>
          <a:off x="0" y="0"/>
          <a:ext cx="0" cy="0"/>
          <a:chOff x="0" y="0"/>
          <a:chExt cx="0" cy="0"/>
        </a:xfrm>
      </p:grpSpPr>
      <p:sp>
        <p:nvSpPr>
          <p:cNvPr id="268" name="Google Shape;268;p62"/>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9" name="Google Shape;269;p62"/>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62"/>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1" name="Google Shape;271;p62"/>
          <p:cNvSpPr>
            <a:spLocks noGrp="1"/>
          </p:cNvSpPr>
          <p:nvPr>
            <p:ph type="pic" idx="2"/>
          </p:nvPr>
        </p:nvSpPr>
        <p:spPr>
          <a:xfrm>
            <a:off x="7118684" y="233915"/>
            <a:ext cx="5073316" cy="5943600"/>
          </a:xfrm>
          <a:prstGeom prst="rect">
            <a:avLst/>
          </a:prstGeom>
          <a:noFill/>
          <a:ln>
            <a:noFill/>
          </a:ln>
        </p:spPr>
      </p:sp>
      <p:grpSp>
        <p:nvGrpSpPr>
          <p:cNvPr id="272" name="Google Shape;272;p62"/>
          <p:cNvGrpSpPr/>
          <p:nvPr/>
        </p:nvGrpSpPr>
        <p:grpSpPr>
          <a:xfrm>
            <a:off x="0" y="5020348"/>
            <a:ext cx="12192000" cy="1837653"/>
            <a:chOff x="0" y="5020348"/>
            <a:chExt cx="12192000" cy="1837653"/>
          </a:xfrm>
        </p:grpSpPr>
        <p:sp>
          <p:nvSpPr>
            <p:cNvPr id="273" name="Google Shape;273;p6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4" name="Google Shape;274;p62"/>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5" name="Google Shape;275;p6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ivider">
  <p:cSld name="Divider 3">
    <p:bg>
      <p:bgPr>
        <a:solidFill>
          <a:schemeClr val="lt2"/>
        </a:solidFill>
        <a:effectLst/>
      </p:bgPr>
    </p:bg>
    <p:spTree>
      <p:nvGrpSpPr>
        <p:cNvPr id="1" name="Shape 276"/>
        <p:cNvGrpSpPr/>
        <p:nvPr/>
      </p:nvGrpSpPr>
      <p:grpSpPr>
        <a:xfrm>
          <a:off x="0" y="0"/>
          <a:ext cx="0" cy="0"/>
          <a:chOff x="0" y="0"/>
          <a:chExt cx="0" cy="0"/>
        </a:xfrm>
      </p:grpSpPr>
      <p:grpSp>
        <p:nvGrpSpPr>
          <p:cNvPr id="277" name="Google Shape;277;p63"/>
          <p:cNvGrpSpPr/>
          <p:nvPr/>
        </p:nvGrpSpPr>
        <p:grpSpPr>
          <a:xfrm>
            <a:off x="0" y="5020347"/>
            <a:ext cx="12192000" cy="1837653"/>
            <a:chOff x="0" y="5020347"/>
            <a:chExt cx="12192000" cy="1837653"/>
          </a:xfrm>
        </p:grpSpPr>
        <p:sp>
          <p:nvSpPr>
            <p:cNvPr id="278" name="Google Shape;278;p63"/>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p63"/>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0" name="Google Shape;280;p63"/>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1" name="Google Shape;281;p63"/>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282" name="Google Shape;282;p63"/>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63"/>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ation">
  <p:cSld name="Quotation 5">
    <p:spTree>
      <p:nvGrpSpPr>
        <p:cNvPr id="1" name="Shape 284"/>
        <p:cNvGrpSpPr/>
        <p:nvPr/>
      </p:nvGrpSpPr>
      <p:grpSpPr>
        <a:xfrm>
          <a:off x="0" y="0"/>
          <a:ext cx="0" cy="0"/>
          <a:chOff x="0" y="0"/>
          <a:chExt cx="0" cy="0"/>
        </a:xfrm>
      </p:grpSpPr>
      <p:sp>
        <p:nvSpPr>
          <p:cNvPr id="285" name="Google Shape;285;p64"/>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6" name="Google Shape;286;p64"/>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64"/>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p6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89" name="Google Shape;289;p6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90" name="Google Shape;290;p6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91" name="Google Shape;291;p64"/>
          <p:cNvGrpSpPr/>
          <p:nvPr/>
        </p:nvGrpSpPr>
        <p:grpSpPr>
          <a:xfrm>
            <a:off x="7191542" y="1"/>
            <a:ext cx="5000459" cy="1425992"/>
            <a:chOff x="7191542" y="1"/>
            <a:chExt cx="5000459" cy="1425992"/>
          </a:xfrm>
        </p:grpSpPr>
        <p:pic>
          <p:nvPicPr>
            <p:cNvPr id="292" name="Google Shape;292;p6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93" name="Google Shape;293;p64"/>
            <p:cNvGrpSpPr/>
            <p:nvPr/>
          </p:nvGrpSpPr>
          <p:grpSpPr>
            <a:xfrm>
              <a:off x="7191542" y="1"/>
              <a:ext cx="5000459" cy="1425992"/>
              <a:chOff x="7186272" y="0"/>
              <a:chExt cx="5005729" cy="1427495"/>
            </a:xfrm>
          </p:grpSpPr>
          <p:sp>
            <p:nvSpPr>
              <p:cNvPr id="294" name="Google Shape;294;p6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5" name="Google Shape;295;p6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296" name="Google Shape;296;p64"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5">
    <p:spTree>
      <p:nvGrpSpPr>
        <p:cNvPr id="1" name="Shape 297"/>
        <p:cNvGrpSpPr/>
        <p:nvPr/>
      </p:nvGrpSpPr>
      <p:grpSpPr>
        <a:xfrm>
          <a:off x="0" y="0"/>
          <a:ext cx="0" cy="0"/>
          <a:chOff x="0" y="0"/>
          <a:chExt cx="0" cy="0"/>
        </a:xfrm>
      </p:grpSpPr>
      <p:grpSp>
        <p:nvGrpSpPr>
          <p:cNvPr id="298" name="Google Shape;298;p65"/>
          <p:cNvGrpSpPr/>
          <p:nvPr/>
        </p:nvGrpSpPr>
        <p:grpSpPr>
          <a:xfrm>
            <a:off x="7191542" y="1"/>
            <a:ext cx="5000459" cy="1425992"/>
            <a:chOff x="7191542" y="1"/>
            <a:chExt cx="5000459" cy="1425992"/>
          </a:xfrm>
        </p:grpSpPr>
        <p:pic>
          <p:nvPicPr>
            <p:cNvPr id="299" name="Google Shape;299;p6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00" name="Google Shape;300;p65"/>
            <p:cNvGrpSpPr/>
            <p:nvPr/>
          </p:nvGrpSpPr>
          <p:grpSpPr>
            <a:xfrm>
              <a:off x="7191542" y="1"/>
              <a:ext cx="5000459" cy="1425992"/>
              <a:chOff x="7186272" y="0"/>
              <a:chExt cx="5005729" cy="1427495"/>
            </a:xfrm>
          </p:grpSpPr>
          <p:sp>
            <p:nvSpPr>
              <p:cNvPr id="301" name="Google Shape;301;p6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2" name="Google Shape;302;p6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03" name="Google Shape;303;p6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65"/>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5" name="Google Shape;305;p6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06" name="Google Shape;306;p6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07" name="Google Shape;307;p6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p:cSld name="Two Content 2">
    <p:spTree>
      <p:nvGrpSpPr>
        <p:cNvPr id="1" name="Shape 308"/>
        <p:cNvGrpSpPr/>
        <p:nvPr/>
      </p:nvGrpSpPr>
      <p:grpSpPr>
        <a:xfrm>
          <a:off x="0" y="0"/>
          <a:ext cx="0" cy="0"/>
          <a:chOff x="0" y="0"/>
          <a:chExt cx="0" cy="0"/>
        </a:xfrm>
      </p:grpSpPr>
      <p:sp>
        <p:nvSpPr>
          <p:cNvPr id="309" name="Google Shape;309;p6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0" name="Google Shape;310;p66"/>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11" name="Google Shape;311;p66"/>
          <p:cNvGrpSpPr/>
          <p:nvPr/>
        </p:nvGrpSpPr>
        <p:grpSpPr>
          <a:xfrm>
            <a:off x="7191542" y="1"/>
            <a:ext cx="5000459" cy="1425992"/>
            <a:chOff x="7191542" y="1"/>
            <a:chExt cx="5000459" cy="1425992"/>
          </a:xfrm>
        </p:grpSpPr>
        <p:pic>
          <p:nvPicPr>
            <p:cNvPr id="312" name="Google Shape;312;p6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13" name="Google Shape;313;p66"/>
            <p:cNvGrpSpPr/>
            <p:nvPr/>
          </p:nvGrpSpPr>
          <p:grpSpPr>
            <a:xfrm>
              <a:off x="7191542" y="1"/>
              <a:ext cx="5000459" cy="1425992"/>
              <a:chOff x="7186272" y="0"/>
              <a:chExt cx="5005729" cy="1427495"/>
            </a:xfrm>
          </p:grpSpPr>
          <p:sp>
            <p:nvSpPr>
              <p:cNvPr id="314" name="Google Shape;314;p6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5" name="Google Shape;315;p6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16" name="Google Shape;316;p66"/>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7" name="Google Shape;317;p66"/>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18" name="Google Shape;318;p6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19" name="Google Shape;319;p6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2">
    <p:spTree>
      <p:nvGrpSpPr>
        <p:cNvPr id="1" name="Shape 34"/>
        <p:cNvGrpSpPr/>
        <p:nvPr/>
      </p:nvGrpSpPr>
      <p:grpSpPr>
        <a:xfrm>
          <a:off x="0" y="0"/>
          <a:ext cx="0" cy="0"/>
          <a:chOff x="0" y="0"/>
          <a:chExt cx="0" cy="0"/>
        </a:xfrm>
      </p:grpSpPr>
      <p:grpSp>
        <p:nvGrpSpPr>
          <p:cNvPr id="35" name="Google Shape;35;p43"/>
          <p:cNvGrpSpPr/>
          <p:nvPr/>
        </p:nvGrpSpPr>
        <p:grpSpPr>
          <a:xfrm>
            <a:off x="7191542" y="1"/>
            <a:ext cx="5000459" cy="1425992"/>
            <a:chOff x="7191542" y="1"/>
            <a:chExt cx="5000459" cy="1425992"/>
          </a:xfrm>
        </p:grpSpPr>
        <p:pic>
          <p:nvPicPr>
            <p:cNvPr id="36" name="Google Shape;36;p4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7" name="Google Shape;37;p43"/>
            <p:cNvGrpSpPr/>
            <p:nvPr/>
          </p:nvGrpSpPr>
          <p:grpSpPr>
            <a:xfrm>
              <a:off x="7191542" y="1"/>
              <a:ext cx="5000459" cy="1425992"/>
              <a:chOff x="7186272" y="0"/>
              <a:chExt cx="5005729" cy="1427495"/>
            </a:xfrm>
          </p:grpSpPr>
          <p:sp>
            <p:nvSpPr>
              <p:cNvPr id="38" name="Google Shape;38;p4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 name="Google Shape;39;p4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40" name="Google Shape;40;p4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3"/>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3" name="Google Shape;43;p4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4" name="Google Shape;44;p4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p:cSld name="Comparison 2">
    <p:spTree>
      <p:nvGrpSpPr>
        <p:cNvPr id="1" name="Shape 320"/>
        <p:cNvGrpSpPr/>
        <p:nvPr/>
      </p:nvGrpSpPr>
      <p:grpSpPr>
        <a:xfrm>
          <a:off x="0" y="0"/>
          <a:ext cx="0" cy="0"/>
          <a:chOff x="0" y="0"/>
          <a:chExt cx="0" cy="0"/>
        </a:xfrm>
      </p:grpSpPr>
      <p:grpSp>
        <p:nvGrpSpPr>
          <p:cNvPr id="321" name="Google Shape;321;p67"/>
          <p:cNvGrpSpPr/>
          <p:nvPr/>
        </p:nvGrpSpPr>
        <p:grpSpPr>
          <a:xfrm>
            <a:off x="7191542" y="1"/>
            <a:ext cx="5000459" cy="1425992"/>
            <a:chOff x="7191542" y="1"/>
            <a:chExt cx="5000459" cy="1425992"/>
          </a:xfrm>
        </p:grpSpPr>
        <p:pic>
          <p:nvPicPr>
            <p:cNvPr id="322" name="Google Shape;322;p6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23" name="Google Shape;323;p67"/>
            <p:cNvGrpSpPr/>
            <p:nvPr/>
          </p:nvGrpSpPr>
          <p:grpSpPr>
            <a:xfrm>
              <a:off x="7191542" y="1"/>
              <a:ext cx="5000459" cy="1425992"/>
              <a:chOff x="7186272" y="0"/>
              <a:chExt cx="5005729" cy="1427495"/>
            </a:xfrm>
          </p:grpSpPr>
          <p:sp>
            <p:nvSpPr>
              <p:cNvPr id="324" name="Google Shape;324;p6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5" name="Google Shape;325;p6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26" name="Google Shape;326;p6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67"/>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8" name="Google Shape;328;p67"/>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9" name="Google Shape;329;p67"/>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0" name="Google Shape;330;p67"/>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1" name="Google Shape;331;p6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32" name="Google Shape;332;p6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33" name="Google Shape;333;p6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hoto Slide">
  <p:cSld name="Photo Slide 3">
    <p:spTree>
      <p:nvGrpSpPr>
        <p:cNvPr id="1" name="Shape 334"/>
        <p:cNvGrpSpPr/>
        <p:nvPr/>
      </p:nvGrpSpPr>
      <p:grpSpPr>
        <a:xfrm>
          <a:off x="0" y="0"/>
          <a:ext cx="0" cy="0"/>
          <a:chOff x="0" y="0"/>
          <a:chExt cx="0" cy="0"/>
        </a:xfrm>
      </p:grpSpPr>
      <p:sp>
        <p:nvSpPr>
          <p:cNvPr id="335" name="Google Shape;335;p68"/>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36" name="Google Shape;336;p68"/>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337" name="Google Shape;337;p68"/>
          <p:cNvGrpSpPr/>
          <p:nvPr/>
        </p:nvGrpSpPr>
        <p:grpSpPr>
          <a:xfrm>
            <a:off x="0" y="5379426"/>
            <a:ext cx="2807368" cy="753891"/>
            <a:chOff x="0" y="5379426"/>
            <a:chExt cx="2807368" cy="753891"/>
          </a:xfrm>
        </p:grpSpPr>
        <p:sp>
          <p:nvSpPr>
            <p:cNvPr id="338" name="Google Shape;338;p68"/>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9" name="Google Shape;339;p68"/>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40" name="Google Shape;340;p68"/>
          <p:cNvSpPr>
            <a:spLocks noGrp="1"/>
          </p:cNvSpPr>
          <p:nvPr>
            <p:ph type="pic" idx="2"/>
          </p:nvPr>
        </p:nvSpPr>
        <p:spPr>
          <a:xfrm>
            <a:off x="2807368" y="457202"/>
            <a:ext cx="8915400" cy="5943598"/>
          </a:xfrm>
          <a:prstGeom prst="rect">
            <a:avLst/>
          </a:prstGeom>
          <a:noFill/>
          <a:ln>
            <a:noFill/>
          </a:ln>
        </p:spPr>
      </p:sp>
      <p:pic>
        <p:nvPicPr>
          <p:cNvPr id="341" name="Google Shape;341;p68"/>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End">
  <p:cSld name="End 2">
    <p:spTree>
      <p:nvGrpSpPr>
        <p:cNvPr id="1" name="Shape 342"/>
        <p:cNvGrpSpPr/>
        <p:nvPr/>
      </p:nvGrpSpPr>
      <p:grpSpPr>
        <a:xfrm>
          <a:off x="0" y="0"/>
          <a:ext cx="0" cy="0"/>
          <a:chOff x="0" y="0"/>
          <a:chExt cx="0" cy="0"/>
        </a:xfrm>
      </p:grpSpPr>
      <p:grpSp>
        <p:nvGrpSpPr>
          <p:cNvPr id="343" name="Google Shape;343;p69"/>
          <p:cNvGrpSpPr/>
          <p:nvPr/>
        </p:nvGrpSpPr>
        <p:grpSpPr>
          <a:xfrm>
            <a:off x="0" y="0"/>
            <a:ext cx="12192000" cy="2148830"/>
            <a:chOff x="0" y="0"/>
            <a:chExt cx="12192000" cy="2148830"/>
          </a:xfrm>
        </p:grpSpPr>
        <p:sp>
          <p:nvSpPr>
            <p:cNvPr id="344" name="Google Shape;344;p69"/>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5" name="Google Shape;345;p69"/>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6" name="Google Shape;346;p69"/>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7" name="Google Shape;347;p69"/>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69"/>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9" name="Google Shape;349;p69"/>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350" name="Google Shape;350;p69"/>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351"/>
        <p:cNvGrpSpPr/>
        <p:nvPr/>
      </p:nvGrpSpPr>
      <p:grpSpPr>
        <a:xfrm>
          <a:off x="0" y="0"/>
          <a:ext cx="0" cy="0"/>
          <a:chOff x="0" y="0"/>
          <a:chExt cx="0" cy="0"/>
        </a:xfrm>
      </p:grpSpPr>
      <p:sp>
        <p:nvSpPr>
          <p:cNvPr id="352" name="Google Shape;352;p7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53" name="Google Shape;353;p7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54" name="Google Shape;354;p7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55" name="Google Shape;355;p70"/>
          <p:cNvGrpSpPr/>
          <p:nvPr/>
        </p:nvGrpSpPr>
        <p:grpSpPr>
          <a:xfrm>
            <a:off x="7191542" y="1"/>
            <a:ext cx="5000459" cy="1425992"/>
            <a:chOff x="7191542" y="1"/>
            <a:chExt cx="5000459" cy="1425992"/>
          </a:xfrm>
        </p:grpSpPr>
        <p:pic>
          <p:nvPicPr>
            <p:cNvPr id="356" name="Google Shape;356;p7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57" name="Google Shape;357;p70"/>
            <p:cNvGrpSpPr/>
            <p:nvPr/>
          </p:nvGrpSpPr>
          <p:grpSpPr>
            <a:xfrm>
              <a:off x="7191542" y="1"/>
              <a:ext cx="5000459" cy="1425992"/>
              <a:chOff x="7186272" y="0"/>
              <a:chExt cx="5005729" cy="1427495"/>
            </a:xfrm>
          </p:grpSpPr>
          <p:sp>
            <p:nvSpPr>
              <p:cNvPr id="358" name="Google Shape;358;p7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9" name="Google Shape;359;p7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60"/>
        <p:cNvGrpSpPr/>
        <p:nvPr/>
      </p:nvGrpSpPr>
      <p:grpSpPr>
        <a:xfrm>
          <a:off x="0" y="0"/>
          <a:ext cx="0" cy="0"/>
          <a:chOff x="0" y="0"/>
          <a:chExt cx="0" cy="0"/>
        </a:xfrm>
      </p:grpSpPr>
      <p:grpSp>
        <p:nvGrpSpPr>
          <p:cNvPr id="361" name="Google Shape;361;p71"/>
          <p:cNvGrpSpPr/>
          <p:nvPr/>
        </p:nvGrpSpPr>
        <p:grpSpPr>
          <a:xfrm>
            <a:off x="7191542" y="1"/>
            <a:ext cx="5000459" cy="1425992"/>
            <a:chOff x="7191542" y="1"/>
            <a:chExt cx="5000459" cy="1425992"/>
          </a:xfrm>
        </p:grpSpPr>
        <p:pic>
          <p:nvPicPr>
            <p:cNvPr id="362" name="Google Shape;362;p7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63" name="Google Shape;363;p71"/>
            <p:cNvGrpSpPr/>
            <p:nvPr/>
          </p:nvGrpSpPr>
          <p:grpSpPr>
            <a:xfrm>
              <a:off x="7191542" y="1"/>
              <a:ext cx="5000459" cy="1425992"/>
              <a:chOff x="7186272" y="0"/>
              <a:chExt cx="5005729" cy="1427495"/>
            </a:xfrm>
          </p:grpSpPr>
          <p:sp>
            <p:nvSpPr>
              <p:cNvPr id="364" name="Google Shape;364;p7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5" name="Google Shape;365;p7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66" name="Google Shape;366;p7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 name="Google Shape;367;p7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68" name="Google Shape;368;p7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69" name="Google Shape;369;p7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ver">
  <p:cSld name="Cover 4">
    <p:spTree>
      <p:nvGrpSpPr>
        <p:cNvPr id="1" name="Shape 370"/>
        <p:cNvGrpSpPr/>
        <p:nvPr/>
      </p:nvGrpSpPr>
      <p:grpSpPr>
        <a:xfrm>
          <a:off x="0" y="0"/>
          <a:ext cx="0" cy="0"/>
          <a:chOff x="0" y="0"/>
          <a:chExt cx="0" cy="0"/>
        </a:xfrm>
      </p:grpSpPr>
      <p:sp>
        <p:nvSpPr>
          <p:cNvPr id="371" name="Google Shape;371;p72"/>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2" name="Google Shape;372;p72"/>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p72"/>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4" name="Google Shape;374;p72"/>
          <p:cNvSpPr>
            <a:spLocks noGrp="1"/>
          </p:cNvSpPr>
          <p:nvPr>
            <p:ph type="pic" idx="2"/>
          </p:nvPr>
        </p:nvSpPr>
        <p:spPr>
          <a:xfrm>
            <a:off x="7118684" y="233915"/>
            <a:ext cx="5073316" cy="5943600"/>
          </a:xfrm>
          <a:prstGeom prst="rect">
            <a:avLst/>
          </a:prstGeom>
          <a:noFill/>
          <a:ln>
            <a:noFill/>
          </a:ln>
        </p:spPr>
      </p:sp>
      <p:grpSp>
        <p:nvGrpSpPr>
          <p:cNvPr id="375" name="Google Shape;375;p72"/>
          <p:cNvGrpSpPr/>
          <p:nvPr/>
        </p:nvGrpSpPr>
        <p:grpSpPr>
          <a:xfrm>
            <a:off x="0" y="5020348"/>
            <a:ext cx="12192000" cy="1837653"/>
            <a:chOff x="0" y="5020348"/>
            <a:chExt cx="12192000" cy="1837653"/>
          </a:xfrm>
        </p:grpSpPr>
        <p:sp>
          <p:nvSpPr>
            <p:cNvPr id="376" name="Google Shape;376;p7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7" name="Google Shape;377;p72"/>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8" name="Google Shape;378;p7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ivider">
  <p:cSld name="Divider 4">
    <p:bg>
      <p:bgPr>
        <a:solidFill>
          <a:schemeClr val="lt2"/>
        </a:solidFill>
        <a:effectLst/>
      </p:bgPr>
    </p:bg>
    <p:spTree>
      <p:nvGrpSpPr>
        <p:cNvPr id="1" name="Shape 379"/>
        <p:cNvGrpSpPr/>
        <p:nvPr/>
      </p:nvGrpSpPr>
      <p:grpSpPr>
        <a:xfrm>
          <a:off x="0" y="0"/>
          <a:ext cx="0" cy="0"/>
          <a:chOff x="0" y="0"/>
          <a:chExt cx="0" cy="0"/>
        </a:xfrm>
      </p:grpSpPr>
      <p:grpSp>
        <p:nvGrpSpPr>
          <p:cNvPr id="380" name="Google Shape;380;p73"/>
          <p:cNvGrpSpPr/>
          <p:nvPr/>
        </p:nvGrpSpPr>
        <p:grpSpPr>
          <a:xfrm>
            <a:off x="0" y="5020347"/>
            <a:ext cx="12192000" cy="1837653"/>
            <a:chOff x="0" y="5020347"/>
            <a:chExt cx="12192000" cy="1837653"/>
          </a:xfrm>
        </p:grpSpPr>
        <p:sp>
          <p:nvSpPr>
            <p:cNvPr id="381" name="Google Shape;381;p73"/>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2" name="Google Shape;382;p73"/>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3" name="Google Shape;383;p73"/>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4" name="Google Shape;384;p73"/>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385" name="Google Shape;385;p73"/>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6" name="Google Shape;386;p73"/>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ation">
  <p:cSld name="Quotation 6">
    <p:spTree>
      <p:nvGrpSpPr>
        <p:cNvPr id="1" name="Shape 387"/>
        <p:cNvGrpSpPr/>
        <p:nvPr/>
      </p:nvGrpSpPr>
      <p:grpSpPr>
        <a:xfrm>
          <a:off x="0" y="0"/>
          <a:ext cx="0" cy="0"/>
          <a:chOff x="0" y="0"/>
          <a:chExt cx="0" cy="0"/>
        </a:xfrm>
      </p:grpSpPr>
      <p:sp>
        <p:nvSpPr>
          <p:cNvPr id="388" name="Google Shape;388;p74"/>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9" name="Google Shape;389;p74"/>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0" name="Google Shape;390;p74"/>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1" name="Google Shape;391;p7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92" name="Google Shape;392;p7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93" name="Google Shape;393;p7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94" name="Google Shape;394;p74"/>
          <p:cNvGrpSpPr/>
          <p:nvPr/>
        </p:nvGrpSpPr>
        <p:grpSpPr>
          <a:xfrm>
            <a:off x="7191542" y="1"/>
            <a:ext cx="5000459" cy="1425992"/>
            <a:chOff x="7191542" y="1"/>
            <a:chExt cx="5000459" cy="1425992"/>
          </a:xfrm>
        </p:grpSpPr>
        <p:pic>
          <p:nvPicPr>
            <p:cNvPr id="395" name="Google Shape;395;p7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96" name="Google Shape;396;p74"/>
            <p:cNvGrpSpPr/>
            <p:nvPr/>
          </p:nvGrpSpPr>
          <p:grpSpPr>
            <a:xfrm>
              <a:off x="7191542" y="1"/>
              <a:ext cx="5000459" cy="1425992"/>
              <a:chOff x="7186272" y="0"/>
              <a:chExt cx="5005729" cy="1427495"/>
            </a:xfrm>
          </p:grpSpPr>
          <p:sp>
            <p:nvSpPr>
              <p:cNvPr id="397" name="Google Shape;397;p7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8" name="Google Shape;398;p7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99" name="Google Shape;399;p74"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Title and Content 6">
    <p:spTree>
      <p:nvGrpSpPr>
        <p:cNvPr id="1" name="Shape 400"/>
        <p:cNvGrpSpPr/>
        <p:nvPr/>
      </p:nvGrpSpPr>
      <p:grpSpPr>
        <a:xfrm>
          <a:off x="0" y="0"/>
          <a:ext cx="0" cy="0"/>
          <a:chOff x="0" y="0"/>
          <a:chExt cx="0" cy="0"/>
        </a:xfrm>
      </p:grpSpPr>
      <p:grpSp>
        <p:nvGrpSpPr>
          <p:cNvPr id="401" name="Google Shape;401;p75"/>
          <p:cNvGrpSpPr/>
          <p:nvPr/>
        </p:nvGrpSpPr>
        <p:grpSpPr>
          <a:xfrm>
            <a:off x="7191542" y="1"/>
            <a:ext cx="5000459" cy="1425992"/>
            <a:chOff x="7191542" y="1"/>
            <a:chExt cx="5000459" cy="1425992"/>
          </a:xfrm>
        </p:grpSpPr>
        <p:pic>
          <p:nvPicPr>
            <p:cNvPr id="402" name="Google Shape;402;p7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03" name="Google Shape;403;p75"/>
            <p:cNvGrpSpPr/>
            <p:nvPr/>
          </p:nvGrpSpPr>
          <p:grpSpPr>
            <a:xfrm>
              <a:off x="7191542" y="1"/>
              <a:ext cx="5000459" cy="1425992"/>
              <a:chOff x="7186272" y="0"/>
              <a:chExt cx="5005729" cy="1427495"/>
            </a:xfrm>
          </p:grpSpPr>
          <p:sp>
            <p:nvSpPr>
              <p:cNvPr id="404" name="Google Shape;404;p7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5" name="Google Shape;405;p7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406" name="Google Shape;406;p7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7" name="Google Shape;407;p75"/>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8" name="Google Shape;408;p7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09" name="Google Shape;409;p7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10" name="Google Shape;410;p7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p:cSld name="Two Content 3">
    <p:spTree>
      <p:nvGrpSpPr>
        <p:cNvPr id="1" name="Shape 411"/>
        <p:cNvGrpSpPr/>
        <p:nvPr/>
      </p:nvGrpSpPr>
      <p:grpSpPr>
        <a:xfrm>
          <a:off x="0" y="0"/>
          <a:ext cx="0" cy="0"/>
          <a:chOff x="0" y="0"/>
          <a:chExt cx="0" cy="0"/>
        </a:xfrm>
      </p:grpSpPr>
      <p:sp>
        <p:nvSpPr>
          <p:cNvPr id="412" name="Google Shape;412;p7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3" name="Google Shape;413;p76"/>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14" name="Google Shape;414;p76"/>
          <p:cNvGrpSpPr/>
          <p:nvPr/>
        </p:nvGrpSpPr>
        <p:grpSpPr>
          <a:xfrm>
            <a:off x="7191542" y="1"/>
            <a:ext cx="5000459" cy="1425992"/>
            <a:chOff x="7191542" y="1"/>
            <a:chExt cx="5000459" cy="1425992"/>
          </a:xfrm>
        </p:grpSpPr>
        <p:pic>
          <p:nvPicPr>
            <p:cNvPr id="415" name="Google Shape;415;p7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16" name="Google Shape;416;p76"/>
            <p:cNvGrpSpPr/>
            <p:nvPr/>
          </p:nvGrpSpPr>
          <p:grpSpPr>
            <a:xfrm>
              <a:off x="7191542" y="1"/>
              <a:ext cx="5000459" cy="1425992"/>
              <a:chOff x="7186272" y="0"/>
              <a:chExt cx="5005729" cy="1427495"/>
            </a:xfrm>
          </p:grpSpPr>
          <p:sp>
            <p:nvSpPr>
              <p:cNvPr id="417" name="Google Shape;417;p7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8" name="Google Shape;418;p7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419" name="Google Shape;419;p76"/>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0" name="Google Shape;420;p76"/>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21" name="Google Shape;421;p7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22" name="Google Shape;422;p7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B">
  <p:cSld name="Cover B">
    <p:spTree>
      <p:nvGrpSpPr>
        <p:cNvPr id="1" name="Shape 45"/>
        <p:cNvGrpSpPr/>
        <p:nvPr/>
      </p:nvGrpSpPr>
      <p:grpSpPr>
        <a:xfrm>
          <a:off x="0" y="0"/>
          <a:ext cx="0" cy="0"/>
          <a:chOff x="0" y="0"/>
          <a:chExt cx="0" cy="0"/>
        </a:xfrm>
      </p:grpSpPr>
      <p:sp>
        <p:nvSpPr>
          <p:cNvPr id="46" name="Google Shape;46;p108"/>
          <p:cNvSpPr txBox="1">
            <a:spLocks noGrp="1"/>
          </p:cNvSpPr>
          <p:nvPr>
            <p:ph type="ctrTitle"/>
          </p:nvPr>
        </p:nvSpPr>
        <p:spPr>
          <a:xfrm>
            <a:off x="513348" y="2633534"/>
            <a:ext cx="5194433" cy="2387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8"/>
          <p:cNvSpPr txBox="1">
            <a:spLocks noGrp="1"/>
          </p:cNvSpPr>
          <p:nvPr>
            <p:ph type="subTitle" idx="1"/>
          </p:nvPr>
        </p:nvSpPr>
        <p:spPr>
          <a:xfrm>
            <a:off x="513348" y="5400325"/>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48" name="Google Shape;48;p108"/>
          <p:cNvGrpSpPr/>
          <p:nvPr/>
        </p:nvGrpSpPr>
        <p:grpSpPr>
          <a:xfrm flipH="1">
            <a:off x="-1" y="1"/>
            <a:ext cx="6418725" cy="1509822"/>
            <a:chOff x="7522541" y="1"/>
            <a:chExt cx="4669459" cy="1098357"/>
          </a:xfrm>
        </p:grpSpPr>
        <p:sp>
          <p:nvSpPr>
            <p:cNvPr id="49" name="Google Shape;49;p108"/>
            <p:cNvSpPr/>
            <p:nvPr/>
          </p:nvSpPr>
          <p:spPr>
            <a:xfrm>
              <a:off x="7522541" y="1"/>
              <a:ext cx="4669459" cy="1098357"/>
            </a:xfrm>
            <a:custGeom>
              <a:avLst/>
              <a:gdLst/>
              <a:ahLst/>
              <a:cxnLst/>
              <a:rect l="l" t="t" r="r" b="b"/>
              <a:pathLst>
                <a:path w="4669459" h="1098357" extrusionOk="0">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a:gsLst>
                <a:gs pos="0">
                  <a:srgbClr val="EF4114"/>
                </a:gs>
                <a:gs pos="4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 name="Google Shape;50;p108"/>
            <p:cNvSpPr/>
            <p:nvPr/>
          </p:nvSpPr>
          <p:spPr>
            <a:xfrm>
              <a:off x="7649481" y="1"/>
              <a:ext cx="4542519" cy="983565"/>
            </a:xfrm>
            <a:custGeom>
              <a:avLst/>
              <a:gdLst/>
              <a:ahLst/>
              <a:cxnLst/>
              <a:rect l="l" t="t" r="r" b="b"/>
              <a:pathLst>
                <a:path w="4542519" h="983565" extrusionOk="0">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51" name="Google Shape;51;p108"/>
          <p:cNvPicPr preferRelativeResize="0"/>
          <p:nvPr/>
        </p:nvPicPr>
        <p:blipFill rotWithShape="1">
          <a:blip r:embed="rId2">
            <a:alphaModFix/>
          </a:blip>
          <a:srcRect/>
          <a:stretch/>
        </p:blipFill>
        <p:spPr>
          <a:xfrm>
            <a:off x="513348" y="136525"/>
            <a:ext cx="1945206" cy="87997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p:cSld name="Comparison 3">
    <p:spTree>
      <p:nvGrpSpPr>
        <p:cNvPr id="1" name="Shape 423"/>
        <p:cNvGrpSpPr/>
        <p:nvPr/>
      </p:nvGrpSpPr>
      <p:grpSpPr>
        <a:xfrm>
          <a:off x="0" y="0"/>
          <a:ext cx="0" cy="0"/>
          <a:chOff x="0" y="0"/>
          <a:chExt cx="0" cy="0"/>
        </a:xfrm>
      </p:grpSpPr>
      <p:grpSp>
        <p:nvGrpSpPr>
          <p:cNvPr id="424" name="Google Shape;424;p77"/>
          <p:cNvGrpSpPr/>
          <p:nvPr/>
        </p:nvGrpSpPr>
        <p:grpSpPr>
          <a:xfrm>
            <a:off x="7191542" y="1"/>
            <a:ext cx="5000459" cy="1425992"/>
            <a:chOff x="7191542" y="1"/>
            <a:chExt cx="5000459" cy="1425992"/>
          </a:xfrm>
        </p:grpSpPr>
        <p:pic>
          <p:nvPicPr>
            <p:cNvPr id="425" name="Google Shape;425;p7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26" name="Google Shape;426;p77"/>
            <p:cNvGrpSpPr/>
            <p:nvPr/>
          </p:nvGrpSpPr>
          <p:grpSpPr>
            <a:xfrm>
              <a:off x="7191542" y="1"/>
              <a:ext cx="5000459" cy="1425992"/>
              <a:chOff x="7186272" y="0"/>
              <a:chExt cx="5005729" cy="1427495"/>
            </a:xfrm>
          </p:grpSpPr>
          <p:sp>
            <p:nvSpPr>
              <p:cNvPr id="427" name="Google Shape;427;p7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8" name="Google Shape;428;p7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429" name="Google Shape;429;p7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0" name="Google Shape;430;p77"/>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1" name="Google Shape;431;p77"/>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2" name="Google Shape;432;p77"/>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3" name="Google Shape;433;p77"/>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4" name="Google Shape;434;p7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35" name="Google Shape;435;p7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36" name="Google Shape;436;p7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hoto Slide">
  <p:cSld name="Photo Slide 4">
    <p:spTree>
      <p:nvGrpSpPr>
        <p:cNvPr id="1" name="Shape 437"/>
        <p:cNvGrpSpPr/>
        <p:nvPr/>
      </p:nvGrpSpPr>
      <p:grpSpPr>
        <a:xfrm>
          <a:off x="0" y="0"/>
          <a:ext cx="0" cy="0"/>
          <a:chOff x="0" y="0"/>
          <a:chExt cx="0" cy="0"/>
        </a:xfrm>
      </p:grpSpPr>
      <p:sp>
        <p:nvSpPr>
          <p:cNvPr id="438" name="Google Shape;438;p78"/>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39" name="Google Shape;439;p78"/>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440" name="Google Shape;440;p78"/>
          <p:cNvGrpSpPr/>
          <p:nvPr/>
        </p:nvGrpSpPr>
        <p:grpSpPr>
          <a:xfrm>
            <a:off x="0" y="5379426"/>
            <a:ext cx="2807368" cy="753891"/>
            <a:chOff x="0" y="5379426"/>
            <a:chExt cx="2807368" cy="753891"/>
          </a:xfrm>
        </p:grpSpPr>
        <p:sp>
          <p:nvSpPr>
            <p:cNvPr id="441" name="Google Shape;441;p78"/>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2" name="Google Shape;442;p78"/>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43" name="Google Shape;443;p78"/>
          <p:cNvSpPr>
            <a:spLocks noGrp="1"/>
          </p:cNvSpPr>
          <p:nvPr>
            <p:ph type="pic" idx="2"/>
          </p:nvPr>
        </p:nvSpPr>
        <p:spPr>
          <a:xfrm>
            <a:off x="2807368" y="457202"/>
            <a:ext cx="8915400" cy="5943598"/>
          </a:xfrm>
          <a:prstGeom prst="rect">
            <a:avLst/>
          </a:prstGeom>
          <a:noFill/>
          <a:ln>
            <a:noFill/>
          </a:ln>
        </p:spPr>
      </p:sp>
      <p:pic>
        <p:nvPicPr>
          <p:cNvPr id="444" name="Google Shape;444;p78"/>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ation">
  <p:cSld name="Quotation 7">
    <p:spTree>
      <p:nvGrpSpPr>
        <p:cNvPr id="1" name="Shape 445"/>
        <p:cNvGrpSpPr/>
        <p:nvPr/>
      </p:nvGrpSpPr>
      <p:grpSpPr>
        <a:xfrm>
          <a:off x="0" y="0"/>
          <a:ext cx="0" cy="0"/>
          <a:chOff x="0" y="0"/>
          <a:chExt cx="0" cy="0"/>
        </a:xfrm>
      </p:grpSpPr>
      <p:sp>
        <p:nvSpPr>
          <p:cNvPr id="446" name="Google Shape;446;p79"/>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7" name="Google Shape;447;p79"/>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8" name="Google Shape;448;p79"/>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9" name="Google Shape;449;p7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50" name="Google Shape;450;p7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51" name="Google Shape;451;p7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52" name="Google Shape;452;p79"/>
          <p:cNvGrpSpPr/>
          <p:nvPr/>
        </p:nvGrpSpPr>
        <p:grpSpPr>
          <a:xfrm>
            <a:off x="7191542" y="1"/>
            <a:ext cx="5000459" cy="1425992"/>
            <a:chOff x="7191542" y="1"/>
            <a:chExt cx="5000459" cy="1425992"/>
          </a:xfrm>
        </p:grpSpPr>
        <p:pic>
          <p:nvPicPr>
            <p:cNvPr id="453" name="Google Shape;453;p7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54" name="Google Shape;454;p79"/>
            <p:cNvGrpSpPr/>
            <p:nvPr/>
          </p:nvGrpSpPr>
          <p:grpSpPr>
            <a:xfrm>
              <a:off x="7191542" y="1"/>
              <a:ext cx="5000459" cy="1425992"/>
              <a:chOff x="7186272" y="0"/>
              <a:chExt cx="5005729" cy="1427495"/>
            </a:xfrm>
          </p:grpSpPr>
          <p:sp>
            <p:nvSpPr>
              <p:cNvPr id="455" name="Google Shape;455;p7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6" name="Google Shape;456;p7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57" name="Google Shape;457;p79"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End">
  <p:cSld name="End 3">
    <p:spTree>
      <p:nvGrpSpPr>
        <p:cNvPr id="1" name="Shape 458"/>
        <p:cNvGrpSpPr/>
        <p:nvPr/>
      </p:nvGrpSpPr>
      <p:grpSpPr>
        <a:xfrm>
          <a:off x="0" y="0"/>
          <a:ext cx="0" cy="0"/>
          <a:chOff x="0" y="0"/>
          <a:chExt cx="0" cy="0"/>
        </a:xfrm>
      </p:grpSpPr>
      <p:grpSp>
        <p:nvGrpSpPr>
          <p:cNvPr id="459" name="Google Shape;459;p80"/>
          <p:cNvGrpSpPr/>
          <p:nvPr/>
        </p:nvGrpSpPr>
        <p:grpSpPr>
          <a:xfrm>
            <a:off x="0" y="0"/>
            <a:ext cx="12192000" cy="2148830"/>
            <a:chOff x="0" y="0"/>
            <a:chExt cx="12192000" cy="2148830"/>
          </a:xfrm>
        </p:grpSpPr>
        <p:sp>
          <p:nvSpPr>
            <p:cNvPr id="460" name="Google Shape;460;p80"/>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1" name="Google Shape;461;p80"/>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62" name="Google Shape;462;p80"/>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3" name="Google Shape;463;p80"/>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4" name="Google Shape;464;p80"/>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65" name="Google Shape;465;p80"/>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466" name="Google Shape;466;p80"/>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p:cSld name="Blank 3">
    <p:spTree>
      <p:nvGrpSpPr>
        <p:cNvPr id="1" name="Shape 467"/>
        <p:cNvGrpSpPr/>
        <p:nvPr/>
      </p:nvGrpSpPr>
      <p:grpSpPr>
        <a:xfrm>
          <a:off x="0" y="0"/>
          <a:ext cx="0" cy="0"/>
          <a:chOff x="0" y="0"/>
          <a:chExt cx="0" cy="0"/>
        </a:xfrm>
      </p:grpSpPr>
      <p:sp>
        <p:nvSpPr>
          <p:cNvPr id="468" name="Google Shape;468;p8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69" name="Google Shape;469;p8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70" name="Google Shape;470;p8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71" name="Google Shape;471;p81"/>
          <p:cNvGrpSpPr/>
          <p:nvPr/>
        </p:nvGrpSpPr>
        <p:grpSpPr>
          <a:xfrm>
            <a:off x="7191542" y="1"/>
            <a:ext cx="5000459" cy="1425992"/>
            <a:chOff x="7191542" y="1"/>
            <a:chExt cx="5000459" cy="1425992"/>
          </a:xfrm>
        </p:grpSpPr>
        <p:pic>
          <p:nvPicPr>
            <p:cNvPr id="472" name="Google Shape;472;p8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73" name="Google Shape;473;p81"/>
            <p:cNvGrpSpPr/>
            <p:nvPr/>
          </p:nvGrpSpPr>
          <p:grpSpPr>
            <a:xfrm>
              <a:off x="7191542" y="1"/>
              <a:ext cx="5000459" cy="1425992"/>
              <a:chOff x="7186272" y="0"/>
              <a:chExt cx="5005729" cy="1427495"/>
            </a:xfrm>
          </p:grpSpPr>
          <p:sp>
            <p:nvSpPr>
              <p:cNvPr id="474" name="Google Shape;474;p8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5" name="Google Shape;475;p8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p:cSld name="Title Only 2">
    <p:spTree>
      <p:nvGrpSpPr>
        <p:cNvPr id="1" name="Shape 476"/>
        <p:cNvGrpSpPr/>
        <p:nvPr/>
      </p:nvGrpSpPr>
      <p:grpSpPr>
        <a:xfrm>
          <a:off x="0" y="0"/>
          <a:ext cx="0" cy="0"/>
          <a:chOff x="0" y="0"/>
          <a:chExt cx="0" cy="0"/>
        </a:xfrm>
      </p:grpSpPr>
      <p:grpSp>
        <p:nvGrpSpPr>
          <p:cNvPr id="477" name="Google Shape;477;p82"/>
          <p:cNvGrpSpPr/>
          <p:nvPr/>
        </p:nvGrpSpPr>
        <p:grpSpPr>
          <a:xfrm>
            <a:off x="7191542" y="1"/>
            <a:ext cx="5000459" cy="1425992"/>
            <a:chOff x="7191542" y="1"/>
            <a:chExt cx="5000459" cy="1425992"/>
          </a:xfrm>
        </p:grpSpPr>
        <p:pic>
          <p:nvPicPr>
            <p:cNvPr id="478" name="Google Shape;478;p8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79" name="Google Shape;479;p82"/>
            <p:cNvGrpSpPr/>
            <p:nvPr/>
          </p:nvGrpSpPr>
          <p:grpSpPr>
            <a:xfrm>
              <a:off x="7191542" y="1"/>
              <a:ext cx="5000459" cy="1425992"/>
              <a:chOff x="7186272" y="0"/>
              <a:chExt cx="5005729" cy="1427495"/>
            </a:xfrm>
          </p:grpSpPr>
          <p:sp>
            <p:nvSpPr>
              <p:cNvPr id="480" name="Google Shape;480;p8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1" name="Google Shape;481;p8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482" name="Google Shape;482;p8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3" name="Google Shape;483;p8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84" name="Google Shape;484;p8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85" name="Google Shape;485;p8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ver">
  <p:cSld name="Cover 5">
    <p:spTree>
      <p:nvGrpSpPr>
        <p:cNvPr id="1" name="Shape 486"/>
        <p:cNvGrpSpPr/>
        <p:nvPr/>
      </p:nvGrpSpPr>
      <p:grpSpPr>
        <a:xfrm>
          <a:off x="0" y="0"/>
          <a:ext cx="0" cy="0"/>
          <a:chOff x="0" y="0"/>
          <a:chExt cx="0" cy="0"/>
        </a:xfrm>
      </p:grpSpPr>
      <p:sp>
        <p:nvSpPr>
          <p:cNvPr id="487" name="Google Shape;487;p83"/>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8" name="Google Shape;488;p83"/>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9" name="Google Shape;489;p83"/>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90" name="Google Shape;490;p83"/>
          <p:cNvSpPr>
            <a:spLocks noGrp="1"/>
          </p:cNvSpPr>
          <p:nvPr>
            <p:ph type="pic" idx="2"/>
          </p:nvPr>
        </p:nvSpPr>
        <p:spPr>
          <a:xfrm>
            <a:off x="7118684" y="233915"/>
            <a:ext cx="5073316" cy="5943600"/>
          </a:xfrm>
          <a:prstGeom prst="rect">
            <a:avLst/>
          </a:prstGeom>
          <a:noFill/>
          <a:ln>
            <a:noFill/>
          </a:ln>
        </p:spPr>
      </p:sp>
      <p:grpSp>
        <p:nvGrpSpPr>
          <p:cNvPr id="491" name="Google Shape;491;p83"/>
          <p:cNvGrpSpPr/>
          <p:nvPr/>
        </p:nvGrpSpPr>
        <p:grpSpPr>
          <a:xfrm>
            <a:off x="0" y="5020348"/>
            <a:ext cx="12192000" cy="1837653"/>
            <a:chOff x="0" y="5020348"/>
            <a:chExt cx="12192000" cy="1837653"/>
          </a:xfrm>
        </p:grpSpPr>
        <p:sp>
          <p:nvSpPr>
            <p:cNvPr id="492" name="Google Shape;492;p83"/>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3" name="Google Shape;493;p83"/>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94" name="Google Shape;494;p83"/>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Divider">
  <p:cSld name="Divider 5">
    <p:bg>
      <p:bgPr>
        <a:solidFill>
          <a:schemeClr val="lt2"/>
        </a:solidFill>
        <a:effectLst/>
      </p:bgPr>
    </p:bg>
    <p:spTree>
      <p:nvGrpSpPr>
        <p:cNvPr id="1" name="Shape 495"/>
        <p:cNvGrpSpPr/>
        <p:nvPr/>
      </p:nvGrpSpPr>
      <p:grpSpPr>
        <a:xfrm>
          <a:off x="0" y="0"/>
          <a:ext cx="0" cy="0"/>
          <a:chOff x="0" y="0"/>
          <a:chExt cx="0" cy="0"/>
        </a:xfrm>
      </p:grpSpPr>
      <p:grpSp>
        <p:nvGrpSpPr>
          <p:cNvPr id="496" name="Google Shape;496;p84"/>
          <p:cNvGrpSpPr/>
          <p:nvPr/>
        </p:nvGrpSpPr>
        <p:grpSpPr>
          <a:xfrm>
            <a:off x="0" y="5020347"/>
            <a:ext cx="12192000" cy="1837653"/>
            <a:chOff x="0" y="5020347"/>
            <a:chExt cx="12192000" cy="1837653"/>
          </a:xfrm>
        </p:grpSpPr>
        <p:sp>
          <p:nvSpPr>
            <p:cNvPr id="497" name="Google Shape;497;p84"/>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8" name="Google Shape;498;p84"/>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9" name="Google Shape;499;p84"/>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00" name="Google Shape;500;p84"/>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501" name="Google Shape;501;p84"/>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p84"/>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hoto Slide">
  <p:cSld name="Photo Slide 5">
    <p:spTree>
      <p:nvGrpSpPr>
        <p:cNvPr id="1" name="Shape 503"/>
        <p:cNvGrpSpPr/>
        <p:nvPr/>
      </p:nvGrpSpPr>
      <p:grpSpPr>
        <a:xfrm>
          <a:off x="0" y="0"/>
          <a:ext cx="0" cy="0"/>
          <a:chOff x="0" y="0"/>
          <a:chExt cx="0" cy="0"/>
        </a:xfrm>
      </p:grpSpPr>
      <p:sp>
        <p:nvSpPr>
          <p:cNvPr id="504" name="Google Shape;504;p85"/>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05" name="Google Shape;505;p85"/>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506" name="Google Shape;506;p85"/>
          <p:cNvGrpSpPr/>
          <p:nvPr/>
        </p:nvGrpSpPr>
        <p:grpSpPr>
          <a:xfrm>
            <a:off x="0" y="5379426"/>
            <a:ext cx="2807368" cy="753891"/>
            <a:chOff x="0" y="5379426"/>
            <a:chExt cx="2807368" cy="753891"/>
          </a:xfrm>
        </p:grpSpPr>
        <p:sp>
          <p:nvSpPr>
            <p:cNvPr id="507" name="Google Shape;507;p85"/>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8" name="Google Shape;508;p85"/>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509" name="Google Shape;509;p85"/>
          <p:cNvSpPr>
            <a:spLocks noGrp="1"/>
          </p:cNvSpPr>
          <p:nvPr>
            <p:ph type="pic" idx="2"/>
          </p:nvPr>
        </p:nvSpPr>
        <p:spPr>
          <a:xfrm>
            <a:off x="2807368" y="457202"/>
            <a:ext cx="8915400" cy="5943598"/>
          </a:xfrm>
          <a:prstGeom prst="rect">
            <a:avLst/>
          </a:prstGeom>
          <a:noFill/>
          <a:ln>
            <a:noFill/>
          </a:ln>
        </p:spPr>
      </p:sp>
      <p:pic>
        <p:nvPicPr>
          <p:cNvPr id="510" name="Google Shape;510;p85"/>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ation">
  <p:cSld name="Quotation 8">
    <p:spTree>
      <p:nvGrpSpPr>
        <p:cNvPr id="1" name="Shape 511"/>
        <p:cNvGrpSpPr/>
        <p:nvPr/>
      </p:nvGrpSpPr>
      <p:grpSpPr>
        <a:xfrm>
          <a:off x="0" y="0"/>
          <a:ext cx="0" cy="0"/>
          <a:chOff x="0" y="0"/>
          <a:chExt cx="0" cy="0"/>
        </a:xfrm>
      </p:grpSpPr>
      <p:sp>
        <p:nvSpPr>
          <p:cNvPr id="512" name="Google Shape;512;p86"/>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3" name="Google Shape;513;p86"/>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4" name="Google Shape;514;p86"/>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5" name="Google Shape;515;p8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16" name="Google Shape;516;p8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17" name="Google Shape;517;p8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18" name="Google Shape;518;p86"/>
          <p:cNvGrpSpPr/>
          <p:nvPr/>
        </p:nvGrpSpPr>
        <p:grpSpPr>
          <a:xfrm>
            <a:off x="7191542" y="1"/>
            <a:ext cx="5000459" cy="1425992"/>
            <a:chOff x="7191542" y="1"/>
            <a:chExt cx="5000459" cy="1425992"/>
          </a:xfrm>
        </p:grpSpPr>
        <p:pic>
          <p:nvPicPr>
            <p:cNvPr id="519" name="Google Shape;519;p8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20" name="Google Shape;520;p86"/>
            <p:cNvGrpSpPr/>
            <p:nvPr/>
          </p:nvGrpSpPr>
          <p:grpSpPr>
            <a:xfrm>
              <a:off x="7191542" y="1"/>
              <a:ext cx="5000459" cy="1425992"/>
              <a:chOff x="7186272" y="0"/>
              <a:chExt cx="5005729" cy="1427495"/>
            </a:xfrm>
          </p:grpSpPr>
          <p:sp>
            <p:nvSpPr>
              <p:cNvPr id="521" name="Google Shape;521;p8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2" name="Google Shape;522;p8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523" name="Google Shape;523;p86"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2"/>
        <p:cNvGrpSpPr/>
        <p:nvPr/>
      </p:nvGrpSpPr>
      <p:grpSpPr>
        <a:xfrm>
          <a:off x="0" y="0"/>
          <a:ext cx="0" cy="0"/>
          <a:chOff x="0" y="0"/>
          <a:chExt cx="0" cy="0"/>
        </a:xfrm>
      </p:grpSpPr>
      <p:grpSp>
        <p:nvGrpSpPr>
          <p:cNvPr id="53" name="Google Shape;53;p42"/>
          <p:cNvGrpSpPr/>
          <p:nvPr/>
        </p:nvGrpSpPr>
        <p:grpSpPr>
          <a:xfrm>
            <a:off x="7191542" y="1"/>
            <a:ext cx="5000459" cy="1425992"/>
            <a:chOff x="7191542" y="1"/>
            <a:chExt cx="5000459" cy="1425992"/>
          </a:xfrm>
        </p:grpSpPr>
        <p:pic>
          <p:nvPicPr>
            <p:cNvPr id="54" name="Google Shape;54;p4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5" name="Google Shape;55;p42"/>
            <p:cNvGrpSpPr/>
            <p:nvPr/>
          </p:nvGrpSpPr>
          <p:grpSpPr>
            <a:xfrm>
              <a:off x="7191542" y="1"/>
              <a:ext cx="5000459" cy="1425992"/>
              <a:chOff x="7186272" y="0"/>
              <a:chExt cx="5005729" cy="1427495"/>
            </a:xfrm>
          </p:grpSpPr>
          <p:sp>
            <p:nvSpPr>
              <p:cNvPr id="56" name="Google Shape;56;p4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4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58" name="Google Shape;58;p4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1" name="Google Shape;61;p4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2" name="Google Shape;62;p4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ation">
  <p:cSld name="Quotation 9">
    <p:spTree>
      <p:nvGrpSpPr>
        <p:cNvPr id="1" name="Shape 524"/>
        <p:cNvGrpSpPr/>
        <p:nvPr/>
      </p:nvGrpSpPr>
      <p:grpSpPr>
        <a:xfrm>
          <a:off x="0" y="0"/>
          <a:ext cx="0" cy="0"/>
          <a:chOff x="0" y="0"/>
          <a:chExt cx="0" cy="0"/>
        </a:xfrm>
      </p:grpSpPr>
      <p:sp>
        <p:nvSpPr>
          <p:cNvPr id="525" name="Google Shape;525;p87"/>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6" name="Google Shape;526;p87"/>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7" name="Google Shape;527;p87"/>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8" name="Google Shape;528;p8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29" name="Google Shape;529;p8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30" name="Google Shape;530;p8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31" name="Google Shape;531;p87"/>
          <p:cNvGrpSpPr/>
          <p:nvPr/>
        </p:nvGrpSpPr>
        <p:grpSpPr>
          <a:xfrm>
            <a:off x="7191542" y="1"/>
            <a:ext cx="5000459" cy="1425992"/>
            <a:chOff x="7191542" y="1"/>
            <a:chExt cx="5000459" cy="1425992"/>
          </a:xfrm>
        </p:grpSpPr>
        <p:pic>
          <p:nvPicPr>
            <p:cNvPr id="532" name="Google Shape;532;p8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33" name="Google Shape;533;p87"/>
            <p:cNvGrpSpPr/>
            <p:nvPr/>
          </p:nvGrpSpPr>
          <p:grpSpPr>
            <a:xfrm>
              <a:off x="7191542" y="1"/>
              <a:ext cx="5000459" cy="1425992"/>
              <a:chOff x="7186272" y="0"/>
              <a:chExt cx="5005729" cy="1427495"/>
            </a:xfrm>
          </p:grpSpPr>
          <p:sp>
            <p:nvSpPr>
              <p:cNvPr id="534" name="Google Shape;534;p8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5" name="Google Shape;535;p8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536" name="Google Shape;536;p87"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p:cSld name="Two Content 4">
    <p:spTree>
      <p:nvGrpSpPr>
        <p:cNvPr id="1" name="Shape 537"/>
        <p:cNvGrpSpPr/>
        <p:nvPr/>
      </p:nvGrpSpPr>
      <p:grpSpPr>
        <a:xfrm>
          <a:off x="0" y="0"/>
          <a:ext cx="0" cy="0"/>
          <a:chOff x="0" y="0"/>
          <a:chExt cx="0" cy="0"/>
        </a:xfrm>
      </p:grpSpPr>
      <p:sp>
        <p:nvSpPr>
          <p:cNvPr id="538" name="Google Shape;538;p8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9" name="Google Shape;539;p88"/>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40" name="Google Shape;540;p88"/>
          <p:cNvGrpSpPr/>
          <p:nvPr/>
        </p:nvGrpSpPr>
        <p:grpSpPr>
          <a:xfrm>
            <a:off x="7191542" y="1"/>
            <a:ext cx="5000459" cy="1425992"/>
            <a:chOff x="7191542" y="1"/>
            <a:chExt cx="5000459" cy="1425992"/>
          </a:xfrm>
        </p:grpSpPr>
        <p:pic>
          <p:nvPicPr>
            <p:cNvPr id="541" name="Google Shape;541;p8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42" name="Google Shape;542;p88"/>
            <p:cNvGrpSpPr/>
            <p:nvPr/>
          </p:nvGrpSpPr>
          <p:grpSpPr>
            <a:xfrm>
              <a:off x="7191542" y="1"/>
              <a:ext cx="5000459" cy="1425992"/>
              <a:chOff x="7186272" y="0"/>
              <a:chExt cx="5005729" cy="1427495"/>
            </a:xfrm>
          </p:grpSpPr>
          <p:sp>
            <p:nvSpPr>
              <p:cNvPr id="543" name="Google Shape;543;p8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4" name="Google Shape;544;p8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545" name="Google Shape;545;p88"/>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6" name="Google Shape;546;p88"/>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47" name="Google Shape;547;p8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48" name="Google Shape;548;p8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p:cSld name="Comparison 4">
    <p:spTree>
      <p:nvGrpSpPr>
        <p:cNvPr id="1" name="Shape 549"/>
        <p:cNvGrpSpPr/>
        <p:nvPr/>
      </p:nvGrpSpPr>
      <p:grpSpPr>
        <a:xfrm>
          <a:off x="0" y="0"/>
          <a:ext cx="0" cy="0"/>
          <a:chOff x="0" y="0"/>
          <a:chExt cx="0" cy="0"/>
        </a:xfrm>
      </p:grpSpPr>
      <p:grpSp>
        <p:nvGrpSpPr>
          <p:cNvPr id="550" name="Google Shape;550;p89"/>
          <p:cNvGrpSpPr/>
          <p:nvPr/>
        </p:nvGrpSpPr>
        <p:grpSpPr>
          <a:xfrm>
            <a:off x="7191542" y="1"/>
            <a:ext cx="5000459" cy="1425992"/>
            <a:chOff x="7191542" y="1"/>
            <a:chExt cx="5000459" cy="1425992"/>
          </a:xfrm>
        </p:grpSpPr>
        <p:pic>
          <p:nvPicPr>
            <p:cNvPr id="551" name="Google Shape;551;p8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52" name="Google Shape;552;p89"/>
            <p:cNvGrpSpPr/>
            <p:nvPr/>
          </p:nvGrpSpPr>
          <p:grpSpPr>
            <a:xfrm>
              <a:off x="7191542" y="1"/>
              <a:ext cx="5000459" cy="1425992"/>
              <a:chOff x="7186272" y="0"/>
              <a:chExt cx="5005729" cy="1427495"/>
            </a:xfrm>
          </p:grpSpPr>
          <p:sp>
            <p:nvSpPr>
              <p:cNvPr id="553" name="Google Shape;553;p8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4" name="Google Shape;554;p8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555" name="Google Shape;555;p8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6" name="Google Shape;556;p89"/>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7" name="Google Shape;557;p89"/>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8" name="Google Shape;558;p89"/>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9" name="Google Shape;559;p89"/>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0" name="Google Shape;560;p8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61" name="Google Shape;561;p8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62" name="Google Shape;562;p8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p:cSld name="Title Only 3">
    <p:spTree>
      <p:nvGrpSpPr>
        <p:cNvPr id="1" name="Shape 563"/>
        <p:cNvGrpSpPr/>
        <p:nvPr/>
      </p:nvGrpSpPr>
      <p:grpSpPr>
        <a:xfrm>
          <a:off x="0" y="0"/>
          <a:ext cx="0" cy="0"/>
          <a:chOff x="0" y="0"/>
          <a:chExt cx="0" cy="0"/>
        </a:xfrm>
      </p:grpSpPr>
      <p:grpSp>
        <p:nvGrpSpPr>
          <p:cNvPr id="564" name="Google Shape;564;p90"/>
          <p:cNvGrpSpPr/>
          <p:nvPr/>
        </p:nvGrpSpPr>
        <p:grpSpPr>
          <a:xfrm>
            <a:off x="7191542" y="1"/>
            <a:ext cx="5000459" cy="1425992"/>
            <a:chOff x="7191542" y="1"/>
            <a:chExt cx="5000459" cy="1425992"/>
          </a:xfrm>
        </p:grpSpPr>
        <p:pic>
          <p:nvPicPr>
            <p:cNvPr id="565" name="Google Shape;565;p9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66" name="Google Shape;566;p90"/>
            <p:cNvGrpSpPr/>
            <p:nvPr/>
          </p:nvGrpSpPr>
          <p:grpSpPr>
            <a:xfrm>
              <a:off x="7191542" y="1"/>
              <a:ext cx="5000459" cy="1425992"/>
              <a:chOff x="7186272" y="0"/>
              <a:chExt cx="5005729" cy="1427495"/>
            </a:xfrm>
          </p:grpSpPr>
          <p:sp>
            <p:nvSpPr>
              <p:cNvPr id="567" name="Google Shape;567;p9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8" name="Google Shape;568;p9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569" name="Google Shape;569;p9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0" name="Google Shape;570;p9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71" name="Google Shape;571;p9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72" name="Google Shape;572;p9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End">
  <p:cSld name="End 4">
    <p:spTree>
      <p:nvGrpSpPr>
        <p:cNvPr id="1" name="Shape 573"/>
        <p:cNvGrpSpPr/>
        <p:nvPr/>
      </p:nvGrpSpPr>
      <p:grpSpPr>
        <a:xfrm>
          <a:off x="0" y="0"/>
          <a:ext cx="0" cy="0"/>
          <a:chOff x="0" y="0"/>
          <a:chExt cx="0" cy="0"/>
        </a:xfrm>
      </p:grpSpPr>
      <p:grpSp>
        <p:nvGrpSpPr>
          <p:cNvPr id="574" name="Google Shape;574;p91"/>
          <p:cNvGrpSpPr/>
          <p:nvPr/>
        </p:nvGrpSpPr>
        <p:grpSpPr>
          <a:xfrm>
            <a:off x="0" y="0"/>
            <a:ext cx="12192000" cy="2148830"/>
            <a:chOff x="0" y="0"/>
            <a:chExt cx="12192000" cy="2148830"/>
          </a:xfrm>
        </p:grpSpPr>
        <p:sp>
          <p:nvSpPr>
            <p:cNvPr id="575" name="Google Shape;575;p91"/>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6" name="Google Shape;576;p91"/>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77" name="Google Shape;577;p91"/>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8" name="Google Shape;578;p91"/>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9" name="Google Shape;579;p91"/>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80" name="Google Shape;580;p91"/>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581" name="Google Shape;581;p91"/>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p:cSld name="Blank 4">
    <p:spTree>
      <p:nvGrpSpPr>
        <p:cNvPr id="1" name="Shape 582"/>
        <p:cNvGrpSpPr/>
        <p:nvPr/>
      </p:nvGrpSpPr>
      <p:grpSpPr>
        <a:xfrm>
          <a:off x="0" y="0"/>
          <a:ext cx="0" cy="0"/>
          <a:chOff x="0" y="0"/>
          <a:chExt cx="0" cy="0"/>
        </a:xfrm>
      </p:grpSpPr>
      <p:sp>
        <p:nvSpPr>
          <p:cNvPr id="583" name="Google Shape;583;p9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84" name="Google Shape;584;p9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85" name="Google Shape;585;p9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86" name="Google Shape;586;p92"/>
          <p:cNvGrpSpPr/>
          <p:nvPr/>
        </p:nvGrpSpPr>
        <p:grpSpPr>
          <a:xfrm>
            <a:off x="7191542" y="1"/>
            <a:ext cx="5000459" cy="1425992"/>
            <a:chOff x="7191542" y="1"/>
            <a:chExt cx="5000459" cy="1425992"/>
          </a:xfrm>
        </p:grpSpPr>
        <p:pic>
          <p:nvPicPr>
            <p:cNvPr id="587" name="Google Shape;587;p9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88" name="Google Shape;588;p92"/>
            <p:cNvGrpSpPr/>
            <p:nvPr/>
          </p:nvGrpSpPr>
          <p:grpSpPr>
            <a:xfrm>
              <a:off x="7191542" y="1"/>
              <a:ext cx="5000459" cy="1425992"/>
              <a:chOff x="7186272" y="0"/>
              <a:chExt cx="5005729" cy="1427495"/>
            </a:xfrm>
          </p:grpSpPr>
          <p:sp>
            <p:nvSpPr>
              <p:cNvPr id="589" name="Google Shape;589;p9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0" name="Google Shape;590;p9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ver">
  <p:cSld name="Cover 6">
    <p:spTree>
      <p:nvGrpSpPr>
        <p:cNvPr id="1" name="Shape 591"/>
        <p:cNvGrpSpPr/>
        <p:nvPr/>
      </p:nvGrpSpPr>
      <p:grpSpPr>
        <a:xfrm>
          <a:off x="0" y="0"/>
          <a:ext cx="0" cy="0"/>
          <a:chOff x="0" y="0"/>
          <a:chExt cx="0" cy="0"/>
        </a:xfrm>
      </p:grpSpPr>
      <p:sp>
        <p:nvSpPr>
          <p:cNvPr id="592" name="Google Shape;592;p93"/>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3" name="Google Shape;593;p93"/>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4" name="Google Shape;594;p93"/>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5" name="Google Shape;595;p93"/>
          <p:cNvSpPr>
            <a:spLocks noGrp="1"/>
          </p:cNvSpPr>
          <p:nvPr>
            <p:ph type="pic" idx="2"/>
          </p:nvPr>
        </p:nvSpPr>
        <p:spPr>
          <a:xfrm>
            <a:off x="7118684" y="233915"/>
            <a:ext cx="5073316" cy="5943600"/>
          </a:xfrm>
          <a:prstGeom prst="rect">
            <a:avLst/>
          </a:prstGeom>
          <a:noFill/>
          <a:ln>
            <a:noFill/>
          </a:ln>
        </p:spPr>
      </p:sp>
      <p:grpSp>
        <p:nvGrpSpPr>
          <p:cNvPr id="596" name="Google Shape;596;p93"/>
          <p:cNvGrpSpPr/>
          <p:nvPr/>
        </p:nvGrpSpPr>
        <p:grpSpPr>
          <a:xfrm>
            <a:off x="0" y="5020348"/>
            <a:ext cx="12192000" cy="1837653"/>
            <a:chOff x="0" y="5020348"/>
            <a:chExt cx="12192000" cy="1837653"/>
          </a:xfrm>
        </p:grpSpPr>
        <p:sp>
          <p:nvSpPr>
            <p:cNvPr id="597" name="Google Shape;597;p93"/>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8" name="Google Shape;598;p93"/>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99" name="Google Shape;599;p93"/>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Quotation">
  <p:cSld name="Quotation 10">
    <p:spTree>
      <p:nvGrpSpPr>
        <p:cNvPr id="1" name="Shape 600"/>
        <p:cNvGrpSpPr/>
        <p:nvPr/>
      </p:nvGrpSpPr>
      <p:grpSpPr>
        <a:xfrm>
          <a:off x="0" y="0"/>
          <a:ext cx="0" cy="0"/>
          <a:chOff x="0" y="0"/>
          <a:chExt cx="0" cy="0"/>
        </a:xfrm>
      </p:grpSpPr>
      <p:sp>
        <p:nvSpPr>
          <p:cNvPr id="601" name="Google Shape;601;p94"/>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2" name="Google Shape;602;p94"/>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3" name="Google Shape;603;p94"/>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4" name="Google Shape;604;p9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05" name="Google Shape;605;p9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06" name="Google Shape;606;p9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07" name="Google Shape;607;p94"/>
          <p:cNvGrpSpPr/>
          <p:nvPr/>
        </p:nvGrpSpPr>
        <p:grpSpPr>
          <a:xfrm>
            <a:off x="7191542" y="1"/>
            <a:ext cx="5000459" cy="1425992"/>
            <a:chOff x="7191542" y="1"/>
            <a:chExt cx="5000459" cy="1425992"/>
          </a:xfrm>
        </p:grpSpPr>
        <p:pic>
          <p:nvPicPr>
            <p:cNvPr id="608" name="Google Shape;608;p9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09" name="Google Shape;609;p94"/>
            <p:cNvGrpSpPr/>
            <p:nvPr/>
          </p:nvGrpSpPr>
          <p:grpSpPr>
            <a:xfrm>
              <a:off x="7191542" y="1"/>
              <a:ext cx="5000459" cy="1425992"/>
              <a:chOff x="7186272" y="0"/>
              <a:chExt cx="5005729" cy="1427495"/>
            </a:xfrm>
          </p:grpSpPr>
          <p:sp>
            <p:nvSpPr>
              <p:cNvPr id="610" name="Google Shape;610;p9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1" name="Google Shape;611;p9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612" name="Google Shape;612;p94"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Divider">
  <p:cSld name="Divider 6">
    <p:bg>
      <p:bgPr>
        <a:solidFill>
          <a:schemeClr val="lt2"/>
        </a:solidFill>
        <a:effectLst/>
      </p:bgPr>
    </p:bg>
    <p:spTree>
      <p:nvGrpSpPr>
        <p:cNvPr id="1" name="Shape 613"/>
        <p:cNvGrpSpPr/>
        <p:nvPr/>
      </p:nvGrpSpPr>
      <p:grpSpPr>
        <a:xfrm>
          <a:off x="0" y="0"/>
          <a:ext cx="0" cy="0"/>
          <a:chOff x="0" y="0"/>
          <a:chExt cx="0" cy="0"/>
        </a:xfrm>
      </p:grpSpPr>
      <p:grpSp>
        <p:nvGrpSpPr>
          <p:cNvPr id="614" name="Google Shape;614;p95"/>
          <p:cNvGrpSpPr/>
          <p:nvPr/>
        </p:nvGrpSpPr>
        <p:grpSpPr>
          <a:xfrm>
            <a:off x="0" y="5020347"/>
            <a:ext cx="12192000" cy="1837653"/>
            <a:chOff x="0" y="5020347"/>
            <a:chExt cx="12192000" cy="1837653"/>
          </a:xfrm>
        </p:grpSpPr>
        <p:sp>
          <p:nvSpPr>
            <p:cNvPr id="615" name="Google Shape;615;p95"/>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6" name="Google Shape;616;p95"/>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7" name="Google Shape;617;p95"/>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18" name="Google Shape;618;p95"/>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619" name="Google Shape;619;p95"/>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0" name="Google Shape;620;p95"/>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Quotation">
  <p:cSld name="Quotation 11">
    <p:spTree>
      <p:nvGrpSpPr>
        <p:cNvPr id="1" name="Shape 621"/>
        <p:cNvGrpSpPr/>
        <p:nvPr/>
      </p:nvGrpSpPr>
      <p:grpSpPr>
        <a:xfrm>
          <a:off x="0" y="0"/>
          <a:ext cx="0" cy="0"/>
          <a:chOff x="0" y="0"/>
          <a:chExt cx="0" cy="0"/>
        </a:xfrm>
      </p:grpSpPr>
      <p:sp>
        <p:nvSpPr>
          <p:cNvPr id="622" name="Google Shape;622;p96"/>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3" name="Google Shape;623;p96"/>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4" name="Google Shape;624;p96"/>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5" name="Google Shape;625;p9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26" name="Google Shape;626;p9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27" name="Google Shape;627;p9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28" name="Google Shape;628;p96"/>
          <p:cNvGrpSpPr/>
          <p:nvPr/>
        </p:nvGrpSpPr>
        <p:grpSpPr>
          <a:xfrm>
            <a:off x="7191542" y="1"/>
            <a:ext cx="5000459" cy="1425992"/>
            <a:chOff x="7191542" y="1"/>
            <a:chExt cx="5000459" cy="1425992"/>
          </a:xfrm>
        </p:grpSpPr>
        <p:pic>
          <p:nvPicPr>
            <p:cNvPr id="629" name="Google Shape;629;p9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30" name="Google Shape;630;p96"/>
            <p:cNvGrpSpPr/>
            <p:nvPr/>
          </p:nvGrpSpPr>
          <p:grpSpPr>
            <a:xfrm>
              <a:off x="7191542" y="1"/>
              <a:ext cx="5000459" cy="1425992"/>
              <a:chOff x="7186272" y="0"/>
              <a:chExt cx="5005729" cy="1427495"/>
            </a:xfrm>
          </p:grpSpPr>
          <p:sp>
            <p:nvSpPr>
              <p:cNvPr id="631" name="Google Shape;631;p9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2" name="Google Shape;632;p9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633" name="Google Shape;633;p96"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3"/>
        <p:cNvGrpSpPr/>
        <p:nvPr/>
      </p:nvGrpSpPr>
      <p:grpSpPr>
        <a:xfrm>
          <a:off x="0" y="0"/>
          <a:ext cx="0" cy="0"/>
          <a:chOff x="0" y="0"/>
          <a:chExt cx="0" cy="0"/>
        </a:xfrm>
      </p:grpSpPr>
      <p:sp>
        <p:nvSpPr>
          <p:cNvPr id="64" name="Google Shape;64;p5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7"/>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6" name="Google Shape;66;p57"/>
          <p:cNvGrpSpPr/>
          <p:nvPr/>
        </p:nvGrpSpPr>
        <p:grpSpPr>
          <a:xfrm>
            <a:off x="7191542" y="1"/>
            <a:ext cx="5000459" cy="1425992"/>
            <a:chOff x="7191542" y="1"/>
            <a:chExt cx="5000459" cy="1425992"/>
          </a:xfrm>
        </p:grpSpPr>
        <p:pic>
          <p:nvPicPr>
            <p:cNvPr id="67" name="Google Shape;67;p5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8" name="Google Shape;68;p57"/>
            <p:cNvGrpSpPr/>
            <p:nvPr/>
          </p:nvGrpSpPr>
          <p:grpSpPr>
            <a:xfrm>
              <a:off x="7191542" y="1"/>
              <a:ext cx="5000459" cy="1425992"/>
              <a:chOff x="7186272" y="0"/>
              <a:chExt cx="5005729" cy="1427495"/>
            </a:xfrm>
          </p:grpSpPr>
          <p:sp>
            <p:nvSpPr>
              <p:cNvPr id="69" name="Google Shape;69;p5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5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1" name="Google Shape;71;p57"/>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57"/>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3" name="Google Shape;73;p5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4" name="Google Shape;74;p5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p:cSld name="Title and Content 7">
    <p:spTree>
      <p:nvGrpSpPr>
        <p:cNvPr id="1" name="Shape 634"/>
        <p:cNvGrpSpPr/>
        <p:nvPr/>
      </p:nvGrpSpPr>
      <p:grpSpPr>
        <a:xfrm>
          <a:off x="0" y="0"/>
          <a:ext cx="0" cy="0"/>
          <a:chOff x="0" y="0"/>
          <a:chExt cx="0" cy="0"/>
        </a:xfrm>
      </p:grpSpPr>
      <p:grpSp>
        <p:nvGrpSpPr>
          <p:cNvPr id="635" name="Google Shape;635;p97"/>
          <p:cNvGrpSpPr/>
          <p:nvPr/>
        </p:nvGrpSpPr>
        <p:grpSpPr>
          <a:xfrm>
            <a:off x="7191542" y="1"/>
            <a:ext cx="5000459" cy="1425992"/>
            <a:chOff x="7191542" y="1"/>
            <a:chExt cx="5000459" cy="1425992"/>
          </a:xfrm>
        </p:grpSpPr>
        <p:pic>
          <p:nvPicPr>
            <p:cNvPr id="636" name="Google Shape;636;p9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37" name="Google Shape;637;p97"/>
            <p:cNvGrpSpPr/>
            <p:nvPr/>
          </p:nvGrpSpPr>
          <p:grpSpPr>
            <a:xfrm>
              <a:off x="7191542" y="1"/>
              <a:ext cx="5000459" cy="1425992"/>
              <a:chOff x="7186272" y="0"/>
              <a:chExt cx="5005729" cy="1427495"/>
            </a:xfrm>
          </p:grpSpPr>
          <p:sp>
            <p:nvSpPr>
              <p:cNvPr id="638" name="Google Shape;638;p9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9" name="Google Shape;639;p9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640" name="Google Shape;640;p9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1" name="Google Shape;641;p97"/>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2" name="Google Shape;642;p9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43" name="Google Shape;643;p9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44" name="Google Shape;644;p9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wo Content">
  <p:cSld name="Two Content 5">
    <p:spTree>
      <p:nvGrpSpPr>
        <p:cNvPr id="1" name="Shape 645"/>
        <p:cNvGrpSpPr/>
        <p:nvPr/>
      </p:nvGrpSpPr>
      <p:grpSpPr>
        <a:xfrm>
          <a:off x="0" y="0"/>
          <a:ext cx="0" cy="0"/>
          <a:chOff x="0" y="0"/>
          <a:chExt cx="0" cy="0"/>
        </a:xfrm>
      </p:grpSpPr>
      <p:sp>
        <p:nvSpPr>
          <p:cNvPr id="646" name="Google Shape;646;p9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7" name="Google Shape;647;p98"/>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48" name="Google Shape;648;p98"/>
          <p:cNvGrpSpPr/>
          <p:nvPr/>
        </p:nvGrpSpPr>
        <p:grpSpPr>
          <a:xfrm>
            <a:off x="7191542" y="1"/>
            <a:ext cx="5000459" cy="1425992"/>
            <a:chOff x="7191542" y="1"/>
            <a:chExt cx="5000459" cy="1425992"/>
          </a:xfrm>
        </p:grpSpPr>
        <p:pic>
          <p:nvPicPr>
            <p:cNvPr id="649" name="Google Shape;649;p9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50" name="Google Shape;650;p98"/>
            <p:cNvGrpSpPr/>
            <p:nvPr/>
          </p:nvGrpSpPr>
          <p:grpSpPr>
            <a:xfrm>
              <a:off x="7191542" y="1"/>
              <a:ext cx="5000459" cy="1425992"/>
              <a:chOff x="7186272" y="0"/>
              <a:chExt cx="5005729" cy="1427495"/>
            </a:xfrm>
          </p:grpSpPr>
          <p:sp>
            <p:nvSpPr>
              <p:cNvPr id="651" name="Google Shape;651;p9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2" name="Google Shape;652;p9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653" name="Google Shape;653;p98"/>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4" name="Google Shape;654;p98"/>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55" name="Google Shape;655;p9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56" name="Google Shape;656;p9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mparison">
  <p:cSld name="Comparison 5">
    <p:spTree>
      <p:nvGrpSpPr>
        <p:cNvPr id="1" name="Shape 657"/>
        <p:cNvGrpSpPr/>
        <p:nvPr/>
      </p:nvGrpSpPr>
      <p:grpSpPr>
        <a:xfrm>
          <a:off x="0" y="0"/>
          <a:ext cx="0" cy="0"/>
          <a:chOff x="0" y="0"/>
          <a:chExt cx="0" cy="0"/>
        </a:xfrm>
      </p:grpSpPr>
      <p:grpSp>
        <p:nvGrpSpPr>
          <p:cNvPr id="658" name="Google Shape;658;p99"/>
          <p:cNvGrpSpPr/>
          <p:nvPr/>
        </p:nvGrpSpPr>
        <p:grpSpPr>
          <a:xfrm>
            <a:off x="7191542" y="1"/>
            <a:ext cx="5000459" cy="1425992"/>
            <a:chOff x="7191542" y="1"/>
            <a:chExt cx="5000459" cy="1425992"/>
          </a:xfrm>
        </p:grpSpPr>
        <p:pic>
          <p:nvPicPr>
            <p:cNvPr id="659" name="Google Shape;659;p9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60" name="Google Shape;660;p99"/>
            <p:cNvGrpSpPr/>
            <p:nvPr/>
          </p:nvGrpSpPr>
          <p:grpSpPr>
            <a:xfrm>
              <a:off x="7191542" y="1"/>
              <a:ext cx="5000459" cy="1425992"/>
              <a:chOff x="7186272" y="0"/>
              <a:chExt cx="5005729" cy="1427495"/>
            </a:xfrm>
          </p:grpSpPr>
          <p:sp>
            <p:nvSpPr>
              <p:cNvPr id="661" name="Google Shape;661;p9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2" name="Google Shape;662;p9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663" name="Google Shape;663;p9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4" name="Google Shape;664;p99"/>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5" name="Google Shape;665;p99"/>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6" name="Google Shape;666;p99"/>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7" name="Google Shape;667;p99"/>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8" name="Google Shape;668;p9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69" name="Google Shape;669;p9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70" name="Google Shape;670;p9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Photo Slide">
  <p:cSld name="Photo Slide 6">
    <p:spTree>
      <p:nvGrpSpPr>
        <p:cNvPr id="1" name="Shape 671"/>
        <p:cNvGrpSpPr/>
        <p:nvPr/>
      </p:nvGrpSpPr>
      <p:grpSpPr>
        <a:xfrm>
          <a:off x="0" y="0"/>
          <a:ext cx="0" cy="0"/>
          <a:chOff x="0" y="0"/>
          <a:chExt cx="0" cy="0"/>
        </a:xfrm>
      </p:grpSpPr>
      <p:sp>
        <p:nvSpPr>
          <p:cNvPr id="672" name="Google Shape;672;p100"/>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73" name="Google Shape;673;p100"/>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674" name="Google Shape;674;p100"/>
          <p:cNvGrpSpPr/>
          <p:nvPr/>
        </p:nvGrpSpPr>
        <p:grpSpPr>
          <a:xfrm>
            <a:off x="0" y="5379426"/>
            <a:ext cx="2807368" cy="753891"/>
            <a:chOff x="0" y="5379426"/>
            <a:chExt cx="2807368" cy="753891"/>
          </a:xfrm>
        </p:grpSpPr>
        <p:sp>
          <p:nvSpPr>
            <p:cNvPr id="675" name="Google Shape;675;p100"/>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6" name="Google Shape;676;p100"/>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677" name="Google Shape;677;p100"/>
          <p:cNvSpPr>
            <a:spLocks noGrp="1"/>
          </p:cNvSpPr>
          <p:nvPr>
            <p:ph type="pic" idx="2"/>
          </p:nvPr>
        </p:nvSpPr>
        <p:spPr>
          <a:xfrm>
            <a:off x="2807368" y="457202"/>
            <a:ext cx="8915400" cy="5943598"/>
          </a:xfrm>
          <a:prstGeom prst="rect">
            <a:avLst/>
          </a:prstGeom>
          <a:noFill/>
          <a:ln>
            <a:noFill/>
          </a:ln>
        </p:spPr>
      </p:sp>
      <p:pic>
        <p:nvPicPr>
          <p:cNvPr id="678" name="Google Shape;678;p100"/>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End">
  <p:cSld name="End 5">
    <p:spTree>
      <p:nvGrpSpPr>
        <p:cNvPr id="1" name="Shape 679"/>
        <p:cNvGrpSpPr/>
        <p:nvPr/>
      </p:nvGrpSpPr>
      <p:grpSpPr>
        <a:xfrm>
          <a:off x="0" y="0"/>
          <a:ext cx="0" cy="0"/>
          <a:chOff x="0" y="0"/>
          <a:chExt cx="0" cy="0"/>
        </a:xfrm>
      </p:grpSpPr>
      <p:grpSp>
        <p:nvGrpSpPr>
          <p:cNvPr id="680" name="Google Shape;680;p101"/>
          <p:cNvGrpSpPr/>
          <p:nvPr/>
        </p:nvGrpSpPr>
        <p:grpSpPr>
          <a:xfrm>
            <a:off x="0" y="0"/>
            <a:ext cx="12192000" cy="2148830"/>
            <a:chOff x="0" y="0"/>
            <a:chExt cx="12192000" cy="2148830"/>
          </a:xfrm>
        </p:grpSpPr>
        <p:sp>
          <p:nvSpPr>
            <p:cNvPr id="681" name="Google Shape;681;p101"/>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2" name="Google Shape;682;p101"/>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83" name="Google Shape;683;p101"/>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4" name="Google Shape;684;p101"/>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5" name="Google Shape;685;p101"/>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86" name="Google Shape;686;p101"/>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687" name="Google Shape;687;p101"/>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p:cSld name="Blank 5">
    <p:spTree>
      <p:nvGrpSpPr>
        <p:cNvPr id="1" name="Shape 688"/>
        <p:cNvGrpSpPr/>
        <p:nvPr/>
      </p:nvGrpSpPr>
      <p:grpSpPr>
        <a:xfrm>
          <a:off x="0" y="0"/>
          <a:ext cx="0" cy="0"/>
          <a:chOff x="0" y="0"/>
          <a:chExt cx="0" cy="0"/>
        </a:xfrm>
      </p:grpSpPr>
      <p:sp>
        <p:nvSpPr>
          <p:cNvPr id="689" name="Google Shape;689;p10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90" name="Google Shape;690;p10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91" name="Google Shape;691;p10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92" name="Google Shape;692;p102"/>
          <p:cNvGrpSpPr/>
          <p:nvPr/>
        </p:nvGrpSpPr>
        <p:grpSpPr>
          <a:xfrm>
            <a:off x="7191542" y="1"/>
            <a:ext cx="5000459" cy="1425992"/>
            <a:chOff x="7191542" y="1"/>
            <a:chExt cx="5000459" cy="1425992"/>
          </a:xfrm>
        </p:grpSpPr>
        <p:pic>
          <p:nvPicPr>
            <p:cNvPr id="693" name="Google Shape;693;p10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94" name="Google Shape;694;p102"/>
            <p:cNvGrpSpPr/>
            <p:nvPr/>
          </p:nvGrpSpPr>
          <p:grpSpPr>
            <a:xfrm>
              <a:off x="7191542" y="1"/>
              <a:ext cx="5000459" cy="1425992"/>
              <a:chOff x="7186272" y="0"/>
              <a:chExt cx="5005729" cy="1427495"/>
            </a:xfrm>
          </p:grpSpPr>
          <p:sp>
            <p:nvSpPr>
              <p:cNvPr id="695" name="Google Shape;695;p10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6" name="Google Shape;696;p10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p:cSld name="Title Only 4">
    <p:spTree>
      <p:nvGrpSpPr>
        <p:cNvPr id="1" name="Shape 697"/>
        <p:cNvGrpSpPr/>
        <p:nvPr/>
      </p:nvGrpSpPr>
      <p:grpSpPr>
        <a:xfrm>
          <a:off x="0" y="0"/>
          <a:ext cx="0" cy="0"/>
          <a:chOff x="0" y="0"/>
          <a:chExt cx="0" cy="0"/>
        </a:xfrm>
      </p:grpSpPr>
      <p:grpSp>
        <p:nvGrpSpPr>
          <p:cNvPr id="698" name="Google Shape;698;p103"/>
          <p:cNvGrpSpPr/>
          <p:nvPr/>
        </p:nvGrpSpPr>
        <p:grpSpPr>
          <a:xfrm>
            <a:off x="7191542" y="1"/>
            <a:ext cx="5000459" cy="1425992"/>
            <a:chOff x="7191542" y="1"/>
            <a:chExt cx="5000459" cy="1425992"/>
          </a:xfrm>
        </p:grpSpPr>
        <p:pic>
          <p:nvPicPr>
            <p:cNvPr id="699" name="Google Shape;699;p10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00" name="Google Shape;700;p103"/>
            <p:cNvGrpSpPr/>
            <p:nvPr/>
          </p:nvGrpSpPr>
          <p:grpSpPr>
            <a:xfrm>
              <a:off x="7191542" y="1"/>
              <a:ext cx="5000459" cy="1425992"/>
              <a:chOff x="7186272" y="0"/>
              <a:chExt cx="5005729" cy="1427495"/>
            </a:xfrm>
          </p:grpSpPr>
          <p:sp>
            <p:nvSpPr>
              <p:cNvPr id="701" name="Google Shape;701;p10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2" name="Google Shape;702;p10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03" name="Google Shape;703;p10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4" name="Google Shape;704;p10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05" name="Google Shape;705;p10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06" name="Google Shape;706;p10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End">
  <p:cSld name="End 6">
    <p:spTree>
      <p:nvGrpSpPr>
        <p:cNvPr id="1" name="Shape 707"/>
        <p:cNvGrpSpPr/>
        <p:nvPr/>
      </p:nvGrpSpPr>
      <p:grpSpPr>
        <a:xfrm>
          <a:off x="0" y="0"/>
          <a:ext cx="0" cy="0"/>
          <a:chOff x="0" y="0"/>
          <a:chExt cx="0" cy="0"/>
        </a:xfrm>
      </p:grpSpPr>
      <p:grpSp>
        <p:nvGrpSpPr>
          <p:cNvPr id="708" name="Google Shape;708;p104"/>
          <p:cNvGrpSpPr/>
          <p:nvPr/>
        </p:nvGrpSpPr>
        <p:grpSpPr>
          <a:xfrm>
            <a:off x="0" y="0"/>
            <a:ext cx="12192000" cy="2148830"/>
            <a:chOff x="0" y="0"/>
            <a:chExt cx="12192000" cy="2148830"/>
          </a:xfrm>
        </p:grpSpPr>
        <p:sp>
          <p:nvSpPr>
            <p:cNvPr id="709" name="Google Shape;709;p104"/>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0" name="Google Shape;710;p104"/>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11" name="Google Shape;711;p104"/>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2" name="Google Shape;712;p104"/>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3" name="Google Shape;713;p104"/>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14" name="Google Shape;714;p104"/>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715" name="Google Shape;715;p104"/>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p:cSld name="Blank 6">
    <p:spTree>
      <p:nvGrpSpPr>
        <p:cNvPr id="1" name="Shape 716"/>
        <p:cNvGrpSpPr/>
        <p:nvPr/>
      </p:nvGrpSpPr>
      <p:grpSpPr>
        <a:xfrm>
          <a:off x="0" y="0"/>
          <a:ext cx="0" cy="0"/>
          <a:chOff x="0" y="0"/>
          <a:chExt cx="0" cy="0"/>
        </a:xfrm>
      </p:grpSpPr>
      <p:sp>
        <p:nvSpPr>
          <p:cNvPr id="717" name="Google Shape;717;p10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18" name="Google Shape;718;p10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19" name="Google Shape;719;p10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20" name="Google Shape;720;p105"/>
          <p:cNvGrpSpPr/>
          <p:nvPr/>
        </p:nvGrpSpPr>
        <p:grpSpPr>
          <a:xfrm>
            <a:off x="7191542" y="1"/>
            <a:ext cx="5000459" cy="1425992"/>
            <a:chOff x="7191542" y="1"/>
            <a:chExt cx="5000459" cy="1425992"/>
          </a:xfrm>
        </p:grpSpPr>
        <p:pic>
          <p:nvPicPr>
            <p:cNvPr id="721" name="Google Shape;721;p10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22" name="Google Shape;722;p105"/>
            <p:cNvGrpSpPr/>
            <p:nvPr/>
          </p:nvGrpSpPr>
          <p:grpSpPr>
            <a:xfrm>
              <a:off x="7191542" y="1"/>
              <a:ext cx="5000459" cy="1425992"/>
              <a:chOff x="7186272" y="0"/>
              <a:chExt cx="5005729" cy="1427495"/>
            </a:xfrm>
          </p:grpSpPr>
          <p:sp>
            <p:nvSpPr>
              <p:cNvPr id="723" name="Google Shape;723;p10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4" name="Google Shape;724;p10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ver">
  <p:cSld name="Cover 7">
    <p:spTree>
      <p:nvGrpSpPr>
        <p:cNvPr id="1" name="Shape 725"/>
        <p:cNvGrpSpPr/>
        <p:nvPr/>
      </p:nvGrpSpPr>
      <p:grpSpPr>
        <a:xfrm>
          <a:off x="0" y="0"/>
          <a:ext cx="0" cy="0"/>
          <a:chOff x="0" y="0"/>
          <a:chExt cx="0" cy="0"/>
        </a:xfrm>
      </p:grpSpPr>
      <p:sp>
        <p:nvSpPr>
          <p:cNvPr id="726" name="Google Shape;726;p106"/>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7" name="Google Shape;727;p106"/>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8" name="Google Shape;728;p106"/>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29" name="Google Shape;729;p106"/>
          <p:cNvSpPr>
            <a:spLocks noGrp="1"/>
          </p:cNvSpPr>
          <p:nvPr>
            <p:ph type="pic" idx="2"/>
          </p:nvPr>
        </p:nvSpPr>
        <p:spPr>
          <a:xfrm>
            <a:off x="7118684" y="233915"/>
            <a:ext cx="5073316" cy="5943600"/>
          </a:xfrm>
          <a:prstGeom prst="rect">
            <a:avLst/>
          </a:prstGeom>
          <a:noFill/>
          <a:ln>
            <a:noFill/>
          </a:ln>
        </p:spPr>
      </p:sp>
      <p:grpSp>
        <p:nvGrpSpPr>
          <p:cNvPr id="730" name="Google Shape;730;p106"/>
          <p:cNvGrpSpPr/>
          <p:nvPr/>
        </p:nvGrpSpPr>
        <p:grpSpPr>
          <a:xfrm>
            <a:off x="0" y="5020348"/>
            <a:ext cx="12192000" cy="1837653"/>
            <a:chOff x="0" y="5020348"/>
            <a:chExt cx="12192000" cy="1837653"/>
          </a:xfrm>
        </p:grpSpPr>
        <p:sp>
          <p:nvSpPr>
            <p:cNvPr id="731" name="Google Shape;731;p106"/>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2" name="Google Shape;732;p106"/>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33" name="Google Shape;733;p106"/>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lt2"/>
        </a:solidFill>
        <a:effectLst/>
      </p:bgPr>
    </p:bg>
    <p:spTree>
      <p:nvGrpSpPr>
        <p:cNvPr id="1" name="Shape 75"/>
        <p:cNvGrpSpPr/>
        <p:nvPr/>
      </p:nvGrpSpPr>
      <p:grpSpPr>
        <a:xfrm>
          <a:off x="0" y="0"/>
          <a:ext cx="0" cy="0"/>
          <a:chOff x="0" y="0"/>
          <a:chExt cx="0" cy="0"/>
        </a:xfrm>
      </p:grpSpPr>
      <p:grpSp>
        <p:nvGrpSpPr>
          <p:cNvPr id="76" name="Google Shape;76;p40"/>
          <p:cNvGrpSpPr/>
          <p:nvPr/>
        </p:nvGrpSpPr>
        <p:grpSpPr>
          <a:xfrm>
            <a:off x="0" y="5020347"/>
            <a:ext cx="12192000" cy="1837653"/>
            <a:chOff x="0" y="5020347"/>
            <a:chExt cx="12192000" cy="1837653"/>
          </a:xfrm>
        </p:grpSpPr>
        <p:sp>
          <p:nvSpPr>
            <p:cNvPr id="77" name="Google Shape;77;p40"/>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 name="Google Shape;78;p40"/>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 name="Google Shape;79;p40"/>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0" name="Google Shape;80;p40"/>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81" name="Google Shape;81;p40"/>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0"/>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p:cSld name="Title Only 5">
    <p:spTree>
      <p:nvGrpSpPr>
        <p:cNvPr id="1" name="Shape 734"/>
        <p:cNvGrpSpPr/>
        <p:nvPr/>
      </p:nvGrpSpPr>
      <p:grpSpPr>
        <a:xfrm>
          <a:off x="0" y="0"/>
          <a:ext cx="0" cy="0"/>
          <a:chOff x="0" y="0"/>
          <a:chExt cx="0" cy="0"/>
        </a:xfrm>
      </p:grpSpPr>
      <p:grpSp>
        <p:nvGrpSpPr>
          <p:cNvPr id="735" name="Google Shape;735;p107"/>
          <p:cNvGrpSpPr/>
          <p:nvPr/>
        </p:nvGrpSpPr>
        <p:grpSpPr>
          <a:xfrm>
            <a:off x="7191542" y="1"/>
            <a:ext cx="5000459" cy="1425992"/>
            <a:chOff x="7191542" y="1"/>
            <a:chExt cx="5000459" cy="1425992"/>
          </a:xfrm>
        </p:grpSpPr>
        <p:pic>
          <p:nvPicPr>
            <p:cNvPr id="736" name="Google Shape;736;p10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37" name="Google Shape;737;p107"/>
            <p:cNvGrpSpPr/>
            <p:nvPr/>
          </p:nvGrpSpPr>
          <p:grpSpPr>
            <a:xfrm>
              <a:off x="7191542" y="1"/>
              <a:ext cx="5000459" cy="1425992"/>
              <a:chOff x="7186272" y="0"/>
              <a:chExt cx="5005729" cy="1427495"/>
            </a:xfrm>
          </p:grpSpPr>
          <p:sp>
            <p:nvSpPr>
              <p:cNvPr id="738" name="Google Shape;738;p10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9" name="Google Shape;739;p10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40" name="Google Shape;740;p10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1" name="Google Shape;741;p10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42" name="Google Shape;742;p10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43" name="Google Shape;743;p10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Divider">
  <p:cSld name="Divider 7">
    <p:bg>
      <p:bgPr>
        <a:solidFill>
          <a:schemeClr val="lt2"/>
        </a:solidFill>
        <a:effectLst/>
      </p:bgPr>
    </p:bg>
    <p:spTree>
      <p:nvGrpSpPr>
        <p:cNvPr id="1" name="Shape 744"/>
        <p:cNvGrpSpPr/>
        <p:nvPr/>
      </p:nvGrpSpPr>
      <p:grpSpPr>
        <a:xfrm>
          <a:off x="0" y="0"/>
          <a:ext cx="0" cy="0"/>
          <a:chOff x="0" y="0"/>
          <a:chExt cx="0" cy="0"/>
        </a:xfrm>
      </p:grpSpPr>
      <p:grpSp>
        <p:nvGrpSpPr>
          <p:cNvPr id="745" name="Google Shape;745;p109"/>
          <p:cNvGrpSpPr/>
          <p:nvPr/>
        </p:nvGrpSpPr>
        <p:grpSpPr>
          <a:xfrm>
            <a:off x="0" y="5020347"/>
            <a:ext cx="12192000" cy="1837653"/>
            <a:chOff x="0" y="5020347"/>
            <a:chExt cx="12192000" cy="1837653"/>
          </a:xfrm>
        </p:grpSpPr>
        <p:sp>
          <p:nvSpPr>
            <p:cNvPr id="746" name="Google Shape;746;p109"/>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7" name="Google Shape;747;p109"/>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8" name="Google Shape;748;p109"/>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49" name="Google Shape;749;p109"/>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750" name="Google Shape;750;p109"/>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1" name="Google Shape;751;p109"/>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Photo Slide">
  <p:cSld name="Photo Slide 7">
    <p:spTree>
      <p:nvGrpSpPr>
        <p:cNvPr id="1" name="Shape 752"/>
        <p:cNvGrpSpPr/>
        <p:nvPr/>
      </p:nvGrpSpPr>
      <p:grpSpPr>
        <a:xfrm>
          <a:off x="0" y="0"/>
          <a:ext cx="0" cy="0"/>
          <a:chOff x="0" y="0"/>
          <a:chExt cx="0" cy="0"/>
        </a:xfrm>
      </p:grpSpPr>
      <p:sp>
        <p:nvSpPr>
          <p:cNvPr id="753" name="Google Shape;753;p110"/>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54" name="Google Shape;754;p110"/>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755" name="Google Shape;755;p110"/>
          <p:cNvGrpSpPr/>
          <p:nvPr/>
        </p:nvGrpSpPr>
        <p:grpSpPr>
          <a:xfrm>
            <a:off x="0" y="5379426"/>
            <a:ext cx="2807368" cy="753891"/>
            <a:chOff x="0" y="5379426"/>
            <a:chExt cx="2807368" cy="753891"/>
          </a:xfrm>
        </p:grpSpPr>
        <p:sp>
          <p:nvSpPr>
            <p:cNvPr id="756" name="Google Shape;756;p110"/>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7" name="Google Shape;757;p110"/>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58" name="Google Shape;758;p110"/>
          <p:cNvSpPr>
            <a:spLocks noGrp="1"/>
          </p:cNvSpPr>
          <p:nvPr>
            <p:ph type="pic" idx="2"/>
          </p:nvPr>
        </p:nvSpPr>
        <p:spPr>
          <a:xfrm>
            <a:off x="2807368" y="457202"/>
            <a:ext cx="8915400" cy="5943598"/>
          </a:xfrm>
          <a:prstGeom prst="rect">
            <a:avLst/>
          </a:prstGeom>
          <a:noFill/>
          <a:ln>
            <a:noFill/>
          </a:ln>
        </p:spPr>
      </p:sp>
      <p:pic>
        <p:nvPicPr>
          <p:cNvPr id="759" name="Google Shape;759;p110"/>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ver">
  <p:cSld name="Cover 8">
    <p:spTree>
      <p:nvGrpSpPr>
        <p:cNvPr id="1" name="Shape 760"/>
        <p:cNvGrpSpPr/>
        <p:nvPr/>
      </p:nvGrpSpPr>
      <p:grpSpPr>
        <a:xfrm>
          <a:off x="0" y="0"/>
          <a:ext cx="0" cy="0"/>
          <a:chOff x="0" y="0"/>
          <a:chExt cx="0" cy="0"/>
        </a:xfrm>
      </p:grpSpPr>
      <p:sp>
        <p:nvSpPr>
          <p:cNvPr id="761" name="Google Shape;761;p111"/>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2" name="Google Shape;762;p111"/>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3" name="Google Shape;763;p111"/>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64" name="Google Shape;764;p111"/>
          <p:cNvSpPr>
            <a:spLocks noGrp="1"/>
          </p:cNvSpPr>
          <p:nvPr>
            <p:ph type="pic" idx="2"/>
          </p:nvPr>
        </p:nvSpPr>
        <p:spPr>
          <a:xfrm>
            <a:off x="7118684" y="233915"/>
            <a:ext cx="5073316" cy="5943600"/>
          </a:xfrm>
          <a:prstGeom prst="rect">
            <a:avLst/>
          </a:prstGeom>
          <a:noFill/>
          <a:ln>
            <a:noFill/>
          </a:ln>
        </p:spPr>
      </p:sp>
      <p:grpSp>
        <p:nvGrpSpPr>
          <p:cNvPr id="765" name="Google Shape;765;p111"/>
          <p:cNvGrpSpPr/>
          <p:nvPr/>
        </p:nvGrpSpPr>
        <p:grpSpPr>
          <a:xfrm>
            <a:off x="0" y="5020348"/>
            <a:ext cx="12192000" cy="1837653"/>
            <a:chOff x="0" y="5020348"/>
            <a:chExt cx="12192000" cy="1837653"/>
          </a:xfrm>
        </p:grpSpPr>
        <p:sp>
          <p:nvSpPr>
            <p:cNvPr id="766" name="Google Shape;766;p111"/>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7" name="Google Shape;767;p111"/>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68" name="Google Shape;768;p111"/>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p:cSld name="Title and Content 8">
    <p:spTree>
      <p:nvGrpSpPr>
        <p:cNvPr id="1" name="Shape 769"/>
        <p:cNvGrpSpPr/>
        <p:nvPr/>
      </p:nvGrpSpPr>
      <p:grpSpPr>
        <a:xfrm>
          <a:off x="0" y="0"/>
          <a:ext cx="0" cy="0"/>
          <a:chOff x="0" y="0"/>
          <a:chExt cx="0" cy="0"/>
        </a:xfrm>
      </p:grpSpPr>
      <p:grpSp>
        <p:nvGrpSpPr>
          <p:cNvPr id="770" name="Google Shape;770;p112"/>
          <p:cNvGrpSpPr/>
          <p:nvPr/>
        </p:nvGrpSpPr>
        <p:grpSpPr>
          <a:xfrm>
            <a:off x="7191542" y="1"/>
            <a:ext cx="5000459" cy="1425992"/>
            <a:chOff x="7191542" y="1"/>
            <a:chExt cx="5000459" cy="1425992"/>
          </a:xfrm>
        </p:grpSpPr>
        <p:pic>
          <p:nvPicPr>
            <p:cNvPr id="771" name="Google Shape;771;p11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72" name="Google Shape;772;p112"/>
            <p:cNvGrpSpPr/>
            <p:nvPr/>
          </p:nvGrpSpPr>
          <p:grpSpPr>
            <a:xfrm>
              <a:off x="7191542" y="1"/>
              <a:ext cx="5000459" cy="1425992"/>
              <a:chOff x="7186272" y="0"/>
              <a:chExt cx="5005729" cy="1427495"/>
            </a:xfrm>
          </p:grpSpPr>
          <p:sp>
            <p:nvSpPr>
              <p:cNvPr id="773" name="Google Shape;773;p11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4" name="Google Shape;774;p11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75" name="Google Shape;775;p11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6" name="Google Shape;776;p112"/>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7" name="Google Shape;777;p11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78" name="Google Shape;778;p11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79" name="Google Shape;779;p11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wo Content">
  <p:cSld name="Two Content 6">
    <p:spTree>
      <p:nvGrpSpPr>
        <p:cNvPr id="1" name="Shape 780"/>
        <p:cNvGrpSpPr/>
        <p:nvPr/>
      </p:nvGrpSpPr>
      <p:grpSpPr>
        <a:xfrm>
          <a:off x="0" y="0"/>
          <a:ext cx="0" cy="0"/>
          <a:chOff x="0" y="0"/>
          <a:chExt cx="0" cy="0"/>
        </a:xfrm>
      </p:grpSpPr>
      <p:sp>
        <p:nvSpPr>
          <p:cNvPr id="781" name="Google Shape;781;p11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2" name="Google Shape;782;p113"/>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3" name="Google Shape;783;p113"/>
          <p:cNvGrpSpPr/>
          <p:nvPr/>
        </p:nvGrpSpPr>
        <p:grpSpPr>
          <a:xfrm>
            <a:off x="7191542" y="1"/>
            <a:ext cx="5000459" cy="1425992"/>
            <a:chOff x="7191542" y="1"/>
            <a:chExt cx="5000459" cy="1425992"/>
          </a:xfrm>
        </p:grpSpPr>
        <p:pic>
          <p:nvPicPr>
            <p:cNvPr id="784" name="Google Shape;784;p11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85" name="Google Shape;785;p113"/>
            <p:cNvGrpSpPr/>
            <p:nvPr/>
          </p:nvGrpSpPr>
          <p:grpSpPr>
            <a:xfrm>
              <a:off x="7191542" y="1"/>
              <a:ext cx="5000459" cy="1425992"/>
              <a:chOff x="7186272" y="0"/>
              <a:chExt cx="5005729" cy="1427495"/>
            </a:xfrm>
          </p:grpSpPr>
          <p:sp>
            <p:nvSpPr>
              <p:cNvPr id="786" name="Google Shape;786;p11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7" name="Google Shape;787;p11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88" name="Google Shape;788;p113"/>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9" name="Google Shape;789;p113"/>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90" name="Google Shape;790;p11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91" name="Google Shape;791;p11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mparison">
  <p:cSld name="Comparison 6">
    <p:spTree>
      <p:nvGrpSpPr>
        <p:cNvPr id="1" name="Shape 792"/>
        <p:cNvGrpSpPr/>
        <p:nvPr/>
      </p:nvGrpSpPr>
      <p:grpSpPr>
        <a:xfrm>
          <a:off x="0" y="0"/>
          <a:ext cx="0" cy="0"/>
          <a:chOff x="0" y="0"/>
          <a:chExt cx="0" cy="0"/>
        </a:xfrm>
      </p:grpSpPr>
      <p:grpSp>
        <p:nvGrpSpPr>
          <p:cNvPr id="793" name="Google Shape;793;p114"/>
          <p:cNvGrpSpPr/>
          <p:nvPr/>
        </p:nvGrpSpPr>
        <p:grpSpPr>
          <a:xfrm>
            <a:off x="7191542" y="1"/>
            <a:ext cx="5000459" cy="1425992"/>
            <a:chOff x="7191542" y="1"/>
            <a:chExt cx="5000459" cy="1425992"/>
          </a:xfrm>
        </p:grpSpPr>
        <p:pic>
          <p:nvPicPr>
            <p:cNvPr id="794" name="Google Shape;794;p11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95" name="Google Shape;795;p114"/>
            <p:cNvGrpSpPr/>
            <p:nvPr/>
          </p:nvGrpSpPr>
          <p:grpSpPr>
            <a:xfrm>
              <a:off x="7191542" y="1"/>
              <a:ext cx="5000459" cy="1425992"/>
              <a:chOff x="7186272" y="0"/>
              <a:chExt cx="5005729" cy="1427495"/>
            </a:xfrm>
          </p:grpSpPr>
          <p:sp>
            <p:nvSpPr>
              <p:cNvPr id="796" name="Google Shape;796;p11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7" name="Google Shape;797;p11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98" name="Google Shape;798;p11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9" name="Google Shape;799;p114"/>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0" name="Google Shape;800;p114"/>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1" name="Google Shape;801;p114"/>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2" name="Google Shape;802;p114"/>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3" name="Google Shape;803;p11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04" name="Google Shape;804;p11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05" name="Google Shape;805;p11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p:cSld name="Title Only 6">
    <p:spTree>
      <p:nvGrpSpPr>
        <p:cNvPr id="1" name="Shape 806"/>
        <p:cNvGrpSpPr/>
        <p:nvPr/>
      </p:nvGrpSpPr>
      <p:grpSpPr>
        <a:xfrm>
          <a:off x="0" y="0"/>
          <a:ext cx="0" cy="0"/>
          <a:chOff x="0" y="0"/>
          <a:chExt cx="0" cy="0"/>
        </a:xfrm>
      </p:grpSpPr>
      <p:grpSp>
        <p:nvGrpSpPr>
          <p:cNvPr id="807" name="Google Shape;807;p115"/>
          <p:cNvGrpSpPr/>
          <p:nvPr/>
        </p:nvGrpSpPr>
        <p:grpSpPr>
          <a:xfrm>
            <a:off x="7191542" y="1"/>
            <a:ext cx="5000459" cy="1425992"/>
            <a:chOff x="7191542" y="1"/>
            <a:chExt cx="5000459" cy="1425992"/>
          </a:xfrm>
        </p:grpSpPr>
        <p:pic>
          <p:nvPicPr>
            <p:cNvPr id="808" name="Google Shape;808;p11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09" name="Google Shape;809;p115"/>
            <p:cNvGrpSpPr/>
            <p:nvPr/>
          </p:nvGrpSpPr>
          <p:grpSpPr>
            <a:xfrm>
              <a:off x="7191542" y="1"/>
              <a:ext cx="5000459" cy="1425992"/>
              <a:chOff x="7186272" y="0"/>
              <a:chExt cx="5005729" cy="1427495"/>
            </a:xfrm>
          </p:grpSpPr>
          <p:sp>
            <p:nvSpPr>
              <p:cNvPr id="810" name="Google Shape;810;p11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1" name="Google Shape;811;p11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812" name="Google Shape;812;p11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3" name="Google Shape;813;p11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14" name="Google Shape;814;p11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15" name="Google Shape;815;p11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Quotation">
  <p:cSld name="Quotation 12">
    <p:spTree>
      <p:nvGrpSpPr>
        <p:cNvPr id="1" name="Shape 816"/>
        <p:cNvGrpSpPr/>
        <p:nvPr/>
      </p:nvGrpSpPr>
      <p:grpSpPr>
        <a:xfrm>
          <a:off x="0" y="0"/>
          <a:ext cx="0" cy="0"/>
          <a:chOff x="0" y="0"/>
          <a:chExt cx="0" cy="0"/>
        </a:xfrm>
      </p:grpSpPr>
      <p:sp>
        <p:nvSpPr>
          <p:cNvPr id="817" name="Google Shape;817;p116"/>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8" name="Google Shape;818;p116"/>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9" name="Google Shape;819;p116"/>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0" name="Google Shape;820;p11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21" name="Google Shape;821;p11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22" name="Google Shape;822;p11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23" name="Google Shape;823;p116"/>
          <p:cNvGrpSpPr/>
          <p:nvPr/>
        </p:nvGrpSpPr>
        <p:grpSpPr>
          <a:xfrm>
            <a:off x="7191542" y="1"/>
            <a:ext cx="5000459" cy="1425992"/>
            <a:chOff x="7191542" y="1"/>
            <a:chExt cx="5000459" cy="1425992"/>
          </a:xfrm>
        </p:grpSpPr>
        <p:pic>
          <p:nvPicPr>
            <p:cNvPr id="824" name="Google Shape;824;p11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25" name="Google Shape;825;p116"/>
            <p:cNvGrpSpPr/>
            <p:nvPr/>
          </p:nvGrpSpPr>
          <p:grpSpPr>
            <a:xfrm>
              <a:off x="7191542" y="1"/>
              <a:ext cx="5000459" cy="1425992"/>
              <a:chOff x="7186272" y="0"/>
              <a:chExt cx="5005729" cy="1427495"/>
            </a:xfrm>
          </p:grpSpPr>
          <p:sp>
            <p:nvSpPr>
              <p:cNvPr id="826" name="Google Shape;826;p11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7" name="Google Shape;827;p11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828" name="Google Shape;828;p116"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End">
  <p:cSld name="End 7">
    <p:spTree>
      <p:nvGrpSpPr>
        <p:cNvPr id="1" name="Shape 829"/>
        <p:cNvGrpSpPr/>
        <p:nvPr/>
      </p:nvGrpSpPr>
      <p:grpSpPr>
        <a:xfrm>
          <a:off x="0" y="0"/>
          <a:ext cx="0" cy="0"/>
          <a:chOff x="0" y="0"/>
          <a:chExt cx="0" cy="0"/>
        </a:xfrm>
      </p:grpSpPr>
      <p:grpSp>
        <p:nvGrpSpPr>
          <p:cNvPr id="830" name="Google Shape;830;p117"/>
          <p:cNvGrpSpPr/>
          <p:nvPr/>
        </p:nvGrpSpPr>
        <p:grpSpPr>
          <a:xfrm>
            <a:off x="0" y="0"/>
            <a:ext cx="12192000" cy="2148830"/>
            <a:chOff x="0" y="0"/>
            <a:chExt cx="12192000" cy="2148830"/>
          </a:xfrm>
        </p:grpSpPr>
        <p:sp>
          <p:nvSpPr>
            <p:cNvPr id="831" name="Google Shape;831;p117"/>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2" name="Google Shape;832;p117"/>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33" name="Google Shape;833;p117"/>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4" name="Google Shape;834;p117"/>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5" name="Google Shape;835;p117"/>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36" name="Google Shape;836;p117"/>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837" name="Google Shape;837;p117"/>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4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4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6" name="Google Shape;86;p4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7" name="Google Shape;87;p44"/>
          <p:cNvGrpSpPr/>
          <p:nvPr/>
        </p:nvGrpSpPr>
        <p:grpSpPr>
          <a:xfrm>
            <a:off x="7191542" y="1"/>
            <a:ext cx="5000459" cy="1425992"/>
            <a:chOff x="7191542" y="1"/>
            <a:chExt cx="5000459" cy="1425992"/>
          </a:xfrm>
        </p:grpSpPr>
        <p:pic>
          <p:nvPicPr>
            <p:cNvPr id="88" name="Google Shape;88;p4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9" name="Google Shape;89;p44"/>
            <p:cNvGrpSpPr/>
            <p:nvPr/>
          </p:nvGrpSpPr>
          <p:grpSpPr>
            <a:xfrm>
              <a:off x="7191542" y="1"/>
              <a:ext cx="5000459" cy="1425992"/>
              <a:chOff x="7186272" y="0"/>
              <a:chExt cx="5005729" cy="1427495"/>
            </a:xfrm>
          </p:grpSpPr>
          <p:sp>
            <p:nvSpPr>
              <p:cNvPr id="90" name="Google Shape;90;p4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4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ver">
  <p:cSld name="Cover 9">
    <p:spTree>
      <p:nvGrpSpPr>
        <p:cNvPr id="1" name="Shape 838"/>
        <p:cNvGrpSpPr/>
        <p:nvPr/>
      </p:nvGrpSpPr>
      <p:grpSpPr>
        <a:xfrm>
          <a:off x="0" y="0"/>
          <a:ext cx="0" cy="0"/>
          <a:chOff x="0" y="0"/>
          <a:chExt cx="0" cy="0"/>
        </a:xfrm>
      </p:grpSpPr>
      <p:sp>
        <p:nvSpPr>
          <p:cNvPr id="839" name="Google Shape;839;p118"/>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0" name="Google Shape;840;p118"/>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1" name="Google Shape;841;p118"/>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42" name="Google Shape;842;p118"/>
          <p:cNvSpPr>
            <a:spLocks noGrp="1"/>
          </p:cNvSpPr>
          <p:nvPr>
            <p:ph type="pic" idx="2"/>
          </p:nvPr>
        </p:nvSpPr>
        <p:spPr>
          <a:xfrm>
            <a:off x="7118684" y="233915"/>
            <a:ext cx="5073316" cy="5943600"/>
          </a:xfrm>
          <a:prstGeom prst="rect">
            <a:avLst/>
          </a:prstGeom>
          <a:noFill/>
          <a:ln>
            <a:noFill/>
          </a:ln>
        </p:spPr>
      </p:sp>
      <p:grpSp>
        <p:nvGrpSpPr>
          <p:cNvPr id="843" name="Google Shape;843;p118"/>
          <p:cNvGrpSpPr/>
          <p:nvPr/>
        </p:nvGrpSpPr>
        <p:grpSpPr>
          <a:xfrm>
            <a:off x="0" y="5020348"/>
            <a:ext cx="12192000" cy="1837653"/>
            <a:chOff x="0" y="5020348"/>
            <a:chExt cx="12192000" cy="1837653"/>
          </a:xfrm>
        </p:grpSpPr>
        <p:sp>
          <p:nvSpPr>
            <p:cNvPr id="844" name="Google Shape;844;p118"/>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5" name="Google Shape;845;p118"/>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46" name="Google Shape;846;p118"/>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3_Quotation">
  <p:cSld name="3_Quotation">
    <p:spTree>
      <p:nvGrpSpPr>
        <p:cNvPr id="1" name="Shape 847"/>
        <p:cNvGrpSpPr/>
        <p:nvPr/>
      </p:nvGrpSpPr>
      <p:grpSpPr>
        <a:xfrm>
          <a:off x="0" y="0"/>
          <a:ext cx="0" cy="0"/>
          <a:chOff x="0" y="0"/>
          <a:chExt cx="0" cy="0"/>
        </a:xfrm>
      </p:grpSpPr>
      <p:sp>
        <p:nvSpPr>
          <p:cNvPr id="848" name="Google Shape;848;p119"/>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9" name="Google Shape;849;p119"/>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0" name="Google Shape;850;p119"/>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1" name="Google Shape;851;p11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52" name="Google Shape;852;p11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53" name="Google Shape;853;p11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54" name="Google Shape;854;p119"/>
          <p:cNvGrpSpPr/>
          <p:nvPr/>
        </p:nvGrpSpPr>
        <p:grpSpPr>
          <a:xfrm>
            <a:off x="7191542" y="1"/>
            <a:ext cx="5000459" cy="1425992"/>
            <a:chOff x="7191542" y="1"/>
            <a:chExt cx="5000459" cy="1425992"/>
          </a:xfrm>
        </p:grpSpPr>
        <p:pic>
          <p:nvPicPr>
            <p:cNvPr id="855" name="Google Shape;855;p11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56" name="Google Shape;856;p119"/>
            <p:cNvGrpSpPr/>
            <p:nvPr/>
          </p:nvGrpSpPr>
          <p:grpSpPr>
            <a:xfrm>
              <a:off x="7191542" y="1"/>
              <a:ext cx="5000459" cy="1425992"/>
              <a:chOff x="7186272" y="0"/>
              <a:chExt cx="5005729" cy="1427495"/>
            </a:xfrm>
          </p:grpSpPr>
          <p:sp>
            <p:nvSpPr>
              <p:cNvPr id="857" name="Google Shape;857;p11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8" name="Google Shape;858;p11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859" name="Google Shape;859;p119"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Divider">
  <p:cSld name="Divider 8">
    <p:bg>
      <p:bgPr>
        <a:solidFill>
          <a:schemeClr val="lt2"/>
        </a:solidFill>
        <a:effectLst/>
      </p:bgPr>
    </p:bg>
    <p:spTree>
      <p:nvGrpSpPr>
        <p:cNvPr id="1" name="Shape 860"/>
        <p:cNvGrpSpPr/>
        <p:nvPr/>
      </p:nvGrpSpPr>
      <p:grpSpPr>
        <a:xfrm>
          <a:off x="0" y="0"/>
          <a:ext cx="0" cy="0"/>
          <a:chOff x="0" y="0"/>
          <a:chExt cx="0" cy="0"/>
        </a:xfrm>
      </p:grpSpPr>
      <p:grpSp>
        <p:nvGrpSpPr>
          <p:cNvPr id="861" name="Google Shape;861;p120"/>
          <p:cNvGrpSpPr/>
          <p:nvPr/>
        </p:nvGrpSpPr>
        <p:grpSpPr>
          <a:xfrm>
            <a:off x="0" y="5020347"/>
            <a:ext cx="12192000" cy="1837653"/>
            <a:chOff x="0" y="5020347"/>
            <a:chExt cx="12192000" cy="1837653"/>
          </a:xfrm>
        </p:grpSpPr>
        <p:sp>
          <p:nvSpPr>
            <p:cNvPr id="862" name="Google Shape;862;p120"/>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3" name="Google Shape;863;p120"/>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4" name="Google Shape;864;p120"/>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5" name="Google Shape;865;p120"/>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866" name="Google Shape;866;p120"/>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7" name="Google Shape;867;p120"/>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Photo Slide">
  <p:cSld name="Photo Slide 8">
    <p:spTree>
      <p:nvGrpSpPr>
        <p:cNvPr id="1" name="Shape 868"/>
        <p:cNvGrpSpPr/>
        <p:nvPr/>
      </p:nvGrpSpPr>
      <p:grpSpPr>
        <a:xfrm>
          <a:off x="0" y="0"/>
          <a:ext cx="0" cy="0"/>
          <a:chOff x="0" y="0"/>
          <a:chExt cx="0" cy="0"/>
        </a:xfrm>
      </p:grpSpPr>
      <p:sp>
        <p:nvSpPr>
          <p:cNvPr id="869" name="Google Shape;869;p121"/>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70" name="Google Shape;870;p121"/>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871" name="Google Shape;871;p121"/>
          <p:cNvGrpSpPr/>
          <p:nvPr/>
        </p:nvGrpSpPr>
        <p:grpSpPr>
          <a:xfrm>
            <a:off x="0" y="5379426"/>
            <a:ext cx="2807368" cy="753891"/>
            <a:chOff x="0" y="5379426"/>
            <a:chExt cx="2807368" cy="753891"/>
          </a:xfrm>
        </p:grpSpPr>
        <p:sp>
          <p:nvSpPr>
            <p:cNvPr id="872" name="Google Shape;872;p121"/>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3" name="Google Shape;873;p121"/>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74" name="Google Shape;874;p121"/>
          <p:cNvSpPr>
            <a:spLocks noGrp="1"/>
          </p:cNvSpPr>
          <p:nvPr>
            <p:ph type="pic" idx="2"/>
          </p:nvPr>
        </p:nvSpPr>
        <p:spPr>
          <a:xfrm>
            <a:off x="2807368" y="457202"/>
            <a:ext cx="8915400" cy="5943598"/>
          </a:xfrm>
          <a:prstGeom prst="rect">
            <a:avLst/>
          </a:prstGeom>
          <a:noFill/>
          <a:ln>
            <a:noFill/>
          </a:ln>
        </p:spPr>
      </p:sp>
      <p:pic>
        <p:nvPicPr>
          <p:cNvPr id="875" name="Google Shape;875;p121"/>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Quotation">
  <p:cSld name="Quotation 13">
    <p:spTree>
      <p:nvGrpSpPr>
        <p:cNvPr id="1" name="Shape 876"/>
        <p:cNvGrpSpPr/>
        <p:nvPr/>
      </p:nvGrpSpPr>
      <p:grpSpPr>
        <a:xfrm>
          <a:off x="0" y="0"/>
          <a:ext cx="0" cy="0"/>
          <a:chOff x="0" y="0"/>
          <a:chExt cx="0" cy="0"/>
        </a:xfrm>
      </p:grpSpPr>
      <p:sp>
        <p:nvSpPr>
          <p:cNvPr id="877" name="Google Shape;877;p12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8" name="Google Shape;878;p12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9" name="Google Shape;879;p12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0" name="Google Shape;880;p12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81" name="Google Shape;881;p12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82" name="Google Shape;882;p12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83" name="Google Shape;883;p122"/>
          <p:cNvGrpSpPr/>
          <p:nvPr/>
        </p:nvGrpSpPr>
        <p:grpSpPr>
          <a:xfrm>
            <a:off x="7191542" y="1"/>
            <a:ext cx="5000459" cy="1425992"/>
            <a:chOff x="7191542" y="1"/>
            <a:chExt cx="5000459" cy="1425992"/>
          </a:xfrm>
        </p:grpSpPr>
        <p:pic>
          <p:nvPicPr>
            <p:cNvPr id="884" name="Google Shape;884;p12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85" name="Google Shape;885;p122"/>
            <p:cNvGrpSpPr/>
            <p:nvPr/>
          </p:nvGrpSpPr>
          <p:grpSpPr>
            <a:xfrm>
              <a:off x="7191542" y="1"/>
              <a:ext cx="5000459" cy="1425992"/>
              <a:chOff x="7186272" y="0"/>
              <a:chExt cx="5005729" cy="1427495"/>
            </a:xfrm>
          </p:grpSpPr>
          <p:sp>
            <p:nvSpPr>
              <p:cNvPr id="886" name="Google Shape;886;p12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7" name="Google Shape;887;p12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888" name="Google Shape;888;p122"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Quotation">
  <p:cSld name="Quotation 14">
    <p:spTree>
      <p:nvGrpSpPr>
        <p:cNvPr id="1" name="Shape 889"/>
        <p:cNvGrpSpPr/>
        <p:nvPr/>
      </p:nvGrpSpPr>
      <p:grpSpPr>
        <a:xfrm>
          <a:off x="0" y="0"/>
          <a:ext cx="0" cy="0"/>
          <a:chOff x="0" y="0"/>
          <a:chExt cx="0" cy="0"/>
        </a:xfrm>
      </p:grpSpPr>
      <p:sp>
        <p:nvSpPr>
          <p:cNvPr id="890" name="Google Shape;890;p123"/>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1" name="Google Shape;891;p123"/>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2" name="Google Shape;892;p123"/>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3" name="Google Shape;893;p12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94" name="Google Shape;894;p12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95" name="Google Shape;895;p12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96" name="Google Shape;896;p123"/>
          <p:cNvGrpSpPr/>
          <p:nvPr/>
        </p:nvGrpSpPr>
        <p:grpSpPr>
          <a:xfrm>
            <a:off x="7191542" y="1"/>
            <a:ext cx="5000459" cy="1425992"/>
            <a:chOff x="7191542" y="1"/>
            <a:chExt cx="5000459" cy="1425992"/>
          </a:xfrm>
        </p:grpSpPr>
        <p:pic>
          <p:nvPicPr>
            <p:cNvPr id="897" name="Google Shape;897;p12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98" name="Google Shape;898;p123"/>
            <p:cNvGrpSpPr/>
            <p:nvPr/>
          </p:nvGrpSpPr>
          <p:grpSpPr>
            <a:xfrm>
              <a:off x="7191542" y="1"/>
              <a:ext cx="5000459" cy="1425992"/>
              <a:chOff x="7186272" y="0"/>
              <a:chExt cx="5005729" cy="1427495"/>
            </a:xfrm>
          </p:grpSpPr>
          <p:sp>
            <p:nvSpPr>
              <p:cNvPr id="899" name="Google Shape;899;p12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0" name="Google Shape;900;p12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901" name="Google Shape;901;p123"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902"/>
        <p:cNvGrpSpPr/>
        <p:nvPr/>
      </p:nvGrpSpPr>
      <p:grpSpPr>
        <a:xfrm>
          <a:off x="0" y="0"/>
          <a:ext cx="0" cy="0"/>
          <a:chOff x="0" y="0"/>
          <a:chExt cx="0" cy="0"/>
        </a:xfrm>
      </p:grpSpPr>
      <p:sp>
        <p:nvSpPr>
          <p:cNvPr id="903" name="Google Shape;903;p124"/>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F3F6F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4" name="Google Shape;904;p124"/>
          <p:cNvSpPr/>
          <p:nvPr/>
        </p:nvSpPr>
        <p:spPr>
          <a:xfrm>
            <a:off x="2" y="5100849"/>
            <a:ext cx="7111365" cy="1757680"/>
          </a:xfrm>
          <a:custGeom>
            <a:avLst/>
            <a:gdLst/>
            <a:ahLst/>
            <a:cxnLst/>
            <a:rect l="l" t="t" r="r" b="b"/>
            <a:pathLst>
              <a:path w="7111365" h="1757679" extrusionOk="0">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05" name="Google Shape;905;p124"/>
          <p:cNvPicPr preferRelativeResize="0"/>
          <p:nvPr/>
        </p:nvPicPr>
        <p:blipFill rotWithShape="1">
          <a:blip r:embed="rId2">
            <a:alphaModFix/>
          </a:blip>
          <a:srcRect/>
          <a:stretch/>
        </p:blipFill>
        <p:spPr>
          <a:xfrm>
            <a:off x="0" y="5041899"/>
            <a:ext cx="12192000" cy="1816100"/>
          </a:xfrm>
          <a:prstGeom prst="rect">
            <a:avLst/>
          </a:prstGeom>
          <a:noFill/>
          <a:ln>
            <a:noFill/>
          </a:ln>
        </p:spPr>
      </p:pic>
      <p:sp>
        <p:nvSpPr>
          <p:cNvPr id="906" name="Google Shape;906;p124"/>
          <p:cNvSpPr/>
          <p:nvPr/>
        </p:nvSpPr>
        <p:spPr>
          <a:xfrm>
            <a:off x="1" y="5020055"/>
            <a:ext cx="12192000" cy="1838325"/>
          </a:xfrm>
          <a:custGeom>
            <a:avLst/>
            <a:gdLst/>
            <a:ahLst/>
            <a:cxnLst/>
            <a:rect l="l" t="t" r="r" b="b"/>
            <a:pathLst>
              <a:path w="12192000" h="1838325" extrusionOk="0">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07" name="Google Shape;907;p124"/>
          <p:cNvPicPr preferRelativeResize="0"/>
          <p:nvPr/>
        </p:nvPicPr>
        <p:blipFill rotWithShape="1">
          <a:blip r:embed="rId3">
            <a:alphaModFix/>
          </a:blip>
          <a:srcRect/>
          <a:stretch/>
        </p:blipFill>
        <p:spPr>
          <a:xfrm>
            <a:off x="313956" y="5564123"/>
            <a:ext cx="2025383" cy="911351"/>
          </a:xfrm>
          <a:prstGeom prst="rect">
            <a:avLst/>
          </a:prstGeom>
          <a:noFill/>
          <a:ln>
            <a:noFill/>
          </a:ln>
        </p:spPr>
      </p:pic>
      <p:sp>
        <p:nvSpPr>
          <p:cNvPr id="908" name="Google Shape;908;p124"/>
          <p:cNvSpPr/>
          <p:nvPr/>
        </p:nvSpPr>
        <p:spPr>
          <a:xfrm>
            <a:off x="1520189" y="2812542"/>
            <a:ext cx="2286000" cy="0"/>
          </a:xfrm>
          <a:custGeom>
            <a:avLst/>
            <a:gdLst/>
            <a:ahLst/>
            <a:cxnLst/>
            <a:rect l="l" t="t" r="r" b="b"/>
            <a:pathLst>
              <a:path w="2286000" h="120000" extrusionOk="0">
                <a:moveTo>
                  <a:pt x="0" y="0"/>
                </a:moveTo>
                <a:lnTo>
                  <a:pt x="2286000" y="0"/>
                </a:lnTo>
              </a:path>
            </a:pathLst>
          </a:custGeom>
          <a:noFill/>
          <a:ln w="32000" cap="flat" cmpd="sng">
            <a:solidFill>
              <a:srgbClr val="F5836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9" name="Google Shape;909;p124"/>
          <p:cNvSpPr txBox="1">
            <a:spLocks noGrp="1"/>
          </p:cNvSpPr>
          <p:nvPr>
            <p:ph type="ctrTitle"/>
          </p:nvPr>
        </p:nvSpPr>
        <p:spPr>
          <a:xfrm>
            <a:off x="471690" y="493920"/>
            <a:ext cx="11248618" cy="574040"/>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dk1"/>
              </a:buClr>
              <a:buSzPts val="3600"/>
              <a:buFont typeface="Calibri"/>
              <a:buNone/>
              <a:defRPr b="0" i="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0" name="Google Shape;910;p124"/>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1000"/>
              </a:spcBef>
              <a:spcAft>
                <a:spcPts val="0"/>
              </a:spcAft>
              <a:buSzPts val="2400"/>
              <a:buChar char="•"/>
              <a:defRPr/>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911" name="Google Shape;911;p124"/>
          <p:cNvSpPr txBox="1">
            <a:spLocks noGrp="1"/>
          </p:cNvSpPr>
          <p:nvPr>
            <p:ph type="ftr" idx="11"/>
          </p:nvPr>
        </p:nvSpPr>
        <p:spPr>
          <a:xfrm>
            <a:off x="609600" y="6356350"/>
            <a:ext cx="4114800" cy="365125"/>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91949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2" name="Google Shape;912;p124"/>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91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13" name="Google Shape;913;p124"/>
          <p:cNvSpPr txBox="1">
            <a:spLocks noGrp="1"/>
          </p:cNvSpPr>
          <p:nvPr>
            <p:ph type="sldNum" idx="12"/>
          </p:nvPr>
        </p:nvSpPr>
        <p:spPr>
          <a:xfrm>
            <a:off x="8839200" y="6356350"/>
            <a:ext cx="2743200" cy="365125"/>
          </a:xfrm>
          <a:prstGeom prst="rect">
            <a:avLst/>
          </a:prstGeom>
          <a:noFill/>
          <a:ln>
            <a:noFill/>
          </a:ln>
        </p:spPr>
        <p:txBody>
          <a:bodyPr spcFirstLastPara="1" wrap="square" lIns="0" tIns="0" rIns="0" bIns="0" anchor="ctr" anchorCtr="0">
            <a:noAutofit/>
          </a:bodyPr>
          <a:lstStyle>
            <a:lvl1pPr marL="38100" marR="0" lvl="0"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1pPr>
            <a:lvl2pPr marL="38100" marR="0" lvl="1"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2pPr>
            <a:lvl3pPr marL="38100" marR="0" lvl="2"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3pPr>
            <a:lvl4pPr marL="38100" marR="0" lvl="3"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4pPr>
            <a:lvl5pPr marL="38100" marR="0" lvl="4"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5pPr>
            <a:lvl6pPr marL="38100" marR="0" lvl="5"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6pPr>
            <a:lvl7pPr marL="38100" marR="0" lvl="6"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7pPr>
            <a:lvl8pPr marL="38100" marR="0" lvl="7"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8pPr>
            <a:lvl9pPr marL="38100" marR="0" lvl="8"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9pPr>
          </a:lstStyle>
          <a:p>
            <a:pPr marL="381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_Quotation">
  <p:cSld name="2_Quotation">
    <p:spTree>
      <p:nvGrpSpPr>
        <p:cNvPr id="1" name="Shape 914"/>
        <p:cNvGrpSpPr/>
        <p:nvPr/>
      </p:nvGrpSpPr>
      <p:grpSpPr>
        <a:xfrm>
          <a:off x="0" y="0"/>
          <a:ext cx="0" cy="0"/>
          <a:chOff x="0" y="0"/>
          <a:chExt cx="0" cy="0"/>
        </a:xfrm>
      </p:grpSpPr>
      <p:sp>
        <p:nvSpPr>
          <p:cNvPr id="915" name="Google Shape;915;p125"/>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6" name="Google Shape;916;p125"/>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7" name="Google Shape;917;p125"/>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8" name="Google Shape;918;p12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19" name="Google Shape;919;p12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20" name="Google Shape;920;p12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21" name="Google Shape;921;p125"/>
          <p:cNvGrpSpPr/>
          <p:nvPr/>
        </p:nvGrpSpPr>
        <p:grpSpPr>
          <a:xfrm>
            <a:off x="7191542" y="1"/>
            <a:ext cx="5000459" cy="1425992"/>
            <a:chOff x="7191542" y="1"/>
            <a:chExt cx="5000459" cy="1425992"/>
          </a:xfrm>
        </p:grpSpPr>
        <p:pic>
          <p:nvPicPr>
            <p:cNvPr id="922" name="Google Shape;922;p12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23" name="Google Shape;923;p125"/>
            <p:cNvGrpSpPr/>
            <p:nvPr/>
          </p:nvGrpSpPr>
          <p:grpSpPr>
            <a:xfrm>
              <a:off x="7191542" y="1"/>
              <a:ext cx="5000459" cy="1425992"/>
              <a:chOff x="7186272" y="0"/>
              <a:chExt cx="5005729" cy="1427495"/>
            </a:xfrm>
          </p:grpSpPr>
          <p:sp>
            <p:nvSpPr>
              <p:cNvPr id="924" name="Google Shape;924;p12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5" name="Google Shape;925;p12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926" name="Google Shape;926;p125"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wo Content">
  <p:cSld name="Two Content 7">
    <p:spTree>
      <p:nvGrpSpPr>
        <p:cNvPr id="1" name="Shape 927"/>
        <p:cNvGrpSpPr/>
        <p:nvPr/>
      </p:nvGrpSpPr>
      <p:grpSpPr>
        <a:xfrm>
          <a:off x="0" y="0"/>
          <a:ext cx="0" cy="0"/>
          <a:chOff x="0" y="0"/>
          <a:chExt cx="0" cy="0"/>
        </a:xfrm>
      </p:grpSpPr>
      <p:sp>
        <p:nvSpPr>
          <p:cNvPr id="928" name="Google Shape;928;p12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9" name="Google Shape;929;p126"/>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30" name="Google Shape;930;p126"/>
          <p:cNvGrpSpPr/>
          <p:nvPr/>
        </p:nvGrpSpPr>
        <p:grpSpPr>
          <a:xfrm>
            <a:off x="7191542" y="1"/>
            <a:ext cx="5000459" cy="1425992"/>
            <a:chOff x="7191542" y="1"/>
            <a:chExt cx="5000459" cy="1425992"/>
          </a:xfrm>
        </p:grpSpPr>
        <p:pic>
          <p:nvPicPr>
            <p:cNvPr id="931" name="Google Shape;931;p12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32" name="Google Shape;932;p126"/>
            <p:cNvGrpSpPr/>
            <p:nvPr/>
          </p:nvGrpSpPr>
          <p:grpSpPr>
            <a:xfrm>
              <a:off x="7191542" y="1"/>
              <a:ext cx="5000459" cy="1425992"/>
              <a:chOff x="7186272" y="0"/>
              <a:chExt cx="5005729" cy="1427495"/>
            </a:xfrm>
          </p:grpSpPr>
          <p:sp>
            <p:nvSpPr>
              <p:cNvPr id="933" name="Google Shape;933;p12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4" name="Google Shape;934;p12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935" name="Google Shape;935;p126"/>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6" name="Google Shape;936;p126"/>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37" name="Google Shape;937;p12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38" name="Google Shape;938;p12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omparison">
  <p:cSld name="Comparison 7">
    <p:spTree>
      <p:nvGrpSpPr>
        <p:cNvPr id="1" name="Shape 939"/>
        <p:cNvGrpSpPr/>
        <p:nvPr/>
      </p:nvGrpSpPr>
      <p:grpSpPr>
        <a:xfrm>
          <a:off x="0" y="0"/>
          <a:ext cx="0" cy="0"/>
          <a:chOff x="0" y="0"/>
          <a:chExt cx="0" cy="0"/>
        </a:xfrm>
      </p:grpSpPr>
      <p:grpSp>
        <p:nvGrpSpPr>
          <p:cNvPr id="940" name="Google Shape;940;p127"/>
          <p:cNvGrpSpPr/>
          <p:nvPr/>
        </p:nvGrpSpPr>
        <p:grpSpPr>
          <a:xfrm>
            <a:off x="7191542" y="1"/>
            <a:ext cx="5000459" cy="1425992"/>
            <a:chOff x="7191542" y="1"/>
            <a:chExt cx="5000459" cy="1425992"/>
          </a:xfrm>
        </p:grpSpPr>
        <p:pic>
          <p:nvPicPr>
            <p:cNvPr id="941" name="Google Shape;941;p12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42" name="Google Shape;942;p127"/>
            <p:cNvGrpSpPr/>
            <p:nvPr/>
          </p:nvGrpSpPr>
          <p:grpSpPr>
            <a:xfrm>
              <a:off x="7191542" y="1"/>
              <a:ext cx="5000459" cy="1425992"/>
              <a:chOff x="7186272" y="0"/>
              <a:chExt cx="5005729" cy="1427495"/>
            </a:xfrm>
          </p:grpSpPr>
          <p:sp>
            <p:nvSpPr>
              <p:cNvPr id="943" name="Google Shape;943;p12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4" name="Google Shape;944;p12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945" name="Google Shape;945;p12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6" name="Google Shape;946;p127"/>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7" name="Google Shape;947;p127"/>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8" name="Google Shape;948;p127"/>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9" name="Google Shape;949;p127"/>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0" name="Google Shape;950;p12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51" name="Google Shape;951;p12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52" name="Google Shape;952;p12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Title and Content 3">
    <p:spTree>
      <p:nvGrpSpPr>
        <p:cNvPr id="1" name="Shape 92"/>
        <p:cNvGrpSpPr/>
        <p:nvPr/>
      </p:nvGrpSpPr>
      <p:grpSpPr>
        <a:xfrm>
          <a:off x="0" y="0"/>
          <a:ext cx="0" cy="0"/>
          <a:chOff x="0" y="0"/>
          <a:chExt cx="0" cy="0"/>
        </a:xfrm>
      </p:grpSpPr>
      <p:grpSp>
        <p:nvGrpSpPr>
          <p:cNvPr id="93" name="Google Shape;93;p45"/>
          <p:cNvGrpSpPr/>
          <p:nvPr/>
        </p:nvGrpSpPr>
        <p:grpSpPr>
          <a:xfrm>
            <a:off x="7191542" y="1"/>
            <a:ext cx="5000459" cy="1425992"/>
            <a:chOff x="7191542" y="1"/>
            <a:chExt cx="5000459" cy="1425992"/>
          </a:xfrm>
        </p:grpSpPr>
        <p:pic>
          <p:nvPicPr>
            <p:cNvPr id="94" name="Google Shape;94;p4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5" name="Google Shape;95;p45"/>
            <p:cNvGrpSpPr/>
            <p:nvPr/>
          </p:nvGrpSpPr>
          <p:grpSpPr>
            <a:xfrm>
              <a:off x="7191542" y="1"/>
              <a:ext cx="5000459" cy="1425992"/>
              <a:chOff x="7186272" y="0"/>
              <a:chExt cx="5005729" cy="1427495"/>
            </a:xfrm>
          </p:grpSpPr>
          <p:sp>
            <p:nvSpPr>
              <p:cNvPr id="96" name="Google Shape;96;p4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 name="Google Shape;97;p4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98" name="Google Shape;98;p4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5"/>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4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1" name="Google Shape;101;p4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2" name="Google Shape;102;p4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Only">
  <p:cSld name="Title Only 7">
    <p:spTree>
      <p:nvGrpSpPr>
        <p:cNvPr id="1" name="Shape 953"/>
        <p:cNvGrpSpPr/>
        <p:nvPr/>
      </p:nvGrpSpPr>
      <p:grpSpPr>
        <a:xfrm>
          <a:off x="0" y="0"/>
          <a:ext cx="0" cy="0"/>
          <a:chOff x="0" y="0"/>
          <a:chExt cx="0" cy="0"/>
        </a:xfrm>
      </p:grpSpPr>
      <p:grpSp>
        <p:nvGrpSpPr>
          <p:cNvPr id="954" name="Google Shape;954;p128"/>
          <p:cNvGrpSpPr/>
          <p:nvPr/>
        </p:nvGrpSpPr>
        <p:grpSpPr>
          <a:xfrm>
            <a:off x="7191542" y="1"/>
            <a:ext cx="5000459" cy="1425992"/>
            <a:chOff x="7191542" y="1"/>
            <a:chExt cx="5000459" cy="1425992"/>
          </a:xfrm>
        </p:grpSpPr>
        <p:pic>
          <p:nvPicPr>
            <p:cNvPr id="955" name="Google Shape;955;p12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56" name="Google Shape;956;p128"/>
            <p:cNvGrpSpPr/>
            <p:nvPr/>
          </p:nvGrpSpPr>
          <p:grpSpPr>
            <a:xfrm>
              <a:off x="7191542" y="1"/>
              <a:ext cx="5000459" cy="1425992"/>
              <a:chOff x="7186272" y="0"/>
              <a:chExt cx="5005729" cy="1427495"/>
            </a:xfrm>
          </p:grpSpPr>
          <p:sp>
            <p:nvSpPr>
              <p:cNvPr id="957" name="Google Shape;957;p12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8" name="Google Shape;958;p12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959" name="Google Shape;959;p12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0" name="Google Shape;960;p12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61" name="Google Shape;961;p12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62" name="Google Shape;962;p12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End">
  <p:cSld name="End 8">
    <p:spTree>
      <p:nvGrpSpPr>
        <p:cNvPr id="1" name="Shape 963"/>
        <p:cNvGrpSpPr/>
        <p:nvPr/>
      </p:nvGrpSpPr>
      <p:grpSpPr>
        <a:xfrm>
          <a:off x="0" y="0"/>
          <a:ext cx="0" cy="0"/>
          <a:chOff x="0" y="0"/>
          <a:chExt cx="0" cy="0"/>
        </a:xfrm>
      </p:grpSpPr>
      <p:grpSp>
        <p:nvGrpSpPr>
          <p:cNvPr id="964" name="Google Shape;964;p129"/>
          <p:cNvGrpSpPr/>
          <p:nvPr/>
        </p:nvGrpSpPr>
        <p:grpSpPr>
          <a:xfrm>
            <a:off x="0" y="0"/>
            <a:ext cx="12192000" cy="2148830"/>
            <a:chOff x="0" y="0"/>
            <a:chExt cx="12192000" cy="2148830"/>
          </a:xfrm>
        </p:grpSpPr>
        <p:sp>
          <p:nvSpPr>
            <p:cNvPr id="965" name="Google Shape;965;p129"/>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6" name="Google Shape;966;p129"/>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67" name="Google Shape;967;p129"/>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8" name="Google Shape;968;p129"/>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9" name="Google Shape;969;p129"/>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70" name="Google Shape;970;p129"/>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971" name="Google Shape;971;p129"/>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2_Quotation">
  <p:cSld name="2_Quotation 2">
    <p:spTree>
      <p:nvGrpSpPr>
        <p:cNvPr id="1" name="Shape 972"/>
        <p:cNvGrpSpPr/>
        <p:nvPr/>
      </p:nvGrpSpPr>
      <p:grpSpPr>
        <a:xfrm>
          <a:off x="0" y="0"/>
          <a:ext cx="0" cy="0"/>
          <a:chOff x="0" y="0"/>
          <a:chExt cx="0" cy="0"/>
        </a:xfrm>
      </p:grpSpPr>
      <p:sp>
        <p:nvSpPr>
          <p:cNvPr id="973" name="Google Shape;973;p130"/>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4" name="Google Shape;974;p130"/>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5" name="Google Shape;975;p130"/>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6" name="Google Shape;976;p13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77" name="Google Shape;977;p13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78" name="Google Shape;978;p13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79" name="Google Shape;979;p130"/>
          <p:cNvGrpSpPr/>
          <p:nvPr/>
        </p:nvGrpSpPr>
        <p:grpSpPr>
          <a:xfrm>
            <a:off x="7191542" y="1"/>
            <a:ext cx="5000459" cy="1425992"/>
            <a:chOff x="7191542" y="1"/>
            <a:chExt cx="5000459" cy="1425992"/>
          </a:xfrm>
        </p:grpSpPr>
        <p:pic>
          <p:nvPicPr>
            <p:cNvPr id="980" name="Google Shape;980;p13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81" name="Google Shape;981;p130"/>
            <p:cNvGrpSpPr/>
            <p:nvPr/>
          </p:nvGrpSpPr>
          <p:grpSpPr>
            <a:xfrm>
              <a:off x="7191542" y="1"/>
              <a:ext cx="5000459" cy="1425992"/>
              <a:chOff x="7186272" y="0"/>
              <a:chExt cx="5005729" cy="1427495"/>
            </a:xfrm>
          </p:grpSpPr>
          <p:sp>
            <p:nvSpPr>
              <p:cNvPr id="982" name="Google Shape;982;p13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3" name="Google Shape;983;p13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984" name="Google Shape;984;p130"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3_Quotation">
  <p:cSld name="3_Quotation 2">
    <p:spTree>
      <p:nvGrpSpPr>
        <p:cNvPr id="1" name="Shape 985"/>
        <p:cNvGrpSpPr/>
        <p:nvPr/>
      </p:nvGrpSpPr>
      <p:grpSpPr>
        <a:xfrm>
          <a:off x="0" y="0"/>
          <a:ext cx="0" cy="0"/>
          <a:chOff x="0" y="0"/>
          <a:chExt cx="0" cy="0"/>
        </a:xfrm>
      </p:grpSpPr>
      <p:sp>
        <p:nvSpPr>
          <p:cNvPr id="986" name="Google Shape;986;p131"/>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7" name="Google Shape;987;p131"/>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8" name="Google Shape;988;p131"/>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9" name="Google Shape;989;p13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90" name="Google Shape;990;p13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91" name="Google Shape;991;p13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92" name="Google Shape;992;p131"/>
          <p:cNvGrpSpPr/>
          <p:nvPr/>
        </p:nvGrpSpPr>
        <p:grpSpPr>
          <a:xfrm>
            <a:off x="7191542" y="1"/>
            <a:ext cx="5000459" cy="1425992"/>
            <a:chOff x="7191542" y="1"/>
            <a:chExt cx="5000459" cy="1425992"/>
          </a:xfrm>
        </p:grpSpPr>
        <p:pic>
          <p:nvPicPr>
            <p:cNvPr id="993" name="Google Shape;993;p13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94" name="Google Shape;994;p131"/>
            <p:cNvGrpSpPr/>
            <p:nvPr/>
          </p:nvGrpSpPr>
          <p:grpSpPr>
            <a:xfrm>
              <a:off x="7191542" y="1"/>
              <a:ext cx="5000459" cy="1425992"/>
              <a:chOff x="7186272" y="0"/>
              <a:chExt cx="5005729" cy="1427495"/>
            </a:xfrm>
          </p:grpSpPr>
          <p:sp>
            <p:nvSpPr>
              <p:cNvPr id="995" name="Google Shape;995;p13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6" name="Google Shape;996;p13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997" name="Google Shape;997;p131"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Cover">
  <p:cSld name="Cover 10">
    <p:spTree>
      <p:nvGrpSpPr>
        <p:cNvPr id="1" name="Shape 998"/>
        <p:cNvGrpSpPr/>
        <p:nvPr/>
      </p:nvGrpSpPr>
      <p:grpSpPr>
        <a:xfrm>
          <a:off x="0" y="0"/>
          <a:ext cx="0" cy="0"/>
          <a:chOff x="0" y="0"/>
          <a:chExt cx="0" cy="0"/>
        </a:xfrm>
      </p:grpSpPr>
      <p:sp>
        <p:nvSpPr>
          <p:cNvPr id="999" name="Google Shape;999;p132"/>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0" name="Google Shape;1000;p132"/>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1" name="Google Shape;1001;p132"/>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02" name="Google Shape;1002;p132"/>
          <p:cNvSpPr>
            <a:spLocks noGrp="1"/>
          </p:cNvSpPr>
          <p:nvPr>
            <p:ph type="pic" idx="2"/>
          </p:nvPr>
        </p:nvSpPr>
        <p:spPr>
          <a:xfrm>
            <a:off x="7118684" y="233915"/>
            <a:ext cx="5073316" cy="5943600"/>
          </a:xfrm>
          <a:prstGeom prst="rect">
            <a:avLst/>
          </a:prstGeom>
          <a:noFill/>
          <a:ln>
            <a:noFill/>
          </a:ln>
        </p:spPr>
      </p:sp>
      <p:grpSp>
        <p:nvGrpSpPr>
          <p:cNvPr id="1003" name="Google Shape;1003;p132"/>
          <p:cNvGrpSpPr/>
          <p:nvPr/>
        </p:nvGrpSpPr>
        <p:grpSpPr>
          <a:xfrm>
            <a:off x="0" y="5020348"/>
            <a:ext cx="12192000" cy="1837653"/>
            <a:chOff x="0" y="5020348"/>
            <a:chExt cx="12192000" cy="1837653"/>
          </a:xfrm>
        </p:grpSpPr>
        <p:sp>
          <p:nvSpPr>
            <p:cNvPr id="1004" name="Google Shape;1004;p13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5" name="Google Shape;1005;p132"/>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06" name="Google Shape;1006;p13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Divider">
  <p:cSld name="Divider 9">
    <p:bg>
      <p:bgPr>
        <a:solidFill>
          <a:schemeClr val="lt2"/>
        </a:solidFill>
        <a:effectLst/>
      </p:bgPr>
    </p:bg>
    <p:spTree>
      <p:nvGrpSpPr>
        <p:cNvPr id="1" name="Shape 1007"/>
        <p:cNvGrpSpPr/>
        <p:nvPr/>
      </p:nvGrpSpPr>
      <p:grpSpPr>
        <a:xfrm>
          <a:off x="0" y="0"/>
          <a:ext cx="0" cy="0"/>
          <a:chOff x="0" y="0"/>
          <a:chExt cx="0" cy="0"/>
        </a:xfrm>
      </p:grpSpPr>
      <p:grpSp>
        <p:nvGrpSpPr>
          <p:cNvPr id="1008" name="Google Shape;1008;p133"/>
          <p:cNvGrpSpPr/>
          <p:nvPr/>
        </p:nvGrpSpPr>
        <p:grpSpPr>
          <a:xfrm>
            <a:off x="0" y="5020347"/>
            <a:ext cx="12192000" cy="1837653"/>
            <a:chOff x="0" y="5020347"/>
            <a:chExt cx="12192000" cy="1837653"/>
          </a:xfrm>
        </p:grpSpPr>
        <p:sp>
          <p:nvSpPr>
            <p:cNvPr id="1009" name="Google Shape;1009;p133"/>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0" name="Google Shape;1010;p133"/>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1" name="Google Shape;1011;p133"/>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12" name="Google Shape;1012;p133"/>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1013" name="Google Shape;1013;p133"/>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4" name="Google Shape;1014;p133"/>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Photo Slide">
  <p:cSld name="Photo Slide 9">
    <p:spTree>
      <p:nvGrpSpPr>
        <p:cNvPr id="1" name="Shape 1015"/>
        <p:cNvGrpSpPr/>
        <p:nvPr/>
      </p:nvGrpSpPr>
      <p:grpSpPr>
        <a:xfrm>
          <a:off x="0" y="0"/>
          <a:ext cx="0" cy="0"/>
          <a:chOff x="0" y="0"/>
          <a:chExt cx="0" cy="0"/>
        </a:xfrm>
      </p:grpSpPr>
      <p:sp>
        <p:nvSpPr>
          <p:cNvPr id="1016" name="Google Shape;1016;p134"/>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17" name="Google Shape;1017;p134"/>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018" name="Google Shape;1018;p134"/>
          <p:cNvGrpSpPr/>
          <p:nvPr/>
        </p:nvGrpSpPr>
        <p:grpSpPr>
          <a:xfrm>
            <a:off x="0" y="5379426"/>
            <a:ext cx="2807368" cy="753891"/>
            <a:chOff x="0" y="5379426"/>
            <a:chExt cx="2807368" cy="753891"/>
          </a:xfrm>
        </p:grpSpPr>
        <p:sp>
          <p:nvSpPr>
            <p:cNvPr id="1019" name="Google Shape;1019;p134"/>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0" name="Google Shape;1020;p134"/>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21" name="Google Shape;1021;p134"/>
          <p:cNvSpPr>
            <a:spLocks noGrp="1"/>
          </p:cNvSpPr>
          <p:nvPr>
            <p:ph type="pic" idx="2"/>
          </p:nvPr>
        </p:nvSpPr>
        <p:spPr>
          <a:xfrm>
            <a:off x="2807368" y="457202"/>
            <a:ext cx="8915400" cy="5943598"/>
          </a:xfrm>
          <a:prstGeom prst="rect">
            <a:avLst/>
          </a:prstGeom>
          <a:noFill/>
          <a:ln>
            <a:noFill/>
          </a:ln>
        </p:spPr>
      </p:sp>
      <p:pic>
        <p:nvPicPr>
          <p:cNvPr id="1022" name="Google Shape;1022;p134"/>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Quotation">
  <p:cSld name="Quotation 15">
    <p:spTree>
      <p:nvGrpSpPr>
        <p:cNvPr id="1" name="Shape 1023"/>
        <p:cNvGrpSpPr/>
        <p:nvPr/>
      </p:nvGrpSpPr>
      <p:grpSpPr>
        <a:xfrm>
          <a:off x="0" y="0"/>
          <a:ext cx="0" cy="0"/>
          <a:chOff x="0" y="0"/>
          <a:chExt cx="0" cy="0"/>
        </a:xfrm>
      </p:grpSpPr>
      <p:sp>
        <p:nvSpPr>
          <p:cNvPr id="1024" name="Google Shape;1024;p135"/>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5" name="Google Shape;1025;p135"/>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6" name="Google Shape;1026;p135"/>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7" name="Google Shape;1027;p13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28" name="Google Shape;1028;p13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29" name="Google Shape;1029;p13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030" name="Google Shape;1030;p135"/>
          <p:cNvGrpSpPr/>
          <p:nvPr/>
        </p:nvGrpSpPr>
        <p:grpSpPr>
          <a:xfrm>
            <a:off x="7191542" y="1"/>
            <a:ext cx="5000459" cy="1425992"/>
            <a:chOff x="7191542" y="1"/>
            <a:chExt cx="5000459" cy="1425992"/>
          </a:xfrm>
        </p:grpSpPr>
        <p:pic>
          <p:nvPicPr>
            <p:cNvPr id="1031" name="Google Shape;1031;p13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032" name="Google Shape;1032;p135"/>
            <p:cNvGrpSpPr/>
            <p:nvPr/>
          </p:nvGrpSpPr>
          <p:grpSpPr>
            <a:xfrm>
              <a:off x="7191542" y="1"/>
              <a:ext cx="5000459" cy="1425992"/>
              <a:chOff x="7186272" y="0"/>
              <a:chExt cx="5005729" cy="1427495"/>
            </a:xfrm>
          </p:grpSpPr>
          <p:sp>
            <p:nvSpPr>
              <p:cNvPr id="1033" name="Google Shape;1033;p13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4" name="Google Shape;1034;p13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035" name="Google Shape;1035;p135"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Content">
  <p:cSld name="Title and Content 9">
    <p:spTree>
      <p:nvGrpSpPr>
        <p:cNvPr id="1" name="Shape 1036"/>
        <p:cNvGrpSpPr/>
        <p:nvPr/>
      </p:nvGrpSpPr>
      <p:grpSpPr>
        <a:xfrm>
          <a:off x="0" y="0"/>
          <a:ext cx="0" cy="0"/>
          <a:chOff x="0" y="0"/>
          <a:chExt cx="0" cy="0"/>
        </a:xfrm>
      </p:grpSpPr>
      <p:grpSp>
        <p:nvGrpSpPr>
          <p:cNvPr id="1037" name="Google Shape;1037;p136"/>
          <p:cNvGrpSpPr/>
          <p:nvPr/>
        </p:nvGrpSpPr>
        <p:grpSpPr>
          <a:xfrm>
            <a:off x="7191542" y="1"/>
            <a:ext cx="5000459" cy="1425992"/>
            <a:chOff x="7191542" y="1"/>
            <a:chExt cx="5000459" cy="1425992"/>
          </a:xfrm>
        </p:grpSpPr>
        <p:pic>
          <p:nvPicPr>
            <p:cNvPr id="1038" name="Google Shape;1038;p13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039" name="Google Shape;1039;p136"/>
            <p:cNvGrpSpPr/>
            <p:nvPr/>
          </p:nvGrpSpPr>
          <p:grpSpPr>
            <a:xfrm>
              <a:off x="7191542" y="1"/>
              <a:ext cx="5000459" cy="1425992"/>
              <a:chOff x="7186272" y="0"/>
              <a:chExt cx="5005729" cy="1427495"/>
            </a:xfrm>
          </p:grpSpPr>
          <p:sp>
            <p:nvSpPr>
              <p:cNvPr id="1040" name="Google Shape;1040;p13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1" name="Google Shape;1041;p13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042" name="Google Shape;1042;p13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3" name="Google Shape;1043;p136"/>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4" name="Google Shape;1044;p13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45" name="Google Shape;1045;p13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46" name="Google Shape;1046;p13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wo Content">
  <p:cSld name="Two Content 8">
    <p:spTree>
      <p:nvGrpSpPr>
        <p:cNvPr id="1" name="Shape 1047"/>
        <p:cNvGrpSpPr/>
        <p:nvPr/>
      </p:nvGrpSpPr>
      <p:grpSpPr>
        <a:xfrm>
          <a:off x="0" y="0"/>
          <a:ext cx="0" cy="0"/>
          <a:chOff x="0" y="0"/>
          <a:chExt cx="0" cy="0"/>
        </a:xfrm>
      </p:grpSpPr>
      <p:sp>
        <p:nvSpPr>
          <p:cNvPr id="1048" name="Google Shape;1048;p13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9" name="Google Shape;1049;p137"/>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50" name="Google Shape;1050;p137"/>
          <p:cNvGrpSpPr/>
          <p:nvPr/>
        </p:nvGrpSpPr>
        <p:grpSpPr>
          <a:xfrm>
            <a:off x="7191542" y="1"/>
            <a:ext cx="5000459" cy="1425992"/>
            <a:chOff x="7191542" y="1"/>
            <a:chExt cx="5000459" cy="1425992"/>
          </a:xfrm>
        </p:grpSpPr>
        <p:pic>
          <p:nvPicPr>
            <p:cNvPr id="1051" name="Google Shape;1051;p13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052" name="Google Shape;1052;p137"/>
            <p:cNvGrpSpPr/>
            <p:nvPr/>
          </p:nvGrpSpPr>
          <p:grpSpPr>
            <a:xfrm>
              <a:off x="7191542" y="1"/>
              <a:ext cx="5000459" cy="1425992"/>
              <a:chOff x="7186272" y="0"/>
              <a:chExt cx="5005729" cy="1427495"/>
            </a:xfrm>
          </p:grpSpPr>
          <p:sp>
            <p:nvSpPr>
              <p:cNvPr id="1053" name="Google Shape;1053;p13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4" name="Google Shape;1054;p13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055" name="Google Shape;1055;p137"/>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6" name="Google Shape;1056;p137"/>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57" name="Google Shape;1057;p13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58" name="Google Shape;1058;p13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6" Type="http://schemas.openxmlformats.org/officeDocument/2006/relationships/slideLayout" Target="../slideLayouts/slideLayout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141" Type="http://schemas.openxmlformats.org/officeDocument/2006/relationships/slideLayout" Target="../slideLayouts/slideLayout141.xml"/><Relationship Id="rId7" Type="http://schemas.openxmlformats.org/officeDocument/2006/relationships/slideLayout" Target="../slideLayouts/slideLayout7.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190" Type="http://schemas.openxmlformats.org/officeDocument/2006/relationships/slideLayout" Target="../slideLayouts/slideLayout190.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theme" Target="../theme/theme1.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1" Type="http://schemas.openxmlformats.org/officeDocument/2006/relationships/slideLayout" Target="../slideLayouts/slideLayout71.xml"/><Relationship Id="rId9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6"/>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0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10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3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1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 id="2147483793" r:id="rId145"/>
    <p:sldLayoutId id="2147483794" r:id="rId146"/>
    <p:sldLayoutId id="2147483795" r:id="rId147"/>
    <p:sldLayoutId id="2147483796" r:id="rId148"/>
    <p:sldLayoutId id="2147483797" r:id="rId149"/>
    <p:sldLayoutId id="2147483798" r:id="rId150"/>
    <p:sldLayoutId id="2147483799" r:id="rId151"/>
    <p:sldLayoutId id="2147483800" r:id="rId152"/>
    <p:sldLayoutId id="2147483801" r:id="rId153"/>
    <p:sldLayoutId id="2147483802" r:id="rId154"/>
    <p:sldLayoutId id="2147483803" r:id="rId155"/>
    <p:sldLayoutId id="2147483804" r:id="rId156"/>
    <p:sldLayoutId id="2147483805" r:id="rId157"/>
    <p:sldLayoutId id="2147483806" r:id="rId158"/>
    <p:sldLayoutId id="2147483807" r:id="rId159"/>
    <p:sldLayoutId id="2147483808" r:id="rId160"/>
    <p:sldLayoutId id="2147483809" r:id="rId161"/>
    <p:sldLayoutId id="2147483810" r:id="rId162"/>
    <p:sldLayoutId id="2147483811" r:id="rId163"/>
    <p:sldLayoutId id="2147483812" r:id="rId164"/>
    <p:sldLayoutId id="2147483813" r:id="rId165"/>
    <p:sldLayoutId id="2147483814" r:id="rId166"/>
    <p:sldLayoutId id="2147483815" r:id="rId167"/>
    <p:sldLayoutId id="2147483816" r:id="rId168"/>
    <p:sldLayoutId id="2147483817" r:id="rId169"/>
    <p:sldLayoutId id="2147483818" r:id="rId170"/>
    <p:sldLayoutId id="2147483819" r:id="rId171"/>
    <p:sldLayoutId id="2147483820" r:id="rId172"/>
    <p:sldLayoutId id="2147483821" r:id="rId173"/>
    <p:sldLayoutId id="2147483822" r:id="rId174"/>
    <p:sldLayoutId id="2147483823" r:id="rId175"/>
    <p:sldLayoutId id="2147483824" r:id="rId176"/>
    <p:sldLayoutId id="2147483825" r:id="rId177"/>
    <p:sldLayoutId id="2147483826" r:id="rId178"/>
    <p:sldLayoutId id="2147483827" r:id="rId179"/>
    <p:sldLayoutId id="2147483828" r:id="rId180"/>
    <p:sldLayoutId id="2147483829" r:id="rId181"/>
    <p:sldLayoutId id="2147483830" r:id="rId182"/>
    <p:sldLayoutId id="2147483831" r:id="rId183"/>
    <p:sldLayoutId id="2147483832" r:id="rId184"/>
    <p:sldLayoutId id="2147483833" r:id="rId185"/>
    <p:sldLayoutId id="2147483834" r:id="rId186"/>
    <p:sldLayoutId id="2147483835" r:id="rId187"/>
    <p:sldLayoutId id="2147483836" r:id="rId188"/>
    <p:sldLayoutId id="2147483837" r:id="rId189"/>
    <p:sldLayoutId id="2147483838" r:id="rId190"/>
    <p:sldLayoutId id="2147483839" r:id="rId191"/>
    <p:sldLayoutId id="2147483840" r:id="rId192"/>
    <p:sldLayoutId id="2147483841" r:id="rId193"/>
    <p:sldLayoutId id="2147483842" r:id="rId194"/>
    <p:sldLayoutId id="2147483843" r:id="rId195"/>
    <p:sldLayoutId id="2147483844" r:id="rId196"/>
    <p:sldLayoutId id="2147483845" r:id="rId197"/>
    <p:sldLayoutId id="2147483846" r:id="rId198"/>
    <p:sldLayoutId id="2147483847" r:id="rId199"/>
    <p:sldLayoutId id="2147483848" r:id="rId20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8.jpg"/><Relationship Id="rId5" Type="http://schemas.openxmlformats.org/officeDocument/2006/relationships/image" Target="../media/image67.png"/><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18" Type="http://schemas.openxmlformats.org/officeDocument/2006/relationships/image" Target="../media/image104.png"/><Relationship Id="rId3" Type="http://schemas.openxmlformats.org/officeDocument/2006/relationships/image" Target="../media/image89.png"/><Relationship Id="rId21" Type="http://schemas.openxmlformats.org/officeDocument/2006/relationships/image" Target="../media/image107.png"/><Relationship Id="rId7" Type="http://schemas.openxmlformats.org/officeDocument/2006/relationships/image" Target="../media/image93.png"/><Relationship Id="rId12" Type="http://schemas.openxmlformats.org/officeDocument/2006/relationships/image" Target="../media/image98.png"/><Relationship Id="rId17" Type="http://schemas.openxmlformats.org/officeDocument/2006/relationships/image" Target="../media/image103.png"/><Relationship Id="rId2" Type="http://schemas.openxmlformats.org/officeDocument/2006/relationships/notesSlide" Target="../notesSlides/notesSlide43.xml"/><Relationship Id="rId16" Type="http://schemas.openxmlformats.org/officeDocument/2006/relationships/image" Target="../media/image102.png"/><Relationship Id="rId20" Type="http://schemas.openxmlformats.org/officeDocument/2006/relationships/image" Target="../media/image106.png"/><Relationship Id="rId1" Type="http://schemas.openxmlformats.org/officeDocument/2006/relationships/slideLayout" Target="../slideLayouts/slideLayout9.xml"/><Relationship Id="rId6" Type="http://schemas.openxmlformats.org/officeDocument/2006/relationships/image" Target="../media/image92.png"/><Relationship Id="rId11" Type="http://schemas.openxmlformats.org/officeDocument/2006/relationships/image" Target="../media/image97.gif"/><Relationship Id="rId5" Type="http://schemas.openxmlformats.org/officeDocument/2006/relationships/image" Target="../media/image91.png"/><Relationship Id="rId15" Type="http://schemas.openxmlformats.org/officeDocument/2006/relationships/image" Target="../media/image101.png"/><Relationship Id="rId10" Type="http://schemas.openxmlformats.org/officeDocument/2006/relationships/image" Target="../media/image96.png"/><Relationship Id="rId19" Type="http://schemas.openxmlformats.org/officeDocument/2006/relationships/image" Target="../media/image105.pn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100.png"/></Relationships>
</file>

<file path=ppt/slides/_rels/slide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09"/>
        <p:cNvGrpSpPr/>
        <p:nvPr/>
      </p:nvGrpSpPr>
      <p:grpSpPr>
        <a:xfrm>
          <a:off x="0" y="0"/>
          <a:ext cx="0" cy="0"/>
          <a:chOff x="0" y="0"/>
          <a:chExt cx="0" cy="0"/>
        </a:xfrm>
      </p:grpSpPr>
      <p:sp>
        <p:nvSpPr>
          <p:cNvPr id="2010" name="Google Shape;2010;p1"/>
          <p:cNvSpPr txBox="1">
            <a:spLocks noGrp="1"/>
          </p:cNvSpPr>
          <p:nvPr>
            <p:ph type="ctrTitle"/>
          </p:nvPr>
        </p:nvSpPr>
        <p:spPr>
          <a:xfrm>
            <a:off x="1675750" y="2270934"/>
            <a:ext cx="6157715" cy="182633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1"/>
              </a:buClr>
              <a:buSzPts val="4100"/>
              <a:buFont typeface="Calibri"/>
              <a:buNone/>
            </a:pPr>
            <a:r>
              <a:rPr lang="en-US" sz="4100" dirty="0">
                <a:solidFill>
                  <a:schemeClr val="accent1"/>
                </a:solidFill>
              </a:rPr>
              <a:t>Celebration of a </a:t>
            </a:r>
            <a:br>
              <a:rPr lang="en-US" sz="4100" dirty="0"/>
            </a:br>
            <a:r>
              <a:rPr lang="en-US" sz="4100" dirty="0">
                <a:solidFill>
                  <a:schemeClr val="accent1"/>
                </a:solidFill>
              </a:rPr>
              <a:t>Successful BASIC Initiative</a:t>
            </a:r>
            <a:r>
              <a:rPr lang="en-US" dirty="0">
                <a:solidFill>
                  <a:schemeClr val="accent1"/>
                </a:solidFill>
              </a:rPr>
              <a:t>  </a:t>
            </a:r>
            <a:endParaRPr dirty="0">
              <a:solidFill>
                <a:schemeClr val="accent1"/>
              </a:solidFill>
            </a:endParaRPr>
          </a:p>
        </p:txBody>
      </p:sp>
      <p:pic>
        <p:nvPicPr>
          <p:cNvPr id="2011" name="Google Shape;2011;p1"/>
          <p:cNvPicPr preferRelativeResize="0">
            <a:picLocks noGrp="1"/>
          </p:cNvPicPr>
          <p:nvPr>
            <p:ph type="pic" idx="2"/>
          </p:nvPr>
        </p:nvPicPr>
        <p:blipFill rotWithShape="1">
          <a:blip r:embed="rId3">
            <a:alphaModFix/>
          </a:blip>
          <a:srcRect b="11231"/>
          <a:stretch/>
        </p:blipFill>
        <p:spPr>
          <a:xfrm>
            <a:off x="8534400" y="1275643"/>
            <a:ext cx="3657600" cy="38821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8" name="Google Shape;2188;g2487864ba95_0_32"/>
          <p:cNvSpPr txBox="1">
            <a:spLocks noGrp="1"/>
          </p:cNvSpPr>
          <p:nvPr>
            <p:ph type="title"/>
          </p:nvPr>
        </p:nvSpPr>
        <p:spPr>
          <a:xfrm>
            <a:off x="609600" y="365125"/>
            <a:ext cx="10972800" cy="132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sz="4800"/>
              <a:t>BASIC Hospital Teams </a:t>
            </a:r>
            <a:endParaRPr sz="4800"/>
          </a:p>
        </p:txBody>
      </p:sp>
      <p:sp>
        <p:nvSpPr>
          <p:cNvPr id="2189" name="Google Shape;2189;g2487864ba95_0_32"/>
          <p:cNvSpPr txBox="1">
            <a:spLocks noGrp="1"/>
          </p:cNvSpPr>
          <p:nvPr>
            <p:ph type="sldNum" idx="12"/>
          </p:nvPr>
        </p:nvSpPr>
        <p:spPr>
          <a:xfrm>
            <a:off x="88392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2190" name="Google Shape;2190;g2487864ba95_0_32"/>
          <p:cNvSpPr txBox="1">
            <a:spLocks noGrp="1"/>
          </p:cNvSpPr>
          <p:nvPr>
            <p:ph type="ftr" idx="11"/>
          </p:nvPr>
        </p:nvSpPr>
        <p:spPr>
          <a:xfrm>
            <a:off x="609600" y="6356350"/>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pic>
        <p:nvPicPr>
          <p:cNvPr id="2191" name="Google Shape;2191;g2487864ba95_0_32"/>
          <p:cNvPicPr preferRelativeResize="0"/>
          <p:nvPr/>
        </p:nvPicPr>
        <p:blipFill rotWithShape="1">
          <a:blip r:embed="rId3">
            <a:alphaModFix/>
          </a:blip>
          <a:srcRect/>
          <a:stretch/>
        </p:blipFill>
        <p:spPr>
          <a:xfrm>
            <a:off x="2193025" y="1837502"/>
            <a:ext cx="7813275" cy="2177150"/>
          </a:xfrm>
          <a:prstGeom prst="rect">
            <a:avLst/>
          </a:prstGeom>
          <a:noFill/>
          <a:ln>
            <a:noFill/>
          </a:ln>
        </p:spPr>
      </p:pic>
      <p:sp>
        <p:nvSpPr>
          <p:cNvPr id="2192" name="Google Shape;2192;g2487864ba95_0_32"/>
          <p:cNvSpPr/>
          <p:nvPr/>
        </p:nvSpPr>
        <p:spPr>
          <a:xfrm>
            <a:off x="609600" y="4344673"/>
            <a:ext cx="11469900" cy="78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The </a:t>
            </a:r>
            <a:r>
              <a:rPr lang="en-US" sz="3200" b="1" i="0" u="sng" strike="noStrike" cap="none">
                <a:solidFill>
                  <a:schemeClr val="dk1"/>
                </a:solidFill>
                <a:latin typeface="Calibri"/>
                <a:ea typeface="Calibri"/>
                <a:cs typeface="Calibri"/>
                <a:sym typeface="Calibri"/>
              </a:rPr>
              <a:t>Right Antibiotic</a:t>
            </a:r>
            <a:r>
              <a:rPr lang="en-US" sz="3200" b="1" i="0" u="none" strike="noStrike" cap="none">
                <a:solidFill>
                  <a:schemeClr val="dk1"/>
                </a:solidFill>
                <a:latin typeface="Calibri"/>
                <a:ea typeface="Calibri"/>
                <a:cs typeface="Calibri"/>
                <a:sym typeface="Calibri"/>
              </a:rPr>
              <a:t> </a:t>
            </a:r>
            <a:r>
              <a:rPr lang="en-US" sz="3200" b="0" i="0" u="none" strike="noStrike" cap="none">
                <a:solidFill>
                  <a:schemeClr val="dk1"/>
                </a:solidFill>
                <a:latin typeface="Calibri"/>
                <a:ea typeface="Calibri"/>
                <a:cs typeface="Calibri"/>
                <a:sym typeface="Calibri"/>
              </a:rPr>
              <a:t>for the </a:t>
            </a:r>
            <a:r>
              <a:rPr lang="en-US" sz="3200" b="1" i="0" u="sng" strike="noStrike" cap="none">
                <a:solidFill>
                  <a:schemeClr val="dk1"/>
                </a:solidFill>
                <a:latin typeface="Calibri"/>
                <a:ea typeface="Calibri"/>
                <a:cs typeface="Calibri"/>
                <a:sym typeface="Calibri"/>
              </a:rPr>
              <a:t>Right Baby</a:t>
            </a:r>
            <a:r>
              <a:rPr lang="en-US" sz="3200" b="1" i="0" u="none" strike="noStrike" cap="none">
                <a:solidFill>
                  <a:schemeClr val="dk1"/>
                </a:solidFill>
                <a:latin typeface="Calibri"/>
                <a:ea typeface="Calibri"/>
                <a:cs typeface="Calibri"/>
                <a:sym typeface="Calibri"/>
              </a:rPr>
              <a:t> </a:t>
            </a:r>
            <a:r>
              <a:rPr lang="en-US" sz="3200" b="0" i="0" u="none" strike="noStrike" cap="none">
                <a:solidFill>
                  <a:schemeClr val="dk1"/>
                </a:solidFill>
                <a:latin typeface="Calibri"/>
                <a:ea typeface="Calibri"/>
                <a:cs typeface="Calibri"/>
                <a:sym typeface="Calibri"/>
              </a:rPr>
              <a:t>for the </a:t>
            </a:r>
            <a:r>
              <a:rPr lang="en-US" sz="3200" b="1" i="0" u="sng" strike="noStrike" cap="none">
                <a:solidFill>
                  <a:schemeClr val="dk1"/>
                </a:solidFill>
                <a:latin typeface="Calibri"/>
                <a:ea typeface="Calibri"/>
                <a:cs typeface="Calibri"/>
                <a:sym typeface="Calibri"/>
              </a:rPr>
              <a:t>Right Length of Time</a:t>
            </a:r>
            <a:endParaRPr sz="3200" b="1" i="0" u="sng"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7"/>
        <p:cNvGrpSpPr/>
        <p:nvPr/>
      </p:nvGrpSpPr>
      <p:grpSpPr>
        <a:xfrm>
          <a:off x="0" y="0"/>
          <a:ext cx="0" cy="0"/>
          <a:chOff x="0" y="0"/>
          <a:chExt cx="0" cy="0"/>
        </a:xfrm>
      </p:grpSpPr>
      <p:sp>
        <p:nvSpPr>
          <p:cNvPr id="2198" name="Google Shape;2198;p2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a:t>Right Antibiotics:</a:t>
            </a:r>
            <a:br>
              <a:rPr lang="en-US"/>
            </a:br>
            <a:r>
              <a:rPr lang="en-US" b="0" u="sng"/>
              <a:t>Standardized Dosing Guidelines</a:t>
            </a:r>
            <a:endParaRPr b="0" u="sng"/>
          </a:p>
        </p:txBody>
      </p:sp>
      <p:sp>
        <p:nvSpPr>
          <p:cNvPr id="2199" name="Google Shape;2199;p25"/>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p>
            <a:pPr marL="228600" lvl="0" indent="-76200" algn="l" rtl="0">
              <a:lnSpc>
                <a:spcPct val="100000"/>
              </a:lnSpc>
              <a:spcBef>
                <a:spcPts val="0"/>
              </a:spcBef>
              <a:spcAft>
                <a:spcPts val="0"/>
              </a:spcAft>
              <a:buSzPts val="2400"/>
              <a:buNone/>
            </a:pPr>
            <a:endParaRPr/>
          </a:p>
        </p:txBody>
      </p:sp>
      <p:sp>
        <p:nvSpPr>
          <p:cNvPr id="2200" name="Google Shape;2200;p2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AEB3B7"/>
                </a:solidFill>
                <a:latin typeface="Calibri"/>
                <a:ea typeface="Calibri"/>
                <a:cs typeface="Calibri"/>
                <a:sym typeface="Calibri"/>
              </a:rPr>
              <a:t>11</a:t>
            </a:fld>
            <a:endParaRPr sz="1200" b="0" i="0" u="none" strike="noStrike" cap="none">
              <a:solidFill>
                <a:srgbClr val="AEB3B7"/>
              </a:solidFill>
              <a:latin typeface="Calibri"/>
              <a:ea typeface="Calibri"/>
              <a:cs typeface="Calibri"/>
              <a:sym typeface="Calibri"/>
            </a:endParaRPr>
          </a:p>
        </p:txBody>
      </p:sp>
      <p:sp>
        <p:nvSpPr>
          <p:cNvPr id="2201" name="Google Shape;2201;p2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919497"/>
                </a:solidFill>
                <a:latin typeface="Calibri"/>
                <a:ea typeface="Calibri"/>
                <a:cs typeface="Calibri"/>
                <a:sym typeface="Calibri"/>
              </a:rPr>
              <a:t>Illinois Perinatal Quality Collaborative</a:t>
            </a:r>
            <a:endParaRPr sz="1200" b="0" i="0" u="none" strike="noStrike" cap="none">
              <a:solidFill>
                <a:srgbClr val="919497"/>
              </a:solidFill>
              <a:latin typeface="Calibri"/>
              <a:ea typeface="Calibri"/>
              <a:cs typeface="Calibri"/>
              <a:sym typeface="Calibri"/>
            </a:endParaRPr>
          </a:p>
        </p:txBody>
      </p:sp>
      <p:grpSp>
        <p:nvGrpSpPr>
          <p:cNvPr id="2202" name="Google Shape;2202;p25"/>
          <p:cNvGrpSpPr/>
          <p:nvPr/>
        </p:nvGrpSpPr>
        <p:grpSpPr>
          <a:xfrm>
            <a:off x="2229420" y="1834335"/>
            <a:ext cx="7809359" cy="4521242"/>
            <a:chOff x="1619820" y="772"/>
            <a:chExt cx="7809359" cy="4521242"/>
          </a:xfrm>
        </p:grpSpPr>
        <p:sp>
          <p:nvSpPr>
            <p:cNvPr id="2203" name="Google Shape;2203;p25"/>
            <p:cNvSpPr/>
            <p:nvPr/>
          </p:nvSpPr>
          <p:spPr>
            <a:xfrm rot="10800000">
              <a:off x="2081594" y="772"/>
              <a:ext cx="7347585" cy="923546"/>
            </a:xfrm>
            <a:prstGeom prst="homePlate">
              <a:avLst>
                <a:gd name="adj" fmla="val 50000"/>
              </a:avLst>
            </a:prstGeom>
            <a:solidFill>
              <a:schemeClr val="lt1"/>
            </a:solid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4" name="Google Shape;2204;p25"/>
            <p:cNvSpPr txBox="1"/>
            <p:nvPr/>
          </p:nvSpPr>
          <p:spPr>
            <a:xfrm>
              <a:off x="2312480" y="772"/>
              <a:ext cx="7116699" cy="923546"/>
            </a:xfrm>
            <a:prstGeom prst="rect">
              <a:avLst/>
            </a:prstGeom>
            <a:noFill/>
            <a:ln>
              <a:noFill/>
            </a:ln>
          </p:spPr>
          <p:txBody>
            <a:bodyPr spcFirstLastPara="1" wrap="square" lIns="407250" tIns="91425" rIns="170675" bIns="91425" anchor="ctr" anchorCtr="0">
              <a:noAutofit/>
            </a:bodyPr>
            <a:lstStyle/>
            <a:p>
              <a:pPr marL="0" marR="0" lvl="0" indent="0" algn="ctr" rtl="0">
                <a:lnSpc>
                  <a:spcPct val="90000"/>
                </a:lnSpc>
                <a:spcBef>
                  <a:spcPts val="0"/>
                </a:spcBef>
                <a:spcAft>
                  <a:spcPts val="0"/>
                </a:spcAft>
                <a:buClr>
                  <a:srgbClr val="FFFFFF"/>
                </a:buClr>
                <a:buSzPts val="2400"/>
                <a:buFont typeface="Calibri"/>
                <a:buNone/>
              </a:pPr>
              <a:r>
                <a:rPr lang="en-US" sz="2400" b="1" i="0" u="none" strike="noStrike" cap="none">
                  <a:solidFill>
                    <a:srgbClr val="444C55"/>
                  </a:solidFill>
                  <a:latin typeface="Calibri"/>
                  <a:ea typeface="Calibri"/>
                  <a:cs typeface="Calibri"/>
                  <a:sym typeface="Calibri"/>
                </a:rPr>
                <a:t>Stay current with AAP antibiotic dosing recommendations</a:t>
              </a:r>
              <a:endParaRPr sz="1400" b="0" i="0" u="none" strike="noStrike" cap="none">
                <a:solidFill>
                  <a:srgbClr val="444C55"/>
                </a:solidFill>
                <a:latin typeface="Arial"/>
                <a:ea typeface="Arial"/>
                <a:cs typeface="Arial"/>
                <a:sym typeface="Arial"/>
              </a:endParaRPr>
            </a:p>
          </p:txBody>
        </p:sp>
        <p:sp>
          <p:nvSpPr>
            <p:cNvPr id="2205" name="Google Shape;2205;p25"/>
            <p:cNvSpPr/>
            <p:nvPr/>
          </p:nvSpPr>
          <p:spPr>
            <a:xfrm>
              <a:off x="1619820" y="772"/>
              <a:ext cx="923546" cy="923546"/>
            </a:xfrm>
            <a:prstGeom prst="ellipse">
              <a:avLst/>
            </a:prstGeom>
            <a:blipFill rotWithShape="1">
              <a:blip r:embed="rId3">
                <a:alphaModFix/>
              </a:blip>
              <a:stretch>
                <a:fillRect/>
              </a:stretch>
            </a:blip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6" name="Google Shape;2206;p25"/>
            <p:cNvSpPr/>
            <p:nvPr/>
          </p:nvSpPr>
          <p:spPr>
            <a:xfrm rot="10800000">
              <a:off x="2081594" y="1200004"/>
              <a:ext cx="7347585" cy="923546"/>
            </a:xfrm>
            <a:prstGeom prst="homePlate">
              <a:avLst>
                <a:gd name="adj" fmla="val 50000"/>
              </a:avLst>
            </a:prstGeom>
            <a:solidFill>
              <a:schemeClr val="lt1"/>
            </a:solid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7" name="Google Shape;2207;p25"/>
            <p:cNvSpPr txBox="1"/>
            <p:nvPr/>
          </p:nvSpPr>
          <p:spPr>
            <a:xfrm>
              <a:off x="2312480" y="1200004"/>
              <a:ext cx="7116699" cy="923546"/>
            </a:xfrm>
            <a:prstGeom prst="rect">
              <a:avLst/>
            </a:prstGeom>
            <a:noFill/>
            <a:ln>
              <a:noFill/>
            </a:ln>
          </p:spPr>
          <p:txBody>
            <a:bodyPr spcFirstLastPara="1" wrap="square" lIns="407250" tIns="91425" rIns="170675" bIns="91425" anchor="ctr" anchorCtr="0">
              <a:noAutofit/>
            </a:bodyPr>
            <a:lstStyle/>
            <a:p>
              <a:pPr marL="0" marR="0" lvl="0" indent="0" algn="ctr" rtl="0">
                <a:lnSpc>
                  <a:spcPct val="90000"/>
                </a:lnSpc>
                <a:spcBef>
                  <a:spcPts val="0"/>
                </a:spcBef>
                <a:spcAft>
                  <a:spcPts val="0"/>
                </a:spcAft>
                <a:buClr>
                  <a:srgbClr val="FFFFFF"/>
                </a:buClr>
                <a:buSzPts val="2400"/>
                <a:buFont typeface="Calibri"/>
                <a:buNone/>
              </a:pPr>
              <a:r>
                <a:rPr lang="en-US" sz="2400" b="1" i="0" u="none" strike="noStrike" cap="none">
                  <a:solidFill>
                    <a:srgbClr val="444C55"/>
                  </a:solidFill>
                  <a:latin typeface="Calibri"/>
                  <a:ea typeface="Calibri"/>
                  <a:cs typeface="Calibri"/>
                  <a:sym typeface="Calibri"/>
                </a:rPr>
                <a:t>Educate healthcare team on AAP guidelines to establish best practices</a:t>
              </a:r>
              <a:endParaRPr sz="1400" b="0" i="0" u="none" strike="noStrike" cap="none">
                <a:solidFill>
                  <a:srgbClr val="444C55"/>
                </a:solidFill>
                <a:latin typeface="Arial"/>
                <a:ea typeface="Arial"/>
                <a:cs typeface="Arial"/>
                <a:sym typeface="Arial"/>
              </a:endParaRPr>
            </a:p>
          </p:txBody>
        </p:sp>
        <p:sp>
          <p:nvSpPr>
            <p:cNvPr id="2208" name="Google Shape;2208;p25"/>
            <p:cNvSpPr/>
            <p:nvPr/>
          </p:nvSpPr>
          <p:spPr>
            <a:xfrm>
              <a:off x="1619820" y="1200004"/>
              <a:ext cx="923546" cy="923546"/>
            </a:xfrm>
            <a:prstGeom prst="ellipse">
              <a:avLst/>
            </a:prstGeom>
            <a:blipFill rotWithShape="1">
              <a:blip r:embed="rId3">
                <a:alphaModFix/>
              </a:blip>
              <a:stretch>
                <a:fillRect/>
              </a:stretch>
            </a:blip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9" name="Google Shape;2209;p25"/>
            <p:cNvSpPr/>
            <p:nvPr/>
          </p:nvSpPr>
          <p:spPr>
            <a:xfrm rot="10800000">
              <a:off x="2081594" y="2399236"/>
              <a:ext cx="7347585" cy="923546"/>
            </a:xfrm>
            <a:prstGeom prst="homePlate">
              <a:avLst>
                <a:gd name="adj" fmla="val 50000"/>
              </a:avLst>
            </a:prstGeom>
            <a:solidFill>
              <a:schemeClr val="lt1"/>
            </a:solid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0" name="Google Shape;2210;p25"/>
            <p:cNvSpPr txBox="1"/>
            <p:nvPr/>
          </p:nvSpPr>
          <p:spPr>
            <a:xfrm>
              <a:off x="2057400" y="2374696"/>
              <a:ext cx="7116699" cy="923546"/>
            </a:xfrm>
            <a:prstGeom prst="rect">
              <a:avLst/>
            </a:prstGeom>
            <a:noFill/>
            <a:ln>
              <a:noFill/>
            </a:ln>
          </p:spPr>
          <p:txBody>
            <a:bodyPr spcFirstLastPara="1" wrap="square" lIns="407250" tIns="91425" rIns="170675" bIns="91425" anchor="ctr" anchorCtr="0">
              <a:noAutofit/>
            </a:bodyPr>
            <a:lstStyle/>
            <a:p>
              <a:pPr marL="0" marR="0" lvl="0" indent="0" algn="ctr" rtl="0">
                <a:lnSpc>
                  <a:spcPct val="90000"/>
                </a:lnSpc>
                <a:spcBef>
                  <a:spcPts val="0"/>
                </a:spcBef>
                <a:spcAft>
                  <a:spcPts val="0"/>
                </a:spcAft>
                <a:buClr>
                  <a:srgbClr val="FFFFFF"/>
                </a:buClr>
                <a:buSzPts val="2400"/>
                <a:buFont typeface="Calibri"/>
                <a:buNone/>
              </a:pPr>
              <a:r>
                <a:rPr lang="en-US" sz="2400" b="1" i="0" u="none" strike="noStrike" cap="none">
                  <a:solidFill>
                    <a:srgbClr val="FFFFFF"/>
                  </a:solidFill>
                  <a:latin typeface="Calibri"/>
                  <a:ea typeface="Calibri"/>
                  <a:cs typeface="Calibri"/>
                  <a:sym typeface="Calibri"/>
                </a:rPr>
                <a:t> </a:t>
              </a:r>
              <a:r>
                <a:rPr lang="en-US" sz="2400" b="1" i="0" u="none" strike="noStrike" cap="none">
                  <a:solidFill>
                    <a:srgbClr val="444C55"/>
                  </a:solidFill>
                  <a:latin typeface="Calibri"/>
                  <a:ea typeface="Calibri"/>
                  <a:cs typeface="Calibri"/>
                  <a:sym typeface="Calibri"/>
                </a:rPr>
                <a:t>Utilize ILPQC BASIC Toolkit for resources</a:t>
              </a:r>
              <a:endParaRPr sz="1400" b="0" i="0" u="none" strike="noStrike" cap="none">
                <a:solidFill>
                  <a:srgbClr val="444C55"/>
                </a:solidFill>
                <a:latin typeface="Arial"/>
                <a:ea typeface="Arial"/>
                <a:cs typeface="Arial"/>
                <a:sym typeface="Arial"/>
              </a:endParaRPr>
            </a:p>
          </p:txBody>
        </p:sp>
        <p:sp>
          <p:nvSpPr>
            <p:cNvPr id="2211" name="Google Shape;2211;p25"/>
            <p:cNvSpPr/>
            <p:nvPr/>
          </p:nvSpPr>
          <p:spPr>
            <a:xfrm>
              <a:off x="1619820" y="2399236"/>
              <a:ext cx="923546" cy="923546"/>
            </a:xfrm>
            <a:prstGeom prst="ellipse">
              <a:avLst/>
            </a:prstGeom>
            <a:blipFill rotWithShape="1">
              <a:blip r:embed="rId3">
                <a:alphaModFix/>
              </a:blip>
              <a:stretch>
                <a:fillRect/>
              </a:stretch>
            </a:blip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2" name="Google Shape;2212;p25"/>
            <p:cNvSpPr/>
            <p:nvPr/>
          </p:nvSpPr>
          <p:spPr>
            <a:xfrm rot="10800000">
              <a:off x="2081594" y="3598468"/>
              <a:ext cx="7347585" cy="923546"/>
            </a:xfrm>
            <a:prstGeom prst="homePlate">
              <a:avLst>
                <a:gd name="adj" fmla="val 50000"/>
              </a:avLst>
            </a:prstGeom>
            <a:solidFill>
              <a:schemeClr val="lt1"/>
            </a:solid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3" name="Google Shape;2213;p25"/>
            <p:cNvSpPr txBox="1"/>
            <p:nvPr/>
          </p:nvSpPr>
          <p:spPr>
            <a:xfrm>
              <a:off x="2312480" y="3598468"/>
              <a:ext cx="7116699" cy="923546"/>
            </a:xfrm>
            <a:prstGeom prst="rect">
              <a:avLst/>
            </a:prstGeom>
            <a:noFill/>
            <a:ln>
              <a:noFill/>
            </a:ln>
          </p:spPr>
          <p:txBody>
            <a:bodyPr spcFirstLastPara="1" wrap="square" lIns="407250" tIns="91425" rIns="170675" bIns="91425" anchor="ctr" anchorCtr="0">
              <a:noAutofit/>
            </a:bodyPr>
            <a:lstStyle/>
            <a:p>
              <a:pPr marL="0" marR="0" lvl="0" indent="0" algn="ctr" rtl="0">
                <a:lnSpc>
                  <a:spcPct val="90000"/>
                </a:lnSpc>
                <a:spcBef>
                  <a:spcPts val="0"/>
                </a:spcBef>
                <a:spcAft>
                  <a:spcPts val="0"/>
                </a:spcAft>
                <a:buClr>
                  <a:srgbClr val="FFFFFF"/>
                </a:buClr>
                <a:buSzPts val="2400"/>
                <a:buFont typeface="Calibri"/>
                <a:buNone/>
              </a:pPr>
              <a:r>
                <a:rPr lang="en-US" sz="2400" b="1" i="0" u="none" strike="noStrike" cap="none">
                  <a:solidFill>
                    <a:srgbClr val="444C55"/>
                  </a:solidFill>
                  <a:latin typeface="Calibri"/>
                  <a:ea typeface="Calibri"/>
                  <a:cs typeface="Calibri"/>
                  <a:sym typeface="Calibri"/>
                </a:rPr>
                <a:t>Communicate updates to clinical teams </a:t>
              </a:r>
              <a:endParaRPr sz="1400" b="0" i="0" u="none" strike="noStrike" cap="none">
                <a:solidFill>
                  <a:srgbClr val="444C55"/>
                </a:solidFill>
                <a:latin typeface="Arial"/>
                <a:ea typeface="Arial"/>
                <a:cs typeface="Arial"/>
                <a:sym typeface="Arial"/>
              </a:endParaRPr>
            </a:p>
            <a:p>
              <a:pPr marL="0" marR="0" lvl="0" indent="0" algn="ctr" rtl="0">
                <a:lnSpc>
                  <a:spcPct val="90000"/>
                </a:lnSpc>
                <a:spcBef>
                  <a:spcPts val="0"/>
                </a:spcBef>
                <a:spcAft>
                  <a:spcPts val="0"/>
                </a:spcAft>
                <a:buClr>
                  <a:srgbClr val="FFFFFF"/>
                </a:buClr>
                <a:buSzPts val="2400"/>
                <a:buFont typeface="Calibri"/>
                <a:buNone/>
              </a:pPr>
              <a:r>
                <a:rPr lang="en-US" sz="2400" b="1" i="0" u="none" strike="noStrike" cap="none">
                  <a:solidFill>
                    <a:srgbClr val="444C55"/>
                  </a:solidFill>
                  <a:latin typeface="Calibri"/>
                  <a:ea typeface="Calibri"/>
                  <a:cs typeface="Calibri"/>
                  <a:sym typeface="Calibri"/>
                </a:rPr>
                <a:t>(email, daily huddles, boards, etc.)</a:t>
              </a:r>
              <a:endParaRPr sz="1400" b="0" i="0" u="none" strike="noStrike" cap="none">
                <a:solidFill>
                  <a:srgbClr val="444C55"/>
                </a:solidFill>
                <a:latin typeface="Arial"/>
                <a:ea typeface="Arial"/>
                <a:cs typeface="Arial"/>
                <a:sym typeface="Arial"/>
              </a:endParaRPr>
            </a:p>
          </p:txBody>
        </p:sp>
        <p:sp>
          <p:nvSpPr>
            <p:cNvPr id="2214" name="Google Shape;2214;p25"/>
            <p:cNvSpPr/>
            <p:nvPr/>
          </p:nvSpPr>
          <p:spPr>
            <a:xfrm>
              <a:off x="1619820" y="3598468"/>
              <a:ext cx="923546" cy="923546"/>
            </a:xfrm>
            <a:prstGeom prst="ellipse">
              <a:avLst/>
            </a:prstGeom>
            <a:blipFill rotWithShape="1">
              <a:blip r:embed="rId3">
                <a:alphaModFix/>
              </a:blip>
              <a:stretch>
                <a:fillRect/>
              </a:stretch>
            </a:blipFill>
            <a:ln w="1905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215" name="Google Shape;2215;p25"/>
          <p:cNvPicPr preferRelativeResize="0"/>
          <p:nvPr/>
        </p:nvPicPr>
        <p:blipFill rotWithShape="1">
          <a:blip r:embed="rId4">
            <a:alphaModFix/>
          </a:blip>
          <a:srcRect/>
          <a:stretch/>
        </p:blipFill>
        <p:spPr>
          <a:xfrm>
            <a:off x="457535" y="508000"/>
            <a:ext cx="3753579" cy="5635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0"/>
        <p:cNvGrpSpPr/>
        <p:nvPr/>
      </p:nvGrpSpPr>
      <p:grpSpPr>
        <a:xfrm>
          <a:off x="0" y="0"/>
          <a:ext cx="0" cy="0"/>
          <a:chOff x="0" y="0"/>
          <a:chExt cx="0" cy="0"/>
        </a:xfrm>
      </p:grpSpPr>
      <p:sp>
        <p:nvSpPr>
          <p:cNvPr id="2221" name="Google Shape;2221;p2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a:t>Right Babies: </a:t>
            </a:r>
            <a:br>
              <a:rPr lang="en-US" b="0"/>
            </a:br>
            <a:r>
              <a:rPr lang="en-US" b="0" u="sng"/>
              <a:t>Standardized EOS Risk Assessment Protocols</a:t>
            </a:r>
            <a:endParaRPr u="sng"/>
          </a:p>
        </p:txBody>
      </p:sp>
      <p:sp>
        <p:nvSpPr>
          <p:cNvPr id="2222" name="Google Shape;2222;p26"/>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p>
            <a:pPr marL="228600" lvl="0" indent="-76200" algn="l" rtl="0">
              <a:lnSpc>
                <a:spcPct val="100000"/>
              </a:lnSpc>
              <a:spcBef>
                <a:spcPts val="0"/>
              </a:spcBef>
              <a:spcAft>
                <a:spcPts val="0"/>
              </a:spcAft>
              <a:buSzPts val="2400"/>
              <a:buNone/>
            </a:pPr>
            <a:endParaRPr/>
          </a:p>
        </p:txBody>
      </p:sp>
      <p:sp>
        <p:nvSpPr>
          <p:cNvPr id="2223" name="Google Shape;2223;p2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AEB3B7"/>
                </a:solidFill>
                <a:latin typeface="Calibri"/>
                <a:ea typeface="Calibri"/>
                <a:cs typeface="Calibri"/>
                <a:sym typeface="Calibri"/>
              </a:rPr>
              <a:t>12</a:t>
            </a:fld>
            <a:endParaRPr sz="1200" b="0" i="0" u="none" strike="noStrike" cap="none">
              <a:solidFill>
                <a:srgbClr val="AEB3B7"/>
              </a:solidFill>
              <a:latin typeface="Calibri"/>
              <a:ea typeface="Calibri"/>
              <a:cs typeface="Calibri"/>
              <a:sym typeface="Calibri"/>
            </a:endParaRPr>
          </a:p>
        </p:txBody>
      </p:sp>
      <p:sp>
        <p:nvSpPr>
          <p:cNvPr id="2224" name="Google Shape;2224;p2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919497"/>
                </a:solidFill>
                <a:latin typeface="Calibri"/>
                <a:ea typeface="Calibri"/>
                <a:cs typeface="Calibri"/>
                <a:sym typeface="Calibri"/>
              </a:rPr>
              <a:t>Illinois Perinatal Quality Collaborative</a:t>
            </a:r>
            <a:endParaRPr sz="1200" b="0" i="0" u="none" strike="noStrike" cap="none">
              <a:solidFill>
                <a:srgbClr val="919497"/>
              </a:solidFill>
              <a:latin typeface="Calibri"/>
              <a:ea typeface="Calibri"/>
              <a:cs typeface="Calibri"/>
              <a:sym typeface="Calibri"/>
            </a:endParaRPr>
          </a:p>
        </p:txBody>
      </p:sp>
      <p:grpSp>
        <p:nvGrpSpPr>
          <p:cNvPr id="2225" name="Google Shape;2225;p26"/>
          <p:cNvGrpSpPr/>
          <p:nvPr/>
        </p:nvGrpSpPr>
        <p:grpSpPr>
          <a:xfrm>
            <a:off x="612339" y="2217179"/>
            <a:ext cx="10967320" cy="3882297"/>
            <a:chOff x="2739" y="77484"/>
            <a:chExt cx="10967320" cy="3882297"/>
          </a:xfrm>
        </p:grpSpPr>
        <p:sp>
          <p:nvSpPr>
            <p:cNvPr id="2226" name="Google Shape;2226;p26"/>
            <p:cNvSpPr/>
            <p:nvPr/>
          </p:nvSpPr>
          <p:spPr>
            <a:xfrm>
              <a:off x="218123" y="310817"/>
              <a:ext cx="5169217" cy="1615380"/>
            </a:xfrm>
            <a:prstGeom prst="rect">
              <a:avLst/>
            </a:prstGeom>
            <a:solidFill>
              <a:srgbClr val="FBD8D2">
                <a:alpha val="40000"/>
              </a:srgbClr>
            </a:solidFill>
            <a:ln w="9525"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7" name="Google Shape;2227;p26"/>
            <p:cNvSpPr txBox="1"/>
            <p:nvPr/>
          </p:nvSpPr>
          <p:spPr>
            <a:xfrm>
              <a:off x="218123" y="310817"/>
              <a:ext cx="5169217" cy="1615380"/>
            </a:xfrm>
            <a:prstGeom prst="rect">
              <a:avLst/>
            </a:prstGeom>
            <a:noFill/>
            <a:ln>
              <a:noFill/>
            </a:ln>
          </p:spPr>
          <p:txBody>
            <a:bodyPr spcFirstLastPara="1" wrap="square" lIns="1094150" tIns="110475" rIns="110475" bIns="110475" anchor="ctr" anchorCtr="0">
              <a:noAutofit/>
            </a:bodyPr>
            <a:lstStyle/>
            <a:p>
              <a:pPr marL="0" marR="0" lvl="0" indent="0" algn="l" rtl="0">
                <a:lnSpc>
                  <a:spcPct val="90000"/>
                </a:lnSpc>
                <a:spcBef>
                  <a:spcPts val="0"/>
                </a:spcBef>
                <a:spcAft>
                  <a:spcPts val="0"/>
                </a:spcAft>
                <a:buClr>
                  <a:srgbClr val="444C55"/>
                </a:buClr>
                <a:buSzPts val="2900"/>
                <a:buFont typeface="Calibri"/>
                <a:buNone/>
              </a:pPr>
              <a:r>
                <a:rPr lang="en-US" sz="2900" b="0" i="0" u="none" strike="noStrike" cap="none">
                  <a:solidFill>
                    <a:srgbClr val="444C55"/>
                  </a:solidFill>
                  <a:latin typeface="Calibri"/>
                  <a:ea typeface="Calibri"/>
                  <a:cs typeface="Calibri"/>
                  <a:sym typeface="Calibri"/>
                </a:rPr>
                <a:t>Standardize use of NEOSC as part of workflow </a:t>
              </a:r>
              <a:endParaRPr sz="1400" b="0" i="0" u="none" strike="noStrike" cap="none">
                <a:solidFill>
                  <a:srgbClr val="000000"/>
                </a:solidFill>
                <a:latin typeface="Arial"/>
                <a:ea typeface="Arial"/>
                <a:cs typeface="Arial"/>
                <a:sym typeface="Arial"/>
              </a:endParaRPr>
            </a:p>
          </p:txBody>
        </p:sp>
        <p:sp>
          <p:nvSpPr>
            <p:cNvPr id="2228" name="Google Shape;2228;p26"/>
            <p:cNvSpPr/>
            <p:nvPr/>
          </p:nvSpPr>
          <p:spPr>
            <a:xfrm>
              <a:off x="2739" y="77484"/>
              <a:ext cx="1130766" cy="1696149"/>
            </a:xfrm>
            <a:prstGeom prst="rect">
              <a:avLst/>
            </a:prstGeom>
            <a:blipFill rotWithShape="1">
              <a:blip r:embed="rId3">
                <a:alphaModFix/>
              </a:blip>
              <a:stretch>
                <a:fillRect/>
              </a:stretch>
            </a:blipFill>
            <a:ln w="1270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9" name="Google Shape;2229;p26"/>
            <p:cNvSpPr/>
            <p:nvPr/>
          </p:nvSpPr>
          <p:spPr>
            <a:xfrm>
              <a:off x="5800842" y="310817"/>
              <a:ext cx="5169217" cy="1615380"/>
            </a:xfrm>
            <a:prstGeom prst="rect">
              <a:avLst/>
            </a:prstGeom>
            <a:solidFill>
              <a:srgbClr val="FBD8D2">
                <a:alpha val="40000"/>
              </a:srgbClr>
            </a:solidFill>
            <a:ln w="9525"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0" name="Google Shape;2230;p26"/>
            <p:cNvSpPr txBox="1"/>
            <p:nvPr/>
          </p:nvSpPr>
          <p:spPr>
            <a:xfrm>
              <a:off x="5800842" y="310817"/>
              <a:ext cx="5169217" cy="1615380"/>
            </a:xfrm>
            <a:prstGeom prst="rect">
              <a:avLst/>
            </a:prstGeom>
            <a:noFill/>
            <a:ln>
              <a:noFill/>
            </a:ln>
          </p:spPr>
          <p:txBody>
            <a:bodyPr spcFirstLastPara="1" wrap="square" lIns="1094150" tIns="110475" rIns="110475" bIns="110475" anchor="ctr" anchorCtr="0">
              <a:noAutofit/>
            </a:bodyPr>
            <a:lstStyle/>
            <a:p>
              <a:pPr marL="0" marR="0" lvl="0" indent="0" algn="l" rtl="0">
                <a:lnSpc>
                  <a:spcPct val="90000"/>
                </a:lnSpc>
                <a:spcBef>
                  <a:spcPts val="0"/>
                </a:spcBef>
                <a:spcAft>
                  <a:spcPts val="0"/>
                </a:spcAft>
                <a:buClr>
                  <a:srgbClr val="444C55"/>
                </a:buClr>
                <a:buSzPts val="2900"/>
                <a:buFont typeface="Calibri"/>
                <a:buNone/>
              </a:pPr>
              <a:r>
                <a:rPr lang="en-US" sz="2900" b="0" i="0" u="none" strike="noStrike" cap="none">
                  <a:solidFill>
                    <a:srgbClr val="444C55"/>
                  </a:solidFill>
                  <a:latin typeface="Calibri"/>
                  <a:ea typeface="Calibri"/>
                  <a:cs typeface="Calibri"/>
                  <a:sym typeface="Calibri"/>
                </a:rPr>
                <a:t>Educate on use of the NEOSC to ensure consistency</a:t>
              </a:r>
              <a:endParaRPr sz="1400" b="0" i="0" u="none" strike="noStrike" cap="none">
                <a:solidFill>
                  <a:srgbClr val="000000"/>
                </a:solidFill>
                <a:latin typeface="Arial"/>
                <a:ea typeface="Arial"/>
                <a:cs typeface="Arial"/>
                <a:sym typeface="Arial"/>
              </a:endParaRPr>
            </a:p>
          </p:txBody>
        </p:sp>
        <p:sp>
          <p:nvSpPr>
            <p:cNvPr id="2231" name="Google Shape;2231;p26"/>
            <p:cNvSpPr/>
            <p:nvPr/>
          </p:nvSpPr>
          <p:spPr>
            <a:xfrm>
              <a:off x="5585458" y="77484"/>
              <a:ext cx="1130766" cy="1696149"/>
            </a:xfrm>
            <a:prstGeom prst="rect">
              <a:avLst/>
            </a:prstGeom>
            <a:blipFill rotWithShape="1">
              <a:blip r:embed="rId4">
                <a:alphaModFix/>
              </a:blip>
              <a:stretch>
                <a:fillRect/>
              </a:stretch>
            </a:blipFill>
            <a:ln w="1270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2" name="Google Shape;2232;p26"/>
            <p:cNvSpPr/>
            <p:nvPr/>
          </p:nvSpPr>
          <p:spPr>
            <a:xfrm>
              <a:off x="218123" y="2344401"/>
              <a:ext cx="5169217" cy="1615380"/>
            </a:xfrm>
            <a:prstGeom prst="rect">
              <a:avLst/>
            </a:prstGeom>
            <a:solidFill>
              <a:srgbClr val="FBD8D2">
                <a:alpha val="40000"/>
              </a:srgbClr>
            </a:solidFill>
            <a:ln w="9525"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3" name="Google Shape;2233;p26"/>
            <p:cNvSpPr txBox="1"/>
            <p:nvPr/>
          </p:nvSpPr>
          <p:spPr>
            <a:xfrm>
              <a:off x="218123" y="2344401"/>
              <a:ext cx="5169217" cy="1615380"/>
            </a:xfrm>
            <a:prstGeom prst="rect">
              <a:avLst/>
            </a:prstGeom>
            <a:noFill/>
            <a:ln>
              <a:noFill/>
            </a:ln>
          </p:spPr>
          <p:txBody>
            <a:bodyPr spcFirstLastPara="1" wrap="square" lIns="1094150" tIns="110475" rIns="110475" bIns="110475" anchor="ctr" anchorCtr="0">
              <a:noAutofit/>
            </a:bodyPr>
            <a:lstStyle/>
            <a:p>
              <a:pPr marL="0" marR="0" lvl="0" indent="0" algn="l" rtl="0">
                <a:lnSpc>
                  <a:spcPct val="100000"/>
                </a:lnSpc>
                <a:spcBef>
                  <a:spcPts val="0"/>
                </a:spcBef>
                <a:spcAft>
                  <a:spcPts val="0"/>
                </a:spcAft>
                <a:buClr>
                  <a:srgbClr val="444C55"/>
                </a:buClr>
                <a:buSzPts val="2900"/>
                <a:buFont typeface="Calibri"/>
                <a:buNone/>
              </a:pPr>
              <a:r>
                <a:rPr lang="en-US" sz="2900" b="0" i="0" u="none" strike="noStrike" cap="none">
                  <a:solidFill>
                    <a:srgbClr val="444C55"/>
                  </a:solidFill>
                  <a:latin typeface="Calibri"/>
                  <a:ea typeface="Calibri"/>
                  <a:cs typeface="Calibri"/>
                  <a:sym typeface="Calibri"/>
                </a:rPr>
                <a:t>Determine best integration method for your hospital</a:t>
              </a:r>
              <a:endParaRPr sz="1400" b="0" i="0" u="none" strike="noStrike" cap="none">
                <a:solidFill>
                  <a:srgbClr val="000000"/>
                </a:solidFill>
                <a:latin typeface="Arial"/>
                <a:ea typeface="Arial"/>
                <a:cs typeface="Arial"/>
                <a:sym typeface="Arial"/>
              </a:endParaRPr>
            </a:p>
          </p:txBody>
        </p:sp>
        <p:sp>
          <p:nvSpPr>
            <p:cNvPr id="2234" name="Google Shape;2234;p26"/>
            <p:cNvSpPr/>
            <p:nvPr/>
          </p:nvSpPr>
          <p:spPr>
            <a:xfrm>
              <a:off x="2739" y="2111069"/>
              <a:ext cx="1130766" cy="1696149"/>
            </a:xfrm>
            <a:prstGeom prst="rect">
              <a:avLst/>
            </a:prstGeom>
            <a:blipFill rotWithShape="1">
              <a:blip r:embed="rId4">
                <a:alphaModFix/>
              </a:blip>
              <a:stretch>
                <a:fillRect/>
              </a:stretch>
            </a:blipFill>
            <a:ln w="1270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5" name="Google Shape;2235;p26"/>
            <p:cNvSpPr/>
            <p:nvPr/>
          </p:nvSpPr>
          <p:spPr>
            <a:xfrm>
              <a:off x="5800842" y="2344401"/>
              <a:ext cx="5169217" cy="1615380"/>
            </a:xfrm>
            <a:prstGeom prst="rect">
              <a:avLst/>
            </a:prstGeom>
            <a:solidFill>
              <a:srgbClr val="FBD8D2">
                <a:alpha val="40000"/>
              </a:srgbClr>
            </a:solidFill>
            <a:ln w="9525"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6" name="Google Shape;2236;p26"/>
            <p:cNvSpPr txBox="1"/>
            <p:nvPr/>
          </p:nvSpPr>
          <p:spPr>
            <a:xfrm>
              <a:off x="5800842" y="2344401"/>
              <a:ext cx="5169217" cy="1615380"/>
            </a:xfrm>
            <a:prstGeom prst="rect">
              <a:avLst/>
            </a:prstGeom>
            <a:noFill/>
            <a:ln>
              <a:noFill/>
            </a:ln>
          </p:spPr>
          <p:txBody>
            <a:bodyPr spcFirstLastPara="1" wrap="square" lIns="1094150" tIns="110475" rIns="110475" bIns="110475" anchor="ctr" anchorCtr="0">
              <a:noAutofit/>
            </a:bodyPr>
            <a:lstStyle/>
            <a:p>
              <a:pPr marL="0" marR="0" lvl="0" indent="0" algn="l" rtl="0">
                <a:lnSpc>
                  <a:spcPct val="90000"/>
                </a:lnSpc>
                <a:spcBef>
                  <a:spcPts val="0"/>
                </a:spcBef>
                <a:spcAft>
                  <a:spcPts val="0"/>
                </a:spcAft>
                <a:buClr>
                  <a:srgbClr val="444C55"/>
                </a:buClr>
                <a:buSzPts val="2900"/>
                <a:buFont typeface="Calibri"/>
                <a:buNone/>
              </a:pPr>
              <a:r>
                <a:rPr lang="en-US" sz="2900" b="0" i="0" u="none" strike="noStrike" cap="none">
                  <a:solidFill>
                    <a:srgbClr val="444C55"/>
                  </a:solidFill>
                  <a:latin typeface="Calibri"/>
                  <a:ea typeface="Calibri"/>
                  <a:cs typeface="Calibri"/>
                  <a:sym typeface="Calibri"/>
                </a:rPr>
                <a:t>Develop systematic process for documentation of EOS risk</a:t>
              </a:r>
              <a:endParaRPr sz="1400" b="0" i="0" u="none" strike="noStrike" cap="none">
                <a:solidFill>
                  <a:srgbClr val="000000"/>
                </a:solidFill>
                <a:latin typeface="Arial"/>
                <a:ea typeface="Arial"/>
                <a:cs typeface="Arial"/>
                <a:sym typeface="Arial"/>
              </a:endParaRPr>
            </a:p>
          </p:txBody>
        </p:sp>
        <p:sp>
          <p:nvSpPr>
            <p:cNvPr id="2237" name="Google Shape;2237;p26"/>
            <p:cNvSpPr/>
            <p:nvPr/>
          </p:nvSpPr>
          <p:spPr>
            <a:xfrm>
              <a:off x="5585458" y="2111069"/>
              <a:ext cx="1130766" cy="1696149"/>
            </a:xfrm>
            <a:prstGeom prst="rect">
              <a:avLst/>
            </a:prstGeom>
            <a:blipFill rotWithShape="1">
              <a:blip r:embed="rId4">
                <a:alphaModFix/>
              </a:blip>
              <a:stretch>
                <a:fillRect/>
              </a:stretch>
            </a:blipFill>
            <a:ln w="12700" cap="flat" cmpd="sng">
              <a:solidFill>
                <a:srgbClr val="DB75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38" name="Google Shape;2238;p26"/>
          <p:cNvSpPr txBox="1"/>
          <p:nvPr/>
        </p:nvSpPr>
        <p:spPr>
          <a:xfrm>
            <a:off x="1185863" y="1842196"/>
            <a:ext cx="10396537" cy="4959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C498B"/>
              </a:buClr>
              <a:buSzPts val="2400"/>
              <a:buFont typeface="Calibri"/>
              <a:buNone/>
            </a:pPr>
            <a:r>
              <a:rPr lang="en-US" sz="2400" b="1" i="0" u="none" strike="noStrike" cap="none">
                <a:solidFill>
                  <a:srgbClr val="1C498B"/>
                </a:solidFill>
                <a:latin typeface="Calibri"/>
                <a:ea typeface="Calibri"/>
                <a:cs typeface="Calibri"/>
                <a:sym typeface="Calibri"/>
              </a:rPr>
              <a:t> </a:t>
            </a:r>
            <a:endParaRPr sz="3600" b="1" i="0" u="none" strike="noStrike" cap="none">
              <a:solidFill>
                <a:srgbClr val="1C498B"/>
              </a:solidFill>
              <a:latin typeface="Calibri"/>
              <a:ea typeface="Calibri"/>
              <a:cs typeface="Calibri"/>
              <a:sym typeface="Calibri"/>
            </a:endParaRPr>
          </a:p>
        </p:txBody>
      </p:sp>
      <p:sp>
        <p:nvSpPr>
          <p:cNvPr id="2239" name="Google Shape;2239;p26"/>
          <p:cNvSpPr/>
          <p:nvPr/>
        </p:nvSpPr>
        <p:spPr>
          <a:xfrm>
            <a:off x="478630" y="427831"/>
            <a:ext cx="2933701" cy="600075"/>
          </a:xfrm>
          <a:prstGeom prst="hexagon">
            <a:avLst>
              <a:gd name="adj" fmla="val 25000"/>
              <a:gd name="vf" fmla="val 115470"/>
            </a:avLst>
          </a:prstGeom>
          <a:noFill/>
          <a:ln w="12700" cap="flat" cmpd="sng">
            <a:solidFill>
              <a:srgbClr val="EF411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4"/>
        <p:cNvGrpSpPr/>
        <p:nvPr/>
      </p:nvGrpSpPr>
      <p:grpSpPr>
        <a:xfrm>
          <a:off x="0" y="0"/>
          <a:ext cx="0" cy="0"/>
          <a:chOff x="0" y="0"/>
          <a:chExt cx="0" cy="0"/>
        </a:xfrm>
      </p:grpSpPr>
      <p:sp>
        <p:nvSpPr>
          <p:cNvPr id="2245" name="Google Shape;2245;p2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a:t>Right Babies:</a:t>
            </a:r>
            <a:br>
              <a:rPr lang="en-US"/>
            </a:br>
            <a:r>
              <a:rPr lang="en-US" b="0" u="sng"/>
              <a:t>Standardized Parent/Family Education</a:t>
            </a:r>
            <a:endParaRPr/>
          </a:p>
        </p:txBody>
      </p:sp>
      <p:sp>
        <p:nvSpPr>
          <p:cNvPr id="2246" name="Google Shape;2246;p27"/>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p>
            <a:pPr marL="228600" lvl="0" indent="-76200" algn="l" rtl="0">
              <a:lnSpc>
                <a:spcPct val="100000"/>
              </a:lnSpc>
              <a:spcBef>
                <a:spcPts val="0"/>
              </a:spcBef>
              <a:spcAft>
                <a:spcPts val="0"/>
              </a:spcAft>
              <a:buSzPts val="2400"/>
              <a:buNone/>
            </a:pPr>
            <a:endParaRPr/>
          </a:p>
        </p:txBody>
      </p:sp>
      <p:sp>
        <p:nvSpPr>
          <p:cNvPr id="2247" name="Google Shape;2247;p2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AEB3B7"/>
                </a:solidFill>
                <a:latin typeface="Calibri"/>
                <a:ea typeface="Calibri"/>
                <a:cs typeface="Calibri"/>
                <a:sym typeface="Calibri"/>
              </a:rPr>
              <a:t>13</a:t>
            </a:fld>
            <a:endParaRPr sz="1200" b="0" i="0" u="none" strike="noStrike" cap="none">
              <a:solidFill>
                <a:srgbClr val="AEB3B7"/>
              </a:solidFill>
              <a:latin typeface="Calibri"/>
              <a:ea typeface="Calibri"/>
              <a:cs typeface="Calibri"/>
              <a:sym typeface="Calibri"/>
            </a:endParaRPr>
          </a:p>
        </p:txBody>
      </p:sp>
      <p:sp>
        <p:nvSpPr>
          <p:cNvPr id="2248" name="Google Shape;2248;p2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919497"/>
                </a:solidFill>
                <a:latin typeface="Calibri"/>
                <a:ea typeface="Calibri"/>
                <a:cs typeface="Calibri"/>
                <a:sym typeface="Calibri"/>
              </a:rPr>
              <a:t>Illinois Perinatal Quality Collaborative</a:t>
            </a:r>
            <a:endParaRPr sz="1200" b="0" i="0" u="none" strike="noStrike" cap="none">
              <a:solidFill>
                <a:srgbClr val="919497"/>
              </a:solidFill>
              <a:latin typeface="Calibri"/>
              <a:ea typeface="Calibri"/>
              <a:cs typeface="Calibri"/>
              <a:sym typeface="Calibri"/>
            </a:endParaRPr>
          </a:p>
        </p:txBody>
      </p:sp>
      <p:grpSp>
        <p:nvGrpSpPr>
          <p:cNvPr id="2249" name="Google Shape;2249;p27"/>
          <p:cNvGrpSpPr/>
          <p:nvPr/>
        </p:nvGrpSpPr>
        <p:grpSpPr>
          <a:xfrm>
            <a:off x="1063823" y="1690688"/>
            <a:ext cx="6102826" cy="2576716"/>
            <a:chOff x="185" y="235704"/>
            <a:chExt cx="6102826" cy="2576716"/>
          </a:xfrm>
        </p:grpSpPr>
        <p:sp>
          <p:nvSpPr>
            <p:cNvPr id="2250" name="Google Shape;2250;p27"/>
            <p:cNvSpPr/>
            <p:nvPr/>
          </p:nvSpPr>
          <p:spPr>
            <a:xfrm>
              <a:off x="143137" y="390569"/>
              <a:ext cx="3430857" cy="1072142"/>
            </a:xfrm>
            <a:prstGeom prst="rect">
              <a:avLst/>
            </a:prstGeom>
            <a:solidFill>
              <a:schemeClr val="lt1">
                <a:alpha val="40000"/>
              </a:schemeClr>
            </a:solidFill>
            <a:ln w="9525"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1" name="Google Shape;2251;p27"/>
            <p:cNvSpPr txBox="1"/>
            <p:nvPr/>
          </p:nvSpPr>
          <p:spPr>
            <a:xfrm>
              <a:off x="143137" y="390569"/>
              <a:ext cx="3430857" cy="1072142"/>
            </a:xfrm>
            <a:prstGeom prst="rect">
              <a:avLst/>
            </a:prstGeom>
            <a:noFill/>
            <a:ln>
              <a:noFill/>
            </a:ln>
          </p:spPr>
          <p:txBody>
            <a:bodyPr spcFirstLastPara="1" wrap="square" lIns="726175" tIns="64750" rIns="64750" bIns="64750" anchor="ctr" anchorCtr="0">
              <a:noAutofit/>
            </a:bodyPr>
            <a:lstStyle/>
            <a:p>
              <a:pPr marL="0" marR="0" lvl="0" indent="0" algn="l" rtl="0">
                <a:lnSpc>
                  <a:spcPct val="90000"/>
                </a:lnSpc>
                <a:spcBef>
                  <a:spcPts val="0"/>
                </a:spcBef>
                <a:spcAft>
                  <a:spcPts val="0"/>
                </a:spcAft>
                <a:buClr>
                  <a:srgbClr val="444C55"/>
                </a:buClr>
                <a:buSzPts val="1700"/>
                <a:buFont typeface="Calibri"/>
                <a:buNone/>
              </a:pPr>
              <a:r>
                <a:rPr lang="en-US" sz="1700" b="0" i="0" u="none" strike="noStrike" cap="none">
                  <a:solidFill>
                    <a:srgbClr val="444C55"/>
                  </a:solidFill>
                  <a:latin typeface="Calibri"/>
                  <a:ea typeface="Calibri"/>
                  <a:cs typeface="Calibri"/>
                  <a:sym typeface="Calibri"/>
                </a:rPr>
                <a:t>Standardized workflow providing education to every parent/family every time</a:t>
              </a:r>
              <a:endParaRPr sz="1700" b="0" i="0" u="none" strike="noStrike" cap="none">
                <a:solidFill>
                  <a:srgbClr val="444C55"/>
                </a:solidFill>
                <a:latin typeface="Calibri"/>
                <a:ea typeface="Calibri"/>
                <a:cs typeface="Calibri"/>
                <a:sym typeface="Calibri"/>
              </a:endParaRPr>
            </a:p>
          </p:txBody>
        </p:sp>
        <p:sp>
          <p:nvSpPr>
            <p:cNvPr id="2252" name="Google Shape;2252;p27"/>
            <p:cNvSpPr/>
            <p:nvPr/>
          </p:nvSpPr>
          <p:spPr>
            <a:xfrm>
              <a:off x="185" y="235704"/>
              <a:ext cx="750500" cy="112575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3" name="Google Shape;2253;p27"/>
            <p:cNvSpPr/>
            <p:nvPr/>
          </p:nvSpPr>
          <p:spPr>
            <a:xfrm>
              <a:off x="2004682" y="1740278"/>
              <a:ext cx="3430857" cy="1072142"/>
            </a:xfrm>
            <a:prstGeom prst="rect">
              <a:avLst/>
            </a:prstGeom>
            <a:solidFill>
              <a:schemeClr val="lt1">
                <a:alpha val="40000"/>
              </a:schemeClr>
            </a:solidFill>
            <a:ln w="9525"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4" name="Google Shape;2254;p27"/>
            <p:cNvSpPr txBox="1"/>
            <p:nvPr/>
          </p:nvSpPr>
          <p:spPr>
            <a:xfrm>
              <a:off x="2672154" y="1625335"/>
              <a:ext cx="3430857" cy="1072142"/>
            </a:xfrm>
            <a:prstGeom prst="rect">
              <a:avLst/>
            </a:prstGeom>
            <a:noFill/>
            <a:ln>
              <a:noFill/>
            </a:ln>
          </p:spPr>
          <p:txBody>
            <a:bodyPr spcFirstLastPara="1" wrap="square" lIns="726175" tIns="64750" rIns="64750" bIns="64750" anchor="ctr" anchorCtr="0">
              <a:noAutofit/>
            </a:bodyPr>
            <a:lstStyle/>
            <a:p>
              <a:pPr marL="0" marR="0" lvl="0" indent="0" algn="l" rtl="0">
                <a:lnSpc>
                  <a:spcPct val="90000"/>
                </a:lnSpc>
                <a:spcBef>
                  <a:spcPts val="0"/>
                </a:spcBef>
                <a:spcAft>
                  <a:spcPts val="0"/>
                </a:spcAft>
                <a:buClr>
                  <a:srgbClr val="444C55"/>
                </a:buClr>
                <a:buSzPts val="1700"/>
                <a:buFont typeface="Calibri"/>
                <a:buNone/>
              </a:pPr>
              <a:r>
                <a:rPr lang="en-US" sz="1700" b="0" i="0" u="none" strike="noStrike" cap="none">
                  <a:solidFill>
                    <a:srgbClr val="444C55"/>
                  </a:solidFill>
                  <a:latin typeface="Calibri"/>
                  <a:ea typeface="Calibri"/>
                  <a:cs typeface="Calibri"/>
                  <a:sym typeface="Calibri"/>
                </a:rPr>
                <a:t>Equitable, respectful care practices for neonatal patients and their families</a:t>
              </a:r>
              <a:endParaRPr sz="1400" b="0" i="0" u="none" strike="noStrike" cap="none">
                <a:solidFill>
                  <a:srgbClr val="000000"/>
                </a:solidFill>
                <a:latin typeface="Arial"/>
                <a:ea typeface="Arial"/>
                <a:cs typeface="Arial"/>
                <a:sym typeface="Arial"/>
              </a:endParaRPr>
            </a:p>
          </p:txBody>
        </p:sp>
        <p:sp>
          <p:nvSpPr>
            <p:cNvPr id="2255" name="Google Shape;2255;p27"/>
            <p:cNvSpPr/>
            <p:nvPr/>
          </p:nvSpPr>
          <p:spPr>
            <a:xfrm>
              <a:off x="2529202" y="1470469"/>
              <a:ext cx="750500" cy="112575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256" name="Google Shape;2256;p27" descr="Graphical user interface, application&#10;&#10;Description automatically generated"/>
          <p:cNvPicPr preferRelativeResize="0"/>
          <p:nvPr/>
        </p:nvPicPr>
        <p:blipFill rotWithShape="1">
          <a:blip r:embed="rId4">
            <a:alphaModFix/>
          </a:blip>
          <a:srcRect/>
          <a:stretch/>
        </p:blipFill>
        <p:spPr>
          <a:xfrm>
            <a:off x="4856817" y="4584731"/>
            <a:ext cx="2743200" cy="2028825"/>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1568"/>
              </a:srgbClr>
            </a:outerShdw>
          </a:effectLst>
        </p:spPr>
      </p:pic>
      <p:pic>
        <p:nvPicPr>
          <p:cNvPr id="2257" name="Google Shape;2257;p27"/>
          <p:cNvPicPr preferRelativeResize="0"/>
          <p:nvPr/>
        </p:nvPicPr>
        <p:blipFill rotWithShape="1">
          <a:blip r:embed="rId5">
            <a:alphaModFix/>
          </a:blip>
          <a:srcRect/>
          <a:stretch/>
        </p:blipFill>
        <p:spPr>
          <a:xfrm>
            <a:off x="415765" y="460478"/>
            <a:ext cx="3025267" cy="615749"/>
          </a:xfrm>
          <a:prstGeom prst="rect">
            <a:avLst/>
          </a:prstGeom>
          <a:noFill/>
          <a:ln>
            <a:noFill/>
          </a:ln>
        </p:spPr>
      </p:pic>
      <p:pic>
        <p:nvPicPr>
          <p:cNvPr id="2258" name="Google Shape;2258;p27"/>
          <p:cNvPicPr preferRelativeResize="0"/>
          <p:nvPr/>
        </p:nvPicPr>
        <p:blipFill rotWithShape="1">
          <a:blip r:embed="rId6">
            <a:alphaModFix/>
          </a:blip>
          <a:srcRect/>
          <a:stretch/>
        </p:blipFill>
        <p:spPr>
          <a:xfrm>
            <a:off x="390057" y="4390450"/>
            <a:ext cx="3595337" cy="2320370"/>
          </a:xfrm>
          <a:prstGeom prst="rect">
            <a:avLst/>
          </a:prstGeom>
          <a:noFill/>
          <a:ln>
            <a:noFill/>
          </a:ln>
        </p:spPr>
      </p:pic>
      <p:pic>
        <p:nvPicPr>
          <p:cNvPr id="2259" name="Google Shape;2259;p27"/>
          <p:cNvPicPr preferRelativeResize="0"/>
          <p:nvPr/>
        </p:nvPicPr>
        <p:blipFill rotWithShape="1">
          <a:blip r:embed="rId7">
            <a:alphaModFix/>
          </a:blip>
          <a:srcRect/>
          <a:stretch/>
        </p:blipFill>
        <p:spPr>
          <a:xfrm>
            <a:off x="8238749" y="1443189"/>
            <a:ext cx="3729133" cy="541481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4"/>
        <p:cNvGrpSpPr/>
        <p:nvPr/>
      </p:nvGrpSpPr>
      <p:grpSpPr>
        <a:xfrm>
          <a:off x="0" y="0"/>
          <a:ext cx="0" cy="0"/>
          <a:chOff x="0" y="0"/>
          <a:chExt cx="0" cy="0"/>
        </a:xfrm>
      </p:grpSpPr>
      <p:sp>
        <p:nvSpPr>
          <p:cNvPr id="2265" name="Google Shape;2265;p2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a:t>Right Amount of Time:</a:t>
            </a:r>
            <a:br>
              <a:rPr lang="en-US"/>
            </a:br>
            <a:r>
              <a:rPr lang="en-US" b="0" u="sng"/>
              <a:t>Antibiotic Time Out Process</a:t>
            </a:r>
            <a:endParaRPr b="0" u="sng"/>
          </a:p>
        </p:txBody>
      </p:sp>
      <p:sp>
        <p:nvSpPr>
          <p:cNvPr id="2266" name="Google Shape;2266;p28"/>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p>
            <a:pPr marL="228600" lvl="0" indent="-76200" algn="l" rtl="0">
              <a:lnSpc>
                <a:spcPct val="100000"/>
              </a:lnSpc>
              <a:spcBef>
                <a:spcPts val="0"/>
              </a:spcBef>
              <a:spcAft>
                <a:spcPts val="0"/>
              </a:spcAft>
              <a:buSzPts val="2400"/>
              <a:buNone/>
            </a:pPr>
            <a:endParaRPr/>
          </a:p>
        </p:txBody>
      </p:sp>
      <p:sp>
        <p:nvSpPr>
          <p:cNvPr id="2267" name="Google Shape;2267;p2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AEB3B7"/>
                </a:solidFill>
                <a:latin typeface="Calibri"/>
                <a:ea typeface="Calibri"/>
                <a:cs typeface="Calibri"/>
                <a:sym typeface="Calibri"/>
              </a:rPr>
              <a:t>14</a:t>
            </a:fld>
            <a:endParaRPr sz="1200" b="0" i="0" u="none" strike="noStrike" cap="none">
              <a:solidFill>
                <a:srgbClr val="AEB3B7"/>
              </a:solidFill>
              <a:latin typeface="Calibri"/>
              <a:ea typeface="Calibri"/>
              <a:cs typeface="Calibri"/>
              <a:sym typeface="Calibri"/>
            </a:endParaRPr>
          </a:p>
        </p:txBody>
      </p:sp>
      <p:sp>
        <p:nvSpPr>
          <p:cNvPr id="2268" name="Google Shape;2268;p2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919497"/>
                </a:solidFill>
                <a:latin typeface="Calibri"/>
                <a:ea typeface="Calibri"/>
                <a:cs typeface="Calibri"/>
                <a:sym typeface="Calibri"/>
              </a:rPr>
              <a:t>Illinois Perinatal Quality Collaborative</a:t>
            </a:r>
            <a:endParaRPr sz="1200" b="0" i="0" u="none" strike="noStrike" cap="none">
              <a:solidFill>
                <a:srgbClr val="919497"/>
              </a:solidFill>
              <a:latin typeface="Calibri"/>
              <a:ea typeface="Calibri"/>
              <a:cs typeface="Calibri"/>
              <a:sym typeface="Calibri"/>
            </a:endParaRPr>
          </a:p>
        </p:txBody>
      </p:sp>
      <p:grpSp>
        <p:nvGrpSpPr>
          <p:cNvPr id="2269" name="Google Shape;2269;p28"/>
          <p:cNvGrpSpPr/>
          <p:nvPr/>
        </p:nvGrpSpPr>
        <p:grpSpPr>
          <a:xfrm>
            <a:off x="192501" y="1073948"/>
            <a:ext cx="11789379" cy="5688310"/>
            <a:chOff x="-4775739" y="-731986"/>
            <a:chExt cx="11789379" cy="5688310"/>
          </a:xfrm>
        </p:grpSpPr>
        <p:sp>
          <p:nvSpPr>
            <p:cNvPr id="2270" name="Google Shape;2270;p28"/>
            <p:cNvSpPr/>
            <p:nvPr/>
          </p:nvSpPr>
          <p:spPr>
            <a:xfrm>
              <a:off x="-4775739" y="-731986"/>
              <a:ext cx="5688310" cy="5688310"/>
            </a:xfrm>
            <a:prstGeom prst="blockArc">
              <a:avLst>
                <a:gd name="adj1" fmla="val 18900000"/>
                <a:gd name="adj2" fmla="val 2700000"/>
                <a:gd name="adj3" fmla="val 380"/>
              </a:avLst>
            </a:prstGeom>
            <a:noFill/>
            <a:ln w="12700" cap="flat" cmpd="sng">
              <a:solidFill>
                <a:srgbClr val="C2664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1" name="Google Shape;2271;p28"/>
            <p:cNvSpPr/>
            <p:nvPr/>
          </p:nvSpPr>
          <p:spPr>
            <a:xfrm>
              <a:off x="477927" y="324767"/>
              <a:ext cx="6535713" cy="649872"/>
            </a:xfrm>
            <a:prstGeom prst="rect">
              <a:avLst/>
            </a:prstGeom>
            <a:solidFill>
              <a:srgbClr val="F583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2" name="Google Shape;2272;p28"/>
            <p:cNvSpPr txBox="1"/>
            <p:nvPr/>
          </p:nvSpPr>
          <p:spPr>
            <a:xfrm>
              <a:off x="477927" y="324767"/>
              <a:ext cx="6535713" cy="649872"/>
            </a:xfrm>
            <a:prstGeom prst="rect">
              <a:avLst/>
            </a:prstGeom>
            <a:noFill/>
            <a:ln>
              <a:noFill/>
            </a:ln>
          </p:spPr>
          <p:txBody>
            <a:bodyPr spcFirstLastPara="1" wrap="square" lIns="515825" tIns="53325" rIns="53325" bIns="53325" anchor="ctr" anchorCtr="0">
              <a:noAutofit/>
            </a:bodyPr>
            <a:lstStyle/>
            <a:p>
              <a:pPr marL="0" marR="0" lvl="0" indent="0" algn="l" rtl="0">
                <a:lnSpc>
                  <a:spcPct val="90000"/>
                </a:lnSpc>
                <a:spcBef>
                  <a:spcPts val="0"/>
                </a:spcBef>
                <a:spcAft>
                  <a:spcPts val="0"/>
                </a:spcAft>
                <a:buClr>
                  <a:srgbClr val="FFFFFF"/>
                </a:buClr>
                <a:buSzPts val="2100"/>
                <a:buFont typeface="Arial"/>
                <a:buNone/>
              </a:pPr>
              <a:r>
                <a:rPr lang="en-US" sz="2100" b="1" i="0" u="none" strike="noStrike" cap="none">
                  <a:solidFill>
                    <a:srgbClr val="FFFFFF"/>
                  </a:solidFill>
                  <a:latin typeface="Arial"/>
                  <a:ea typeface="Arial"/>
                  <a:cs typeface="Arial"/>
                  <a:sym typeface="Arial"/>
                </a:rPr>
                <a:t>Process for every baby, every time</a:t>
              </a:r>
              <a:endParaRPr sz="1400" b="0" i="0" u="none" strike="noStrike" cap="none">
                <a:solidFill>
                  <a:srgbClr val="000000"/>
                </a:solidFill>
                <a:latin typeface="Arial"/>
                <a:ea typeface="Arial"/>
                <a:cs typeface="Arial"/>
                <a:sym typeface="Arial"/>
              </a:endParaRPr>
            </a:p>
          </p:txBody>
        </p:sp>
        <p:sp>
          <p:nvSpPr>
            <p:cNvPr id="2273" name="Google Shape;2273;p28"/>
            <p:cNvSpPr/>
            <p:nvPr/>
          </p:nvSpPr>
          <p:spPr>
            <a:xfrm>
              <a:off x="71757" y="243533"/>
              <a:ext cx="812340" cy="812340"/>
            </a:xfrm>
            <a:prstGeom prst="ellipse">
              <a:avLst/>
            </a:prstGeom>
            <a:solidFill>
              <a:schemeClr val="lt1"/>
            </a:solidFill>
            <a:ln w="12700"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4" name="Google Shape;2274;p28"/>
            <p:cNvSpPr/>
            <p:nvPr/>
          </p:nvSpPr>
          <p:spPr>
            <a:xfrm>
              <a:off x="850513" y="1299744"/>
              <a:ext cx="6163127" cy="649872"/>
            </a:xfrm>
            <a:prstGeom prst="rect">
              <a:avLst/>
            </a:prstGeom>
            <a:solidFill>
              <a:srgbClr val="F583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5" name="Google Shape;2275;p28"/>
            <p:cNvSpPr txBox="1"/>
            <p:nvPr/>
          </p:nvSpPr>
          <p:spPr>
            <a:xfrm>
              <a:off x="850513" y="1299744"/>
              <a:ext cx="6163127" cy="649872"/>
            </a:xfrm>
            <a:prstGeom prst="rect">
              <a:avLst/>
            </a:prstGeom>
            <a:noFill/>
            <a:ln>
              <a:noFill/>
            </a:ln>
          </p:spPr>
          <p:txBody>
            <a:bodyPr spcFirstLastPara="1" wrap="square" lIns="515825" tIns="53325" rIns="53325" bIns="53325" anchor="ctr" anchorCtr="0">
              <a:noAutofit/>
            </a:bodyPr>
            <a:lstStyle/>
            <a:p>
              <a:pPr marL="0" marR="0" lvl="0" indent="0" algn="l" rtl="0">
                <a:lnSpc>
                  <a:spcPct val="90000"/>
                </a:lnSpc>
                <a:spcBef>
                  <a:spcPts val="0"/>
                </a:spcBef>
                <a:spcAft>
                  <a:spcPts val="0"/>
                </a:spcAft>
                <a:buClr>
                  <a:srgbClr val="FFFFFF"/>
                </a:buClr>
                <a:buSzPts val="2100"/>
                <a:buFont typeface="Arial"/>
                <a:buNone/>
              </a:pPr>
              <a:r>
                <a:rPr lang="en-US" sz="2100" b="1" i="0" u="none" strike="noStrike" cap="none">
                  <a:solidFill>
                    <a:srgbClr val="FFFFFF"/>
                  </a:solidFill>
                  <a:latin typeface="Arial"/>
                  <a:ea typeface="Arial"/>
                  <a:cs typeface="Arial"/>
                  <a:sym typeface="Arial"/>
                </a:rPr>
                <a:t>Brief</a:t>
              </a:r>
              <a:r>
                <a:rPr lang="en-US" sz="2100" b="0" i="0" u="none" strike="noStrike" cap="none">
                  <a:solidFill>
                    <a:srgbClr val="FFFFFF"/>
                  </a:solidFill>
                  <a:latin typeface="Arial"/>
                  <a:ea typeface="Arial"/>
                  <a:cs typeface="Arial"/>
                  <a:sym typeface="Arial"/>
                </a:rPr>
                <a:t> </a:t>
              </a:r>
              <a:r>
                <a:rPr lang="en-US" sz="2100" b="1" i="0" u="none" strike="noStrike" cap="none">
                  <a:solidFill>
                    <a:srgbClr val="FFFFFF"/>
                  </a:solidFill>
                  <a:latin typeface="Arial"/>
                  <a:ea typeface="Arial"/>
                  <a:cs typeface="Arial"/>
                  <a:sym typeface="Arial"/>
                </a:rPr>
                <a:t>antibiotic</a:t>
              </a:r>
              <a:r>
                <a:rPr lang="en-US" sz="2100" b="0" i="0" u="none" strike="noStrike" cap="none">
                  <a:solidFill>
                    <a:srgbClr val="FFFFFF"/>
                  </a:solidFill>
                  <a:latin typeface="Arial"/>
                  <a:ea typeface="Arial"/>
                  <a:cs typeface="Arial"/>
                  <a:sym typeface="Arial"/>
                </a:rPr>
                <a:t> </a:t>
              </a:r>
              <a:r>
                <a:rPr lang="en-US" sz="2100" b="1" i="0" u="none" strike="noStrike" cap="none">
                  <a:solidFill>
                    <a:srgbClr val="FFFFFF"/>
                  </a:solidFill>
                  <a:latin typeface="Arial"/>
                  <a:ea typeface="Arial"/>
                  <a:cs typeface="Arial"/>
                  <a:sym typeface="Arial"/>
                </a:rPr>
                <a:t>length/plan discussion</a:t>
              </a:r>
              <a:endParaRPr sz="1400" b="0" i="0" u="none" strike="noStrike" cap="none">
                <a:solidFill>
                  <a:srgbClr val="000000"/>
                </a:solidFill>
                <a:latin typeface="Arial"/>
                <a:ea typeface="Arial"/>
                <a:cs typeface="Arial"/>
                <a:sym typeface="Arial"/>
              </a:endParaRPr>
            </a:p>
          </p:txBody>
        </p:sp>
        <p:sp>
          <p:nvSpPr>
            <p:cNvPr id="2276" name="Google Shape;2276;p28"/>
            <p:cNvSpPr/>
            <p:nvPr/>
          </p:nvSpPr>
          <p:spPr>
            <a:xfrm>
              <a:off x="444343" y="1218510"/>
              <a:ext cx="812340" cy="812340"/>
            </a:xfrm>
            <a:prstGeom prst="ellipse">
              <a:avLst/>
            </a:prstGeom>
            <a:solidFill>
              <a:schemeClr val="lt1"/>
            </a:solidFill>
            <a:ln w="12700"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7" name="Google Shape;2277;p28"/>
            <p:cNvSpPr/>
            <p:nvPr/>
          </p:nvSpPr>
          <p:spPr>
            <a:xfrm>
              <a:off x="850513" y="2274721"/>
              <a:ext cx="6163127" cy="649872"/>
            </a:xfrm>
            <a:prstGeom prst="rect">
              <a:avLst/>
            </a:prstGeom>
            <a:solidFill>
              <a:srgbClr val="F583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8" name="Google Shape;2278;p28"/>
            <p:cNvSpPr txBox="1"/>
            <p:nvPr/>
          </p:nvSpPr>
          <p:spPr>
            <a:xfrm>
              <a:off x="850513" y="2274721"/>
              <a:ext cx="6163127" cy="649872"/>
            </a:xfrm>
            <a:prstGeom prst="rect">
              <a:avLst/>
            </a:prstGeom>
            <a:noFill/>
            <a:ln>
              <a:noFill/>
            </a:ln>
          </p:spPr>
          <p:txBody>
            <a:bodyPr spcFirstLastPara="1" wrap="square" lIns="515825" tIns="53325" rIns="53325" bIns="53325" anchor="ctr" anchorCtr="0">
              <a:noAutofit/>
            </a:bodyPr>
            <a:lstStyle/>
            <a:p>
              <a:pPr marL="0" marR="0" lvl="0" indent="0" algn="l" rtl="0">
                <a:lnSpc>
                  <a:spcPct val="90000"/>
                </a:lnSpc>
                <a:spcBef>
                  <a:spcPts val="0"/>
                </a:spcBef>
                <a:spcAft>
                  <a:spcPts val="0"/>
                </a:spcAft>
                <a:buClr>
                  <a:srgbClr val="FFFFFF"/>
                </a:buClr>
                <a:buSzPts val="2100"/>
                <a:buFont typeface="Arial"/>
                <a:buNone/>
              </a:pPr>
              <a:r>
                <a:rPr lang="en-US" sz="2100" b="1" i="0" u="none" strike="noStrike" cap="none">
                  <a:solidFill>
                    <a:srgbClr val="FFFFFF"/>
                  </a:solidFill>
                  <a:latin typeface="Arial"/>
                  <a:ea typeface="Arial"/>
                  <a:cs typeface="Arial"/>
                  <a:sym typeface="Arial"/>
                </a:rPr>
                <a:t>Use ILPQC Time Out tool or similar process</a:t>
              </a:r>
              <a:endParaRPr sz="2100" b="0" i="0" u="none" strike="noStrike" cap="none">
                <a:solidFill>
                  <a:srgbClr val="FFFFFF"/>
                </a:solidFill>
                <a:latin typeface="Arial"/>
                <a:ea typeface="Arial"/>
                <a:cs typeface="Arial"/>
                <a:sym typeface="Arial"/>
              </a:endParaRPr>
            </a:p>
          </p:txBody>
        </p:sp>
        <p:sp>
          <p:nvSpPr>
            <p:cNvPr id="2279" name="Google Shape;2279;p28"/>
            <p:cNvSpPr/>
            <p:nvPr/>
          </p:nvSpPr>
          <p:spPr>
            <a:xfrm>
              <a:off x="444343" y="2193487"/>
              <a:ext cx="812340" cy="812340"/>
            </a:xfrm>
            <a:prstGeom prst="ellipse">
              <a:avLst/>
            </a:prstGeom>
            <a:solidFill>
              <a:schemeClr val="lt1"/>
            </a:solidFill>
            <a:ln w="12700"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0" name="Google Shape;2280;p28"/>
            <p:cNvSpPr/>
            <p:nvPr/>
          </p:nvSpPr>
          <p:spPr>
            <a:xfrm>
              <a:off x="477927" y="3249698"/>
              <a:ext cx="6535713" cy="649872"/>
            </a:xfrm>
            <a:prstGeom prst="rect">
              <a:avLst/>
            </a:prstGeom>
            <a:solidFill>
              <a:srgbClr val="F583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1" name="Google Shape;2281;p28"/>
            <p:cNvSpPr txBox="1"/>
            <p:nvPr/>
          </p:nvSpPr>
          <p:spPr>
            <a:xfrm>
              <a:off x="477927" y="3249698"/>
              <a:ext cx="6535713" cy="649872"/>
            </a:xfrm>
            <a:prstGeom prst="rect">
              <a:avLst/>
            </a:prstGeom>
            <a:noFill/>
            <a:ln>
              <a:noFill/>
            </a:ln>
          </p:spPr>
          <p:txBody>
            <a:bodyPr spcFirstLastPara="1" wrap="square" lIns="515825" tIns="53325" rIns="53325" bIns="53325" anchor="ctr" anchorCtr="0">
              <a:noAutofit/>
            </a:bodyPr>
            <a:lstStyle/>
            <a:p>
              <a:pPr marL="0" marR="0" lvl="0" indent="0" algn="l" rtl="0">
                <a:lnSpc>
                  <a:spcPct val="90000"/>
                </a:lnSpc>
                <a:spcBef>
                  <a:spcPts val="0"/>
                </a:spcBef>
                <a:spcAft>
                  <a:spcPts val="0"/>
                </a:spcAft>
                <a:buClr>
                  <a:srgbClr val="FFFFFF"/>
                </a:buClr>
                <a:buSzPts val="2100"/>
                <a:buFont typeface="Arial"/>
                <a:buNone/>
              </a:pPr>
              <a:r>
                <a:rPr lang="en-US" sz="2100" b="1" i="0" u="none" strike="noStrike" cap="none">
                  <a:solidFill>
                    <a:srgbClr val="FFFFFF"/>
                  </a:solidFill>
                  <a:latin typeface="Arial"/>
                  <a:ea typeface="Arial"/>
                  <a:cs typeface="Arial"/>
                  <a:sym typeface="Arial"/>
                </a:rPr>
                <a:t>Standardized antibiotic timeout workflow</a:t>
              </a:r>
              <a:endParaRPr sz="2100" b="0" i="0" u="none" strike="noStrike" cap="none">
                <a:solidFill>
                  <a:srgbClr val="FFFFFF"/>
                </a:solidFill>
                <a:latin typeface="Arial"/>
                <a:ea typeface="Arial"/>
                <a:cs typeface="Arial"/>
                <a:sym typeface="Arial"/>
              </a:endParaRPr>
            </a:p>
          </p:txBody>
        </p:sp>
        <p:sp>
          <p:nvSpPr>
            <p:cNvPr id="2282" name="Google Shape;2282;p28"/>
            <p:cNvSpPr/>
            <p:nvPr/>
          </p:nvSpPr>
          <p:spPr>
            <a:xfrm>
              <a:off x="71757" y="3168464"/>
              <a:ext cx="812340" cy="812340"/>
            </a:xfrm>
            <a:prstGeom prst="ellipse">
              <a:avLst/>
            </a:prstGeom>
            <a:solidFill>
              <a:schemeClr val="lt1"/>
            </a:solidFill>
            <a:ln w="12700"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283" name="Google Shape;2283;p28" descr="Diagram&#10;&#10;Description automatically generated"/>
          <p:cNvPicPr preferRelativeResize="0"/>
          <p:nvPr/>
        </p:nvPicPr>
        <p:blipFill rotWithShape="1">
          <a:blip r:embed="rId3">
            <a:alphaModFix/>
          </a:blip>
          <a:srcRect/>
          <a:stretch/>
        </p:blipFill>
        <p:spPr>
          <a:xfrm>
            <a:off x="748974" y="1805934"/>
            <a:ext cx="3975426" cy="4292552"/>
          </a:xfrm>
          <a:prstGeom prst="rect">
            <a:avLst/>
          </a:prstGeom>
          <a:noFill/>
          <a:ln>
            <a:noFill/>
          </a:ln>
        </p:spPr>
      </p:pic>
      <p:pic>
        <p:nvPicPr>
          <p:cNvPr id="2284" name="Google Shape;2284;p28"/>
          <p:cNvPicPr preferRelativeResize="0"/>
          <p:nvPr/>
        </p:nvPicPr>
        <p:blipFill rotWithShape="1">
          <a:blip r:embed="rId4">
            <a:alphaModFix/>
          </a:blip>
          <a:srcRect/>
          <a:stretch/>
        </p:blipFill>
        <p:spPr>
          <a:xfrm>
            <a:off x="472312" y="412157"/>
            <a:ext cx="4739768" cy="6157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p16"/>
          <p:cNvSpPr/>
          <p:nvPr/>
        </p:nvSpPr>
        <p:spPr>
          <a:xfrm>
            <a:off x="0" y="-70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1" name="Google Shape;2291;p16"/>
          <p:cNvSpPr txBox="1">
            <a:spLocks noGrp="1"/>
          </p:cNvSpPr>
          <p:nvPr>
            <p:ph type="title"/>
          </p:nvPr>
        </p:nvSpPr>
        <p:spPr>
          <a:xfrm>
            <a:off x="793650" y="782076"/>
            <a:ext cx="10901400" cy="9033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80745"/>
              <a:buFont typeface="Calibri"/>
              <a:buNone/>
            </a:pPr>
            <a:r>
              <a:rPr lang="en-US" sz="3577">
                <a:solidFill>
                  <a:schemeClr val="dk1"/>
                </a:solidFill>
              </a:rPr>
              <a:t>Built a Foundation for BASIC and Future Initiatives: </a:t>
            </a:r>
            <a:br>
              <a:rPr lang="en-US" sz="2800">
                <a:solidFill>
                  <a:schemeClr val="dk1"/>
                </a:solidFill>
                <a:latin typeface="Calibri"/>
                <a:ea typeface="Calibri"/>
                <a:cs typeface="Calibri"/>
                <a:sym typeface="Calibri"/>
              </a:rPr>
            </a:br>
            <a:br>
              <a:rPr lang="en-US" sz="2800">
                <a:solidFill>
                  <a:schemeClr val="dk1"/>
                </a:solidFill>
                <a:latin typeface="Calibri"/>
                <a:ea typeface="Calibri"/>
                <a:cs typeface="Calibri"/>
                <a:sym typeface="Calibri"/>
              </a:rPr>
            </a:br>
            <a:r>
              <a:rPr lang="en-US" sz="2800">
                <a:solidFill>
                  <a:schemeClr val="dk1"/>
                </a:solidFill>
              </a:rPr>
              <a:t>A P</a:t>
            </a:r>
            <a:r>
              <a:rPr lang="en-US" sz="2800">
                <a:solidFill>
                  <a:schemeClr val="dk1"/>
                </a:solidFill>
                <a:latin typeface="Calibri"/>
                <a:ea typeface="Calibri"/>
                <a:cs typeface="Calibri"/>
                <a:sym typeface="Calibri"/>
              </a:rPr>
              <a:t>artnership with Health Information Technology &amp; the Electronic Medical Record</a:t>
            </a:r>
            <a:endParaRPr sz="4000"/>
          </a:p>
        </p:txBody>
      </p:sp>
      <p:sp>
        <p:nvSpPr>
          <p:cNvPr id="2292" name="Google Shape;2292;p16"/>
          <p:cNvSpPr/>
          <p:nvPr/>
        </p:nvSpPr>
        <p:spPr>
          <a:xfrm rot="10800000">
            <a:off x="-2" y="1998845"/>
            <a:ext cx="11454595"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3" name="Google Shape;2293;p16"/>
          <p:cNvSpPr/>
          <p:nvPr/>
        </p:nvSpPr>
        <p:spPr>
          <a:xfrm>
            <a:off x="0" y="2203079"/>
            <a:ext cx="11383362" cy="4267991"/>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4" name="Google Shape;2294;p16"/>
          <p:cNvSpPr txBox="1">
            <a:spLocks noGrp="1"/>
          </p:cNvSpPr>
          <p:nvPr>
            <p:ph type="body" idx="1"/>
          </p:nvPr>
        </p:nvSpPr>
        <p:spPr>
          <a:xfrm>
            <a:off x="899736" y="1998384"/>
            <a:ext cx="4530900" cy="3639600"/>
          </a:xfrm>
          <a:prstGeom prst="rect">
            <a:avLst/>
          </a:prstGeom>
          <a:noFill/>
          <a:ln>
            <a:noFill/>
          </a:ln>
        </p:spPr>
        <p:txBody>
          <a:bodyPr spcFirstLastPara="1" wrap="square" lIns="91425" tIns="45700" rIns="91425" bIns="45700" anchor="ctr" anchorCtr="0">
            <a:normAutofit fontScale="92500" lnSpcReduction="20000"/>
          </a:bodyPr>
          <a:lstStyle/>
          <a:p>
            <a:pPr marL="228600" lvl="0" indent="-101600" algn="l" rtl="0">
              <a:lnSpc>
                <a:spcPct val="90000"/>
              </a:lnSpc>
              <a:spcBef>
                <a:spcPts val="0"/>
              </a:spcBef>
              <a:spcAft>
                <a:spcPts val="0"/>
              </a:spcAft>
              <a:buSzPct val="108108"/>
              <a:buNone/>
            </a:pPr>
            <a:endParaRPr sz="2000"/>
          </a:p>
          <a:p>
            <a:pPr marL="228600" lvl="0" indent="-228600" algn="l" rtl="0">
              <a:lnSpc>
                <a:spcPct val="90000"/>
              </a:lnSpc>
              <a:spcBef>
                <a:spcPts val="2000"/>
              </a:spcBef>
              <a:spcAft>
                <a:spcPts val="0"/>
              </a:spcAft>
              <a:buSzPct val="77220"/>
              <a:buChar char="•"/>
            </a:pPr>
            <a:r>
              <a:rPr lang="en-US" sz="2800"/>
              <a:t>BASIC Teams developed relationships with their HIT / EMR teams for data collection, reporting optimization, and clinical decision support </a:t>
            </a:r>
            <a:endParaRPr sz="3200"/>
          </a:p>
          <a:p>
            <a:pPr marL="228600" lvl="0" indent="-228600" algn="l" rtl="0">
              <a:lnSpc>
                <a:spcPct val="90000"/>
              </a:lnSpc>
              <a:spcBef>
                <a:spcPts val="2000"/>
              </a:spcBef>
              <a:spcAft>
                <a:spcPts val="0"/>
              </a:spcAft>
              <a:buSzPct val="77220"/>
              <a:buChar char="•"/>
            </a:pPr>
            <a:r>
              <a:rPr lang="en-US" sz="2800"/>
              <a:t>These relationships and strategies will be used in future Neonatal QI initiatives</a:t>
            </a:r>
            <a:endParaRPr sz="3200"/>
          </a:p>
        </p:txBody>
      </p:sp>
      <p:pic>
        <p:nvPicPr>
          <p:cNvPr id="2295" name="Google Shape;2295;p16"/>
          <p:cNvPicPr preferRelativeResize="0"/>
          <p:nvPr/>
        </p:nvPicPr>
        <p:blipFill rotWithShape="1">
          <a:blip r:embed="rId3">
            <a:alphaModFix/>
          </a:blip>
          <a:srcRect/>
          <a:stretch/>
        </p:blipFill>
        <p:spPr>
          <a:xfrm>
            <a:off x="5911532" y="2683898"/>
            <a:ext cx="5150277" cy="3314957"/>
          </a:xfrm>
          <a:prstGeom prst="rect">
            <a:avLst/>
          </a:prstGeom>
          <a:noFill/>
          <a:ln>
            <a:noFill/>
          </a:ln>
        </p:spPr>
      </p:pic>
      <p:sp>
        <p:nvSpPr>
          <p:cNvPr id="2296" name="Google Shape;2296;p16"/>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7" name="Google Shape;2297;p16"/>
          <p:cNvSpPr txBox="1">
            <a:spLocks noGrp="1"/>
          </p:cNvSpPr>
          <p:nvPr>
            <p:ph type="ftr" idx="11"/>
          </p:nvPr>
        </p:nvSpPr>
        <p:spPr>
          <a:xfrm>
            <a:off x="4038600" y="649224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solidFill>
                  <a:srgbClr val="919497"/>
                </a:solidFill>
                <a:latin typeface="Calibri"/>
                <a:ea typeface="Calibri"/>
                <a:cs typeface="Calibri"/>
                <a:sym typeface="Calibri"/>
              </a:rPr>
              <a:t>Illinois Perinatal Quality Collaborative</a:t>
            </a:r>
            <a:endParaRPr/>
          </a:p>
        </p:txBody>
      </p:sp>
      <p:sp>
        <p:nvSpPr>
          <p:cNvPr id="2298" name="Google Shape;2298;p16"/>
          <p:cNvSpPr txBox="1">
            <a:spLocks noGrp="1"/>
          </p:cNvSpPr>
          <p:nvPr>
            <p:ph type="sldNum" idx="12"/>
          </p:nvPr>
        </p:nvSpPr>
        <p:spPr>
          <a:xfrm>
            <a:off x="8610600" y="649224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solidFill>
                  <a:srgbClr val="919497"/>
                </a:solidFill>
              </a:rPr>
              <a:t>15</a:t>
            </a:fld>
            <a:endParaRPr>
              <a:solidFill>
                <a:srgbClr val="919497"/>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2"/>
        <p:cNvGrpSpPr/>
        <p:nvPr/>
      </p:nvGrpSpPr>
      <p:grpSpPr>
        <a:xfrm>
          <a:off x="0" y="0"/>
          <a:ext cx="0" cy="0"/>
          <a:chOff x="0" y="0"/>
          <a:chExt cx="0" cy="0"/>
        </a:xfrm>
      </p:grpSpPr>
      <p:sp>
        <p:nvSpPr>
          <p:cNvPr id="2303" name="Google Shape;2303;p17"/>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304" name="Google Shape;2304;p17"/>
          <p:cNvGrpSpPr/>
          <p:nvPr/>
        </p:nvGrpSpPr>
        <p:grpSpPr>
          <a:xfrm>
            <a:off x="4" y="1062849"/>
            <a:ext cx="731521" cy="673460"/>
            <a:chOff x="3940602" y="308034"/>
            <a:chExt cx="2116791" cy="3428999"/>
          </a:xfrm>
        </p:grpSpPr>
        <p:sp>
          <p:nvSpPr>
            <p:cNvPr id="2305" name="Google Shape;2305;p17"/>
            <p:cNvSpPr/>
            <p:nvPr/>
          </p:nvSpPr>
          <p:spPr>
            <a:xfrm>
              <a:off x="3940602"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6" name="Google Shape;2306;p17"/>
            <p:cNvSpPr/>
            <p:nvPr/>
          </p:nvSpPr>
          <p:spPr>
            <a:xfrm>
              <a:off x="4715626"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7" name="Google Shape;2307;p17"/>
            <p:cNvSpPr/>
            <p:nvPr/>
          </p:nvSpPr>
          <p:spPr>
            <a:xfrm>
              <a:off x="5490650"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308" name="Google Shape;2308;p17"/>
          <p:cNvSpPr/>
          <p:nvPr/>
        </p:nvSpPr>
        <p:spPr>
          <a:xfrm>
            <a:off x="838200" y="656150"/>
            <a:ext cx="5796300" cy="1431600"/>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9" name="Google Shape;2309;p17"/>
          <p:cNvSpPr txBox="1">
            <a:spLocks noGrp="1"/>
          </p:cNvSpPr>
          <p:nvPr>
            <p:ph type="title"/>
          </p:nvPr>
        </p:nvSpPr>
        <p:spPr>
          <a:xfrm>
            <a:off x="1063677" y="570650"/>
            <a:ext cx="4928400" cy="160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ct val="71684"/>
              <a:buFont typeface="Calibri"/>
              <a:buNone/>
            </a:pPr>
            <a:br>
              <a:rPr lang="en-US" sz="3100" dirty="0"/>
            </a:br>
            <a:r>
              <a:rPr lang="en-US" sz="2877" dirty="0"/>
              <a:t>Collected data by race, ethnicity, and insurance status</a:t>
            </a:r>
            <a:endParaRPr sz="4677" dirty="0"/>
          </a:p>
          <a:p>
            <a:pPr marL="0" lvl="0" indent="0" algn="l" rtl="0">
              <a:lnSpc>
                <a:spcPct val="90000"/>
              </a:lnSpc>
              <a:spcBef>
                <a:spcPts val="0"/>
              </a:spcBef>
              <a:spcAft>
                <a:spcPts val="0"/>
              </a:spcAft>
              <a:buClr>
                <a:schemeClr val="accent1"/>
              </a:buClr>
              <a:buSzPct val="111111"/>
              <a:buFont typeface="Calibri"/>
              <a:buNone/>
            </a:pPr>
            <a:endParaRPr sz="2000" dirty="0"/>
          </a:p>
        </p:txBody>
      </p:sp>
      <p:sp>
        <p:nvSpPr>
          <p:cNvPr id="2310" name="Google Shape;2310;p17"/>
          <p:cNvSpPr txBox="1">
            <a:spLocks noGrp="1"/>
          </p:cNvSpPr>
          <p:nvPr>
            <p:ph type="body" idx="1"/>
          </p:nvPr>
        </p:nvSpPr>
        <p:spPr>
          <a:xfrm>
            <a:off x="535670" y="2348875"/>
            <a:ext cx="5695197" cy="3852972"/>
          </a:xfrm>
          <a:prstGeom prst="rect">
            <a:avLst/>
          </a:prstGeom>
          <a:noFill/>
          <a:ln>
            <a:noFill/>
          </a:ln>
        </p:spPr>
        <p:txBody>
          <a:bodyPr spcFirstLastPara="1" wrap="square" lIns="91425" tIns="45700" rIns="91425" bIns="45700" anchor="ctr" anchorCtr="0">
            <a:normAutofit lnSpcReduction="10000"/>
          </a:bodyPr>
          <a:lstStyle/>
          <a:p>
            <a:pPr marL="228600" lvl="0" indent="-240030" algn="l" rtl="0">
              <a:lnSpc>
                <a:spcPct val="100000"/>
              </a:lnSpc>
              <a:spcBef>
                <a:spcPts val="0"/>
              </a:spcBef>
              <a:spcAft>
                <a:spcPts val="0"/>
              </a:spcAft>
              <a:buSzPts val="2400"/>
              <a:buChar char="•"/>
            </a:pPr>
            <a:r>
              <a:rPr lang="en-US"/>
              <a:t>BASIC teams implemented strategies for:</a:t>
            </a:r>
            <a:endParaRPr/>
          </a:p>
          <a:p>
            <a:pPr marL="685800" lvl="1" indent="-240030" algn="l" rtl="0">
              <a:lnSpc>
                <a:spcPct val="100000"/>
              </a:lnSpc>
              <a:spcBef>
                <a:spcPts val="1500"/>
              </a:spcBef>
              <a:spcAft>
                <a:spcPts val="0"/>
              </a:spcAft>
              <a:buSzPts val="2400"/>
              <a:buChar char="•"/>
            </a:pPr>
            <a:r>
              <a:rPr lang="en-US" sz="2400"/>
              <a:t>Collecting self-reported birthing patient race, ethnicity, and insurance data</a:t>
            </a:r>
            <a:endParaRPr sz="2400"/>
          </a:p>
          <a:p>
            <a:pPr marL="685800" lvl="1" indent="-240030" algn="l" rtl="0">
              <a:lnSpc>
                <a:spcPct val="100000"/>
              </a:lnSpc>
              <a:spcBef>
                <a:spcPts val="1500"/>
              </a:spcBef>
              <a:spcAft>
                <a:spcPts val="0"/>
              </a:spcAft>
              <a:buSzPts val="2400"/>
              <a:buChar char="•"/>
            </a:pPr>
            <a:r>
              <a:rPr lang="en-US" sz="2400"/>
              <a:t>Stratifying initiative data by race, ethnicity, and insurance status</a:t>
            </a:r>
            <a:endParaRPr sz="2800"/>
          </a:p>
          <a:p>
            <a:pPr marL="685800" lvl="1" indent="-240030" algn="l" rtl="0">
              <a:lnSpc>
                <a:spcPct val="100000"/>
              </a:lnSpc>
              <a:spcBef>
                <a:spcPts val="1500"/>
              </a:spcBef>
              <a:spcAft>
                <a:spcPts val="0"/>
              </a:spcAft>
              <a:buSzPts val="2400"/>
              <a:buChar char="•"/>
            </a:pPr>
            <a:r>
              <a:rPr lang="en-US" sz="2400"/>
              <a:t>Developing plans to address disparities</a:t>
            </a:r>
            <a:endParaRPr sz="2800"/>
          </a:p>
          <a:p>
            <a:pPr marL="228600" lvl="0" indent="-238897" algn="l" rtl="0">
              <a:lnSpc>
                <a:spcPct val="90000"/>
              </a:lnSpc>
              <a:spcBef>
                <a:spcPts val="2000"/>
              </a:spcBef>
              <a:spcAft>
                <a:spcPts val="0"/>
              </a:spcAft>
              <a:buSzPts val="2162"/>
              <a:buChar char="•"/>
            </a:pPr>
            <a:r>
              <a:rPr lang="en-US" sz="2400"/>
              <a:t>These strategies will be used in future Ne</a:t>
            </a:r>
            <a:r>
              <a:rPr lang="en-US"/>
              <a:t>ona</a:t>
            </a:r>
            <a:r>
              <a:rPr lang="en-US" sz="2400"/>
              <a:t>tal QI initiatives</a:t>
            </a:r>
            <a:endParaRPr sz="2800"/>
          </a:p>
        </p:txBody>
      </p:sp>
      <p:sp>
        <p:nvSpPr>
          <p:cNvPr id="2311" name="Google Shape;2311;p17"/>
          <p:cNvSpPr/>
          <p:nvPr/>
        </p:nvSpPr>
        <p:spPr>
          <a:xfrm>
            <a:off x="6634418" y="658367"/>
            <a:ext cx="4719382" cy="2679191"/>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12" name="Google Shape;2312;p17" descr="Statistics with solid fill"/>
          <p:cNvPicPr preferRelativeResize="0"/>
          <p:nvPr/>
        </p:nvPicPr>
        <p:blipFill rotWithShape="1">
          <a:blip r:embed="rId3">
            <a:alphaModFix/>
          </a:blip>
          <a:srcRect/>
          <a:stretch/>
        </p:blipFill>
        <p:spPr>
          <a:xfrm>
            <a:off x="7835429" y="841905"/>
            <a:ext cx="2317178" cy="2317178"/>
          </a:xfrm>
          <a:prstGeom prst="rect">
            <a:avLst/>
          </a:prstGeom>
          <a:noFill/>
          <a:ln>
            <a:noFill/>
          </a:ln>
        </p:spPr>
      </p:pic>
      <p:sp>
        <p:nvSpPr>
          <p:cNvPr id="2313" name="Google Shape;2313;p17"/>
          <p:cNvSpPr/>
          <p:nvPr/>
        </p:nvSpPr>
        <p:spPr>
          <a:xfrm>
            <a:off x="6634418" y="3530966"/>
            <a:ext cx="4719382" cy="2679191"/>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14" name="Google Shape;2314;p17" descr="Statistics with solid fill"/>
          <p:cNvPicPr preferRelativeResize="0"/>
          <p:nvPr/>
        </p:nvPicPr>
        <p:blipFill rotWithShape="1">
          <a:blip r:embed="rId4">
            <a:alphaModFix/>
          </a:blip>
          <a:srcRect/>
          <a:stretch/>
        </p:blipFill>
        <p:spPr>
          <a:xfrm>
            <a:off x="7835429" y="3703659"/>
            <a:ext cx="2317178" cy="2317178"/>
          </a:xfrm>
          <a:prstGeom prst="rect">
            <a:avLst/>
          </a:prstGeom>
          <a:noFill/>
          <a:ln>
            <a:noFill/>
          </a:ln>
        </p:spPr>
      </p:pic>
      <p:cxnSp>
        <p:nvCxnSpPr>
          <p:cNvPr id="2315" name="Google Shape;2315;p17"/>
          <p:cNvCxnSpPr/>
          <p:nvPr/>
        </p:nvCxnSpPr>
        <p:spPr>
          <a:xfrm rot="10800000">
            <a:off x="838200" y="6492240"/>
            <a:ext cx="10515600" cy="0"/>
          </a:xfrm>
          <a:prstGeom prst="straightConnector1">
            <a:avLst/>
          </a:prstGeom>
          <a:noFill/>
          <a:ln w="57150" cap="flat" cmpd="sng">
            <a:solidFill>
              <a:schemeClr val="accent4"/>
            </a:solidFill>
            <a:prstDash val="solid"/>
            <a:miter lim="800000"/>
            <a:headEnd type="none" w="sm" len="sm"/>
            <a:tailEnd type="none" w="sm" len="sm"/>
          </a:ln>
        </p:spPr>
      </p:cxnSp>
      <p:sp>
        <p:nvSpPr>
          <p:cNvPr id="2316" name="Google Shape;2316;p17"/>
          <p:cNvSpPr txBox="1">
            <a:spLocks noGrp="1"/>
          </p:cNvSpPr>
          <p:nvPr>
            <p:ph type="ftr" idx="11"/>
          </p:nvPr>
        </p:nvSpPr>
        <p:spPr>
          <a:xfrm>
            <a:off x="4038600" y="649224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Illinois Perinatal Quality Collaborative</a:t>
            </a:r>
            <a:endParaRPr/>
          </a:p>
        </p:txBody>
      </p:sp>
      <p:sp>
        <p:nvSpPr>
          <p:cNvPr id="2317" name="Google Shape;2317;p17"/>
          <p:cNvSpPr txBox="1">
            <a:spLocks noGrp="1"/>
          </p:cNvSpPr>
          <p:nvPr>
            <p:ph type="sldNum" idx="12"/>
          </p:nvPr>
        </p:nvSpPr>
        <p:spPr>
          <a:xfrm>
            <a:off x="8610600" y="649224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1"/>
        <p:cNvGrpSpPr/>
        <p:nvPr/>
      </p:nvGrpSpPr>
      <p:grpSpPr>
        <a:xfrm>
          <a:off x="0" y="0"/>
          <a:ext cx="0" cy="0"/>
          <a:chOff x="0" y="0"/>
          <a:chExt cx="0" cy="0"/>
        </a:xfrm>
      </p:grpSpPr>
      <p:sp>
        <p:nvSpPr>
          <p:cNvPr id="2322" name="Google Shape;2322;p4"/>
          <p:cNvSpPr/>
          <p:nvPr/>
        </p:nvSpPr>
        <p:spPr>
          <a:xfrm>
            <a:off x="0"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3" name="Google Shape;2323;p4"/>
          <p:cNvSpPr/>
          <p:nvPr/>
        </p:nvSpPr>
        <p:spPr>
          <a:xfrm>
            <a:off x="3051" y="0"/>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324" name="Google Shape;2324;p4"/>
          <p:cNvGrpSpPr/>
          <p:nvPr/>
        </p:nvGrpSpPr>
        <p:grpSpPr>
          <a:xfrm>
            <a:off x="0" y="0"/>
            <a:ext cx="4707053" cy="6858000"/>
            <a:chOff x="651279" y="598259"/>
            <a:chExt cx="10889442" cy="5680742"/>
          </a:xfrm>
        </p:grpSpPr>
        <p:sp>
          <p:nvSpPr>
            <p:cNvPr id="2325" name="Google Shape;2325;p4"/>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6" name="Google Shape;2326;p4"/>
            <p:cNvSpPr/>
            <p:nvPr/>
          </p:nvSpPr>
          <p:spPr>
            <a:xfrm>
              <a:off x="651279" y="598259"/>
              <a:ext cx="10889442" cy="5680742"/>
            </a:xfrm>
            <a:prstGeom prst="rect">
              <a:avLst/>
            </a:prstGeom>
            <a:solidFill>
              <a:schemeClr val="accent6">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327" name="Google Shape;2327;p4"/>
          <p:cNvGrpSpPr/>
          <p:nvPr/>
        </p:nvGrpSpPr>
        <p:grpSpPr>
          <a:xfrm>
            <a:off x="-3051" y="225778"/>
            <a:ext cx="12188952" cy="6858000"/>
            <a:chOff x="0" y="0"/>
            <a:chExt cx="12188952" cy="6858000"/>
          </a:xfrm>
        </p:grpSpPr>
        <p:sp>
          <p:nvSpPr>
            <p:cNvPr id="2328" name="Google Shape;2328;p4"/>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9" name="Google Shape;2329;p4"/>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0" name="Google Shape;2330;p4"/>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1" name="Google Shape;2331;p4"/>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2" name="Google Shape;2332;p4"/>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3" name="Google Shape;2333;p4"/>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4" name="Google Shape;2334;p4"/>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335" name="Google Shape;2335;p4"/>
          <p:cNvSpPr txBox="1">
            <a:spLocks noGrp="1"/>
          </p:cNvSpPr>
          <p:nvPr>
            <p:ph type="title"/>
          </p:nvPr>
        </p:nvSpPr>
        <p:spPr>
          <a:xfrm>
            <a:off x="100585" y="-136652"/>
            <a:ext cx="5140844" cy="534009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Calibri"/>
              <a:buNone/>
            </a:pPr>
            <a:r>
              <a:rPr lang="en-US" sz="4400">
                <a:solidFill>
                  <a:schemeClr val="lt1"/>
                </a:solidFill>
              </a:rPr>
              <a:t>Thank you to the participating BASIC</a:t>
            </a:r>
            <a:br>
              <a:rPr lang="en-US" sz="4400"/>
            </a:br>
            <a:r>
              <a:rPr lang="en-US" sz="4400">
                <a:solidFill>
                  <a:schemeClr val="lt1"/>
                </a:solidFill>
              </a:rPr>
              <a:t>Hospital Teams</a:t>
            </a:r>
            <a:endParaRPr sz="4400">
              <a:solidFill>
                <a:schemeClr val="lt1"/>
              </a:solidFill>
            </a:endParaRPr>
          </a:p>
        </p:txBody>
      </p:sp>
      <p:sp>
        <p:nvSpPr>
          <p:cNvPr id="2336" name="Google Shape;2336;p4"/>
          <p:cNvSpPr txBox="1">
            <a:spLocks noGrp="1"/>
          </p:cNvSpPr>
          <p:nvPr>
            <p:ph type="sldNum" idx="12"/>
          </p:nvPr>
        </p:nvSpPr>
        <p:spPr>
          <a:xfrm>
            <a:off x="9650097" y="4624276"/>
            <a:ext cx="1554737" cy="20693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72"/>
              <a:buNone/>
            </a:pPr>
            <a:fld id="{00000000-1234-1234-1234-123412341234}" type="slidenum">
              <a:rPr lang="en-US" sz="672">
                <a:solidFill>
                  <a:srgbClr val="AEB3B7"/>
                </a:solidFill>
                <a:latin typeface="Calibri"/>
                <a:ea typeface="Calibri"/>
                <a:cs typeface="Calibri"/>
                <a:sym typeface="Calibri"/>
              </a:rPr>
              <a:t>17</a:t>
            </a:fld>
            <a:endParaRPr/>
          </a:p>
        </p:txBody>
      </p:sp>
      <p:sp>
        <p:nvSpPr>
          <p:cNvPr id="2337" name="Google Shape;2337;p4"/>
          <p:cNvSpPr txBox="1">
            <a:spLocks noGrp="1"/>
          </p:cNvSpPr>
          <p:nvPr>
            <p:ph type="ftr" idx="11"/>
          </p:nvPr>
        </p:nvSpPr>
        <p:spPr>
          <a:xfrm>
            <a:off x="4985886" y="4624276"/>
            <a:ext cx="2332106" cy="20693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672">
                <a:solidFill>
                  <a:srgbClr val="919497"/>
                </a:solidFill>
                <a:latin typeface="Calibri"/>
                <a:ea typeface="Calibri"/>
                <a:cs typeface="Calibri"/>
                <a:sym typeface="Calibri"/>
              </a:rPr>
              <a:t>Illinois Perinatal Quality Collaborative</a:t>
            </a:r>
            <a:endParaRPr/>
          </a:p>
        </p:txBody>
      </p:sp>
      <p:sp>
        <p:nvSpPr>
          <p:cNvPr id="2" name="TextBox 1">
            <a:extLst>
              <a:ext uri="{FF2B5EF4-FFF2-40B4-BE49-F238E27FC236}">
                <a16:creationId xmlns:a16="http://schemas.microsoft.com/office/drawing/2014/main" id="{382EEB7F-2B5E-DF04-85C1-69DBADDC6121}"/>
              </a:ext>
            </a:extLst>
          </p:cNvPr>
          <p:cNvSpPr txBox="1"/>
          <p:nvPr/>
        </p:nvSpPr>
        <p:spPr>
          <a:xfrm>
            <a:off x="4899378" y="4538133"/>
            <a:ext cx="1665507" cy="440267"/>
          </a:xfrm>
          <a:prstGeom prst="rect">
            <a:avLst/>
          </a:prstGeom>
          <a:solidFill>
            <a:srgbClr val="F4F7FB"/>
          </a:solidFill>
        </p:spPr>
        <p:txBody>
          <a:bodyPr wrap="square" rtlCol="0">
            <a:spAutoFit/>
          </a:bodyPr>
          <a:lstStyle/>
          <a:p>
            <a:endParaRPr lang="en-US" dirty="0"/>
          </a:p>
        </p:txBody>
      </p:sp>
      <p:sp>
        <p:nvSpPr>
          <p:cNvPr id="2339" name="Google Shape;2339;p4"/>
          <p:cNvSpPr txBox="1"/>
          <p:nvPr/>
        </p:nvSpPr>
        <p:spPr>
          <a:xfrm>
            <a:off x="8723555" y="360011"/>
            <a:ext cx="3227144" cy="2466166"/>
          </a:xfrm>
          <a:prstGeom prst="rect">
            <a:avLst/>
          </a:prstGeom>
          <a:noFill/>
          <a:ln>
            <a:noFill/>
          </a:ln>
        </p:spPr>
        <p:txBody>
          <a:bodyPr spcFirstLastPara="1" wrap="square" lIns="91425" tIns="45700" rIns="91425" bIns="45700" anchor="t" anchorCtr="0">
            <a:noAutofit/>
          </a:bodyPr>
          <a:lstStyle/>
          <a:p>
            <a:pPr marL="128016" marR="0" lvl="0" indent="-128016" algn="l" rtl="0">
              <a:lnSpc>
                <a:spcPct val="100000"/>
              </a:lnSpc>
              <a:spcBef>
                <a:spcPts val="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Advocate Illinois Masonic Medical Center</a:t>
            </a:r>
            <a:endParaRPr sz="1800" b="0" i="0" u="none" strike="noStrike" cap="none">
              <a:solidFill>
                <a:schemeClr val="dk1"/>
              </a:solidFill>
              <a:latin typeface="Calibri"/>
              <a:ea typeface="Calibri"/>
              <a:cs typeface="Calibri"/>
              <a:sym typeface="Calibri"/>
            </a:endParaRPr>
          </a:p>
          <a:p>
            <a:pPr marL="128016" marR="0" lvl="0" indent="-128016"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Advocate Lutheran General Hospital</a:t>
            </a:r>
            <a:endParaRPr sz="1800" b="0" i="0" u="none" strike="noStrike" cap="none">
              <a:solidFill>
                <a:schemeClr val="dk1"/>
              </a:solidFill>
              <a:latin typeface="Calibri"/>
              <a:ea typeface="Calibri"/>
              <a:cs typeface="Calibri"/>
              <a:sym typeface="Calibri"/>
            </a:endParaRPr>
          </a:p>
          <a:p>
            <a:pPr marL="128016" marR="0" lvl="0" indent="-128016"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Advocate Trinity Hospital</a:t>
            </a:r>
            <a:endParaRPr sz="1400" b="0" i="0" u="none" strike="noStrike" cap="none">
              <a:solidFill>
                <a:srgbClr val="000000"/>
              </a:solidFill>
              <a:latin typeface="Arial"/>
              <a:ea typeface="Arial"/>
              <a:cs typeface="Arial"/>
              <a:sym typeface="Arial"/>
            </a:endParaRPr>
          </a:p>
          <a:p>
            <a:pPr marL="128016" marR="0" lvl="0" indent="-128016"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Alton Memorial Hospital</a:t>
            </a:r>
            <a:endParaRPr sz="1400" b="0" i="0" u="none" strike="noStrike" cap="none">
              <a:solidFill>
                <a:srgbClr val="000000"/>
              </a:solidFill>
              <a:latin typeface="Arial"/>
              <a:ea typeface="Arial"/>
              <a:cs typeface="Arial"/>
              <a:sym typeface="Arial"/>
            </a:endParaRPr>
          </a:p>
          <a:p>
            <a:pPr marL="128016" marR="0" lvl="0" indent="-128016"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Anderson Hospital</a:t>
            </a:r>
            <a:endParaRPr sz="1400" b="0" i="0" u="none" strike="noStrike" cap="none">
              <a:solidFill>
                <a:srgbClr val="000000"/>
              </a:solidFill>
              <a:latin typeface="Arial"/>
              <a:ea typeface="Arial"/>
              <a:cs typeface="Arial"/>
              <a:sym typeface="Arial"/>
            </a:endParaRPr>
          </a:p>
          <a:p>
            <a:pPr marL="128016" marR="0" lvl="0" indent="-128016"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Ann &amp; Robert H. Lurie Children's Hospital of Chicago</a:t>
            </a:r>
            <a:endParaRPr sz="1400" b="0" i="0" u="none" strike="noStrike" cap="none">
              <a:solidFill>
                <a:srgbClr val="000000"/>
              </a:solidFill>
              <a:latin typeface="Arial"/>
              <a:ea typeface="Arial"/>
              <a:cs typeface="Arial"/>
              <a:sym typeface="Arial"/>
            </a:endParaRPr>
          </a:p>
          <a:p>
            <a:pPr marL="128016" marR="0" lvl="0" indent="-128016"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Ascension Alexian Brothers</a:t>
            </a:r>
            <a:endParaRPr sz="1400" b="0" i="0" u="none" strike="noStrike" cap="none">
              <a:solidFill>
                <a:srgbClr val="000000"/>
              </a:solidFill>
              <a:latin typeface="Arial"/>
              <a:ea typeface="Arial"/>
              <a:cs typeface="Arial"/>
              <a:sym typeface="Arial"/>
            </a:endParaRPr>
          </a:p>
          <a:p>
            <a:pPr marL="128016" marR="0" lvl="0" indent="-128016"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Ascension Health St. Joseph Hospital - Chicago</a:t>
            </a:r>
            <a:endParaRPr sz="1400" b="0" i="0" u="none" strike="noStrike" cap="none">
              <a:solidFill>
                <a:srgbClr val="000000"/>
              </a:solidFill>
              <a:latin typeface="Arial"/>
              <a:ea typeface="Arial"/>
              <a:cs typeface="Arial"/>
              <a:sym typeface="Arial"/>
            </a:endParaRPr>
          </a:p>
          <a:p>
            <a:pPr marL="128016" marR="0" lvl="0" indent="-128016"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Ascension Mercy</a:t>
            </a:r>
            <a:endParaRPr sz="1400" b="0" i="0" u="none" strike="noStrike" cap="none">
              <a:solidFill>
                <a:srgbClr val="000000"/>
              </a:solidFill>
              <a:latin typeface="Arial"/>
              <a:ea typeface="Arial"/>
              <a:cs typeface="Arial"/>
              <a:sym typeface="Arial"/>
            </a:endParaRPr>
          </a:p>
          <a:p>
            <a:pPr marL="128016" marR="0" lvl="0" indent="-128016"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Ascension Resurrection</a:t>
            </a:r>
            <a:endParaRPr sz="1800" b="0" i="0" u="none" strike="noStrike" cap="none">
              <a:solidFill>
                <a:schemeClr val="dk1"/>
              </a:solidFill>
              <a:latin typeface="Calibri"/>
              <a:ea typeface="Calibri"/>
              <a:cs typeface="Calibri"/>
              <a:sym typeface="Calibri"/>
            </a:endParaRPr>
          </a:p>
        </p:txBody>
      </p:sp>
      <p:pic>
        <p:nvPicPr>
          <p:cNvPr id="2340" name="Google Shape;2340;p4" descr="Shooting star with solid fill"/>
          <p:cNvPicPr preferRelativeResize="0"/>
          <p:nvPr/>
        </p:nvPicPr>
        <p:blipFill rotWithShape="1">
          <a:blip r:embed="rId3">
            <a:alphaModFix/>
          </a:blip>
          <a:srcRect/>
          <a:stretch/>
        </p:blipFill>
        <p:spPr>
          <a:xfrm>
            <a:off x="952500" y="3733800"/>
            <a:ext cx="2489200" cy="2489200"/>
          </a:xfrm>
          <a:prstGeom prst="rect">
            <a:avLst/>
          </a:prstGeom>
          <a:noFill/>
          <a:ln>
            <a:noFill/>
          </a:ln>
        </p:spPr>
      </p:pic>
      <p:sp>
        <p:nvSpPr>
          <p:cNvPr id="2338" name="Google Shape;2338;p4"/>
          <p:cNvSpPr txBox="1">
            <a:spLocks noGrp="1"/>
          </p:cNvSpPr>
          <p:nvPr>
            <p:ph type="body" idx="1"/>
          </p:nvPr>
        </p:nvSpPr>
        <p:spPr>
          <a:xfrm>
            <a:off x="5137794" y="360011"/>
            <a:ext cx="3493844" cy="2478866"/>
          </a:xfrm>
          <a:prstGeom prst="rect">
            <a:avLst/>
          </a:prstGeom>
          <a:noFill/>
          <a:ln>
            <a:noFill/>
          </a:ln>
        </p:spPr>
        <p:txBody>
          <a:bodyPr spcFirstLastPara="1" wrap="square" lIns="91425" tIns="45700" rIns="91425" bIns="45700" anchor="t" anchorCtr="0">
            <a:noAutofit/>
          </a:bodyPr>
          <a:lstStyle/>
          <a:p>
            <a:pPr marL="128016" lvl="0" indent="-128016" algn="l" rtl="0">
              <a:lnSpc>
                <a:spcPct val="100000"/>
              </a:lnSpc>
              <a:spcBef>
                <a:spcPts val="0"/>
              </a:spcBef>
              <a:spcAft>
                <a:spcPts val="0"/>
              </a:spcAft>
              <a:buSzPts val="1800"/>
              <a:buChar char="•"/>
            </a:pPr>
            <a:r>
              <a:rPr lang="en-US" sz="1800" b="0" i="0" dirty="0" err="1">
                <a:solidFill>
                  <a:schemeClr val="dk1"/>
                </a:solidFill>
                <a:latin typeface="Calibri"/>
                <a:ea typeface="Calibri"/>
                <a:cs typeface="Calibri"/>
                <a:sym typeface="Calibri"/>
              </a:rPr>
              <a:t>AdventHealth</a:t>
            </a:r>
            <a:r>
              <a:rPr lang="en-US" sz="1800" b="0" i="0" dirty="0">
                <a:solidFill>
                  <a:schemeClr val="dk1"/>
                </a:solidFill>
                <a:latin typeface="Calibri"/>
                <a:ea typeface="Calibri"/>
                <a:cs typeface="Calibri"/>
                <a:sym typeface="Calibri"/>
              </a:rPr>
              <a:t> Adventist Medical Center - Bolingbrook</a:t>
            </a:r>
            <a:endParaRPr dirty="0"/>
          </a:p>
          <a:p>
            <a:pPr marL="128016" lvl="0" indent="-128016" algn="l" rtl="0">
              <a:lnSpc>
                <a:spcPct val="100000"/>
              </a:lnSpc>
              <a:spcBef>
                <a:spcPts val="1120"/>
              </a:spcBef>
              <a:spcAft>
                <a:spcPts val="0"/>
              </a:spcAft>
              <a:buSzPts val="1800"/>
              <a:buChar char="•"/>
            </a:pPr>
            <a:r>
              <a:rPr lang="en-US" sz="1800" b="0" i="0" dirty="0" err="1">
                <a:solidFill>
                  <a:schemeClr val="dk1"/>
                </a:solidFill>
                <a:latin typeface="Calibri"/>
                <a:ea typeface="Calibri"/>
                <a:cs typeface="Calibri"/>
                <a:sym typeface="Calibri"/>
              </a:rPr>
              <a:t>AdventHealth</a:t>
            </a:r>
            <a:r>
              <a:rPr lang="en-US" sz="1800" b="0" i="0" dirty="0">
                <a:solidFill>
                  <a:schemeClr val="dk1"/>
                </a:solidFill>
                <a:latin typeface="Calibri"/>
                <a:ea typeface="Calibri"/>
                <a:cs typeface="Calibri"/>
                <a:sym typeface="Calibri"/>
              </a:rPr>
              <a:t> Glen Oaks Hospital</a:t>
            </a:r>
            <a:endParaRPr dirty="0"/>
          </a:p>
          <a:p>
            <a:pPr marL="128016" lvl="0" indent="-128016" algn="l" rtl="0">
              <a:lnSpc>
                <a:spcPct val="100000"/>
              </a:lnSpc>
              <a:spcBef>
                <a:spcPts val="1120"/>
              </a:spcBef>
              <a:spcAft>
                <a:spcPts val="0"/>
              </a:spcAft>
              <a:buSzPts val="1800"/>
              <a:buChar char="•"/>
            </a:pPr>
            <a:r>
              <a:rPr lang="en-US" sz="1800" b="0" i="0" dirty="0" err="1">
                <a:solidFill>
                  <a:schemeClr val="dk1"/>
                </a:solidFill>
                <a:latin typeface="Calibri"/>
                <a:ea typeface="Calibri"/>
                <a:cs typeface="Calibri"/>
                <a:sym typeface="Calibri"/>
              </a:rPr>
              <a:t>AdventHealth</a:t>
            </a:r>
            <a:r>
              <a:rPr lang="en-US" sz="1800" b="0" i="0" dirty="0">
                <a:solidFill>
                  <a:schemeClr val="dk1"/>
                </a:solidFill>
                <a:latin typeface="Calibri"/>
                <a:ea typeface="Calibri"/>
                <a:cs typeface="Calibri"/>
                <a:sym typeface="Calibri"/>
              </a:rPr>
              <a:t> Hinsdale</a:t>
            </a:r>
            <a:endParaRPr dirty="0"/>
          </a:p>
          <a:p>
            <a:pPr marL="128016" lvl="0" indent="-128016" algn="l" rtl="0">
              <a:lnSpc>
                <a:spcPct val="100000"/>
              </a:lnSpc>
              <a:spcBef>
                <a:spcPts val="1120"/>
              </a:spcBef>
              <a:spcAft>
                <a:spcPts val="0"/>
              </a:spcAft>
              <a:buSzPts val="1800"/>
              <a:buChar char="•"/>
            </a:pPr>
            <a:r>
              <a:rPr lang="en-US" sz="1800" b="0" i="0" dirty="0">
                <a:solidFill>
                  <a:schemeClr val="dk1"/>
                </a:solidFill>
                <a:latin typeface="Calibri"/>
                <a:ea typeface="Calibri"/>
                <a:cs typeface="Calibri"/>
                <a:sym typeface="Calibri"/>
              </a:rPr>
              <a:t>Advocate Aurora Sherman Hospital</a:t>
            </a:r>
            <a:endParaRPr dirty="0"/>
          </a:p>
          <a:p>
            <a:pPr marL="128016" lvl="0" indent="-128016" algn="l" rtl="0">
              <a:lnSpc>
                <a:spcPct val="100000"/>
              </a:lnSpc>
              <a:spcBef>
                <a:spcPts val="1120"/>
              </a:spcBef>
              <a:spcAft>
                <a:spcPts val="0"/>
              </a:spcAft>
              <a:buSzPts val="1800"/>
              <a:buChar char="•"/>
            </a:pPr>
            <a:r>
              <a:rPr lang="en-US" sz="1800" b="0" i="0" dirty="0">
                <a:solidFill>
                  <a:schemeClr val="dk1"/>
                </a:solidFill>
                <a:latin typeface="Calibri"/>
                <a:ea typeface="Calibri"/>
                <a:cs typeface="Calibri"/>
                <a:sym typeface="Calibri"/>
              </a:rPr>
              <a:t>Advocate Children's Hospital- Park Ridge</a:t>
            </a:r>
            <a:endParaRPr dirty="0"/>
          </a:p>
          <a:p>
            <a:pPr marL="128016" lvl="0" indent="-128016" algn="l" rtl="0">
              <a:lnSpc>
                <a:spcPct val="100000"/>
              </a:lnSpc>
              <a:spcBef>
                <a:spcPts val="1120"/>
              </a:spcBef>
              <a:spcAft>
                <a:spcPts val="0"/>
              </a:spcAft>
              <a:buSzPts val="1800"/>
              <a:buChar char="•"/>
            </a:pPr>
            <a:r>
              <a:rPr lang="en-US" sz="1800" b="0" i="0" dirty="0">
                <a:solidFill>
                  <a:schemeClr val="dk1"/>
                </a:solidFill>
                <a:latin typeface="Calibri"/>
                <a:ea typeface="Calibri"/>
                <a:cs typeface="Calibri"/>
                <a:sym typeface="Calibri"/>
              </a:rPr>
              <a:t>Advocate Children's- Oak Lawn</a:t>
            </a:r>
            <a:endParaRPr dirty="0"/>
          </a:p>
          <a:p>
            <a:pPr marL="128016" lvl="0" indent="-128016" algn="l" rtl="0">
              <a:lnSpc>
                <a:spcPct val="100000"/>
              </a:lnSpc>
              <a:spcBef>
                <a:spcPts val="1120"/>
              </a:spcBef>
              <a:spcAft>
                <a:spcPts val="0"/>
              </a:spcAft>
              <a:buSzPts val="1800"/>
              <a:buChar char="•"/>
            </a:pPr>
            <a:r>
              <a:rPr lang="en-US" sz="1800" b="0" i="0" dirty="0">
                <a:solidFill>
                  <a:schemeClr val="dk1"/>
                </a:solidFill>
                <a:latin typeface="Calibri"/>
                <a:ea typeface="Calibri"/>
                <a:cs typeface="Calibri"/>
                <a:sym typeface="Calibri"/>
              </a:rPr>
              <a:t>Advocate Christ Medical Center</a:t>
            </a:r>
            <a:endParaRPr dirty="0"/>
          </a:p>
          <a:p>
            <a:pPr marL="128016" lvl="0" indent="-128016" algn="l" rtl="0">
              <a:lnSpc>
                <a:spcPct val="100000"/>
              </a:lnSpc>
              <a:spcBef>
                <a:spcPts val="1120"/>
              </a:spcBef>
              <a:spcAft>
                <a:spcPts val="0"/>
              </a:spcAft>
              <a:buSzPts val="1800"/>
              <a:buChar char="•"/>
            </a:pPr>
            <a:r>
              <a:rPr lang="en-US" sz="1800" b="0" i="0" dirty="0">
                <a:solidFill>
                  <a:schemeClr val="dk1"/>
                </a:solidFill>
                <a:latin typeface="Calibri"/>
                <a:ea typeface="Calibri"/>
                <a:cs typeface="Calibri"/>
                <a:sym typeface="Calibri"/>
              </a:rPr>
              <a:t>Advocate Condell Medical Center</a:t>
            </a:r>
            <a:endParaRPr dirty="0"/>
          </a:p>
          <a:p>
            <a:pPr marL="128016" lvl="0" indent="-128016" algn="l" rtl="0">
              <a:lnSpc>
                <a:spcPct val="100000"/>
              </a:lnSpc>
              <a:spcBef>
                <a:spcPts val="1120"/>
              </a:spcBef>
              <a:spcAft>
                <a:spcPts val="0"/>
              </a:spcAft>
              <a:buSzPts val="1800"/>
              <a:buChar char="•"/>
            </a:pPr>
            <a:r>
              <a:rPr lang="en-US" sz="1800" b="0" i="0" dirty="0">
                <a:solidFill>
                  <a:schemeClr val="dk1"/>
                </a:solidFill>
                <a:latin typeface="Calibri"/>
                <a:ea typeface="Calibri"/>
                <a:cs typeface="Calibri"/>
                <a:sym typeface="Calibri"/>
              </a:rPr>
              <a:t>Advocate Good Samaritan Hospital</a:t>
            </a:r>
            <a:endParaRPr dirty="0"/>
          </a:p>
          <a:p>
            <a:pPr marL="128016" lvl="0" indent="-128016" algn="l" rtl="0">
              <a:lnSpc>
                <a:spcPct val="100000"/>
              </a:lnSpc>
              <a:spcBef>
                <a:spcPts val="1120"/>
              </a:spcBef>
              <a:spcAft>
                <a:spcPts val="0"/>
              </a:spcAft>
              <a:buSzPts val="1800"/>
              <a:buChar char="•"/>
            </a:pPr>
            <a:r>
              <a:rPr lang="en-US" sz="1800" b="0" i="0" dirty="0">
                <a:solidFill>
                  <a:schemeClr val="dk1"/>
                </a:solidFill>
                <a:latin typeface="Calibri"/>
                <a:ea typeface="Calibri"/>
                <a:cs typeface="Calibri"/>
                <a:sym typeface="Calibri"/>
              </a:rPr>
              <a:t>Advocate Good Shepherd Hospital</a:t>
            </a:r>
            <a:endParaRPr dirty="0"/>
          </a:p>
          <a:p>
            <a:pPr marL="228600" lvl="0" indent="-114300" algn="l" rtl="0">
              <a:lnSpc>
                <a:spcPct val="100000"/>
              </a:lnSpc>
              <a:spcBef>
                <a:spcPts val="1560"/>
              </a:spcBef>
              <a:spcAft>
                <a:spcPts val="0"/>
              </a:spcAft>
              <a:buSzPts val="1800"/>
              <a:buNone/>
            </a:pPr>
            <a:endParaRPr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4"/>
        <p:cNvGrpSpPr/>
        <p:nvPr/>
      </p:nvGrpSpPr>
      <p:grpSpPr>
        <a:xfrm>
          <a:off x="0" y="0"/>
          <a:ext cx="0" cy="0"/>
          <a:chOff x="0" y="0"/>
          <a:chExt cx="0" cy="0"/>
        </a:xfrm>
      </p:grpSpPr>
      <p:sp>
        <p:nvSpPr>
          <p:cNvPr id="2345" name="Google Shape;2345;p5"/>
          <p:cNvSpPr/>
          <p:nvPr/>
        </p:nvSpPr>
        <p:spPr>
          <a:xfrm>
            <a:off x="0"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6" name="Google Shape;2346;p5"/>
          <p:cNvSpPr/>
          <p:nvPr/>
        </p:nvSpPr>
        <p:spPr>
          <a:xfrm>
            <a:off x="0" y="0"/>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347" name="Google Shape;2347;p5"/>
          <p:cNvGrpSpPr/>
          <p:nvPr/>
        </p:nvGrpSpPr>
        <p:grpSpPr>
          <a:xfrm>
            <a:off x="0" y="0"/>
            <a:ext cx="4707053" cy="6858000"/>
            <a:chOff x="651279" y="598259"/>
            <a:chExt cx="10889442" cy="5680742"/>
          </a:xfrm>
        </p:grpSpPr>
        <p:sp>
          <p:nvSpPr>
            <p:cNvPr id="2348" name="Google Shape;2348;p5"/>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9" name="Google Shape;2349;p5"/>
            <p:cNvSpPr/>
            <p:nvPr/>
          </p:nvSpPr>
          <p:spPr>
            <a:xfrm>
              <a:off x="651279" y="598259"/>
              <a:ext cx="10889442" cy="5680742"/>
            </a:xfrm>
            <a:prstGeom prst="rect">
              <a:avLst/>
            </a:prstGeom>
            <a:solidFill>
              <a:schemeClr val="accent6">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350" name="Google Shape;2350;p5"/>
          <p:cNvGrpSpPr/>
          <p:nvPr/>
        </p:nvGrpSpPr>
        <p:grpSpPr>
          <a:xfrm>
            <a:off x="1524" y="0"/>
            <a:ext cx="12188952" cy="6858000"/>
            <a:chOff x="0" y="0"/>
            <a:chExt cx="12188952" cy="6858000"/>
          </a:xfrm>
        </p:grpSpPr>
        <p:sp>
          <p:nvSpPr>
            <p:cNvPr id="2351" name="Google Shape;2351;p5"/>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2" name="Google Shape;2352;p5"/>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3" name="Google Shape;2353;p5"/>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4" name="Google Shape;2354;p5"/>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5" name="Google Shape;2355;p5"/>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6" name="Google Shape;2356;p5"/>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7" name="Google Shape;2357;p5"/>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358" name="Google Shape;2358;p5"/>
          <p:cNvSpPr txBox="1">
            <a:spLocks noGrp="1"/>
          </p:cNvSpPr>
          <p:nvPr>
            <p:ph type="title"/>
          </p:nvPr>
        </p:nvSpPr>
        <p:spPr>
          <a:xfrm>
            <a:off x="100585" y="-136652"/>
            <a:ext cx="5140844" cy="534009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Calibri"/>
              <a:buNone/>
            </a:pPr>
            <a:r>
              <a:rPr lang="en-US" sz="4400">
                <a:solidFill>
                  <a:schemeClr val="lt1"/>
                </a:solidFill>
              </a:rPr>
              <a:t>Thank you to the participating BASIC</a:t>
            </a:r>
            <a:br>
              <a:rPr lang="en-US" sz="4400"/>
            </a:br>
            <a:r>
              <a:rPr lang="en-US" sz="4400">
                <a:solidFill>
                  <a:schemeClr val="lt1"/>
                </a:solidFill>
              </a:rPr>
              <a:t>Hospital Teams</a:t>
            </a:r>
            <a:endParaRPr sz="4400">
              <a:solidFill>
                <a:schemeClr val="lt1"/>
              </a:solidFill>
            </a:endParaRPr>
          </a:p>
        </p:txBody>
      </p:sp>
      <p:sp>
        <p:nvSpPr>
          <p:cNvPr id="2359" name="Google Shape;2359;p5"/>
          <p:cNvSpPr txBox="1">
            <a:spLocks noGrp="1"/>
          </p:cNvSpPr>
          <p:nvPr>
            <p:ph type="sldNum" idx="12"/>
          </p:nvPr>
        </p:nvSpPr>
        <p:spPr>
          <a:xfrm>
            <a:off x="9650097" y="4624276"/>
            <a:ext cx="1554737" cy="20693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72"/>
              <a:buNone/>
            </a:pPr>
            <a:fld id="{00000000-1234-1234-1234-123412341234}" type="slidenum">
              <a:rPr lang="en-US" sz="672">
                <a:solidFill>
                  <a:srgbClr val="AEB3B7"/>
                </a:solidFill>
                <a:latin typeface="Calibri"/>
                <a:ea typeface="Calibri"/>
                <a:cs typeface="Calibri"/>
                <a:sym typeface="Calibri"/>
              </a:rPr>
              <a:t>18</a:t>
            </a:fld>
            <a:endParaRPr/>
          </a:p>
        </p:txBody>
      </p:sp>
      <p:sp>
        <p:nvSpPr>
          <p:cNvPr id="2360" name="Google Shape;2360;p5"/>
          <p:cNvSpPr txBox="1"/>
          <p:nvPr/>
        </p:nvSpPr>
        <p:spPr>
          <a:xfrm>
            <a:off x="4896986" y="354640"/>
            <a:ext cx="3493844" cy="2478866"/>
          </a:xfrm>
          <a:prstGeom prst="rect">
            <a:avLst/>
          </a:prstGeom>
          <a:noFill/>
          <a:ln>
            <a:noFill/>
          </a:ln>
        </p:spPr>
        <p:txBody>
          <a:bodyPr spcFirstLastPara="1" wrap="square" lIns="91425" tIns="45700" rIns="91425" bIns="45700" anchor="t" anchorCtr="0">
            <a:noAutofit/>
          </a:bodyPr>
          <a:lstStyle/>
          <a:p>
            <a:pPr marL="127635" marR="0" lvl="0" indent="-127635" algn="l" rtl="0">
              <a:lnSpc>
                <a:spcPct val="100000"/>
              </a:lnSpc>
              <a:spcBef>
                <a:spcPts val="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Ascension Saint Alexius</a:t>
            </a:r>
            <a:endParaRPr sz="1400" b="0" i="0" u="none" strike="noStrike" cap="none">
              <a:solidFill>
                <a:srgbClr val="000000"/>
              </a:solidFill>
              <a:latin typeface="Arial"/>
              <a:ea typeface="Arial"/>
              <a:cs typeface="Arial"/>
              <a:sym typeface="Arial"/>
            </a:endParaRPr>
          </a:p>
          <a:p>
            <a:pPr marL="127635" marR="0" lvl="0" indent="-127635"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Ascension Saint Mary- Chicago</a:t>
            </a:r>
            <a:endParaRPr sz="1400" b="0" i="0" u="none" strike="noStrike" cap="none">
              <a:solidFill>
                <a:srgbClr val="000000"/>
              </a:solidFill>
              <a:latin typeface="Arial"/>
              <a:ea typeface="Arial"/>
              <a:cs typeface="Arial"/>
              <a:sym typeface="Arial"/>
            </a:endParaRPr>
          </a:p>
          <a:p>
            <a:pPr marL="127635" marR="0" lvl="0" indent="-127635"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Ascension Saint Mary- Kankakee</a:t>
            </a:r>
            <a:endParaRPr sz="1400" b="0" i="0" u="none" strike="noStrike" cap="none">
              <a:solidFill>
                <a:srgbClr val="000000"/>
              </a:solidFill>
              <a:latin typeface="Arial"/>
              <a:ea typeface="Arial"/>
              <a:cs typeface="Arial"/>
              <a:sym typeface="Arial"/>
            </a:endParaRPr>
          </a:p>
          <a:p>
            <a:pPr marL="127635" marR="0" lvl="0" indent="-127635"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Barnes-Jewish Hospital</a:t>
            </a:r>
            <a:endParaRPr sz="1400" b="0" i="0" u="none" strike="noStrike" cap="none">
              <a:solidFill>
                <a:srgbClr val="000000"/>
              </a:solidFill>
              <a:latin typeface="Arial"/>
              <a:ea typeface="Arial"/>
              <a:cs typeface="Arial"/>
              <a:sym typeface="Arial"/>
            </a:endParaRPr>
          </a:p>
          <a:p>
            <a:pPr marL="127635" marR="0" lvl="0" indent="-127635"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Blessing Hospital</a:t>
            </a:r>
            <a:endParaRPr sz="1400" b="0" i="0" u="none" strike="noStrike" cap="none">
              <a:solidFill>
                <a:srgbClr val="000000"/>
              </a:solidFill>
              <a:latin typeface="Arial"/>
              <a:ea typeface="Arial"/>
              <a:cs typeface="Arial"/>
              <a:sym typeface="Arial"/>
            </a:endParaRPr>
          </a:p>
          <a:p>
            <a:pPr marL="127635" marR="0" lvl="0" indent="-127635"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Carle BroMenn Medical Center</a:t>
            </a:r>
            <a:endParaRPr sz="1400" b="0" i="0" u="none" strike="noStrike" cap="none">
              <a:solidFill>
                <a:srgbClr val="000000"/>
              </a:solidFill>
              <a:latin typeface="Arial"/>
              <a:ea typeface="Arial"/>
              <a:cs typeface="Arial"/>
              <a:sym typeface="Arial"/>
            </a:endParaRPr>
          </a:p>
          <a:p>
            <a:pPr marL="127635" marR="0" lvl="0" indent="-127635"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Carle Foundation Hospital</a:t>
            </a:r>
            <a:endParaRPr sz="1400" b="0" i="0" u="none" strike="noStrike" cap="none">
              <a:solidFill>
                <a:srgbClr val="000000"/>
              </a:solidFill>
              <a:latin typeface="Arial"/>
              <a:ea typeface="Arial"/>
              <a:cs typeface="Arial"/>
              <a:sym typeface="Arial"/>
            </a:endParaRPr>
          </a:p>
          <a:p>
            <a:pPr marL="127635" marR="0" lvl="0" indent="-127635"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Children's Hospital of Illinois- Peoria, OSF</a:t>
            </a:r>
            <a:endParaRPr sz="1400" b="0" i="0" u="none" strike="noStrike" cap="none">
              <a:solidFill>
                <a:srgbClr val="000000"/>
              </a:solidFill>
              <a:latin typeface="Arial"/>
              <a:ea typeface="Arial"/>
              <a:cs typeface="Arial"/>
              <a:sym typeface="Arial"/>
            </a:endParaRPr>
          </a:p>
          <a:p>
            <a:pPr marL="127635" marR="0" lvl="0" indent="-127635"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Edward Hospital</a:t>
            </a:r>
            <a:endParaRPr sz="1400" b="0" i="0" u="none" strike="noStrike" cap="none">
              <a:solidFill>
                <a:srgbClr val="000000"/>
              </a:solidFill>
              <a:latin typeface="Arial"/>
              <a:ea typeface="Arial"/>
              <a:cs typeface="Arial"/>
              <a:sym typeface="Arial"/>
            </a:endParaRPr>
          </a:p>
          <a:p>
            <a:pPr marL="127635" marR="0" lvl="0" indent="-127635"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Elmhurst Memorial Hospital</a:t>
            </a:r>
            <a:endParaRPr sz="1800" b="0" i="0" u="none" strike="noStrike" cap="none">
              <a:solidFill>
                <a:schemeClr val="dk1"/>
              </a:solidFill>
              <a:latin typeface="Calibri"/>
              <a:ea typeface="Calibri"/>
              <a:cs typeface="Calibri"/>
              <a:sym typeface="Calibri"/>
            </a:endParaRPr>
          </a:p>
          <a:p>
            <a:pPr marL="228600" marR="0" lvl="0" indent="-114300" algn="l" rtl="0">
              <a:lnSpc>
                <a:spcPct val="100000"/>
              </a:lnSpc>
              <a:spcBef>
                <a:spcPts val="1560"/>
              </a:spcBef>
              <a:spcAft>
                <a:spcPts val="0"/>
              </a:spcAft>
              <a:buClr>
                <a:schemeClr val="accent2"/>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1" name="Google Shape;2361;p5"/>
          <p:cNvSpPr txBox="1"/>
          <p:nvPr/>
        </p:nvSpPr>
        <p:spPr>
          <a:xfrm>
            <a:off x="8723555" y="360011"/>
            <a:ext cx="3227144" cy="2466166"/>
          </a:xfrm>
          <a:prstGeom prst="rect">
            <a:avLst/>
          </a:prstGeom>
          <a:noFill/>
          <a:ln>
            <a:noFill/>
          </a:ln>
        </p:spPr>
        <p:txBody>
          <a:bodyPr spcFirstLastPara="1" wrap="square" lIns="91425" tIns="45700" rIns="91425" bIns="45700" anchor="t" anchorCtr="0">
            <a:noAutofit/>
          </a:bodyPr>
          <a:lstStyle/>
          <a:p>
            <a:pPr marL="127635" marR="0" lvl="0" indent="-127635" algn="l" rtl="0">
              <a:lnSpc>
                <a:spcPct val="100000"/>
              </a:lnSpc>
              <a:spcBef>
                <a:spcPts val="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FHN Memorial Hospital</a:t>
            </a:r>
            <a:endParaRPr sz="1800" b="0" i="0" u="none" strike="noStrike" cap="none">
              <a:solidFill>
                <a:schemeClr val="dk1"/>
              </a:solidFill>
              <a:latin typeface="Calibri"/>
              <a:ea typeface="Calibri"/>
              <a:cs typeface="Calibri"/>
              <a:sym typeface="Calibri"/>
            </a:endParaRPr>
          </a:p>
          <a:p>
            <a:pPr marL="127635" marR="0" lvl="0" indent="-127635"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Franciscan Health Olympia Fields</a:t>
            </a:r>
            <a:endParaRPr sz="1400" b="0" i="0" u="none" strike="noStrike" cap="none">
              <a:solidFill>
                <a:srgbClr val="000000"/>
              </a:solidFill>
              <a:latin typeface="Arial"/>
              <a:ea typeface="Arial"/>
              <a:cs typeface="Arial"/>
              <a:sym typeface="Arial"/>
            </a:endParaRPr>
          </a:p>
          <a:p>
            <a:pPr marL="127635" marR="0" lvl="0" indent="-127635"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Highland Park Hospital</a:t>
            </a:r>
            <a:endParaRPr sz="1400" b="0" i="0" u="none" strike="noStrike" cap="none">
              <a:solidFill>
                <a:srgbClr val="000000"/>
              </a:solidFill>
              <a:latin typeface="Arial"/>
              <a:ea typeface="Arial"/>
              <a:cs typeface="Arial"/>
              <a:sym typeface="Arial"/>
            </a:endParaRPr>
          </a:p>
          <a:p>
            <a:pPr marL="127635" marR="0" lvl="0" indent="-127635"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HSHS St. Anthony's Memorial Hospital - Effingham</a:t>
            </a:r>
            <a:endParaRPr sz="1800" b="0" i="0" u="none" strike="noStrike" cap="none">
              <a:solidFill>
                <a:schemeClr val="dk1"/>
              </a:solidFill>
              <a:latin typeface="Calibri"/>
              <a:ea typeface="Calibri"/>
              <a:cs typeface="Calibri"/>
              <a:sym typeface="Calibri"/>
            </a:endParaRPr>
          </a:p>
          <a:p>
            <a:pPr marL="127635" marR="0" lvl="0" indent="-127635"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HSHS St. Elizabeth's Hospital</a:t>
            </a:r>
            <a:endParaRPr sz="1400" b="0" i="0" u="none" strike="noStrike" cap="none">
              <a:solidFill>
                <a:srgbClr val="000000"/>
              </a:solidFill>
              <a:latin typeface="Arial"/>
              <a:ea typeface="Arial"/>
              <a:cs typeface="Arial"/>
              <a:sym typeface="Arial"/>
            </a:endParaRPr>
          </a:p>
          <a:p>
            <a:pPr marL="127635" marR="0" lvl="0" indent="-127635"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HSHS St. John's Hospital</a:t>
            </a:r>
            <a:endParaRPr sz="1800" b="0" i="0" u="none" strike="noStrike" cap="none">
              <a:solidFill>
                <a:schemeClr val="dk1"/>
              </a:solidFill>
              <a:latin typeface="Calibri"/>
              <a:ea typeface="Calibri"/>
              <a:cs typeface="Calibri"/>
              <a:sym typeface="Calibri"/>
            </a:endParaRPr>
          </a:p>
          <a:p>
            <a:pPr marL="127635" marR="0" lvl="0" indent="-127635"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Humboldt Park Health</a:t>
            </a:r>
            <a:endParaRPr sz="1800" b="0" i="0" u="none" strike="noStrike" cap="none">
              <a:solidFill>
                <a:schemeClr val="dk1"/>
              </a:solidFill>
              <a:latin typeface="Calibri"/>
              <a:ea typeface="Calibri"/>
              <a:cs typeface="Calibri"/>
              <a:sym typeface="Calibri"/>
            </a:endParaRPr>
          </a:p>
          <a:p>
            <a:pPr marL="127635" marR="0" lvl="0" indent="-127635"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Katherine Shaw Bethea (KSB) Hospital</a:t>
            </a:r>
            <a:endParaRPr sz="1400" b="0" i="0" u="none" strike="noStrike" cap="none">
              <a:solidFill>
                <a:srgbClr val="000000"/>
              </a:solidFill>
              <a:latin typeface="Arial"/>
              <a:ea typeface="Arial"/>
              <a:cs typeface="Arial"/>
              <a:sym typeface="Arial"/>
            </a:endParaRPr>
          </a:p>
          <a:p>
            <a:pPr marL="127635" marR="0" lvl="0" indent="-127635"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Loyola University Medical Center</a:t>
            </a:r>
            <a:endParaRPr sz="1800" b="0" i="0" u="none" strike="noStrike" cap="none">
              <a:solidFill>
                <a:schemeClr val="dk1"/>
              </a:solidFill>
              <a:latin typeface="Calibri"/>
              <a:ea typeface="Calibri"/>
              <a:cs typeface="Calibri"/>
              <a:sym typeface="Calibri"/>
            </a:endParaRPr>
          </a:p>
          <a:p>
            <a:pPr marL="127635" marR="0" lvl="0" indent="-127635" algn="l" rtl="0">
              <a:lnSpc>
                <a:spcPct val="100000"/>
              </a:lnSpc>
              <a:spcBef>
                <a:spcPts val="112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MacNeal Hospital</a:t>
            </a:r>
            <a:endParaRPr sz="1800" b="0" i="0" u="none" strike="noStrike" cap="none">
              <a:solidFill>
                <a:schemeClr val="dk1"/>
              </a:solidFill>
              <a:latin typeface="Calibri"/>
              <a:ea typeface="Calibri"/>
              <a:cs typeface="Calibri"/>
              <a:sym typeface="Calibri"/>
            </a:endParaRPr>
          </a:p>
        </p:txBody>
      </p:sp>
      <p:pic>
        <p:nvPicPr>
          <p:cNvPr id="2362" name="Google Shape;2362;p5" descr="Dance with solid fill"/>
          <p:cNvPicPr preferRelativeResize="0"/>
          <p:nvPr/>
        </p:nvPicPr>
        <p:blipFill rotWithShape="1">
          <a:blip r:embed="rId3">
            <a:alphaModFix/>
          </a:blip>
          <a:srcRect/>
          <a:stretch/>
        </p:blipFill>
        <p:spPr>
          <a:xfrm>
            <a:off x="1190847" y="3733800"/>
            <a:ext cx="2128283" cy="21282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6"/>
        <p:cNvGrpSpPr/>
        <p:nvPr/>
      </p:nvGrpSpPr>
      <p:grpSpPr>
        <a:xfrm>
          <a:off x="0" y="0"/>
          <a:ext cx="0" cy="0"/>
          <a:chOff x="0" y="0"/>
          <a:chExt cx="0" cy="0"/>
        </a:xfrm>
      </p:grpSpPr>
      <p:sp>
        <p:nvSpPr>
          <p:cNvPr id="2367" name="Google Shape;2367;p6"/>
          <p:cNvSpPr/>
          <p:nvPr/>
        </p:nvSpPr>
        <p:spPr>
          <a:xfrm>
            <a:off x="0"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8" name="Google Shape;2368;p6"/>
          <p:cNvSpPr/>
          <p:nvPr/>
        </p:nvSpPr>
        <p:spPr>
          <a:xfrm>
            <a:off x="0" y="0"/>
            <a:ext cx="12188949" cy="70955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369" name="Google Shape;2369;p6"/>
          <p:cNvGrpSpPr/>
          <p:nvPr/>
        </p:nvGrpSpPr>
        <p:grpSpPr>
          <a:xfrm>
            <a:off x="0" y="0"/>
            <a:ext cx="4707053" cy="6858000"/>
            <a:chOff x="651279" y="598259"/>
            <a:chExt cx="10889442" cy="5680742"/>
          </a:xfrm>
        </p:grpSpPr>
        <p:sp>
          <p:nvSpPr>
            <p:cNvPr id="2370" name="Google Shape;2370;p6"/>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1" name="Google Shape;2371;p6"/>
            <p:cNvSpPr/>
            <p:nvPr/>
          </p:nvSpPr>
          <p:spPr>
            <a:xfrm>
              <a:off x="651279" y="598259"/>
              <a:ext cx="10889442" cy="5680742"/>
            </a:xfrm>
            <a:prstGeom prst="rect">
              <a:avLst/>
            </a:prstGeom>
            <a:solidFill>
              <a:schemeClr val="accent6">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372" name="Google Shape;2372;p6"/>
          <p:cNvGrpSpPr/>
          <p:nvPr/>
        </p:nvGrpSpPr>
        <p:grpSpPr>
          <a:xfrm>
            <a:off x="1524" y="0"/>
            <a:ext cx="12188952" cy="6858000"/>
            <a:chOff x="0" y="0"/>
            <a:chExt cx="12188952" cy="6858000"/>
          </a:xfrm>
        </p:grpSpPr>
        <p:sp>
          <p:nvSpPr>
            <p:cNvPr id="2373" name="Google Shape;2373;p6"/>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4" name="Google Shape;2374;p6"/>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5" name="Google Shape;2375;p6"/>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6" name="Google Shape;2376;p6"/>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7" name="Google Shape;2377;p6"/>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8" name="Google Shape;2378;p6"/>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9" name="Google Shape;2379;p6"/>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380" name="Google Shape;2380;p6"/>
          <p:cNvSpPr txBox="1">
            <a:spLocks noGrp="1"/>
          </p:cNvSpPr>
          <p:nvPr>
            <p:ph type="title"/>
          </p:nvPr>
        </p:nvSpPr>
        <p:spPr>
          <a:xfrm>
            <a:off x="100585" y="-136652"/>
            <a:ext cx="5140844" cy="534009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Calibri"/>
              <a:buNone/>
            </a:pPr>
            <a:r>
              <a:rPr lang="en-US" sz="4400">
                <a:solidFill>
                  <a:schemeClr val="lt1"/>
                </a:solidFill>
              </a:rPr>
              <a:t>Thank you to the participating BASIC</a:t>
            </a:r>
            <a:br>
              <a:rPr lang="en-US" sz="4400"/>
            </a:br>
            <a:r>
              <a:rPr lang="en-US" sz="4400">
                <a:solidFill>
                  <a:schemeClr val="lt1"/>
                </a:solidFill>
              </a:rPr>
              <a:t>Hospital Teams</a:t>
            </a:r>
            <a:endParaRPr sz="4400">
              <a:solidFill>
                <a:schemeClr val="lt1"/>
              </a:solidFill>
            </a:endParaRPr>
          </a:p>
        </p:txBody>
      </p:sp>
      <p:sp>
        <p:nvSpPr>
          <p:cNvPr id="2381" name="Google Shape;2381;p6"/>
          <p:cNvSpPr txBox="1">
            <a:spLocks noGrp="1"/>
          </p:cNvSpPr>
          <p:nvPr>
            <p:ph type="sldNum" idx="12"/>
          </p:nvPr>
        </p:nvSpPr>
        <p:spPr>
          <a:xfrm>
            <a:off x="9650097" y="4624276"/>
            <a:ext cx="1554737" cy="20693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72"/>
              <a:buNone/>
            </a:pPr>
            <a:fld id="{00000000-1234-1234-1234-123412341234}" type="slidenum">
              <a:rPr lang="en-US" sz="672">
                <a:solidFill>
                  <a:srgbClr val="AEB3B7"/>
                </a:solidFill>
                <a:latin typeface="Calibri"/>
                <a:ea typeface="Calibri"/>
                <a:cs typeface="Calibri"/>
                <a:sym typeface="Calibri"/>
              </a:rPr>
              <a:t>19</a:t>
            </a:fld>
            <a:endParaRPr/>
          </a:p>
        </p:txBody>
      </p:sp>
      <p:sp>
        <p:nvSpPr>
          <p:cNvPr id="2382" name="Google Shape;2382;p6"/>
          <p:cNvSpPr txBox="1"/>
          <p:nvPr/>
        </p:nvSpPr>
        <p:spPr>
          <a:xfrm>
            <a:off x="4896986" y="354640"/>
            <a:ext cx="3493844" cy="2478866"/>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accent2"/>
              </a:buClr>
              <a:buSzPts val="1800"/>
              <a:buFont typeface="Arial"/>
              <a:buChar char="•"/>
            </a:pPr>
            <a:r>
              <a:rPr lang="en-US" sz="1800" b="0" i="0" u="none" strike="noStrike" cap="none" dirty="0">
                <a:solidFill>
                  <a:schemeClr val="dk1"/>
                </a:solidFill>
                <a:latin typeface="Calibri"/>
                <a:ea typeface="Calibri"/>
                <a:cs typeface="Calibri"/>
                <a:sym typeface="Calibri"/>
              </a:rPr>
              <a:t>Memorial Hospital East</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dirty="0">
                <a:solidFill>
                  <a:schemeClr val="dk1"/>
                </a:solidFill>
                <a:latin typeface="Calibri"/>
                <a:ea typeface="Calibri"/>
                <a:cs typeface="Calibri"/>
                <a:sym typeface="Calibri"/>
              </a:rPr>
              <a:t>Memorial Hospital of Carbondale</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dirty="0">
                <a:solidFill>
                  <a:schemeClr val="dk1"/>
                </a:solidFill>
                <a:latin typeface="Calibri"/>
                <a:ea typeface="Calibri"/>
                <a:cs typeface="Calibri"/>
                <a:sym typeface="Calibri"/>
              </a:rPr>
              <a:t>Memorial Medical Center</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dirty="0" err="1">
                <a:solidFill>
                  <a:schemeClr val="dk1"/>
                </a:solidFill>
                <a:latin typeface="Calibri"/>
                <a:ea typeface="Calibri"/>
                <a:cs typeface="Calibri"/>
                <a:sym typeface="Calibri"/>
              </a:rPr>
              <a:t>Mercyhealth</a:t>
            </a:r>
            <a:r>
              <a:rPr lang="en-US" sz="1800" b="0" i="0" u="none" strike="noStrike" cap="none" dirty="0">
                <a:solidFill>
                  <a:schemeClr val="dk1"/>
                </a:solidFill>
                <a:latin typeface="Calibri"/>
                <a:ea typeface="Calibri"/>
                <a:cs typeface="Calibri"/>
                <a:sym typeface="Calibri"/>
              </a:rPr>
              <a:t>  Javon Bea Hospital</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dirty="0">
                <a:solidFill>
                  <a:schemeClr val="dk1"/>
                </a:solidFill>
                <a:latin typeface="Calibri"/>
                <a:ea typeface="Calibri"/>
                <a:cs typeface="Calibri"/>
                <a:sym typeface="Calibri"/>
              </a:rPr>
              <a:t>Morris Hospital and Health Care Centers</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dirty="0">
                <a:solidFill>
                  <a:schemeClr val="dk1"/>
                </a:solidFill>
                <a:latin typeface="Calibri"/>
                <a:ea typeface="Calibri"/>
                <a:cs typeface="Calibri"/>
                <a:sym typeface="Calibri"/>
              </a:rPr>
              <a:t>Mount Sinai</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dirty="0">
                <a:solidFill>
                  <a:schemeClr val="dk1"/>
                </a:solidFill>
                <a:latin typeface="Calibri"/>
                <a:ea typeface="Calibri"/>
                <a:cs typeface="Calibri"/>
                <a:sym typeface="Calibri"/>
              </a:rPr>
              <a:t>NM Central DuPage Hospital</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dirty="0">
                <a:solidFill>
                  <a:schemeClr val="dk1"/>
                </a:solidFill>
                <a:latin typeface="Calibri"/>
                <a:ea typeface="Calibri"/>
                <a:cs typeface="Calibri"/>
                <a:sym typeface="Calibri"/>
              </a:rPr>
              <a:t>NM </a:t>
            </a:r>
            <a:r>
              <a:rPr lang="en-US" sz="1800" b="0" i="0" u="none" strike="noStrike" cap="none" dirty="0" err="1">
                <a:solidFill>
                  <a:schemeClr val="dk1"/>
                </a:solidFill>
                <a:latin typeface="Calibri"/>
                <a:ea typeface="Calibri"/>
                <a:cs typeface="Calibri"/>
                <a:sym typeface="Calibri"/>
              </a:rPr>
              <a:t>Delnor</a:t>
            </a:r>
            <a:r>
              <a:rPr lang="en-US" sz="1800" b="0" i="0" u="none" strike="noStrike" cap="none" dirty="0">
                <a:solidFill>
                  <a:schemeClr val="dk1"/>
                </a:solidFill>
                <a:latin typeface="Calibri"/>
                <a:ea typeface="Calibri"/>
                <a:cs typeface="Calibri"/>
                <a:sym typeface="Calibri"/>
              </a:rPr>
              <a:t> Hospital</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dirty="0">
                <a:solidFill>
                  <a:schemeClr val="dk1"/>
                </a:solidFill>
                <a:latin typeface="Calibri"/>
                <a:ea typeface="Calibri"/>
                <a:cs typeface="Calibri"/>
                <a:sym typeface="Calibri"/>
              </a:rPr>
              <a:t>NM Huntley Hospital</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dirty="0">
                <a:solidFill>
                  <a:schemeClr val="dk1"/>
                </a:solidFill>
                <a:latin typeface="Calibri"/>
                <a:ea typeface="Calibri"/>
                <a:cs typeface="Calibri"/>
                <a:sym typeface="Calibri"/>
              </a:rPr>
              <a:t>NM Lake Forest Hospital</a:t>
            </a:r>
            <a:endParaRPr sz="1800" b="0" i="0" u="none" strike="noStrike" cap="none" dirty="0">
              <a:solidFill>
                <a:schemeClr val="dk1"/>
              </a:solidFill>
              <a:latin typeface="Calibri"/>
              <a:ea typeface="Calibri"/>
              <a:cs typeface="Calibri"/>
              <a:sym typeface="Calibri"/>
            </a:endParaRPr>
          </a:p>
          <a:p>
            <a:pPr marL="228600" marR="0" lvl="0" indent="-76200" algn="l" rtl="0">
              <a:lnSpc>
                <a:spcPct val="100000"/>
              </a:lnSpc>
              <a:spcBef>
                <a:spcPts val="2000"/>
              </a:spcBef>
              <a:spcAft>
                <a:spcPts val="0"/>
              </a:spcAft>
              <a:buClr>
                <a:schemeClr val="accent2"/>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383" name="Google Shape;2383;p6"/>
          <p:cNvSpPr txBox="1"/>
          <p:nvPr/>
        </p:nvSpPr>
        <p:spPr>
          <a:xfrm>
            <a:off x="8723555" y="142286"/>
            <a:ext cx="3227100" cy="24663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NorthShore University Health System - Evanston Hospital</a:t>
            </a:r>
            <a:endParaRPr sz="18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Northwest Community Hospital</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Northwestern Memorial Hospital</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OSF Heart of Mary Medical Center</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OSF Little Company of Mary Hospital</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OSF St. Anthony Medical Center- Rockford</a:t>
            </a:r>
            <a:endParaRPr sz="18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OSF St. Francis Medical Center</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Palos Community Hospital</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Riverside Medical Center</a:t>
            </a:r>
            <a:endParaRPr sz="1800" b="0" i="0" u="none" strike="noStrike" cap="none">
              <a:solidFill>
                <a:schemeClr val="dk1"/>
              </a:solidFill>
              <a:latin typeface="Calibri"/>
              <a:ea typeface="Calibri"/>
              <a:cs typeface="Calibri"/>
              <a:sym typeface="Calibri"/>
            </a:endParaRPr>
          </a:p>
        </p:txBody>
      </p:sp>
      <p:pic>
        <p:nvPicPr>
          <p:cNvPr id="2384" name="Google Shape;2384;p6" descr="Sunglasses face with solid fill with solid fill"/>
          <p:cNvPicPr preferRelativeResize="0"/>
          <p:nvPr/>
        </p:nvPicPr>
        <p:blipFill rotWithShape="1">
          <a:blip r:embed="rId3">
            <a:alphaModFix/>
          </a:blip>
          <a:srcRect/>
          <a:stretch/>
        </p:blipFill>
        <p:spPr>
          <a:xfrm>
            <a:off x="1261730" y="3778102"/>
            <a:ext cx="1782725" cy="1782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017" name="Google Shape;2017;g2486568cb9a_0_8"/>
          <p:cNvSpPr txBox="1">
            <a:spLocks noGrp="1"/>
          </p:cNvSpPr>
          <p:nvPr>
            <p:ph type="title"/>
          </p:nvPr>
        </p:nvSpPr>
        <p:spPr>
          <a:xfrm>
            <a:off x="609600" y="365125"/>
            <a:ext cx="10972800" cy="132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4800"/>
              <a:t>Why Antibiotic Stewardship?</a:t>
            </a:r>
            <a:endParaRPr sz="4800"/>
          </a:p>
        </p:txBody>
      </p:sp>
      <p:sp>
        <p:nvSpPr>
          <p:cNvPr id="2018" name="Google Shape;2018;g2486568cb9a_0_8"/>
          <p:cNvSpPr txBox="1">
            <a:spLocks noGrp="1"/>
          </p:cNvSpPr>
          <p:nvPr>
            <p:ph type="body" idx="1"/>
          </p:nvPr>
        </p:nvSpPr>
        <p:spPr>
          <a:xfrm>
            <a:off x="609600" y="1825625"/>
            <a:ext cx="109728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1000"/>
              </a:spcAft>
              <a:buSzPts val="1800"/>
              <a:buNone/>
            </a:pPr>
            <a:endParaRPr/>
          </a:p>
        </p:txBody>
      </p:sp>
      <p:sp>
        <p:nvSpPr>
          <p:cNvPr id="2019" name="Google Shape;2019;g2486568cb9a_0_8"/>
          <p:cNvSpPr txBox="1">
            <a:spLocks noGrp="1"/>
          </p:cNvSpPr>
          <p:nvPr>
            <p:ph type="sldNum" idx="12"/>
          </p:nvPr>
        </p:nvSpPr>
        <p:spPr>
          <a:xfrm>
            <a:off x="88392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pic>
        <p:nvPicPr>
          <p:cNvPr id="2020" name="Google Shape;2020;g2486568cb9a_0_8"/>
          <p:cNvPicPr preferRelativeResize="0"/>
          <p:nvPr/>
        </p:nvPicPr>
        <p:blipFill rotWithShape="1">
          <a:blip r:embed="rId3">
            <a:alphaModFix/>
          </a:blip>
          <a:srcRect/>
          <a:stretch/>
        </p:blipFill>
        <p:spPr>
          <a:xfrm>
            <a:off x="2090725" y="2042388"/>
            <a:ext cx="8010525" cy="4114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8"/>
        <p:cNvGrpSpPr/>
        <p:nvPr/>
      </p:nvGrpSpPr>
      <p:grpSpPr>
        <a:xfrm>
          <a:off x="0" y="0"/>
          <a:ext cx="0" cy="0"/>
          <a:chOff x="0" y="0"/>
          <a:chExt cx="0" cy="0"/>
        </a:xfrm>
      </p:grpSpPr>
      <p:sp>
        <p:nvSpPr>
          <p:cNvPr id="2389" name="Google Shape;2389;p7"/>
          <p:cNvSpPr/>
          <p:nvPr/>
        </p:nvSpPr>
        <p:spPr>
          <a:xfrm>
            <a:off x="0"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0" name="Google Shape;2390;p7"/>
          <p:cNvSpPr/>
          <p:nvPr/>
        </p:nvSpPr>
        <p:spPr>
          <a:xfrm>
            <a:off x="0" y="0"/>
            <a:ext cx="12188949" cy="709550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391" name="Google Shape;2391;p7"/>
          <p:cNvGrpSpPr/>
          <p:nvPr/>
        </p:nvGrpSpPr>
        <p:grpSpPr>
          <a:xfrm>
            <a:off x="0" y="0"/>
            <a:ext cx="4707053" cy="6858000"/>
            <a:chOff x="651279" y="598259"/>
            <a:chExt cx="10889442" cy="5680742"/>
          </a:xfrm>
        </p:grpSpPr>
        <p:sp>
          <p:nvSpPr>
            <p:cNvPr id="2392" name="Google Shape;2392;p7"/>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3" name="Google Shape;2393;p7"/>
            <p:cNvSpPr/>
            <p:nvPr/>
          </p:nvSpPr>
          <p:spPr>
            <a:xfrm>
              <a:off x="651279" y="598259"/>
              <a:ext cx="10889442" cy="5680742"/>
            </a:xfrm>
            <a:prstGeom prst="rect">
              <a:avLst/>
            </a:prstGeom>
            <a:solidFill>
              <a:schemeClr val="accent6">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394" name="Google Shape;2394;p7"/>
          <p:cNvGrpSpPr/>
          <p:nvPr/>
        </p:nvGrpSpPr>
        <p:grpSpPr>
          <a:xfrm>
            <a:off x="1524" y="0"/>
            <a:ext cx="12188952" cy="6858000"/>
            <a:chOff x="0" y="0"/>
            <a:chExt cx="12188952" cy="6858000"/>
          </a:xfrm>
        </p:grpSpPr>
        <p:sp>
          <p:nvSpPr>
            <p:cNvPr id="2395" name="Google Shape;2395;p7"/>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6" name="Google Shape;2396;p7"/>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7" name="Google Shape;2397;p7"/>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8" name="Google Shape;2398;p7"/>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9" name="Google Shape;2399;p7"/>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00" name="Google Shape;2400;p7"/>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01" name="Google Shape;2401;p7"/>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402" name="Google Shape;2402;p7"/>
          <p:cNvSpPr txBox="1">
            <a:spLocks noGrp="1"/>
          </p:cNvSpPr>
          <p:nvPr>
            <p:ph type="title"/>
          </p:nvPr>
        </p:nvSpPr>
        <p:spPr>
          <a:xfrm>
            <a:off x="100585" y="-136652"/>
            <a:ext cx="5140844" cy="534009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Calibri"/>
              <a:buNone/>
            </a:pPr>
            <a:r>
              <a:rPr lang="en-US" sz="4400">
                <a:solidFill>
                  <a:schemeClr val="lt1"/>
                </a:solidFill>
              </a:rPr>
              <a:t>Thank you to the participating BASIC</a:t>
            </a:r>
            <a:br>
              <a:rPr lang="en-US" sz="4400"/>
            </a:br>
            <a:r>
              <a:rPr lang="en-US" sz="4400">
                <a:solidFill>
                  <a:schemeClr val="lt1"/>
                </a:solidFill>
              </a:rPr>
              <a:t>Hospital Teams</a:t>
            </a:r>
            <a:endParaRPr sz="4400">
              <a:solidFill>
                <a:schemeClr val="lt1"/>
              </a:solidFill>
            </a:endParaRPr>
          </a:p>
        </p:txBody>
      </p:sp>
      <p:sp>
        <p:nvSpPr>
          <p:cNvPr id="2403" name="Google Shape;2403;p7"/>
          <p:cNvSpPr txBox="1">
            <a:spLocks noGrp="1"/>
          </p:cNvSpPr>
          <p:nvPr>
            <p:ph type="sldNum" idx="12"/>
          </p:nvPr>
        </p:nvSpPr>
        <p:spPr>
          <a:xfrm>
            <a:off x="9650097" y="4624276"/>
            <a:ext cx="1554737" cy="20693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72"/>
              <a:buNone/>
            </a:pPr>
            <a:fld id="{00000000-1234-1234-1234-123412341234}" type="slidenum">
              <a:rPr lang="en-US" sz="672">
                <a:solidFill>
                  <a:srgbClr val="AEB3B7"/>
                </a:solidFill>
                <a:latin typeface="Calibri"/>
                <a:ea typeface="Calibri"/>
                <a:cs typeface="Calibri"/>
                <a:sym typeface="Calibri"/>
              </a:rPr>
              <a:t>20</a:t>
            </a:fld>
            <a:endParaRPr/>
          </a:p>
        </p:txBody>
      </p:sp>
      <p:sp>
        <p:nvSpPr>
          <p:cNvPr id="2404" name="Google Shape;2404;p7"/>
          <p:cNvSpPr txBox="1"/>
          <p:nvPr/>
        </p:nvSpPr>
        <p:spPr>
          <a:xfrm>
            <a:off x="4896986" y="354640"/>
            <a:ext cx="3493844" cy="2478866"/>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accent2"/>
              </a:buClr>
              <a:buSzPts val="1600"/>
              <a:buFont typeface="Arial"/>
              <a:buChar char="•"/>
            </a:pPr>
            <a:r>
              <a:rPr lang="en-US" sz="1600" b="0" i="0" u="none" strike="noStrike" cap="none">
                <a:solidFill>
                  <a:schemeClr val="dk1"/>
                </a:solidFill>
                <a:latin typeface="Calibri"/>
                <a:ea typeface="Calibri"/>
                <a:cs typeface="Calibri"/>
                <a:sym typeface="Calibri"/>
              </a:rPr>
              <a:t>Rush University Medical Center</a:t>
            </a:r>
            <a:endParaRPr/>
          </a:p>
          <a:p>
            <a:pPr marL="228600" marR="0" lvl="0" indent="-127000" algn="l" rtl="0">
              <a:lnSpc>
                <a:spcPct val="100000"/>
              </a:lnSpc>
              <a:spcBef>
                <a:spcPts val="0"/>
              </a:spcBef>
              <a:spcAft>
                <a:spcPts val="0"/>
              </a:spcAft>
              <a:buClr>
                <a:schemeClr val="accent2"/>
              </a:buClr>
              <a:buSzPts val="1600"/>
              <a:buFont typeface="Arial"/>
              <a:buNone/>
            </a:pPr>
            <a:endParaRPr sz="16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accent2"/>
              </a:buClr>
              <a:buSzPts val="1600"/>
              <a:buFont typeface="Arial"/>
              <a:buChar char="•"/>
            </a:pPr>
            <a:r>
              <a:rPr lang="en-US" sz="1600" b="0" i="0" u="none" strike="noStrike" cap="none">
                <a:solidFill>
                  <a:schemeClr val="dk1"/>
                </a:solidFill>
                <a:latin typeface="Calibri"/>
                <a:ea typeface="Calibri"/>
                <a:cs typeface="Calibri"/>
                <a:sym typeface="Calibri"/>
              </a:rPr>
              <a:t>Rush-Copley Medical Center</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600"/>
              <a:buFont typeface="Arial"/>
              <a:buChar char="•"/>
            </a:pPr>
            <a:r>
              <a:rPr lang="en-US" sz="1600" b="0" i="0" u="none" strike="noStrike" cap="none">
                <a:solidFill>
                  <a:schemeClr val="dk1"/>
                </a:solidFill>
                <a:latin typeface="Calibri"/>
                <a:ea typeface="Calibri"/>
                <a:cs typeface="Calibri"/>
                <a:sym typeface="Calibri"/>
              </a:rPr>
              <a:t>Sarah Bush Lincoln</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600"/>
              <a:buFont typeface="Arial"/>
              <a:buChar char="•"/>
            </a:pPr>
            <a:r>
              <a:rPr lang="en-US" sz="1600" b="0" i="0" u="none" strike="noStrike" cap="none">
                <a:solidFill>
                  <a:schemeClr val="dk1"/>
                </a:solidFill>
                <a:latin typeface="Calibri"/>
                <a:ea typeface="Calibri"/>
                <a:cs typeface="Calibri"/>
                <a:sym typeface="Calibri"/>
              </a:rPr>
              <a:t>Silver Cross Hospital</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600"/>
              <a:buFont typeface="Arial"/>
              <a:buChar char="•"/>
            </a:pPr>
            <a:r>
              <a:rPr lang="en-US" sz="1600" b="0" i="0" u="none" strike="noStrike" cap="none">
                <a:solidFill>
                  <a:schemeClr val="dk1"/>
                </a:solidFill>
                <a:latin typeface="Calibri"/>
                <a:ea typeface="Calibri"/>
                <a:cs typeface="Calibri"/>
                <a:sym typeface="Calibri"/>
              </a:rPr>
              <a:t>SSM Cardinal Glennon Children's Hospital</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600"/>
              <a:buFont typeface="Arial"/>
              <a:buChar char="•"/>
            </a:pPr>
            <a:r>
              <a:rPr lang="en-US" sz="1600" b="0" i="0" u="none" strike="noStrike" cap="none">
                <a:solidFill>
                  <a:schemeClr val="dk1"/>
                </a:solidFill>
                <a:latin typeface="Calibri"/>
                <a:ea typeface="Calibri"/>
                <a:cs typeface="Calibri"/>
                <a:sym typeface="Calibri"/>
              </a:rPr>
              <a:t>SSM Health Good Samaritan</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600"/>
              <a:buFont typeface="Arial"/>
              <a:buChar char="•"/>
            </a:pPr>
            <a:r>
              <a:rPr lang="en-US" sz="1600" b="0" i="0" u="none" strike="noStrike" cap="none">
                <a:solidFill>
                  <a:schemeClr val="dk1"/>
                </a:solidFill>
                <a:latin typeface="Calibri"/>
                <a:ea typeface="Calibri"/>
                <a:cs typeface="Calibri"/>
                <a:sym typeface="Calibri"/>
              </a:rPr>
              <a:t>SSM St. Mary's Hospital - St.Louis</a:t>
            </a:r>
            <a:endParaRPr sz="16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2000"/>
              </a:spcBef>
              <a:spcAft>
                <a:spcPts val="0"/>
              </a:spcAft>
              <a:buClr>
                <a:schemeClr val="accent2"/>
              </a:buClr>
              <a:buSzPts val="1600"/>
              <a:buFont typeface="Arial"/>
              <a:buChar char="•"/>
            </a:pPr>
            <a:r>
              <a:rPr lang="en-US" sz="1600" b="0" i="0" u="none" strike="noStrike" cap="none">
                <a:solidFill>
                  <a:schemeClr val="dk1"/>
                </a:solidFill>
                <a:latin typeface="Calibri"/>
                <a:ea typeface="Calibri"/>
                <a:cs typeface="Calibri"/>
                <a:sym typeface="Calibri"/>
              </a:rPr>
              <a:t>St. Anthony Hospital</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600"/>
              <a:buFont typeface="Arial"/>
              <a:buChar char="•"/>
            </a:pPr>
            <a:r>
              <a:rPr lang="en-US" sz="1600" b="0" i="0" u="none" strike="noStrike" cap="none">
                <a:solidFill>
                  <a:schemeClr val="dk1"/>
                </a:solidFill>
                <a:latin typeface="Calibri"/>
                <a:ea typeface="Calibri"/>
                <a:cs typeface="Calibri"/>
                <a:sym typeface="Calibri"/>
              </a:rPr>
              <a:t>St. Joseph Hospital - Breese</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600"/>
              <a:buFont typeface="Arial"/>
              <a:buChar char="•"/>
            </a:pPr>
            <a:r>
              <a:rPr lang="en-US" sz="1600" b="0" i="0" u="none" strike="noStrike" cap="none">
                <a:solidFill>
                  <a:schemeClr val="dk1"/>
                </a:solidFill>
                <a:latin typeface="Calibri"/>
                <a:ea typeface="Calibri"/>
                <a:cs typeface="Calibri"/>
                <a:sym typeface="Calibri"/>
              </a:rPr>
              <a:t>St. Louis Children's Hospital</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600"/>
              <a:buFont typeface="Arial"/>
              <a:buChar char="•"/>
            </a:pPr>
            <a:r>
              <a:rPr lang="en-US" sz="1600" b="0" i="0" u="none" strike="noStrike" cap="none">
                <a:solidFill>
                  <a:schemeClr val="dk1"/>
                </a:solidFill>
                <a:latin typeface="Calibri"/>
                <a:ea typeface="Calibri"/>
                <a:cs typeface="Calibri"/>
                <a:sym typeface="Calibri"/>
              </a:rPr>
              <a:t>Stroger Hospital of Cook County</a:t>
            </a:r>
            <a:endParaRPr sz="1600" b="0" i="0" u="none" strike="noStrike" cap="none">
              <a:solidFill>
                <a:schemeClr val="dk1"/>
              </a:solidFill>
              <a:latin typeface="Calibri"/>
              <a:ea typeface="Calibri"/>
              <a:cs typeface="Calibri"/>
              <a:sym typeface="Calibri"/>
            </a:endParaRPr>
          </a:p>
          <a:p>
            <a:pPr marL="228600" marR="0" lvl="0" indent="-127000" algn="l" rtl="0">
              <a:lnSpc>
                <a:spcPct val="100000"/>
              </a:lnSpc>
              <a:spcBef>
                <a:spcPts val="2000"/>
              </a:spcBef>
              <a:spcAft>
                <a:spcPts val="0"/>
              </a:spcAft>
              <a:buClr>
                <a:schemeClr val="accent2"/>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405" name="Google Shape;2405;p7"/>
          <p:cNvSpPr txBox="1"/>
          <p:nvPr/>
        </p:nvSpPr>
        <p:spPr>
          <a:xfrm>
            <a:off x="8723555" y="360011"/>
            <a:ext cx="3227144" cy="2466166"/>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accent2"/>
              </a:buClr>
              <a:buSzPts val="1600"/>
              <a:buFont typeface="Arial"/>
              <a:buChar char="•"/>
            </a:pPr>
            <a:r>
              <a:rPr lang="en-US" sz="1600" b="0" i="0" u="none" strike="noStrike" cap="none">
                <a:solidFill>
                  <a:schemeClr val="dk1"/>
                </a:solidFill>
                <a:latin typeface="Calibri"/>
                <a:ea typeface="Calibri"/>
                <a:cs typeface="Calibri"/>
                <a:sym typeface="Calibri"/>
              </a:rPr>
              <a:t>Swedish American Hospital</a:t>
            </a:r>
            <a:endParaRPr sz="16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2000"/>
              </a:spcBef>
              <a:spcAft>
                <a:spcPts val="0"/>
              </a:spcAft>
              <a:buClr>
                <a:schemeClr val="accent2"/>
              </a:buClr>
              <a:buSzPts val="1600"/>
              <a:buFont typeface="Arial"/>
              <a:buChar char="•"/>
            </a:pPr>
            <a:r>
              <a:rPr lang="en-US" sz="1600" b="0" i="0" u="none" strike="noStrike" cap="none">
                <a:solidFill>
                  <a:schemeClr val="dk1"/>
                </a:solidFill>
                <a:latin typeface="Calibri"/>
                <a:ea typeface="Calibri"/>
                <a:cs typeface="Calibri"/>
                <a:sym typeface="Calibri"/>
              </a:rPr>
              <a:t>Swedish Hospital</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600"/>
              <a:buFont typeface="Arial"/>
              <a:buChar char="•"/>
            </a:pPr>
            <a:r>
              <a:rPr lang="en-US" sz="1600" b="0" i="0" u="none" strike="noStrike" cap="none">
                <a:solidFill>
                  <a:schemeClr val="dk1"/>
                </a:solidFill>
                <a:latin typeface="Calibri"/>
                <a:ea typeface="Calibri"/>
                <a:cs typeface="Calibri"/>
                <a:sym typeface="Calibri"/>
              </a:rPr>
              <a:t>UnityPoint Health Methodist Medical Center</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600"/>
              <a:buFont typeface="Arial"/>
              <a:buChar char="•"/>
            </a:pPr>
            <a:r>
              <a:rPr lang="en-US" sz="1600" b="0" i="0" u="none" strike="noStrike" cap="none">
                <a:solidFill>
                  <a:schemeClr val="dk1"/>
                </a:solidFill>
                <a:latin typeface="Calibri"/>
                <a:ea typeface="Calibri"/>
                <a:cs typeface="Calibri"/>
                <a:sym typeface="Calibri"/>
              </a:rPr>
              <a:t>UnityPoint Health Trinity</a:t>
            </a:r>
            <a:endParaRPr sz="16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2000"/>
              </a:spcBef>
              <a:spcAft>
                <a:spcPts val="0"/>
              </a:spcAft>
              <a:buClr>
                <a:schemeClr val="accent2"/>
              </a:buClr>
              <a:buSzPts val="1600"/>
              <a:buFont typeface="Arial"/>
              <a:buChar char="•"/>
            </a:pPr>
            <a:r>
              <a:rPr lang="en-US" sz="1600" b="0" i="0" u="none" strike="noStrike" cap="none">
                <a:solidFill>
                  <a:schemeClr val="dk1"/>
                </a:solidFill>
                <a:latin typeface="Calibri"/>
                <a:ea typeface="Calibri"/>
                <a:cs typeface="Calibri"/>
                <a:sym typeface="Calibri"/>
              </a:rPr>
              <a:t>University of Chicago Medical Center</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600"/>
              <a:buFont typeface="Arial"/>
              <a:buChar char="•"/>
            </a:pPr>
            <a:r>
              <a:rPr lang="en-US" sz="1600" b="0" i="0" u="none" strike="noStrike" cap="none">
                <a:solidFill>
                  <a:schemeClr val="dk1"/>
                </a:solidFill>
                <a:latin typeface="Calibri"/>
                <a:ea typeface="Calibri"/>
                <a:cs typeface="Calibri"/>
                <a:sym typeface="Calibri"/>
              </a:rPr>
              <a:t>University of Illinois Hospital &amp; Health Sciences System (UIC)</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600"/>
              <a:buFont typeface="Arial"/>
              <a:buChar char="•"/>
            </a:pPr>
            <a:r>
              <a:rPr lang="en-US" sz="1600" b="0" i="0" u="none" strike="noStrike" cap="none">
                <a:solidFill>
                  <a:schemeClr val="dk1"/>
                </a:solidFill>
                <a:latin typeface="Calibri"/>
                <a:ea typeface="Calibri"/>
                <a:cs typeface="Calibri"/>
                <a:sym typeface="Calibri"/>
              </a:rPr>
              <a:t>West Suburban Medical Center</a:t>
            </a:r>
            <a:endParaRPr sz="1400" b="0" i="0" u="none" strike="noStrike" cap="none">
              <a:solidFill>
                <a:srgbClr val="000000"/>
              </a:solidFill>
              <a:latin typeface="Arial"/>
              <a:ea typeface="Arial"/>
              <a:cs typeface="Arial"/>
              <a:sym typeface="Arial"/>
            </a:endParaRPr>
          </a:p>
          <a:p>
            <a:pPr marL="228600" marR="0" lvl="0" indent="-127000" algn="l" rtl="0">
              <a:lnSpc>
                <a:spcPct val="100000"/>
              </a:lnSpc>
              <a:spcBef>
                <a:spcPts val="2000"/>
              </a:spcBef>
              <a:spcAft>
                <a:spcPts val="0"/>
              </a:spcAft>
              <a:buClr>
                <a:schemeClr val="accent2"/>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2406" name="Google Shape;2406;p7" descr="Magician Hat with solid fill"/>
          <p:cNvPicPr preferRelativeResize="0"/>
          <p:nvPr/>
        </p:nvPicPr>
        <p:blipFill rotWithShape="1">
          <a:blip r:embed="rId3">
            <a:alphaModFix/>
          </a:blip>
          <a:srcRect/>
          <a:stretch/>
        </p:blipFill>
        <p:spPr>
          <a:xfrm>
            <a:off x="1144954" y="3909646"/>
            <a:ext cx="2164861" cy="216486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0"/>
        <p:cNvGrpSpPr/>
        <p:nvPr/>
      </p:nvGrpSpPr>
      <p:grpSpPr>
        <a:xfrm>
          <a:off x="0" y="0"/>
          <a:ext cx="0" cy="0"/>
          <a:chOff x="0" y="0"/>
          <a:chExt cx="0" cy="0"/>
        </a:xfrm>
      </p:grpSpPr>
      <p:sp>
        <p:nvSpPr>
          <p:cNvPr id="2411" name="Google Shape;2411;p10"/>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12" name="Google Shape;2412;p10" descr="Large skydiving group mid-air"/>
          <p:cNvPicPr preferRelativeResize="0"/>
          <p:nvPr/>
        </p:nvPicPr>
        <p:blipFill rotWithShape="1">
          <a:blip r:embed="rId3">
            <a:alphaModFix/>
          </a:blip>
          <a:srcRect t="11747" b="3664"/>
          <a:stretch/>
        </p:blipFill>
        <p:spPr>
          <a:xfrm>
            <a:off x="-3047" y="10"/>
            <a:ext cx="12191999" cy="6857990"/>
          </a:xfrm>
          <a:prstGeom prst="rect">
            <a:avLst/>
          </a:prstGeom>
          <a:noFill/>
          <a:ln>
            <a:noFill/>
          </a:ln>
        </p:spPr>
      </p:pic>
      <p:sp>
        <p:nvSpPr>
          <p:cNvPr id="2413" name="Google Shape;2413;p10"/>
          <p:cNvSpPr/>
          <p:nvPr/>
        </p:nvSpPr>
        <p:spPr>
          <a:xfrm>
            <a:off x="0" y="2207602"/>
            <a:ext cx="12191999" cy="3162146"/>
          </a:xfrm>
          <a:prstGeom prst="rect">
            <a:avLst/>
          </a:prstGeom>
          <a:gradFill>
            <a:gsLst>
              <a:gs pos="0">
                <a:srgbClr val="000000">
                  <a:alpha val="0"/>
                </a:srgbClr>
              </a:gs>
              <a:gs pos="25000">
                <a:srgbClr val="000000">
                  <a:alpha val="14509"/>
                </a:srgbClr>
              </a:gs>
              <a:gs pos="50000">
                <a:srgbClr val="000000">
                  <a:alpha val="29411"/>
                </a:srgbClr>
              </a:gs>
              <a:gs pos="75000">
                <a:srgbClr val="000000">
                  <a:alpha val="14509"/>
                </a:srgbClr>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14" name="Google Shape;2414;p10"/>
          <p:cNvSpPr txBox="1">
            <a:spLocks noGrp="1"/>
          </p:cNvSpPr>
          <p:nvPr>
            <p:ph type="title"/>
          </p:nvPr>
        </p:nvSpPr>
        <p:spPr>
          <a:xfrm>
            <a:off x="309150" y="325550"/>
            <a:ext cx="11190600" cy="31623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5200"/>
              <a:buFont typeface="Calibri"/>
              <a:buNone/>
            </a:pPr>
            <a:r>
              <a:rPr lang="en-US" sz="6200">
                <a:solidFill>
                  <a:srgbClr val="FFFFFF"/>
                </a:solidFill>
              </a:rPr>
              <a:t>Thank you ILPQC Hospital teams!</a:t>
            </a:r>
            <a:endParaRPr sz="4600"/>
          </a:p>
        </p:txBody>
      </p:sp>
      <p:sp>
        <p:nvSpPr>
          <p:cNvPr id="2415" name="Google Shape;2415;p10"/>
          <p:cNvSpPr txBox="1">
            <a:spLocks noGrp="1"/>
          </p:cNvSpPr>
          <p:nvPr>
            <p:ph type="body" idx="1"/>
          </p:nvPr>
        </p:nvSpPr>
        <p:spPr>
          <a:xfrm>
            <a:off x="1100050" y="4428300"/>
            <a:ext cx="10058400" cy="9264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sz="2700">
                <a:solidFill>
                  <a:srgbClr val="FFFFFF"/>
                </a:solidFill>
              </a:rPr>
              <a:t>All ILPQC BASIC Hospital Team Talk Presenters, QI Panels, and Breakout Session Facilitators!</a:t>
            </a:r>
            <a:endParaRPr sz="2700"/>
          </a:p>
        </p:txBody>
      </p:sp>
      <p:sp>
        <p:nvSpPr>
          <p:cNvPr id="2416" name="Google Shape;241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solidFill>
                  <a:srgbClr val="FFFFFF"/>
                </a:solidFill>
                <a:latin typeface="Calibri"/>
                <a:ea typeface="Calibri"/>
                <a:cs typeface="Calibri"/>
                <a:sym typeface="Calibri"/>
              </a:rPr>
              <a:t>Illinois Perinatal Quality Collaborative</a:t>
            </a:r>
            <a:endParaRPr/>
          </a:p>
        </p:txBody>
      </p:sp>
      <p:sp>
        <p:nvSpPr>
          <p:cNvPr id="2417" name="Google Shape;241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solidFill>
                  <a:srgbClr val="FFFFFF"/>
                </a:solidFill>
                <a:latin typeface="Calibri"/>
                <a:ea typeface="Calibri"/>
                <a:cs typeface="Calibri"/>
                <a:sym typeface="Calibri"/>
              </a:rPr>
              <a:t>21</a:t>
            </a:fld>
            <a:endParaRPr>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1"/>
        <p:cNvGrpSpPr/>
        <p:nvPr/>
      </p:nvGrpSpPr>
      <p:grpSpPr>
        <a:xfrm>
          <a:off x="0" y="0"/>
          <a:ext cx="0" cy="0"/>
          <a:chOff x="0" y="0"/>
          <a:chExt cx="0" cy="0"/>
        </a:xfrm>
      </p:grpSpPr>
      <p:sp>
        <p:nvSpPr>
          <p:cNvPr id="2422" name="Google Shape;2422;p240"/>
          <p:cNvSpPr txBox="1">
            <a:spLocks noGrp="1"/>
          </p:cNvSpPr>
          <p:nvPr>
            <p:ph type="title"/>
          </p:nvPr>
        </p:nvSpPr>
        <p:spPr>
          <a:xfrm>
            <a:off x="1413310" y="1414321"/>
            <a:ext cx="9365380" cy="201467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000"/>
              <a:buFont typeface="Calibri"/>
              <a:buNone/>
            </a:pPr>
            <a:r>
              <a:rPr lang="en-US" dirty="0"/>
              <a:t>Achieving BASIC Together: </a:t>
            </a:r>
            <a:br>
              <a:rPr lang="en-US" dirty="0"/>
            </a:br>
            <a:r>
              <a:rPr lang="en-US" dirty="0"/>
              <a:t>Two Years of Outstanding Hospital QI Work</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2429" name="Google Shape;2429;g2487864ba95_0_1"/>
          <p:cNvSpPr txBox="1">
            <a:spLocks noGrp="1"/>
          </p:cNvSpPr>
          <p:nvPr>
            <p:ph type="title"/>
          </p:nvPr>
        </p:nvSpPr>
        <p:spPr>
          <a:xfrm>
            <a:off x="200300" y="365125"/>
            <a:ext cx="11382000" cy="132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4800" dirty="0"/>
              <a:t>Who we are: </a:t>
            </a:r>
            <a:endParaRPr sz="4800" dirty="0"/>
          </a:p>
          <a:p>
            <a:pPr marL="0" lvl="0" indent="0" algn="l" rtl="0">
              <a:lnSpc>
                <a:spcPct val="100000"/>
              </a:lnSpc>
              <a:spcBef>
                <a:spcPts val="0"/>
              </a:spcBef>
              <a:spcAft>
                <a:spcPts val="0"/>
              </a:spcAft>
              <a:buSzPts val="1800"/>
              <a:buNone/>
            </a:pPr>
            <a:r>
              <a:rPr lang="en-US" sz="4800" dirty="0"/>
              <a:t>BASIC Hospital Team Characteristics</a:t>
            </a:r>
            <a:endParaRPr sz="4800" dirty="0"/>
          </a:p>
        </p:txBody>
      </p:sp>
      <p:sp>
        <p:nvSpPr>
          <p:cNvPr id="2430" name="Google Shape;2430;g2487864ba95_0_1"/>
          <p:cNvSpPr txBox="1">
            <a:spLocks noGrp="1"/>
          </p:cNvSpPr>
          <p:nvPr>
            <p:ph type="body" idx="1"/>
          </p:nvPr>
        </p:nvSpPr>
        <p:spPr>
          <a:xfrm>
            <a:off x="609600" y="1825625"/>
            <a:ext cx="109728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1000"/>
              </a:spcAft>
              <a:buSzPts val="1800"/>
              <a:buNone/>
            </a:pPr>
            <a:endParaRPr/>
          </a:p>
        </p:txBody>
      </p:sp>
      <p:sp>
        <p:nvSpPr>
          <p:cNvPr id="2431" name="Google Shape;2431;g2487864ba95_0_1"/>
          <p:cNvSpPr txBox="1">
            <a:spLocks noGrp="1"/>
          </p:cNvSpPr>
          <p:nvPr>
            <p:ph type="sldNum" idx="12"/>
          </p:nvPr>
        </p:nvSpPr>
        <p:spPr>
          <a:xfrm>
            <a:off x="88392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pic>
        <p:nvPicPr>
          <p:cNvPr id="2432" name="Google Shape;2432;g2487864ba95_0_1"/>
          <p:cNvPicPr preferRelativeResize="0"/>
          <p:nvPr/>
        </p:nvPicPr>
        <p:blipFill rotWithShape="1">
          <a:blip r:embed="rId3">
            <a:alphaModFix/>
          </a:blip>
          <a:srcRect/>
          <a:stretch/>
        </p:blipFill>
        <p:spPr>
          <a:xfrm>
            <a:off x="1840676" y="1870350"/>
            <a:ext cx="8134598" cy="4441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sp>
        <p:nvSpPr>
          <p:cNvPr id="2438" name="Google Shape;2438;p13"/>
          <p:cNvSpPr txBox="1">
            <a:spLocks noGrp="1"/>
          </p:cNvSpPr>
          <p:nvPr>
            <p:ph type="title"/>
          </p:nvPr>
        </p:nvSpPr>
        <p:spPr>
          <a:xfrm>
            <a:off x="309150" y="365125"/>
            <a:ext cx="11273400" cy="132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sz="4100"/>
              <a:t>Making Systems Changes Happen:</a:t>
            </a:r>
            <a:br>
              <a:rPr lang="en-US" sz="4100"/>
            </a:br>
            <a:r>
              <a:rPr lang="en-US" sz="4100"/>
              <a:t>BASIC Structure Measures</a:t>
            </a:r>
            <a:endParaRPr sz="4100"/>
          </a:p>
        </p:txBody>
      </p:sp>
      <p:sp>
        <p:nvSpPr>
          <p:cNvPr id="2439" name="Google Shape;2439;p1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AEB3B7"/>
              </a:buClr>
              <a:buSzPts val="1200"/>
              <a:buFont typeface="Calibri"/>
              <a:buNone/>
            </a:pPr>
            <a:fld id="{00000000-1234-1234-1234-123412341234}" type="slidenum">
              <a:rPr lang="en-US" sz="1200" b="0" i="0" u="none" strike="noStrike" cap="none">
                <a:solidFill>
                  <a:srgbClr val="AEB3B7"/>
                </a:solidFill>
                <a:latin typeface="Calibri"/>
                <a:ea typeface="Calibri"/>
                <a:cs typeface="Calibri"/>
                <a:sym typeface="Calibri"/>
              </a:rPr>
              <a:t>24</a:t>
            </a:fld>
            <a:endParaRPr sz="1200" b="0" i="0" u="none" strike="noStrike" cap="none">
              <a:solidFill>
                <a:srgbClr val="AEB3B7"/>
              </a:solidFill>
              <a:latin typeface="Calibri"/>
              <a:ea typeface="Calibri"/>
              <a:cs typeface="Calibri"/>
              <a:sym typeface="Calibri"/>
            </a:endParaRPr>
          </a:p>
        </p:txBody>
      </p:sp>
      <p:sp>
        <p:nvSpPr>
          <p:cNvPr id="2440" name="Google Shape;2440;p1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19497"/>
              </a:buClr>
              <a:buSzPts val="1200"/>
              <a:buFont typeface="Calibri"/>
              <a:buNone/>
            </a:pPr>
            <a:r>
              <a:rPr lang="en-US" sz="1200" b="0" i="0" u="none" strike="noStrike" cap="none">
                <a:solidFill>
                  <a:srgbClr val="919497"/>
                </a:solidFill>
                <a:latin typeface="Calibri"/>
                <a:ea typeface="Calibri"/>
                <a:cs typeface="Calibri"/>
                <a:sym typeface="Calibri"/>
              </a:rPr>
              <a:t>Illinois Perinatal Quality Collaborative</a:t>
            </a:r>
            <a:endParaRPr/>
          </a:p>
        </p:txBody>
      </p:sp>
      <p:sp>
        <p:nvSpPr>
          <p:cNvPr id="2441" name="Google Shape;2441;p13"/>
          <p:cNvSpPr txBox="1"/>
          <p:nvPr/>
        </p:nvSpPr>
        <p:spPr>
          <a:xfrm>
            <a:off x="-6256" y="1997219"/>
            <a:ext cx="2402596" cy="120032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44C55"/>
              </a:buClr>
              <a:buSzPts val="2400"/>
              <a:buFont typeface="Calibri"/>
              <a:buNone/>
            </a:pPr>
            <a:r>
              <a:rPr lang="en-US" sz="2400" b="1" i="0" u="none" strike="noStrike" cap="none">
                <a:solidFill>
                  <a:srgbClr val="444C55"/>
                </a:solidFill>
                <a:latin typeface="Calibri"/>
                <a:ea typeface="Calibri"/>
                <a:cs typeface="Calibri"/>
                <a:sym typeface="Calibri"/>
              </a:rPr>
              <a:t>80%</a:t>
            </a:r>
            <a:r>
              <a:rPr lang="en-US" sz="2400" b="0" i="0" u="none" strike="noStrike" cap="none">
                <a:solidFill>
                  <a:srgbClr val="444C55"/>
                </a:solidFill>
                <a:latin typeface="Calibri"/>
                <a:ea typeface="Calibri"/>
                <a:cs typeface="Calibri"/>
                <a:sym typeface="Calibri"/>
              </a:rPr>
              <a:t> standardized healthcare team education</a:t>
            </a:r>
            <a:endParaRPr sz="2400" b="0" i="0" u="none" strike="noStrike" cap="none">
              <a:solidFill>
                <a:srgbClr val="444C55"/>
              </a:solidFill>
              <a:latin typeface="Calibri"/>
              <a:ea typeface="Calibri"/>
              <a:cs typeface="Calibri"/>
              <a:sym typeface="Calibri"/>
            </a:endParaRPr>
          </a:p>
        </p:txBody>
      </p:sp>
      <p:sp>
        <p:nvSpPr>
          <p:cNvPr id="2442" name="Google Shape;2442;p13"/>
          <p:cNvSpPr txBox="1"/>
          <p:nvPr/>
        </p:nvSpPr>
        <p:spPr>
          <a:xfrm>
            <a:off x="3998653" y="2122282"/>
            <a:ext cx="2412492"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44C55"/>
              </a:buClr>
              <a:buSzPts val="2400"/>
              <a:buFont typeface="Calibri"/>
              <a:buNone/>
            </a:pPr>
            <a:r>
              <a:rPr lang="en-US" sz="2400" b="1" i="0" u="none" strike="noStrike" cap="none">
                <a:solidFill>
                  <a:srgbClr val="444C55"/>
                </a:solidFill>
                <a:latin typeface="Calibri"/>
                <a:ea typeface="Calibri"/>
                <a:cs typeface="Calibri"/>
                <a:sym typeface="Calibri"/>
              </a:rPr>
              <a:t>83%</a:t>
            </a:r>
            <a:r>
              <a:rPr lang="en-US" sz="2400" b="0" i="0" u="none" strike="noStrike" cap="none">
                <a:solidFill>
                  <a:srgbClr val="444C55"/>
                </a:solidFill>
                <a:latin typeface="Calibri"/>
                <a:ea typeface="Calibri"/>
                <a:cs typeface="Calibri"/>
                <a:sym typeface="Calibri"/>
              </a:rPr>
              <a:t> standardized family education</a:t>
            </a:r>
            <a:endParaRPr sz="2400" b="0" i="0" u="none" strike="noStrike" cap="none">
              <a:solidFill>
                <a:srgbClr val="444C55"/>
              </a:solidFill>
              <a:latin typeface="Calibri"/>
              <a:ea typeface="Calibri"/>
              <a:cs typeface="Calibri"/>
              <a:sym typeface="Calibri"/>
            </a:endParaRPr>
          </a:p>
        </p:txBody>
      </p:sp>
      <p:sp>
        <p:nvSpPr>
          <p:cNvPr id="2443" name="Google Shape;2443;p13"/>
          <p:cNvSpPr txBox="1"/>
          <p:nvPr/>
        </p:nvSpPr>
        <p:spPr>
          <a:xfrm>
            <a:off x="7684930" y="1690815"/>
            <a:ext cx="2452200" cy="2308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44C55"/>
              </a:buClr>
              <a:buSzPts val="2400"/>
              <a:buFont typeface="Calibri"/>
              <a:buNone/>
            </a:pPr>
            <a:r>
              <a:rPr lang="en-US" sz="2400" b="1" i="0" u="none" strike="noStrike" cap="none">
                <a:solidFill>
                  <a:srgbClr val="444C55"/>
                </a:solidFill>
                <a:latin typeface="Calibri"/>
                <a:ea typeface="Calibri"/>
                <a:cs typeface="Calibri"/>
                <a:sym typeface="Calibri"/>
              </a:rPr>
              <a:t>90%</a:t>
            </a:r>
            <a:r>
              <a:rPr lang="en-US" sz="2400" b="0" i="0" u="none" strike="noStrike" cap="none">
                <a:solidFill>
                  <a:srgbClr val="444C55"/>
                </a:solidFill>
                <a:latin typeface="Calibri"/>
                <a:ea typeface="Calibri"/>
                <a:cs typeface="Calibri"/>
                <a:sym typeface="Calibri"/>
              </a:rPr>
              <a:t> standardized ≥35 EOS Risk Assessment</a:t>
            </a:r>
            <a:endParaRPr sz="2400" b="0" i="0" u="none" strike="noStrike" cap="none">
              <a:solidFill>
                <a:srgbClr val="444C55"/>
              </a:solidFill>
              <a:latin typeface="Calibri"/>
              <a:ea typeface="Calibri"/>
              <a:cs typeface="Calibri"/>
              <a:sym typeface="Calibri"/>
            </a:endParaRPr>
          </a:p>
          <a:p>
            <a:pPr marL="0" marR="0" lvl="0" indent="0" algn="r" rtl="0">
              <a:lnSpc>
                <a:spcPct val="100000"/>
              </a:lnSpc>
              <a:spcBef>
                <a:spcPts val="0"/>
              </a:spcBef>
              <a:spcAft>
                <a:spcPts val="0"/>
              </a:spcAft>
              <a:buClr>
                <a:srgbClr val="444C55"/>
              </a:buClr>
              <a:buSzPts val="2400"/>
              <a:buFont typeface="Calibri"/>
              <a:buNone/>
            </a:pPr>
            <a:r>
              <a:rPr lang="en-US" sz="2400" b="1" i="0" u="none" strike="noStrike" cap="none">
                <a:solidFill>
                  <a:srgbClr val="444C55"/>
                </a:solidFill>
                <a:latin typeface="Calibri"/>
                <a:ea typeface="Calibri"/>
                <a:cs typeface="Calibri"/>
                <a:sym typeface="Calibri"/>
              </a:rPr>
              <a:t>79%</a:t>
            </a:r>
            <a:r>
              <a:rPr lang="en-US" sz="2400" b="0" i="0" u="none" strike="noStrike" cap="none">
                <a:solidFill>
                  <a:srgbClr val="444C55"/>
                </a:solidFill>
                <a:latin typeface="Calibri"/>
                <a:ea typeface="Calibri"/>
                <a:cs typeface="Calibri"/>
                <a:sym typeface="Calibri"/>
              </a:rPr>
              <a:t> standardized &lt;35 EOS Risk Assessment</a:t>
            </a:r>
            <a:endParaRPr sz="2400" b="0" i="0" u="none" strike="noStrike" cap="none">
              <a:solidFill>
                <a:srgbClr val="444C55"/>
              </a:solidFill>
              <a:latin typeface="Calibri"/>
              <a:ea typeface="Calibri"/>
              <a:cs typeface="Calibri"/>
              <a:sym typeface="Calibri"/>
            </a:endParaRPr>
          </a:p>
        </p:txBody>
      </p:sp>
      <p:sp>
        <p:nvSpPr>
          <p:cNvPr id="2444" name="Google Shape;2444;p13"/>
          <p:cNvSpPr txBox="1"/>
          <p:nvPr/>
        </p:nvSpPr>
        <p:spPr>
          <a:xfrm>
            <a:off x="-69700" y="4173513"/>
            <a:ext cx="2541142"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44C55"/>
              </a:buClr>
              <a:buSzPts val="2400"/>
              <a:buFont typeface="Calibri"/>
              <a:buNone/>
            </a:pPr>
            <a:r>
              <a:rPr lang="en-US" sz="2400" b="1" i="0" u="none" strike="noStrike" cap="none">
                <a:solidFill>
                  <a:srgbClr val="444C55"/>
                </a:solidFill>
                <a:latin typeface="Calibri"/>
                <a:ea typeface="Calibri"/>
                <a:cs typeface="Calibri"/>
                <a:sym typeface="Calibri"/>
              </a:rPr>
              <a:t>93%</a:t>
            </a:r>
            <a:r>
              <a:rPr lang="en-US" sz="2400" b="0" i="0" u="none" strike="noStrike" cap="none">
                <a:solidFill>
                  <a:srgbClr val="444C55"/>
                </a:solidFill>
                <a:latin typeface="Calibri"/>
                <a:ea typeface="Calibri"/>
                <a:cs typeface="Calibri"/>
                <a:sym typeface="Calibri"/>
              </a:rPr>
              <a:t> standardized dosing guidelines</a:t>
            </a:r>
            <a:endParaRPr sz="2400" b="0" i="0" u="none" strike="noStrike" cap="none">
              <a:solidFill>
                <a:srgbClr val="444C55"/>
              </a:solidFill>
              <a:latin typeface="Calibri"/>
              <a:ea typeface="Calibri"/>
              <a:cs typeface="Calibri"/>
              <a:sym typeface="Calibri"/>
            </a:endParaRPr>
          </a:p>
        </p:txBody>
      </p:sp>
      <p:sp>
        <p:nvSpPr>
          <p:cNvPr id="2445" name="Google Shape;2445;p13"/>
          <p:cNvSpPr txBox="1"/>
          <p:nvPr/>
        </p:nvSpPr>
        <p:spPr>
          <a:xfrm>
            <a:off x="3681488" y="4140437"/>
            <a:ext cx="2630206"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US" sz="2400" b="1" i="0" u="none" strike="noStrike" cap="none">
                <a:solidFill>
                  <a:srgbClr val="444C55"/>
                </a:solidFill>
                <a:latin typeface="Calibri"/>
                <a:ea typeface="Calibri"/>
                <a:cs typeface="Calibri"/>
                <a:sym typeface="Calibri"/>
              </a:rPr>
              <a:t>85%</a:t>
            </a:r>
            <a:r>
              <a:rPr lang="en-US" sz="2400" b="0" i="0" u="none" strike="noStrike" cap="none">
                <a:solidFill>
                  <a:srgbClr val="444C55"/>
                </a:solidFill>
                <a:latin typeface="Calibri"/>
                <a:ea typeface="Calibri"/>
                <a:cs typeface="Calibri"/>
                <a:sym typeface="Calibri"/>
              </a:rPr>
              <a:t> standardized antibiotic time outs</a:t>
            </a:r>
            <a:endParaRPr sz="2400" b="0" i="0" u="none" strike="noStrike" cap="none">
              <a:solidFill>
                <a:srgbClr val="444C55"/>
              </a:solidFill>
              <a:latin typeface="Calibri"/>
              <a:ea typeface="Calibri"/>
              <a:cs typeface="Calibri"/>
              <a:sym typeface="Calibri"/>
            </a:endParaRPr>
          </a:p>
        </p:txBody>
      </p:sp>
      <p:sp>
        <p:nvSpPr>
          <p:cNvPr id="2446" name="Google Shape;2446;p13"/>
          <p:cNvSpPr txBox="1"/>
          <p:nvPr/>
        </p:nvSpPr>
        <p:spPr>
          <a:xfrm>
            <a:off x="7380359" y="4143824"/>
            <a:ext cx="2828129" cy="120032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44C55"/>
              </a:buClr>
              <a:buSzPts val="2400"/>
              <a:buFont typeface="Calibri"/>
              <a:buNone/>
            </a:pPr>
            <a:r>
              <a:rPr lang="en-US" sz="2400" b="1" i="0" u="none" strike="noStrike" cap="none">
                <a:solidFill>
                  <a:srgbClr val="444C55"/>
                </a:solidFill>
                <a:latin typeface="Calibri"/>
                <a:ea typeface="Calibri"/>
                <a:cs typeface="Calibri"/>
                <a:sym typeface="Calibri"/>
              </a:rPr>
              <a:t>92%</a:t>
            </a:r>
            <a:r>
              <a:rPr lang="en-US" sz="2400" b="0" i="0" u="none" strike="noStrike" cap="none">
                <a:solidFill>
                  <a:srgbClr val="444C55"/>
                </a:solidFill>
                <a:latin typeface="Calibri"/>
                <a:ea typeface="Calibri"/>
                <a:cs typeface="Calibri"/>
                <a:sym typeface="Calibri"/>
              </a:rPr>
              <a:t> standardized antibiotic automatic stop orders</a:t>
            </a:r>
            <a:endParaRPr sz="2400" b="0" i="0" u="none" strike="noStrike" cap="none">
              <a:solidFill>
                <a:srgbClr val="444C55"/>
              </a:solidFill>
              <a:latin typeface="Calibri"/>
              <a:ea typeface="Calibri"/>
              <a:cs typeface="Calibri"/>
              <a:sym typeface="Calibri"/>
            </a:endParaRPr>
          </a:p>
        </p:txBody>
      </p:sp>
      <p:pic>
        <p:nvPicPr>
          <p:cNvPr id="2447" name="Google Shape;2447;p13" descr="Checklist with solid fill"/>
          <p:cNvPicPr preferRelativeResize="0"/>
          <p:nvPr/>
        </p:nvPicPr>
        <p:blipFill rotWithShape="1">
          <a:blip r:embed="rId3">
            <a:alphaModFix/>
          </a:blip>
          <a:srcRect/>
          <a:stretch/>
        </p:blipFill>
        <p:spPr>
          <a:xfrm>
            <a:off x="10035411" y="1904798"/>
            <a:ext cx="1468581" cy="1448789"/>
          </a:xfrm>
          <a:prstGeom prst="rect">
            <a:avLst/>
          </a:prstGeom>
          <a:noFill/>
          <a:ln>
            <a:noFill/>
          </a:ln>
        </p:spPr>
      </p:pic>
      <p:pic>
        <p:nvPicPr>
          <p:cNvPr id="2448" name="Google Shape;2448;p13" descr="Users with solid fill"/>
          <p:cNvPicPr preferRelativeResize="0"/>
          <p:nvPr/>
        </p:nvPicPr>
        <p:blipFill rotWithShape="1">
          <a:blip r:embed="rId4">
            <a:alphaModFix/>
          </a:blip>
          <a:srcRect/>
          <a:stretch/>
        </p:blipFill>
        <p:spPr>
          <a:xfrm>
            <a:off x="2396881" y="1753678"/>
            <a:ext cx="1626918" cy="1557646"/>
          </a:xfrm>
          <a:prstGeom prst="rect">
            <a:avLst/>
          </a:prstGeom>
          <a:noFill/>
          <a:ln>
            <a:noFill/>
          </a:ln>
        </p:spPr>
      </p:pic>
      <p:pic>
        <p:nvPicPr>
          <p:cNvPr id="2449" name="Google Shape;2449;p13" descr="Clock with solid fill"/>
          <p:cNvPicPr preferRelativeResize="0"/>
          <p:nvPr/>
        </p:nvPicPr>
        <p:blipFill rotWithShape="1">
          <a:blip r:embed="rId5">
            <a:alphaModFix/>
          </a:blip>
          <a:srcRect/>
          <a:stretch/>
        </p:blipFill>
        <p:spPr>
          <a:xfrm>
            <a:off x="6421052" y="4082036"/>
            <a:ext cx="1081533" cy="1071637"/>
          </a:xfrm>
          <a:prstGeom prst="rect">
            <a:avLst/>
          </a:prstGeom>
          <a:noFill/>
          <a:ln>
            <a:noFill/>
          </a:ln>
        </p:spPr>
      </p:pic>
      <p:pic>
        <p:nvPicPr>
          <p:cNvPr id="2450" name="Google Shape;2450;p13" descr="Icon&#10;&#10;Description automatically generated"/>
          <p:cNvPicPr preferRelativeResize="0"/>
          <p:nvPr/>
        </p:nvPicPr>
        <p:blipFill rotWithShape="1">
          <a:blip r:embed="rId6">
            <a:alphaModFix/>
          </a:blip>
          <a:srcRect/>
          <a:stretch/>
        </p:blipFill>
        <p:spPr>
          <a:xfrm>
            <a:off x="2579543" y="4142386"/>
            <a:ext cx="936914" cy="1433204"/>
          </a:xfrm>
          <a:prstGeom prst="rect">
            <a:avLst/>
          </a:prstGeom>
          <a:noFill/>
          <a:ln>
            <a:noFill/>
          </a:ln>
        </p:spPr>
      </p:pic>
      <p:pic>
        <p:nvPicPr>
          <p:cNvPr id="2451" name="Google Shape;2451;p13" descr="Stop with solid fill"/>
          <p:cNvPicPr preferRelativeResize="0"/>
          <p:nvPr/>
        </p:nvPicPr>
        <p:blipFill rotWithShape="1">
          <a:blip r:embed="rId7">
            <a:alphaModFix/>
          </a:blip>
          <a:srcRect/>
          <a:stretch/>
        </p:blipFill>
        <p:spPr>
          <a:xfrm>
            <a:off x="10137128" y="4036182"/>
            <a:ext cx="1360824" cy="1360824"/>
          </a:xfrm>
          <a:prstGeom prst="rect">
            <a:avLst/>
          </a:prstGeom>
          <a:noFill/>
          <a:ln>
            <a:noFill/>
          </a:ln>
        </p:spPr>
      </p:pic>
      <p:pic>
        <p:nvPicPr>
          <p:cNvPr id="2452" name="Google Shape;2452;p13" descr="Woman with baby with solid fill"/>
          <p:cNvPicPr preferRelativeResize="0"/>
          <p:nvPr/>
        </p:nvPicPr>
        <p:blipFill rotWithShape="1">
          <a:blip r:embed="rId8">
            <a:alphaModFix/>
          </a:blip>
          <a:srcRect/>
          <a:stretch/>
        </p:blipFill>
        <p:spPr>
          <a:xfrm>
            <a:off x="6341423" y="1823853"/>
            <a:ext cx="1161802" cy="116180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2458" name="Google Shape;2458;g2487864ba95_0_12"/>
          <p:cNvSpPr txBox="1">
            <a:spLocks noGrp="1"/>
          </p:cNvSpPr>
          <p:nvPr>
            <p:ph type="title"/>
          </p:nvPr>
        </p:nvSpPr>
        <p:spPr>
          <a:xfrm>
            <a:off x="609600" y="365125"/>
            <a:ext cx="10972800" cy="132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4800"/>
              <a:t>Who we took care of:</a:t>
            </a:r>
            <a:endParaRPr sz="4800"/>
          </a:p>
          <a:p>
            <a:pPr marL="0" lvl="0" indent="0" algn="l" rtl="0">
              <a:lnSpc>
                <a:spcPct val="100000"/>
              </a:lnSpc>
              <a:spcBef>
                <a:spcPts val="0"/>
              </a:spcBef>
              <a:spcAft>
                <a:spcPts val="0"/>
              </a:spcAft>
              <a:buSzPts val="1800"/>
              <a:buNone/>
            </a:pPr>
            <a:r>
              <a:rPr lang="en-US" sz="4800"/>
              <a:t>Newborn Demographics</a:t>
            </a:r>
            <a:endParaRPr sz="4800"/>
          </a:p>
        </p:txBody>
      </p:sp>
      <p:sp>
        <p:nvSpPr>
          <p:cNvPr id="2459" name="Google Shape;2459;g2487864ba95_0_12"/>
          <p:cNvSpPr txBox="1">
            <a:spLocks noGrp="1"/>
          </p:cNvSpPr>
          <p:nvPr>
            <p:ph type="body" idx="1"/>
          </p:nvPr>
        </p:nvSpPr>
        <p:spPr>
          <a:xfrm>
            <a:off x="609600" y="1825625"/>
            <a:ext cx="109728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1000"/>
              </a:spcAft>
              <a:buSzPts val="1800"/>
              <a:buNone/>
            </a:pPr>
            <a:endParaRPr/>
          </a:p>
        </p:txBody>
      </p:sp>
      <p:sp>
        <p:nvSpPr>
          <p:cNvPr id="2460" name="Google Shape;2460;g2487864ba95_0_12"/>
          <p:cNvSpPr txBox="1">
            <a:spLocks noGrp="1"/>
          </p:cNvSpPr>
          <p:nvPr>
            <p:ph type="sldNum" idx="12"/>
          </p:nvPr>
        </p:nvSpPr>
        <p:spPr>
          <a:xfrm>
            <a:off x="88392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pic>
        <p:nvPicPr>
          <p:cNvPr id="2461" name="Google Shape;2461;g2487864ba95_0_12"/>
          <p:cNvPicPr preferRelativeResize="0"/>
          <p:nvPr/>
        </p:nvPicPr>
        <p:blipFill rotWithShape="1">
          <a:blip r:embed="rId3">
            <a:alphaModFix/>
          </a:blip>
          <a:srcRect/>
          <a:stretch/>
        </p:blipFill>
        <p:spPr>
          <a:xfrm>
            <a:off x="3492147" y="1690825"/>
            <a:ext cx="4737453" cy="5167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sp>
        <p:nvSpPr>
          <p:cNvPr id="2466" name="Google Shape;2466;p18"/>
          <p:cNvSpPr txBox="1">
            <a:spLocks noGrp="1"/>
          </p:cNvSpPr>
          <p:nvPr>
            <p:ph type="title"/>
          </p:nvPr>
        </p:nvSpPr>
        <p:spPr>
          <a:xfrm>
            <a:off x="135000" y="285300"/>
            <a:ext cx="11447400" cy="132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sz="4900" dirty="0"/>
              <a:t>Newborns Receiving Antibiotics</a:t>
            </a:r>
            <a:endParaRPr sz="4900" dirty="0"/>
          </a:p>
        </p:txBody>
      </p:sp>
      <p:sp>
        <p:nvSpPr>
          <p:cNvPr id="2467" name="Google Shape;2467;p1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
        <p:nvSpPr>
          <p:cNvPr id="2468" name="Google Shape;2468;p1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pic>
        <p:nvPicPr>
          <p:cNvPr id="2469" name="Google Shape;2469;p18"/>
          <p:cNvPicPr preferRelativeResize="0"/>
          <p:nvPr/>
        </p:nvPicPr>
        <p:blipFill rotWithShape="1">
          <a:blip r:embed="rId3">
            <a:alphaModFix/>
          </a:blip>
          <a:srcRect/>
          <a:stretch/>
        </p:blipFill>
        <p:spPr>
          <a:xfrm>
            <a:off x="1445742" y="1408670"/>
            <a:ext cx="9032788" cy="506243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3"/>
        <p:cNvGrpSpPr/>
        <p:nvPr/>
      </p:nvGrpSpPr>
      <p:grpSpPr>
        <a:xfrm>
          <a:off x="0" y="0"/>
          <a:ext cx="0" cy="0"/>
          <a:chOff x="0" y="0"/>
          <a:chExt cx="0" cy="0"/>
        </a:xfrm>
      </p:grpSpPr>
      <p:sp>
        <p:nvSpPr>
          <p:cNvPr id="2474" name="Google Shape;2474;p19"/>
          <p:cNvSpPr txBox="1">
            <a:spLocks noGrp="1"/>
          </p:cNvSpPr>
          <p:nvPr>
            <p:ph type="title"/>
          </p:nvPr>
        </p:nvSpPr>
        <p:spPr>
          <a:xfrm>
            <a:off x="339811" y="136525"/>
            <a:ext cx="10972800" cy="132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sz="4800" dirty="0"/>
              <a:t>36 Hour Rule Out</a:t>
            </a:r>
            <a:endParaRPr sz="4800" dirty="0"/>
          </a:p>
        </p:txBody>
      </p:sp>
      <p:sp>
        <p:nvSpPr>
          <p:cNvPr id="2475" name="Google Shape;2475;p1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sp>
        <p:nvSpPr>
          <p:cNvPr id="2476" name="Google Shape;2476;p1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pic>
        <p:nvPicPr>
          <p:cNvPr id="2477" name="Google Shape;2477;p19" descr="Chart&#10;&#10;Description automatically generated"/>
          <p:cNvPicPr preferRelativeResize="0">
            <a:picLocks noGrp="1"/>
          </p:cNvPicPr>
          <p:nvPr>
            <p:ph type="body" idx="1"/>
          </p:nvPr>
        </p:nvPicPr>
        <p:blipFill rotWithShape="1">
          <a:blip r:embed="rId3">
            <a:alphaModFix/>
          </a:blip>
          <a:srcRect/>
          <a:stretch/>
        </p:blipFill>
        <p:spPr>
          <a:xfrm>
            <a:off x="1544595" y="1421026"/>
            <a:ext cx="8563232" cy="493532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2"/>
        <p:cNvGrpSpPr/>
        <p:nvPr/>
      </p:nvGrpSpPr>
      <p:grpSpPr>
        <a:xfrm>
          <a:off x="0" y="0"/>
          <a:ext cx="0" cy="0"/>
          <a:chOff x="0" y="0"/>
          <a:chExt cx="0" cy="0"/>
        </a:xfrm>
      </p:grpSpPr>
      <p:sp>
        <p:nvSpPr>
          <p:cNvPr id="2483" name="Google Shape;2483;p20"/>
          <p:cNvSpPr txBox="1">
            <a:spLocks noGrp="1"/>
          </p:cNvSpPr>
          <p:nvPr>
            <p:ph type="title"/>
          </p:nvPr>
        </p:nvSpPr>
        <p:spPr>
          <a:xfrm>
            <a:off x="371253" y="218369"/>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sz="4800" dirty="0"/>
              <a:t>Antibiotic Timeouts</a:t>
            </a:r>
            <a:endParaRPr sz="4800" dirty="0"/>
          </a:p>
        </p:txBody>
      </p:sp>
      <p:sp>
        <p:nvSpPr>
          <p:cNvPr id="2484" name="Google Shape;2484;p2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sp>
        <p:nvSpPr>
          <p:cNvPr id="2485" name="Google Shape;2485;p2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graphicFrame>
        <p:nvGraphicFramePr>
          <p:cNvPr id="2486" name="Google Shape;2486;p20"/>
          <p:cNvGraphicFramePr/>
          <p:nvPr/>
        </p:nvGraphicFramePr>
        <p:xfrm>
          <a:off x="2514600" y="1447800"/>
          <a:ext cx="6686106" cy="49085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1"/>
        <p:cNvGrpSpPr/>
        <p:nvPr/>
      </p:nvGrpSpPr>
      <p:grpSpPr>
        <a:xfrm>
          <a:off x="0" y="0"/>
          <a:ext cx="0" cy="0"/>
          <a:chOff x="0" y="0"/>
          <a:chExt cx="0" cy="0"/>
        </a:xfrm>
      </p:grpSpPr>
      <p:sp>
        <p:nvSpPr>
          <p:cNvPr id="2492" name="Google Shape;2492;p21"/>
          <p:cNvSpPr txBox="1">
            <a:spLocks noGrp="1"/>
          </p:cNvSpPr>
          <p:nvPr>
            <p:ph type="title"/>
          </p:nvPr>
        </p:nvSpPr>
        <p:spPr>
          <a:xfrm>
            <a:off x="304800" y="1365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sz="4800" dirty="0"/>
              <a:t>Automatic Stop Times</a:t>
            </a:r>
            <a:endParaRPr sz="4800" dirty="0"/>
          </a:p>
        </p:txBody>
      </p:sp>
      <p:sp>
        <p:nvSpPr>
          <p:cNvPr id="2493" name="Google Shape;2493;p2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sp>
        <p:nvSpPr>
          <p:cNvPr id="2494" name="Google Shape;2494;p2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graphicFrame>
        <p:nvGraphicFramePr>
          <p:cNvPr id="2495" name="Google Shape;2495;p21"/>
          <p:cNvGraphicFramePr/>
          <p:nvPr/>
        </p:nvGraphicFramePr>
        <p:xfrm>
          <a:off x="2514600" y="1447799"/>
          <a:ext cx="6898340" cy="490855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5"/>
        <p:cNvGrpSpPr/>
        <p:nvPr/>
      </p:nvGrpSpPr>
      <p:grpSpPr>
        <a:xfrm>
          <a:off x="0" y="0"/>
          <a:ext cx="0" cy="0"/>
          <a:chOff x="0" y="0"/>
          <a:chExt cx="0" cy="0"/>
        </a:xfrm>
      </p:grpSpPr>
      <p:sp>
        <p:nvSpPr>
          <p:cNvPr id="2026" name="Google Shape;2026;g2486568cb9a_0_17"/>
          <p:cNvSpPr txBox="1">
            <a:spLocks noGrp="1"/>
          </p:cNvSpPr>
          <p:nvPr>
            <p:ph type="title"/>
          </p:nvPr>
        </p:nvSpPr>
        <p:spPr>
          <a:xfrm>
            <a:off x="609600" y="365125"/>
            <a:ext cx="10972800" cy="132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4800" dirty="0"/>
              <a:t>BASIC</a:t>
            </a:r>
            <a:endParaRPr sz="4800" dirty="0"/>
          </a:p>
        </p:txBody>
      </p:sp>
      <p:sp>
        <p:nvSpPr>
          <p:cNvPr id="2027" name="Google Shape;2027;g2486568cb9a_0_17"/>
          <p:cNvSpPr txBox="1">
            <a:spLocks noGrp="1"/>
          </p:cNvSpPr>
          <p:nvPr>
            <p:ph type="body" idx="1"/>
          </p:nvPr>
        </p:nvSpPr>
        <p:spPr>
          <a:xfrm>
            <a:off x="609600" y="1690825"/>
            <a:ext cx="10972800" cy="4351200"/>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pPr>
            <a:r>
              <a:rPr lang="en-US" sz="2800" dirty="0">
                <a:solidFill>
                  <a:srgbClr val="000000"/>
                </a:solidFill>
                <a:latin typeface="Arial"/>
                <a:ea typeface="Arial"/>
                <a:cs typeface="Arial"/>
                <a:sym typeface="Arial"/>
              </a:rPr>
              <a:t>ILPQC developed a statewide quality improvement initiative, the Babies Antibiotic Stewardship Improvement Collaborative - BASIC.</a:t>
            </a:r>
          </a:p>
          <a:p>
            <a:pPr indent="-457200">
              <a:lnSpc>
                <a:spcPct val="115000"/>
              </a:lnSpc>
              <a:spcBef>
                <a:spcPts val="0"/>
              </a:spcBef>
            </a:pPr>
            <a:endParaRPr lang="en-US" sz="2800" dirty="0">
              <a:solidFill>
                <a:srgbClr val="000000"/>
              </a:solidFill>
              <a:latin typeface="Arial"/>
              <a:ea typeface="Arial"/>
              <a:cs typeface="Arial"/>
              <a:sym typeface="Arial"/>
            </a:endParaRPr>
          </a:p>
          <a:p>
            <a:pPr indent="-457200">
              <a:lnSpc>
                <a:spcPct val="115000"/>
              </a:lnSpc>
              <a:spcBef>
                <a:spcPts val="0"/>
              </a:spcBef>
            </a:pPr>
            <a:r>
              <a:rPr lang="en-US" sz="2800" dirty="0">
                <a:solidFill>
                  <a:srgbClr val="000000"/>
                </a:solidFill>
                <a:latin typeface="Arial"/>
                <a:ea typeface="Arial"/>
                <a:cs typeface="Arial"/>
                <a:sym typeface="Arial"/>
              </a:rPr>
              <a:t>The vision of BASIC was for ILPQC hospitals, </a:t>
            </a:r>
            <a:r>
              <a:rPr lang="en-US" sz="2800" b="1" dirty="0">
                <a:solidFill>
                  <a:srgbClr val="000000"/>
                </a:solidFill>
                <a:latin typeface="Arial"/>
                <a:ea typeface="Arial"/>
                <a:cs typeface="Arial"/>
                <a:sym typeface="Arial"/>
              </a:rPr>
              <a:t>regardless of perinatal level or previous experience</a:t>
            </a:r>
            <a:r>
              <a:rPr lang="en-US" sz="2800" dirty="0">
                <a:solidFill>
                  <a:srgbClr val="000000"/>
                </a:solidFill>
                <a:latin typeface="Arial"/>
                <a:ea typeface="Arial"/>
                <a:cs typeface="Arial"/>
                <a:sym typeface="Arial"/>
              </a:rPr>
              <a:t> </a:t>
            </a:r>
            <a:r>
              <a:rPr lang="en-US" sz="2800" b="1" dirty="0">
                <a:solidFill>
                  <a:srgbClr val="000000"/>
                </a:solidFill>
                <a:latin typeface="Arial"/>
                <a:ea typeface="Arial"/>
                <a:cs typeface="Arial"/>
                <a:sym typeface="Arial"/>
              </a:rPr>
              <a:t>with implementing newborn antibiotic initiatives</a:t>
            </a:r>
            <a:r>
              <a:rPr lang="en-US" sz="2800" dirty="0">
                <a:solidFill>
                  <a:srgbClr val="000000"/>
                </a:solidFill>
                <a:latin typeface="Arial"/>
                <a:ea typeface="Arial"/>
                <a:cs typeface="Arial"/>
                <a:sym typeface="Arial"/>
              </a:rPr>
              <a:t>, to implement best practices</a:t>
            </a:r>
            <a:r>
              <a:rPr lang="en-US" sz="2800" dirty="0">
                <a:solidFill>
                  <a:srgbClr val="C00000"/>
                </a:solidFill>
                <a:latin typeface="Arial"/>
                <a:ea typeface="Arial"/>
                <a:cs typeface="Arial"/>
                <a:sym typeface="Arial"/>
              </a:rPr>
              <a:t> </a:t>
            </a:r>
            <a:r>
              <a:rPr lang="en-US" sz="2800" dirty="0">
                <a:solidFill>
                  <a:srgbClr val="000000"/>
                </a:solidFill>
                <a:latin typeface="Arial"/>
                <a:ea typeface="Arial"/>
                <a:cs typeface="Arial"/>
                <a:sym typeface="Arial"/>
              </a:rPr>
              <a:t>to decrease antibiotic exposure in the first 72 hours of life for babies born in Illinois. </a:t>
            </a:r>
            <a:endParaRPr sz="2800" dirty="0">
              <a:solidFill>
                <a:srgbClr val="000000"/>
              </a:solidFill>
              <a:latin typeface="Arial"/>
              <a:ea typeface="Arial"/>
              <a:cs typeface="Arial"/>
              <a:sym typeface="Arial"/>
            </a:endParaRPr>
          </a:p>
          <a:p>
            <a:pPr marL="0" lvl="0" indent="0" algn="l" rtl="0">
              <a:lnSpc>
                <a:spcPct val="100000"/>
              </a:lnSpc>
              <a:spcBef>
                <a:spcPts val="1000"/>
              </a:spcBef>
              <a:spcAft>
                <a:spcPts val="1000"/>
              </a:spcAft>
              <a:buSzPts val="1800"/>
              <a:buNone/>
            </a:pPr>
            <a:endParaRPr dirty="0"/>
          </a:p>
        </p:txBody>
      </p:sp>
      <p:sp>
        <p:nvSpPr>
          <p:cNvPr id="2028" name="Google Shape;2028;g2486568cb9a_0_17"/>
          <p:cNvSpPr txBox="1">
            <a:spLocks noGrp="1"/>
          </p:cNvSpPr>
          <p:nvPr>
            <p:ph type="sldNum" idx="12"/>
          </p:nvPr>
        </p:nvSpPr>
        <p:spPr>
          <a:xfrm>
            <a:off x="88392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0"/>
        <p:cNvGrpSpPr/>
        <p:nvPr/>
      </p:nvGrpSpPr>
      <p:grpSpPr>
        <a:xfrm>
          <a:off x="0" y="0"/>
          <a:ext cx="0" cy="0"/>
          <a:chOff x="0" y="0"/>
          <a:chExt cx="0" cy="0"/>
        </a:xfrm>
      </p:grpSpPr>
      <p:sp>
        <p:nvSpPr>
          <p:cNvPr id="2501" name="Google Shape;2501;p22"/>
          <p:cNvSpPr txBox="1">
            <a:spLocks noGrp="1"/>
          </p:cNvSpPr>
          <p:nvPr>
            <p:ph type="title"/>
          </p:nvPr>
        </p:nvSpPr>
        <p:spPr>
          <a:xfrm>
            <a:off x="360829" y="1365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sz="4800" dirty="0"/>
              <a:t>Family Education</a:t>
            </a:r>
            <a:endParaRPr sz="4800" dirty="0"/>
          </a:p>
        </p:txBody>
      </p:sp>
      <p:sp>
        <p:nvSpPr>
          <p:cNvPr id="2502" name="Google Shape;2502;p2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sp>
        <p:nvSpPr>
          <p:cNvPr id="2503" name="Google Shape;2503;p2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graphicFrame>
        <p:nvGraphicFramePr>
          <p:cNvPr id="2504" name="Google Shape;2504;p22"/>
          <p:cNvGraphicFramePr/>
          <p:nvPr/>
        </p:nvGraphicFramePr>
        <p:xfrm>
          <a:off x="2514600" y="1371600"/>
          <a:ext cx="6665259"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08"/>
        <p:cNvGrpSpPr/>
        <p:nvPr/>
      </p:nvGrpSpPr>
      <p:grpSpPr>
        <a:xfrm>
          <a:off x="0" y="0"/>
          <a:ext cx="0" cy="0"/>
          <a:chOff x="0" y="0"/>
          <a:chExt cx="0" cy="0"/>
        </a:xfrm>
      </p:grpSpPr>
      <p:sp>
        <p:nvSpPr>
          <p:cNvPr id="2509" name="Google Shape;2509;p241"/>
          <p:cNvSpPr txBox="1">
            <a:spLocks noGrp="1"/>
          </p:cNvSpPr>
          <p:nvPr>
            <p:ph type="title"/>
          </p:nvPr>
        </p:nvSpPr>
        <p:spPr>
          <a:xfrm>
            <a:off x="191911" y="185738"/>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1800"/>
              <a:buNone/>
            </a:pPr>
            <a:r>
              <a:rPr lang="en-US" dirty="0"/>
              <a:t>Case Presentation from an ILPQC Hospital</a:t>
            </a:r>
            <a:endParaRPr dirty="0"/>
          </a:p>
        </p:txBody>
      </p:sp>
      <p:sp>
        <p:nvSpPr>
          <p:cNvPr id="2510" name="Google Shape;2510;p241"/>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1500"/>
              <a:buChar char="•"/>
            </a:pPr>
            <a:r>
              <a:rPr lang="en-US" sz="2200"/>
              <a:t>35 1/7 weeks</a:t>
            </a:r>
            <a:endParaRPr/>
          </a:p>
          <a:p>
            <a:pPr marL="228600" lvl="0" indent="-228600" algn="l" rtl="0">
              <a:lnSpc>
                <a:spcPct val="90000"/>
              </a:lnSpc>
              <a:spcBef>
                <a:spcPts val="0"/>
              </a:spcBef>
              <a:spcAft>
                <a:spcPts val="0"/>
              </a:spcAft>
              <a:buSzPts val="1500"/>
              <a:buChar char="•"/>
            </a:pPr>
            <a:r>
              <a:rPr lang="en-US" sz="2200"/>
              <a:t>2000 g</a:t>
            </a:r>
            <a:endParaRPr/>
          </a:p>
          <a:p>
            <a:pPr marL="228600" lvl="0" indent="-228600" algn="l" rtl="0">
              <a:lnSpc>
                <a:spcPct val="90000"/>
              </a:lnSpc>
              <a:spcBef>
                <a:spcPts val="0"/>
              </a:spcBef>
              <a:spcAft>
                <a:spcPts val="0"/>
              </a:spcAft>
              <a:buSzPts val="1500"/>
              <a:buChar char="•"/>
            </a:pPr>
            <a:r>
              <a:rPr lang="en-US" sz="2200"/>
              <a:t>Highest maternal antepartum temperature 98 F</a:t>
            </a:r>
            <a:endParaRPr/>
          </a:p>
          <a:p>
            <a:pPr marL="228600" lvl="0" indent="-228600" algn="l" rtl="0">
              <a:lnSpc>
                <a:spcPct val="90000"/>
              </a:lnSpc>
              <a:spcBef>
                <a:spcPts val="0"/>
              </a:spcBef>
              <a:spcAft>
                <a:spcPts val="0"/>
              </a:spcAft>
              <a:buSzPts val="1500"/>
              <a:buChar char="•"/>
            </a:pPr>
            <a:r>
              <a:rPr lang="en-US" sz="2200"/>
              <a:t>ROM 12 hours</a:t>
            </a:r>
            <a:endParaRPr/>
          </a:p>
          <a:p>
            <a:pPr marL="228600" lvl="0" indent="-228600" algn="l" rtl="0">
              <a:lnSpc>
                <a:spcPct val="90000"/>
              </a:lnSpc>
              <a:spcBef>
                <a:spcPts val="0"/>
              </a:spcBef>
              <a:spcAft>
                <a:spcPts val="0"/>
              </a:spcAft>
              <a:buSzPts val="1500"/>
              <a:buChar char="•"/>
            </a:pPr>
            <a:r>
              <a:rPr lang="en-US" sz="2200"/>
              <a:t>GBS Unknown</a:t>
            </a:r>
            <a:endParaRPr/>
          </a:p>
          <a:p>
            <a:pPr marL="228600" lvl="0" indent="-228600" algn="l" rtl="0">
              <a:lnSpc>
                <a:spcPct val="90000"/>
              </a:lnSpc>
              <a:spcBef>
                <a:spcPts val="0"/>
              </a:spcBef>
              <a:spcAft>
                <a:spcPts val="0"/>
              </a:spcAft>
              <a:buSzPts val="1500"/>
              <a:buChar char="•"/>
            </a:pPr>
            <a:r>
              <a:rPr lang="en-US" sz="2200"/>
              <a:t>Broad spectrum antibiotics &gt; 4 hours before delivery</a:t>
            </a:r>
            <a:endParaRPr/>
          </a:p>
          <a:p>
            <a:pPr marL="228600" lvl="0" indent="-228600" algn="l" rtl="0">
              <a:lnSpc>
                <a:spcPct val="90000"/>
              </a:lnSpc>
              <a:spcBef>
                <a:spcPts val="0"/>
              </a:spcBef>
              <a:spcAft>
                <a:spcPts val="0"/>
              </a:spcAft>
              <a:buSzPts val="1500"/>
              <a:buChar char="•"/>
            </a:pPr>
            <a:r>
              <a:rPr lang="en-US" sz="2200"/>
              <a:t>Respiratory distress requiring CPAP that continued beyond the delivery room</a:t>
            </a:r>
            <a:endParaRPr/>
          </a:p>
          <a:p>
            <a:pPr marL="457200" lvl="0" indent="-228600" algn="l" rtl="0">
              <a:lnSpc>
                <a:spcPct val="100000"/>
              </a:lnSpc>
              <a:spcBef>
                <a:spcPts val="1000"/>
              </a:spcBef>
              <a:spcAft>
                <a:spcPts val="0"/>
              </a:spcAft>
              <a:buSzPts val="1800"/>
              <a:buNone/>
            </a:pPr>
            <a:endParaRPr/>
          </a:p>
        </p:txBody>
      </p:sp>
      <p:sp>
        <p:nvSpPr>
          <p:cNvPr id="2511" name="Google Shape;2511;p241"/>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1000"/>
              </a:spcBef>
              <a:spcAft>
                <a:spcPts val="0"/>
              </a:spcAft>
              <a:buSzPts val="1800"/>
              <a:buNone/>
            </a:pPr>
            <a:endParaRPr/>
          </a:p>
        </p:txBody>
      </p:sp>
      <p:sp>
        <p:nvSpPr>
          <p:cNvPr id="2512" name="Google Shape;2512;p241"/>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pic>
        <p:nvPicPr>
          <p:cNvPr id="2513" name="Google Shape;2513;p241" descr="A picture containing text, screenshot, font, software&#10;&#10;Description automatically generated"/>
          <p:cNvPicPr preferRelativeResize="0"/>
          <p:nvPr/>
        </p:nvPicPr>
        <p:blipFill rotWithShape="1">
          <a:blip r:embed="rId3">
            <a:alphaModFix/>
          </a:blip>
          <a:srcRect/>
          <a:stretch/>
        </p:blipFill>
        <p:spPr>
          <a:xfrm>
            <a:off x="6019800" y="1690688"/>
            <a:ext cx="6140692" cy="409690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17"/>
        <p:cNvGrpSpPr/>
        <p:nvPr/>
      </p:nvGrpSpPr>
      <p:grpSpPr>
        <a:xfrm>
          <a:off x="0" y="0"/>
          <a:ext cx="0" cy="0"/>
          <a:chOff x="0" y="0"/>
          <a:chExt cx="0" cy="0"/>
        </a:xfrm>
      </p:grpSpPr>
      <p:sp>
        <p:nvSpPr>
          <p:cNvPr id="2518" name="Google Shape;2518;p24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1800"/>
              <a:buNone/>
            </a:pPr>
            <a:r>
              <a:rPr lang="en-US"/>
              <a:t>BASIC in Action</a:t>
            </a:r>
            <a:endParaRPr/>
          </a:p>
        </p:txBody>
      </p:sp>
      <p:sp>
        <p:nvSpPr>
          <p:cNvPr id="2519" name="Google Shape;2519;p242"/>
          <p:cNvSpPr txBox="1">
            <a:spLocks noGrp="1"/>
          </p:cNvSpPr>
          <p:nvPr>
            <p:ph type="body" idx="1"/>
          </p:nvPr>
        </p:nvSpPr>
        <p:spPr>
          <a:xfrm>
            <a:off x="609600" y="1611137"/>
            <a:ext cx="54102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2000"/>
              </a:spcBef>
              <a:spcAft>
                <a:spcPts val="0"/>
              </a:spcAft>
              <a:buSzPts val="1500"/>
              <a:buChar char="•"/>
            </a:pPr>
            <a:r>
              <a:rPr lang="en-US" sz="2400" dirty="0"/>
              <a:t>EOS protocol run by clinical team</a:t>
            </a:r>
            <a:endParaRPr dirty="0"/>
          </a:p>
          <a:p>
            <a:pPr marL="228600" lvl="0" indent="-228600" algn="l" rtl="0">
              <a:lnSpc>
                <a:spcPct val="90000"/>
              </a:lnSpc>
              <a:spcBef>
                <a:spcPts val="2000"/>
              </a:spcBef>
              <a:spcAft>
                <a:spcPts val="0"/>
              </a:spcAft>
              <a:buSzPts val="1500"/>
              <a:buChar char="•"/>
            </a:pPr>
            <a:r>
              <a:rPr lang="en-US" sz="2400" dirty="0"/>
              <a:t>Blood culture drawn</a:t>
            </a:r>
            <a:endParaRPr dirty="0"/>
          </a:p>
          <a:p>
            <a:pPr marL="228600" lvl="0" indent="-228600" algn="l" rtl="0">
              <a:lnSpc>
                <a:spcPct val="90000"/>
              </a:lnSpc>
              <a:spcBef>
                <a:spcPts val="2000"/>
              </a:spcBef>
              <a:spcAft>
                <a:spcPts val="0"/>
              </a:spcAft>
              <a:buSzPts val="1500"/>
              <a:buChar char="•"/>
            </a:pPr>
            <a:r>
              <a:rPr lang="en-US" sz="2400" dirty="0"/>
              <a:t>Ampicillin and gentamicin started</a:t>
            </a:r>
            <a:endParaRPr dirty="0"/>
          </a:p>
          <a:p>
            <a:pPr marL="228600" lvl="0" indent="-209550" algn="l" rtl="0">
              <a:lnSpc>
                <a:spcPct val="90000"/>
              </a:lnSpc>
              <a:spcBef>
                <a:spcPts val="2000"/>
              </a:spcBef>
              <a:spcAft>
                <a:spcPts val="0"/>
              </a:spcAft>
              <a:buSzPts val="1500"/>
              <a:buChar char="•"/>
            </a:pPr>
            <a:r>
              <a:rPr lang="en-US" sz="2400" dirty="0"/>
              <a:t>Antibiotic course discussed by clinical team on rounds</a:t>
            </a:r>
            <a:endParaRPr dirty="0"/>
          </a:p>
          <a:p>
            <a:pPr marL="228600" lvl="0" indent="-228600" algn="l" rtl="0">
              <a:lnSpc>
                <a:spcPct val="90000"/>
              </a:lnSpc>
              <a:spcBef>
                <a:spcPts val="2000"/>
              </a:spcBef>
              <a:spcAft>
                <a:spcPts val="0"/>
              </a:spcAft>
              <a:buSzPts val="1500"/>
              <a:buChar char="•"/>
            </a:pPr>
            <a:r>
              <a:rPr lang="en-US" sz="2400" dirty="0"/>
              <a:t>36-hour stop time entered in the medical record</a:t>
            </a:r>
            <a:endParaRPr dirty="0"/>
          </a:p>
          <a:p>
            <a:pPr marL="228600" lvl="0" indent="-228600" algn="l" rtl="0">
              <a:lnSpc>
                <a:spcPct val="90000"/>
              </a:lnSpc>
              <a:spcBef>
                <a:spcPts val="2000"/>
              </a:spcBef>
              <a:spcAft>
                <a:spcPts val="0"/>
              </a:spcAft>
              <a:buSzPts val="1500"/>
              <a:buChar char="•"/>
            </a:pPr>
            <a:r>
              <a:rPr lang="en-US" sz="2400" dirty="0"/>
              <a:t>Antibiotics stopped with negative blood culture at 36 </a:t>
            </a:r>
            <a:r>
              <a:rPr lang="en-US" sz="2400" dirty="0" err="1"/>
              <a:t>hrs</a:t>
            </a:r>
            <a:r>
              <a:rPr lang="en-US" sz="2400" dirty="0"/>
              <a:t>!</a:t>
            </a:r>
            <a:endParaRPr dirty="0"/>
          </a:p>
          <a:p>
            <a:pPr marL="457200" lvl="0" indent="-228600" algn="l" rtl="0">
              <a:lnSpc>
                <a:spcPct val="100000"/>
              </a:lnSpc>
              <a:spcBef>
                <a:spcPts val="1000"/>
              </a:spcBef>
              <a:spcAft>
                <a:spcPts val="0"/>
              </a:spcAft>
              <a:buSzPts val="1800"/>
              <a:buNone/>
            </a:pPr>
            <a:endParaRPr dirty="0"/>
          </a:p>
        </p:txBody>
      </p:sp>
      <p:sp>
        <p:nvSpPr>
          <p:cNvPr id="2520" name="Google Shape;2520;p242"/>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1000"/>
              </a:spcBef>
              <a:spcAft>
                <a:spcPts val="0"/>
              </a:spcAft>
              <a:buSzPts val="1800"/>
              <a:buNone/>
            </a:pPr>
            <a:endParaRPr/>
          </a:p>
        </p:txBody>
      </p:sp>
      <p:sp>
        <p:nvSpPr>
          <p:cNvPr id="2521" name="Google Shape;2521;p242"/>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pic>
        <p:nvPicPr>
          <p:cNvPr id="2522" name="Google Shape;2522;p242" descr="A picture containing human face, hospital room, indoor, room&#10;&#10;Description automatically generated"/>
          <p:cNvPicPr preferRelativeResize="0"/>
          <p:nvPr/>
        </p:nvPicPr>
        <p:blipFill rotWithShape="1">
          <a:blip r:embed="rId3">
            <a:alphaModFix/>
          </a:blip>
          <a:srcRect/>
          <a:stretch/>
        </p:blipFill>
        <p:spPr>
          <a:xfrm>
            <a:off x="7278818" y="1690688"/>
            <a:ext cx="3196959" cy="426110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6"/>
        <p:cNvGrpSpPr/>
        <p:nvPr/>
      </p:nvGrpSpPr>
      <p:grpSpPr>
        <a:xfrm>
          <a:off x="0" y="0"/>
          <a:ext cx="0" cy="0"/>
          <a:chOff x="0" y="0"/>
          <a:chExt cx="0" cy="0"/>
        </a:xfrm>
      </p:grpSpPr>
      <p:sp>
        <p:nvSpPr>
          <p:cNvPr id="2527" name="Google Shape;2527;p2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8" name="Google Shape;2528;p23"/>
          <p:cNvSpPr txBox="1">
            <a:spLocks noGrp="1"/>
          </p:cNvSpPr>
          <p:nvPr>
            <p:ph type="title"/>
          </p:nvPr>
        </p:nvSpPr>
        <p:spPr>
          <a:xfrm>
            <a:off x="577573" y="938299"/>
            <a:ext cx="4368602" cy="143469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400"/>
              <a:buFont typeface="Calibri"/>
              <a:buNone/>
            </a:pPr>
            <a:r>
              <a:rPr lang="en-US"/>
              <a:t>Introducing:</a:t>
            </a:r>
            <a:br>
              <a:rPr lang="en-US"/>
            </a:br>
            <a:r>
              <a:rPr lang="en-US"/>
              <a:t>Avery Shelley Weiss</a:t>
            </a:r>
            <a:endParaRPr/>
          </a:p>
        </p:txBody>
      </p:sp>
      <p:sp>
        <p:nvSpPr>
          <p:cNvPr id="2529" name="Google Shape;2529;p23"/>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0" name="Google Shape;2530;p23"/>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1500"/>
              <a:buChar char="•"/>
            </a:pPr>
            <a:r>
              <a:rPr lang="en-US"/>
              <a:t>Birthday:  4/10/2023</a:t>
            </a:r>
            <a:endParaRPr/>
          </a:p>
          <a:p>
            <a:pPr marL="228600" lvl="0" indent="-133350" algn="l" rtl="0">
              <a:lnSpc>
                <a:spcPct val="90000"/>
              </a:lnSpc>
              <a:spcBef>
                <a:spcPts val="0"/>
              </a:spcBef>
              <a:spcAft>
                <a:spcPts val="0"/>
              </a:spcAft>
              <a:buSzPts val="1500"/>
              <a:buNone/>
            </a:pPr>
            <a:endParaRPr/>
          </a:p>
          <a:p>
            <a:pPr marL="228600" lvl="0" indent="-228600" algn="l" rtl="0">
              <a:lnSpc>
                <a:spcPct val="90000"/>
              </a:lnSpc>
              <a:spcBef>
                <a:spcPts val="0"/>
              </a:spcBef>
              <a:spcAft>
                <a:spcPts val="0"/>
              </a:spcAft>
              <a:buSzPts val="1500"/>
              <a:buChar char="•"/>
            </a:pPr>
            <a:r>
              <a:rPr lang="en-US"/>
              <a:t>Born 12:03 am </a:t>
            </a:r>
            <a:endParaRPr/>
          </a:p>
          <a:p>
            <a:pPr marL="228600" lvl="0" indent="-133350" algn="l" rtl="0">
              <a:lnSpc>
                <a:spcPct val="90000"/>
              </a:lnSpc>
              <a:spcBef>
                <a:spcPts val="0"/>
              </a:spcBef>
              <a:spcAft>
                <a:spcPts val="0"/>
              </a:spcAft>
              <a:buSzPts val="1500"/>
              <a:buNone/>
            </a:pPr>
            <a:endParaRPr/>
          </a:p>
          <a:p>
            <a:pPr marL="228600" lvl="0" indent="-228600" algn="l" rtl="0">
              <a:lnSpc>
                <a:spcPct val="90000"/>
              </a:lnSpc>
              <a:spcBef>
                <a:spcPts val="0"/>
              </a:spcBef>
              <a:spcAft>
                <a:spcPts val="0"/>
              </a:spcAft>
              <a:buSzPts val="1500"/>
              <a:buChar char="•"/>
            </a:pPr>
            <a:r>
              <a:rPr lang="en-US"/>
              <a:t>5 weeks early</a:t>
            </a:r>
            <a:endParaRPr/>
          </a:p>
          <a:p>
            <a:pPr marL="228600" lvl="0" indent="-133350" algn="l" rtl="0">
              <a:lnSpc>
                <a:spcPct val="90000"/>
              </a:lnSpc>
              <a:spcBef>
                <a:spcPts val="0"/>
              </a:spcBef>
              <a:spcAft>
                <a:spcPts val="0"/>
              </a:spcAft>
              <a:buSzPts val="1500"/>
              <a:buNone/>
            </a:pPr>
            <a:endParaRPr/>
          </a:p>
          <a:p>
            <a:pPr marL="228600" lvl="0" indent="-228600" algn="l" rtl="0">
              <a:lnSpc>
                <a:spcPct val="90000"/>
              </a:lnSpc>
              <a:spcBef>
                <a:spcPts val="0"/>
              </a:spcBef>
              <a:spcAft>
                <a:spcPts val="0"/>
              </a:spcAft>
              <a:buSzPts val="1500"/>
              <a:buChar char="•"/>
            </a:pPr>
            <a:r>
              <a:rPr lang="en-US"/>
              <a:t>4 lbs. 6 oz.</a:t>
            </a:r>
            <a:endParaRPr/>
          </a:p>
          <a:p>
            <a:pPr marL="228600" lvl="0" indent="-133350" algn="l" rtl="0">
              <a:lnSpc>
                <a:spcPct val="90000"/>
              </a:lnSpc>
              <a:spcBef>
                <a:spcPts val="0"/>
              </a:spcBef>
              <a:spcAft>
                <a:spcPts val="0"/>
              </a:spcAft>
              <a:buSzPts val="1500"/>
              <a:buNone/>
            </a:pPr>
            <a:endParaRPr/>
          </a:p>
          <a:p>
            <a:pPr marL="228600" lvl="0" indent="-228600" algn="l" rtl="0">
              <a:lnSpc>
                <a:spcPct val="90000"/>
              </a:lnSpc>
              <a:spcBef>
                <a:spcPts val="0"/>
              </a:spcBef>
              <a:spcAft>
                <a:spcPts val="0"/>
              </a:spcAft>
              <a:buSzPts val="1500"/>
              <a:buChar char="•"/>
            </a:pPr>
            <a:r>
              <a:rPr lang="en-US"/>
              <a:t>17 inches</a:t>
            </a:r>
            <a:endParaRPr/>
          </a:p>
        </p:txBody>
      </p:sp>
      <p:sp>
        <p:nvSpPr>
          <p:cNvPr id="2532" name="Google Shape;2532;p23"/>
          <p:cNvSpPr txBox="1">
            <a:spLocks noGrp="1"/>
          </p:cNvSpPr>
          <p:nvPr>
            <p:ph type="ftr" idx="11"/>
          </p:nvPr>
        </p:nvSpPr>
        <p:spPr>
          <a:xfrm>
            <a:off x="6248400" y="6356350"/>
            <a:ext cx="4114800" cy="36512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solidFill>
                  <a:srgbClr val="FFFFFF"/>
                </a:solidFill>
              </a:rPr>
              <a:t>Illinois Perinatal Quality Collaborative</a:t>
            </a:r>
            <a:endParaRPr/>
          </a:p>
        </p:txBody>
      </p:sp>
      <p:sp>
        <p:nvSpPr>
          <p:cNvPr id="2533" name="Google Shape;2533;p23"/>
          <p:cNvSpPr txBox="1">
            <a:spLocks noGrp="1"/>
          </p:cNvSpPr>
          <p:nvPr>
            <p:ph type="sldNum" idx="12"/>
          </p:nvPr>
        </p:nvSpPr>
        <p:spPr>
          <a:xfrm>
            <a:off x="10439400" y="6356350"/>
            <a:ext cx="9144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solidFill>
                  <a:srgbClr val="FFFFFF"/>
                </a:solidFill>
              </a:rPr>
              <a:t>33</a:t>
            </a:fld>
            <a:endParaRPr>
              <a:solidFill>
                <a:srgbClr val="FFFFFF"/>
              </a:solidFill>
            </a:endParaRPr>
          </a:p>
        </p:txBody>
      </p:sp>
      <p:pic>
        <p:nvPicPr>
          <p:cNvPr id="2534" name="Google Shape;2534;p23"/>
          <p:cNvPicPr preferRelativeResize="0"/>
          <p:nvPr/>
        </p:nvPicPr>
        <p:blipFill rotWithShape="1">
          <a:blip r:embed="rId3">
            <a:alphaModFix/>
          </a:blip>
          <a:srcRect l="17083" r="8942" b="-2"/>
          <a:stretch/>
        </p:blipFill>
        <p:spPr>
          <a:xfrm>
            <a:off x="5310177"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39"/>
        <p:cNvGrpSpPr/>
        <p:nvPr/>
      </p:nvGrpSpPr>
      <p:grpSpPr>
        <a:xfrm>
          <a:off x="0" y="0"/>
          <a:ext cx="0" cy="0"/>
          <a:chOff x="0" y="0"/>
          <a:chExt cx="0" cy="0"/>
        </a:xfrm>
      </p:grpSpPr>
      <p:sp>
        <p:nvSpPr>
          <p:cNvPr id="2540" name="Google Shape;2540;g2487864ba95_0_24"/>
          <p:cNvSpPr txBox="1">
            <a:spLocks noGrp="1"/>
          </p:cNvSpPr>
          <p:nvPr>
            <p:ph type="title"/>
          </p:nvPr>
        </p:nvSpPr>
        <p:spPr>
          <a:xfrm>
            <a:off x="609600" y="365125"/>
            <a:ext cx="10972800" cy="132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4800"/>
              <a:t>BASIC Success!!</a:t>
            </a:r>
            <a:endParaRPr sz="4800"/>
          </a:p>
        </p:txBody>
      </p:sp>
      <p:sp>
        <p:nvSpPr>
          <p:cNvPr id="2541" name="Google Shape;2541;g2487864ba95_0_24"/>
          <p:cNvSpPr txBox="1">
            <a:spLocks noGrp="1"/>
          </p:cNvSpPr>
          <p:nvPr>
            <p:ph type="body" idx="1"/>
          </p:nvPr>
        </p:nvSpPr>
        <p:spPr>
          <a:xfrm>
            <a:off x="609600" y="1825625"/>
            <a:ext cx="10972800" cy="4351200"/>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pPr>
            <a:r>
              <a:rPr lang="en-US" sz="2900" dirty="0">
                <a:solidFill>
                  <a:srgbClr val="000000"/>
                </a:solidFill>
                <a:latin typeface="Arial"/>
                <a:ea typeface="Arial"/>
                <a:cs typeface="Arial"/>
                <a:sym typeface="Arial"/>
              </a:rPr>
              <a:t>The collaborative structure of ILPQC supported you, a diverse group of hospital teams, to learn successful strategies, and work together to achieve individual and collective BASIC aims.</a:t>
            </a:r>
            <a:endParaRPr sz="2900" dirty="0">
              <a:solidFill>
                <a:srgbClr val="000000"/>
              </a:solidFill>
              <a:latin typeface="Arial"/>
              <a:ea typeface="Arial"/>
              <a:cs typeface="Arial"/>
              <a:sym typeface="Arial"/>
            </a:endParaRPr>
          </a:p>
          <a:p>
            <a:pPr marL="0" lvl="0" indent="0" algn="l" rtl="0">
              <a:lnSpc>
                <a:spcPct val="115000"/>
              </a:lnSpc>
              <a:spcBef>
                <a:spcPts val="0"/>
              </a:spcBef>
              <a:spcAft>
                <a:spcPts val="0"/>
              </a:spcAft>
              <a:buSzPts val="1800"/>
              <a:buNone/>
            </a:pPr>
            <a:endParaRPr sz="2900" dirty="0">
              <a:solidFill>
                <a:srgbClr val="000000"/>
              </a:solidFill>
              <a:latin typeface="Arial"/>
              <a:ea typeface="Arial"/>
              <a:cs typeface="Arial"/>
              <a:sym typeface="Arial"/>
            </a:endParaRPr>
          </a:p>
          <a:p>
            <a:pPr indent="-457200">
              <a:lnSpc>
                <a:spcPct val="115000"/>
              </a:lnSpc>
              <a:spcBef>
                <a:spcPts val="0"/>
              </a:spcBef>
            </a:pPr>
            <a:r>
              <a:rPr lang="en-US" sz="2900" dirty="0">
                <a:solidFill>
                  <a:srgbClr val="000000"/>
                </a:solidFill>
                <a:latin typeface="Arial"/>
                <a:ea typeface="Arial"/>
                <a:cs typeface="Arial"/>
                <a:sym typeface="Arial"/>
              </a:rPr>
              <a:t>Through our statewide quality improvement initiative, newborn antibiotic use was decreased your Illinois hospitals. </a:t>
            </a:r>
            <a:endParaRPr sz="2900" dirty="0">
              <a:solidFill>
                <a:srgbClr val="000000"/>
              </a:solidFill>
              <a:latin typeface="Arial"/>
              <a:ea typeface="Arial"/>
              <a:cs typeface="Arial"/>
              <a:sym typeface="Arial"/>
            </a:endParaRPr>
          </a:p>
          <a:p>
            <a:pPr marL="0" lvl="0" indent="0" algn="l" rtl="0">
              <a:lnSpc>
                <a:spcPct val="90000"/>
              </a:lnSpc>
              <a:spcBef>
                <a:spcPts val="2000"/>
              </a:spcBef>
              <a:spcAft>
                <a:spcPts val="0"/>
              </a:spcAft>
              <a:buSzPts val="1800"/>
              <a:buNone/>
            </a:pPr>
            <a:endParaRPr sz="1500" dirty="0"/>
          </a:p>
        </p:txBody>
      </p:sp>
      <p:sp>
        <p:nvSpPr>
          <p:cNvPr id="2542" name="Google Shape;2542;g2487864ba95_0_24"/>
          <p:cNvSpPr txBox="1">
            <a:spLocks noGrp="1"/>
          </p:cNvSpPr>
          <p:nvPr>
            <p:ph type="sldNum" idx="12"/>
          </p:nvPr>
        </p:nvSpPr>
        <p:spPr>
          <a:xfrm>
            <a:off x="88392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7"/>
        <p:cNvGrpSpPr/>
        <p:nvPr/>
      </p:nvGrpSpPr>
      <p:grpSpPr>
        <a:xfrm>
          <a:off x="0" y="0"/>
          <a:ext cx="0" cy="0"/>
          <a:chOff x="0" y="0"/>
          <a:chExt cx="0" cy="0"/>
        </a:xfrm>
      </p:grpSpPr>
      <p:sp>
        <p:nvSpPr>
          <p:cNvPr id="2548" name="Google Shape;2548;p24"/>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49" name="Google Shape;2549;p24"/>
          <p:cNvPicPr preferRelativeResize="0"/>
          <p:nvPr/>
        </p:nvPicPr>
        <p:blipFill rotWithShape="1">
          <a:blip r:embed="rId3">
            <a:alphaModFix/>
          </a:blip>
          <a:srcRect l="14568" r="11075" b="6250"/>
          <a:stretch/>
        </p:blipFill>
        <p:spPr>
          <a:xfrm>
            <a:off x="2522356" y="10"/>
            <a:ext cx="9669642" cy="6857990"/>
          </a:xfrm>
          <a:prstGeom prst="rect">
            <a:avLst/>
          </a:prstGeom>
          <a:noFill/>
          <a:ln>
            <a:noFill/>
          </a:ln>
        </p:spPr>
      </p:pic>
      <p:sp>
        <p:nvSpPr>
          <p:cNvPr id="2550" name="Google Shape;2550;p24"/>
          <p:cNvSpPr/>
          <p:nvPr/>
        </p:nvSpPr>
        <p:spPr>
          <a:xfrm>
            <a:off x="-1" y="0"/>
            <a:ext cx="7390263" cy="6858000"/>
          </a:xfrm>
          <a:prstGeom prst="rect">
            <a:avLst/>
          </a:prstGeom>
          <a:gradFill>
            <a:gsLst>
              <a:gs pos="0">
                <a:srgbClr val="FFFFFF">
                  <a:alpha val="0"/>
                </a:srgbClr>
              </a:gs>
              <a:gs pos="19000">
                <a:srgbClr val="FFFFFF">
                  <a:alpha val="37254"/>
                </a:srgbClr>
              </a:gs>
              <a:gs pos="35000">
                <a:srgbClr val="FFFFFF">
                  <a:alpha val="76470"/>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1" name="Google Shape;2551;p24"/>
          <p:cNvSpPr txBox="1">
            <a:spLocks noGrp="1"/>
          </p:cNvSpPr>
          <p:nvPr>
            <p:ph type="title"/>
          </p:nvPr>
        </p:nvSpPr>
        <p:spPr>
          <a:xfrm>
            <a:off x="838200" y="365125"/>
            <a:ext cx="3822189" cy="18999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Font typeface="Calibri"/>
              <a:buNone/>
            </a:pPr>
            <a:r>
              <a:rPr lang="en-US" sz="4000"/>
              <a:t>What’s Next for BASIC: Sustainability </a:t>
            </a:r>
            <a:endParaRPr sz="4000"/>
          </a:p>
        </p:txBody>
      </p:sp>
      <p:sp>
        <p:nvSpPr>
          <p:cNvPr id="2552" name="Google Shape;2552;p24"/>
          <p:cNvSpPr txBox="1">
            <a:spLocks noGrp="1"/>
          </p:cNvSpPr>
          <p:nvPr>
            <p:ph type="body" idx="1"/>
          </p:nvPr>
        </p:nvSpPr>
        <p:spPr>
          <a:xfrm>
            <a:off x="838200" y="2434201"/>
            <a:ext cx="3822189" cy="3742762"/>
          </a:xfrm>
          <a:prstGeom prst="rect">
            <a:avLst/>
          </a:prstGeom>
          <a:noFill/>
          <a:ln>
            <a:noFill/>
          </a:ln>
        </p:spPr>
        <p:txBody>
          <a:bodyPr spcFirstLastPara="1" wrap="square" lIns="91425" tIns="45700" rIns="91425" bIns="45700" anchor="t" anchorCtr="0">
            <a:noAutofit/>
          </a:bodyPr>
          <a:lstStyle/>
          <a:p>
            <a:pPr marL="228600" lvl="0" indent="-203200" algn="l" rtl="0">
              <a:lnSpc>
                <a:spcPct val="100000"/>
              </a:lnSpc>
              <a:spcBef>
                <a:spcPts val="0"/>
              </a:spcBef>
              <a:spcAft>
                <a:spcPts val="0"/>
              </a:spcAft>
              <a:buClr>
                <a:schemeClr val="dk1"/>
              </a:buClr>
              <a:buSzPts val="2000"/>
              <a:buChar char="•"/>
            </a:pPr>
            <a:r>
              <a:rPr lang="en-US" sz="2000">
                <a:highlight>
                  <a:schemeClr val="lt1"/>
                </a:highlight>
              </a:rPr>
              <a:t>Work with your hospital team to complete your BASIC Sustainability Plan and submit it to ILPQC and your network administrator by June 30, 2023</a:t>
            </a:r>
            <a:endParaRPr sz="2000">
              <a:highlight>
                <a:schemeClr val="lt1"/>
              </a:highlight>
            </a:endParaRPr>
          </a:p>
          <a:p>
            <a:pPr marL="228600" lvl="0" indent="-203200" algn="l" rtl="0">
              <a:lnSpc>
                <a:spcPct val="100000"/>
              </a:lnSpc>
              <a:spcBef>
                <a:spcPts val="2000"/>
              </a:spcBef>
              <a:spcAft>
                <a:spcPts val="0"/>
              </a:spcAft>
              <a:buClr>
                <a:schemeClr val="dk1"/>
              </a:buClr>
              <a:buSzPts val="2000"/>
              <a:buChar char="•"/>
            </a:pPr>
            <a:r>
              <a:rPr lang="en-US" sz="2000">
                <a:highlight>
                  <a:schemeClr val="lt1"/>
                </a:highlight>
              </a:rPr>
              <a:t>Continue monitoring your achievements for changes</a:t>
            </a:r>
            <a:endParaRPr sz="2000">
              <a:highlight>
                <a:schemeClr val="lt1"/>
              </a:highlight>
            </a:endParaRPr>
          </a:p>
          <a:p>
            <a:pPr marL="228600" lvl="0" indent="-203200" algn="l" rtl="0">
              <a:lnSpc>
                <a:spcPct val="100000"/>
              </a:lnSpc>
              <a:spcBef>
                <a:spcPts val="2000"/>
              </a:spcBef>
              <a:spcAft>
                <a:spcPts val="0"/>
              </a:spcAft>
              <a:buClr>
                <a:schemeClr val="dk1"/>
              </a:buClr>
              <a:buSzPts val="2000"/>
              <a:buChar char="•"/>
            </a:pPr>
            <a:r>
              <a:rPr lang="en-US" sz="2000">
                <a:highlight>
                  <a:schemeClr val="lt1"/>
                </a:highlight>
              </a:rPr>
              <a:t>Take notes from the Storyboard Session to bring strategies back to your team to implement</a:t>
            </a:r>
            <a:endParaRPr sz="2000">
              <a:highlight>
                <a:schemeClr val="lt1"/>
              </a:highlight>
            </a:endParaRPr>
          </a:p>
          <a:p>
            <a:pPr marL="228600" lvl="0" indent="-107950" algn="l" rtl="0">
              <a:lnSpc>
                <a:spcPct val="100000"/>
              </a:lnSpc>
              <a:spcBef>
                <a:spcPts val="2000"/>
              </a:spcBef>
              <a:spcAft>
                <a:spcPts val="0"/>
              </a:spcAft>
              <a:buSzPts val="1900"/>
              <a:buNone/>
            </a:pPr>
            <a:endParaRPr sz="1900"/>
          </a:p>
        </p:txBody>
      </p:sp>
      <p:sp>
        <p:nvSpPr>
          <p:cNvPr id="2553" name="Google Shape;255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FFFFFF"/>
              </a:buClr>
              <a:buSzPts val="1200"/>
              <a:buFont typeface="Calibri"/>
              <a:buNone/>
            </a:pPr>
            <a:r>
              <a:rPr lang="en-US" b="0" i="0" u="none" strike="noStrike" cap="none">
                <a:solidFill>
                  <a:srgbClr val="FFFFFF"/>
                </a:solidFill>
                <a:latin typeface="Calibri"/>
                <a:ea typeface="Calibri"/>
                <a:cs typeface="Calibri"/>
                <a:sym typeface="Calibri"/>
              </a:rPr>
              <a:t>Illinois Perinatal Quality Collaborative</a:t>
            </a:r>
            <a:endParaRPr/>
          </a:p>
        </p:txBody>
      </p:sp>
      <p:sp>
        <p:nvSpPr>
          <p:cNvPr id="2554" name="Google Shape;255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rgbClr val="FFFFFF"/>
              </a:buClr>
              <a:buSzPts val="1200"/>
              <a:buFont typeface="Calibri"/>
              <a:buNone/>
            </a:pPr>
            <a:fld id="{00000000-1234-1234-1234-123412341234}" type="slidenum">
              <a:rPr lang="en-US" b="0" i="0" u="none" strike="noStrike" cap="none">
                <a:solidFill>
                  <a:srgbClr val="FFFFFF"/>
                </a:solidFill>
                <a:latin typeface="Calibri"/>
                <a:ea typeface="Calibri"/>
                <a:cs typeface="Calibri"/>
                <a:sym typeface="Calibri"/>
              </a:rPr>
              <a:t>35</a:t>
            </a:fld>
            <a:endParaRPr b="0" i="0" u="none" strike="noStrike" cap="none">
              <a:solidFill>
                <a:srgbClr val="FFFFFF"/>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59"/>
        <p:cNvGrpSpPr/>
        <p:nvPr/>
      </p:nvGrpSpPr>
      <p:grpSpPr>
        <a:xfrm>
          <a:off x="0" y="0"/>
          <a:ext cx="0" cy="0"/>
          <a:chOff x="0" y="0"/>
          <a:chExt cx="0" cy="0"/>
        </a:xfrm>
      </p:grpSpPr>
      <p:sp>
        <p:nvSpPr>
          <p:cNvPr id="2560" name="Google Shape;2560;g2255d7e22b4_0_0"/>
          <p:cNvSpPr txBox="1">
            <a:spLocks noGrp="1"/>
          </p:cNvSpPr>
          <p:nvPr>
            <p:ph type="title"/>
          </p:nvPr>
        </p:nvSpPr>
        <p:spPr>
          <a:xfrm>
            <a:off x="469205" y="407327"/>
            <a:ext cx="10972800" cy="132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dirty="0"/>
              <a:t>Upcoming ILPQC Webinars </a:t>
            </a:r>
            <a:endParaRPr dirty="0"/>
          </a:p>
        </p:txBody>
      </p:sp>
      <p:sp>
        <p:nvSpPr>
          <p:cNvPr id="2561" name="Google Shape;2561;g2255d7e22b4_0_0"/>
          <p:cNvSpPr txBox="1">
            <a:spLocks noGrp="1"/>
          </p:cNvSpPr>
          <p:nvPr>
            <p:ph type="sldNum" idx="12"/>
          </p:nvPr>
        </p:nvSpPr>
        <p:spPr>
          <a:xfrm>
            <a:off x="88392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sp>
        <p:nvSpPr>
          <p:cNvPr id="2562" name="Google Shape;2562;g2255d7e22b4_0_0"/>
          <p:cNvSpPr txBox="1">
            <a:spLocks noGrp="1"/>
          </p:cNvSpPr>
          <p:nvPr>
            <p:ph type="ftr" idx="11"/>
          </p:nvPr>
        </p:nvSpPr>
        <p:spPr>
          <a:xfrm>
            <a:off x="609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19497"/>
              </a:buClr>
              <a:buSzPts val="1200"/>
              <a:buFont typeface="Calibri"/>
              <a:buNone/>
            </a:pPr>
            <a:r>
              <a:rPr lang="en-US" sz="1200" b="0" i="0" u="none" strike="noStrike" cap="none">
                <a:solidFill>
                  <a:srgbClr val="919497"/>
                </a:solidFill>
                <a:latin typeface="Calibri"/>
                <a:ea typeface="Calibri"/>
                <a:cs typeface="Calibri"/>
                <a:sym typeface="Calibri"/>
              </a:rPr>
              <a:t>Illinois Perinatal Quality Collaborative</a:t>
            </a:r>
            <a:endParaRPr/>
          </a:p>
        </p:txBody>
      </p:sp>
      <p:graphicFrame>
        <p:nvGraphicFramePr>
          <p:cNvPr id="2563" name="Google Shape;2563;g2255d7e22b4_0_0"/>
          <p:cNvGraphicFramePr/>
          <p:nvPr>
            <p:extLst>
              <p:ext uri="{D42A27DB-BD31-4B8C-83A1-F6EECF244321}">
                <p14:modId xmlns:p14="http://schemas.microsoft.com/office/powerpoint/2010/main" val="3564356903"/>
              </p:ext>
            </p:extLst>
          </p:nvPr>
        </p:nvGraphicFramePr>
        <p:xfrm>
          <a:off x="328325" y="2336799"/>
          <a:ext cx="8792150" cy="2533475"/>
        </p:xfrm>
        <a:graphic>
          <a:graphicData uri="http://schemas.openxmlformats.org/drawingml/2006/table">
            <a:tbl>
              <a:tblPr firstRow="1" bandRow="1">
                <a:noFill/>
                <a:tableStyleId>{54F6CA54-B8C3-46ED-81D4-EE1F6DEA3F7B}</a:tableStyleId>
              </a:tblPr>
              <a:tblGrid>
                <a:gridCol w="4234950">
                  <a:extLst>
                    <a:ext uri="{9D8B030D-6E8A-4147-A177-3AD203B41FA5}">
                      <a16:colId xmlns:a16="http://schemas.microsoft.com/office/drawing/2014/main" val="20000"/>
                    </a:ext>
                  </a:extLst>
                </a:gridCol>
                <a:gridCol w="4557200">
                  <a:extLst>
                    <a:ext uri="{9D8B030D-6E8A-4147-A177-3AD203B41FA5}">
                      <a16:colId xmlns:a16="http://schemas.microsoft.com/office/drawing/2014/main" val="20001"/>
                    </a:ext>
                  </a:extLst>
                </a:gridCol>
              </a:tblGrid>
              <a:tr h="1277125">
                <a:tc>
                  <a:txBody>
                    <a:bodyPr/>
                    <a:lstStyle/>
                    <a:p>
                      <a:pPr marL="0" marR="0" lvl="0" indent="0" algn="l" rtl="0">
                        <a:lnSpc>
                          <a:spcPct val="100000"/>
                        </a:lnSpc>
                        <a:spcBef>
                          <a:spcPts val="0"/>
                        </a:spcBef>
                        <a:spcAft>
                          <a:spcPts val="0"/>
                        </a:spcAft>
                        <a:buClr>
                          <a:srgbClr val="000000"/>
                        </a:buClr>
                        <a:buSzPts val="3400"/>
                        <a:buFont typeface="Arial"/>
                        <a:buNone/>
                      </a:pPr>
                      <a:r>
                        <a:rPr lang="en-US" sz="3400" u="sng" strike="noStrike" cap="none">
                          <a:solidFill>
                            <a:srgbClr val="000000"/>
                          </a:solidFill>
                        </a:rPr>
                        <a:t>Event </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3400"/>
                        <a:buFont typeface="Arial"/>
                        <a:buNone/>
                      </a:pPr>
                      <a:r>
                        <a:rPr lang="en-US" sz="3400" u="sng" strike="noStrike" cap="none" dirty="0">
                          <a:solidFill>
                            <a:srgbClr val="000000"/>
                          </a:solidFill>
                        </a:rPr>
                        <a:t>Day/Time </a:t>
                      </a:r>
                      <a:endParaRPr sz="2400" u="none" strike="noStrike" cap="none" dirty="0"/>
                    </a:p>
                  </a:txBody>
                  <a:tcPr marL="91450" marR="91450" marT="45725" marB="45725"/>
                </a:tc>
                <a:extLst>
                  <a:ext uri="{0D108BD9-81ED-4DB2-BD59-A6C34878D82A}">
                    <a16:rowId xmlns:a16="http://schemas.microsoft.com/office/drawing/2014/main" val="10000"/>
                  </a:ext>
                </a:extLst>
              </a:tr>
              <a:tr h="1256350">
                <a:tc>
                  <a:txBody>
                    <a:bodyPr/>
                    <a:lstStyle/>
                    <a:p>
                      <a:pPr marL="0" marR="0" lvl="0" indent="0" algn="l" rtl="0">
                        <a:lnSpc>
                          <a:spcPct val="100000"/>
                        </a:lnSpc>
                        <a:spcBef>
                          <a:spcPts val="0"/>
                        </a:spcBef>
                        <a:spcAft>
                          <a:spcPts val="0"/>
                        </a:spcAft>
                        <a:buClr>
                          <a:srgbClr val="000000"/>
                        </a:buClr>
                        <a:buSzPts val="2400"/>
                        <a:buFont typeface="Calibri"/>
                        <a:buNone/>
                      </a:pPr>
                      <a:r>
                        <a:rPr lang="en-US" sz="3400" b="1" i="0" u="none" strike="noStrike" cap="none">
                          <a:solidFill>
                            <a:srgbClr val="000000"/>
                          </a:solidFill>
                          <a:latin typeface="Calibri"/>
                          <a:ea typeface="Calibri"/>
                          <a:cs typeface="Calibri"/>
                          <a:sym typeface="Calibri"/>
                        </a:rPr>
                        <a:t>BASIC </a:t>
                      </a:r>
                      <a:r>
                        <a:rPr lang="en-US" sz="3200" b="1" i="0" u="none" strike="noStrike" cap="none">
                          <a:solidFill>
                            <a:srgbClr val="000000"/>
                          </a:solidFill>
                          <a:latin typeface="Calibri"/>
                          <a:ea typeface="Calibri"/>
                          <a:cs typeface="Calibri"/>
                          <a:sym typeface="Calibri"/>
                        </a:rPr>
                        <a:t>Sustainability Webinar</a:t>
                      </a:r>
                      <a:endParaRPr sz="3400" b="0" i="0" u="none" strike="noStrike" cap="none">
                        <a:solidFill>
                          <a:srgbClr val="000000"/>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Calibri"/>
                        <a:buNone/>
                      </a:pPr>
                      <a:r>
                        <a:rPr lang="en-US" sz="3400" b="0" i="0" u="none" strike="noStrike" cap="none" dirty="0">
                          <a:solidFill>
                            <a:srgbClr val="000000"/>
                          </a:solidFill>
                          <a:latin typeface="Calibri"/>
                          <a:ea typeface="Calibri"/>
                          <a:cs typeface="Calibri"/>
                          <a:sym typeface="Calibri"/>
                        </a:rPr>
                        <a:t>Monday August 21st, at 2:00pm</a:t>
                      </a:r>
                      <a:endParaRPr sz="2800" u="none" strike="noStrike" cap="none" dirty="0"/>
                    </a:p>
                  </a:txBody>
                  <a:tcPr marL="91450" marR="91450" marT="45725" marB="45725"/>
                </a:tc>
                <a:extLst>
                  <a:ext uri="{0D108BD9-81ED-4DB2-BD59-A6C34878D82A}">
                    <a16:rowId xmlns:a16="http://schemas.microsoft.com/office/drawing/2014/main" val="10001"/>
                  </a:ext>
                </a:extLst>
              </a:tr>
            </a:tbl>
          </a:graphicData>
        </a:graphic>
      </p:graphicFrame>
      <p:pic>
        <p:nvPicPr>
          <p:cNvPr id="2564" name="Google Shape;2564;g2255d7e22b4_0_0" descr="Daily calendar with solid fill"/>
          <p:cNvPicPr preferRelativeResize="0"/>
          <p:nvPr/>
        </p:nvPicPr>
        <p:blipFill rotWithShape="1">
          <a:blip r:embed="rId3">
            <a:alphaModFix/>
          </a:blip>
          <a:srcRect/>
          <a:stretch/>
        </p:blipFill>
        <p:spPr>
          <a:xfrm>
            <a:off x="8981163" y="2013774"/>
            <a:ext cx="3210837" cy="317952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69"/>
        <p:cNvGrpSpPr/>
        <p:nvPr/>
      </p:nvGrpSpPr>
      <p:grpSpPr>
        <a:xfrm>
          <a:off x="0" y="0"/>
          <a:ext cx="0" cy="0"/>
          <a:chOff x="0" y="0"/>
          <a:chExt cx="0" cy="0"/>
        </a:xfrm>
      </p:grpSpPr>
      <p:sp>
        <p:nvSpPr>
          <p:cNvPr id="2570" name="Google Shape;2570;p29"/>
          <p:cNvSpPr txBox="1">
            <a:spLocks noGrp="1"/>
          </p:cNvSpPr>
          <p:nvPr>
            <p:ph type="title"/>
          </p:nvPr>
        </p:nvSpPr>
        <p:spPr>
          <a:xfrm>
            <a:off x="1413310" y="1066848"/>
            <a:ext cx="9365400" cy="2014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1"/>
              </a:buClr>
              <a:buSzPts val="3600"/>
              <a:buFont typeface="Calibri"/>
              <a:buNone/>
            </a:pPr>
            <a:r>
              <a:rPr lang="en-US" sz="5300"/>
              <a:t>BASIC QI Award Recognition</a:t>
            </a:r>
            <a:endParaRPr sz="5300"/>
          </a:p>
        </p:txBody>
      </p:sp>
      <p:sp>
        <p:nvSpPr>
          <p:cNvPr id="2571" name="Google Shape;2571;p29"/>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5"/>
        <p:cNvGrpSpPr/>
        <p:nvPr/>
      </p:nvGrpSpPr>
      <p:grpSpPr>
        <a:xfrm>
          <a:off x="0" y="0"/>
          <a:ext cx="0" cy="0"/>
          <a:chOff x="0" y="0"/>
          <a:chExt cx="0" cy="0"/>
        </a:xfrm>
      </p:grpSpPr>
      <p:sp>
        <p:nvSpPr>
          <p:cNvPr id="2576" name="Google Shape;2576;p30"/>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577" name="Google Shape;2577;p30"/>
          <p:cNvGrpSpPr/>
          <p:nvPr/>
        </p:nvGrpSpPr>
        <p:grpSpPr>
          <a:xfrm rot="5400000">
            <a:off x="-2340441" y="2666183"/>
            <a:ext cx="5860051" cy="527712"/>
            <a:chOff x="6081624" y="1998368"/>
            <a:chExt cx="5613457" cy="782175"/>
          </a:xfrm>
        </p:grpSpPr>
        <p:sp>
          <p:nvSpPr>
            <p:cNvPr id="2578" name="Google Shape;2578;p30"/>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9" name="Google Shape;2579;p30"/>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580" name="Google Shape;2580;p30"/>
          <p:cNvSpPr/>
          <p:nvPr/>
        </p:nvSpPr>
        <p:spPr>
          <a:xfrm>
            <a:off x="579528" y="517897"/>
            <a:ext cx="11111729" cy="5857966"/>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1" name="Google Shape;2581;p30"/>
          <p:cNvSpPr txBox="1">
            <a:spLocks noGrp="1"/>
          </p:cNvSpPr>
          <p:nvPr>
            <p:ph type="title"/>
          </p:nvPr>
        </p:nvSpPr>
        <p:spPr>
          <a:xfrm>
            <a:off x="5867475" y="847827"/>
            <a:ext cx="5408813" cy="1169585"/>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4000"/>
              <a:buFont typeface="Calibri"/>
              <a:buNone/>
            </a:pPr>
            <a:r>
              <a:rPr lang="en-US" sz="4000"/>
              <a:t>Award Instructions</a:t>
            </a:r>
            <a:endParaRPr sz="4000"/>
          </a:p>
        </p:txBody>
      </p:sp>
      <p:sp>
        <p:nvSpPr>
          <p:cNvPr id="2582" name="Google Shape;2582;p30"/>
          <p:cNvSpPr/>
          <p:nvPr/>
        </p:nvSpPr>
        <p:spPr>
          <a:xfrm flipH="1">
            <a:off x="5957331" y="2188548"/>
            <a:ext cx="5041025"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3" name="Google Shape;2583;p30"/>
          <p:cNvSpPr txBox="1">
            <a:spLocks noGrp="1"/>
          </p:cNvSpPr>
          <p:nvPr>
            <p:ph type="body" idx="1"/>
          </p:nvPr>
        </p:nvSpPr>
        <p:spPr>
          <a:xfrm>
            <a:off x="5868786" y="2508105"/>
            <a:ext cx="5408813" cy="3632493"/>
          </a:xfrm>
          <a:prstGeom prst="rect">
            <a:avLst/>
          </a:prstGeom>
          <a:noFill/>
          <a:ln>
            <a:noFill/>
          </a:ln>
        </p:spPr>
        <p:txBody>
          <a:bodyPr spcFirstLastPara="1" wrap="square" lIns="91425" tIns="45700" rIns="91425" bIns="45700" anchor="ctr" anchorCtr="0">
            <a:normAutofit/>
          </a:bodyPr>
          <a:lstStyle/>
          <a:p>
            <a:pPr marL="228600" lvl="0" indent="-228600" algn="l" rtl="0">
              <a:lnSpc>
                <a:spcPct val="100000"/>
              </a:lnSpc>
              <a:spcBef>
                <a:spcPts val="0"/>
              </a:spcBef>
              <a:spcAft>
                <a:spcPts val="0"/>
              </a:spcAft>
              <a:buSzPts val="2000"/>
              <a:buChar char="•"/>
            </a:pPr>
            <a:r>
              <a:rPr lang="en-US"/>
              <a:t>If your hospital team receives a QI Excellence Award  for BASIC , when you name is called, please come to the table to the left of the stage to receive your QI Excellence Award and then walk across the main stage to be recognized.</a:t>
            </a:r>
            <a:endParaRPr sz="2800"/>
          </a:p>
          <a:p>
            <a:pPr marL="228600" lvl="0" indent="-228600" algn="l" rtl="0">
              <a:lnSpc>
                <a:spcPct val="100000"/>
              </a:lnSpc>
              <a:spcBef>
                <a:spcPts val="2000"/>
              </a:spcBef>
              <a:spcAft>
                <a:spcPts val="0"/>
              </a:spcAft>
              <a:buSzPts val="2000"/>
              <a:buChar char="•"/>
            </a:pPr>
            <a:r>
              <a:rPr lang="en-US"/>
              <a:t>Please connect with Dan if you have any questions regarding your award status.</a:t>
            </a:r>
            <a:endParaRPr sz="2800"/>
          </a:p>
          <a:p>
            <a:pPr marL="228600" lvl="0" indent="-101600" algn="l" rtl="0">
              <a:lnSpc>
                <a:spcPct val="100000"/>
              </a:lnSpc>
              <a:spcBef>
                <a:spcPts val="2000"/>
              </a:spcBef>
              <a:spcAft>
                <a:spcPts val="0"/>
              </a:spcAft>
              <a:buSzPts val="2000"/>
              <a:buNone/>
            </a:pPr>
            <a:endParaRPr sz="2000"/>
          </a:p>
        </p:txBody>
      </p:sp>
      <p:sp>
        <p:nvSpPr>
          <p:cNvPr id="2584" name="Google Shape;2584;p30"/>
          <p:cNvSpPr txBox="1">
            <a:spLocks noGrp="1"/>
          </p:cNvSpPr>
          <p:nvPr>
            <p:ph type="ftr" idx="11"/>
          </p:nvPr>
        </p:nvSpPr>
        <p:spPr>
          <a:xfrm>
            <a:off x="4038600" y="649224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Illinois Perinatal Quality Collaborative</a:t>
            </a:r>
            <a:endParaRPr/>
          </a:p>
        </p:txBody>
      </p:sp>
      <p:sp>
        <p:nvSpPr>
          <p:cNvPr id="2585" name="Google Shape;2585;p30"/>
          <p:cNvSpPr txBox="1">
            <a:spLocks noGrp="1"/>
          </p:cNvSpPr>
          <p:nvPr>
            <p:ph type="sldNum" idx="12"/>
          </p:nvPr>
        </p:nvSpPr>
        <p:spPr>
          <a:xfrm>
            <a:off x="8610600" y="649224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pic>
        <p:nvPicPr>
          <p:cNvPr id="2586" name="Google Shape;2586;p30" descr="Dance with solid fill"/>
          <p:cNvPicPr preferRelativeResize="0"/>
          <p:nvPr/>
        </p:nvPicPr>
        <p:blipFill rotWithShape="1">
          <a:blip r:embed="rId3">
            <a:alphaModFix/>
          </a:blip>
          <a:srcRect/>
          <a:stretch/>
        </p:blipFill>
        <p:spPr>
          <a:xfrm>
            <a:off x="618779" y="1391229"/>
            <a:ext cx="4922282" cy="4951590"/>
          </a:xfrm>
          <a:prstGeom prst="rect">
            <a:avLst/>
          </a:prstGeom>
          <a:noFill/>
          <a:ln>
            <a:noFill/>
          </a:ln>
        </p:spPr>
      </p:pic>
      <p:pic>
        <p:nvPicPr>
          <p:cNvPr id="2587" name="Google Shape;2587;p30" descr="Trophy with solid fill"/>
          <p:cNvPicPr preferRelativeResize="0"/>
          <p:nvPr/>
        </p:nvPicPr>
        <p:blipFill rotWithShape="1">
          <a:blip r:embed="rId4">
            <a:alphaModFix/>
          </a:blip>
          <a:srcRect/>
          <a:stretch/>
        </p:blipFill>
        <p:spPr>
          <a:xfrm>
            <a:off x="4504913" y="2031536"/>
            <a:ext cx="1418635" cy="1418635"/>
          </a:xfrm>
          <a:prstGeom prst="rect">
            <a:avLst/>
          </a:prstGeom>
          <a:noFill/>
          <a:ln>
            <a:noFill/>
          </a:ln>
        </p:spPr>
      </p:pic>
      <p:pic>
        <p:nvPicPr>
          <p:cNvPr id="2588" name="Google Shape;2588;p30" descr="Diploma with solid fill"/>
          <p:cNvPicPr preferRelativeResize="0"/>
          <p:nvPr/>
        </p:nvPicPr>
        <p:blipFill rotWithShape="1">
          <a:blip r:embed="rId5">
            <a:alphaModFix/>
          </a:blip>
          <a:srcRect/>
          <a:stretch/>
        </p:blipFill>
        <p:spPr>
          <a:xfrm>
            <a:off x="380252" y="2391206"/>
            <a:ext cx="1416137" cy="140727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2"/>
        <p:cNvGrpSpPr/>
        <p:nvPr/>
      </p:nvGrpSpPr>
      <p:grpSpPr>
        <a:xfrm>
          <a:off x="0" y="0"/>
          <a:ext cx="0" cy="0"/>
          <a:chOff x="0" y="0"/>
          <a:chExt cx="0" cy="0"/>
        </a:xfrm>
      </p:grpSpPr>
      <p:sp>
        <p:nvSpPr>
          <p:cNvPr id="2593" name="Google Shape;2593;p3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94" name="Google Shape;2594;p31"/>
          <p:cNvSpPr txBox="1">
            <a:spLocks noGrp="1"/>
          </p:cNvSpPr>
          <p:nvPr>
            <p:ph type="title"/>
          </p:nvPr>
        </p:nvSpPr>
        <p:spPr>
          <a:xfrm>
            <a:off x="6513788" y="365125"/>
            <a:ext cx="4840010" cy="180730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4400">
                <a:solidFill>
                  <a:schemeClr val="dk1"/>
                </a:solidFill>
              </a:rPr>
              <a:t>BASIC QI EXCELLENCE AWARD CRITERIA</a:t>
            </a:r>
            <a:endParaRPr/>
          </a:p>
        </p:txBody>
      </p:sp>
      <p:pic>
        <p:nvPicPr>
          <p:cNvPr id="2595" name="Google Shape;2595;p31"/>
          <p:cNvPicPr preferRelativeResize="0"/>
          <p:nvPr/>
        </p:nvPicPr>
        <p:blipFill rotWithShape="1">
          <a:blip r:embed="rId3">
            <a:alphaModFix/>
          </a:blip>
          <a:srcRect l="19785" r="33180" b="6250"/>
          <a:stretch/>
        </p:blipFill>
        <p:spPr>
          <a:xfrm>
            <a:off x="20" y="10"/>
            <a:ext cx="6116549" cy="6857990"/>
          </a:xfrm>
          <a:custGeom>
            <a:avLst/>
            <a:gdLst/>
            <a:ahLst/>
            <a:cxnLst/>
            <a:rect l="l" t="t" r="r" b="b"/>
            <a:pathLst>
              <a:path w="6116569" h="6879321" extrusionOk="0">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2596" name="Google Shape;2596;p31"/>
          <p:cNvSpPr txBox="1"/>
          <p:nvPr/>
        </p:nvSpPr>
        <p:spPr>
          <a:xfrm>
            <a:off x="6513788" y="2028497"/>
            <a:ext cx="4839900" cy="3843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 </a:t>
            </a:r>
            <a:endParaRPr sz="3200" b="1" i="0" u="none" strike="noStrike" cap="none">
              <a:solidFill>
                <a:schemeClr val="dk1"/>
              </a:solidFill>
              <a:latin typeface="Calibri"/>
              <a:ea typeface="Calibri"/>
              <a:cs typeface="Calibri"/>
              <a:sym typeface="Calibri"/>
            </a:endParaRPr>
          </a:p>
          <a:p>
            <a:pPr marL="0" marR="0" lvl="0" indent="-203200" algn="l" rtl="0">
              <a:lnSpc>
                <a:spcPct val="90000"/>
              </a:lnSpc>
              <a:spcBef>
                <a:spcPts val="6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All 6 key structure measures in place</a:t>
            </a:r>
            <a:endParaRPr sz="3200" b="0" i="0" u="none" strike="noStrike" cap="none">
              <a:solidFill>
                <a:schemeClr val="dk1"/>
              </a:solidFill>
              <a:latin typeface="Calibri"/>
              <a:ea typeface="Calibri"/>
              <a:cs typeface="Calibri"/>
              <a:sym typeface="Calibri"/>
            </a:endParaRPr>
          </a:p>
          <a:p>
            <a:pPr marL="0" marR="0" lvl="0" indent="-203200" algn="l" rtl="0">
              <a:lnSpc>
                <a:spcPct val="90000"/>
              </a:lnSpc>
              <a:spcBef>
                <a:spcPts val="6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All process and outcome measures achieved</a:t>
            </a:r>
            <a:endParaRPr sz="3200" b="0" i="0" u="none" strike="noStrike" cap="none">
              <a:solidFill>
                <a:schemeClr val="dk1"/>
              </a:solidFill>
              <a:latin typeface="Calibri"/>
              <a:ea typeface="Calibri"/>
              <a:cs typeface="Calibri"/>
              <a:sym typeface="Calibri"/>
            </a:endParaRPr>
          </a:p>
          <a:p>
            <a:pPr marL="0" marR="0" lvl="0" indent="127000" algn="l" rtl="0">
              <a:lnSpc>
                <a:spcPct val="90000"/>
              </a:lnSpc>
              <a:spcBef>
                <a:spcPts val="6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597" name="Google Shape;259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solidFill>
                  <a:srgbClr val="888888"/>
                </a:solidFill>
                <a:latin typeface="Calibri"/>
                <a:ea typeface="Calibri"/>
                <a:cs typeface="Calibri"/>
                <a:sym typeface="Calibri"/>
              </a:rPr>
              <a:t>Illinois Perinatal Quality Collaborative</a:t>
            </a:r>
            <a:endParaRPr/>
          </a:p>
        </p:txBody>
      </p:sp>
      <p:sp>
        <p:nvSpPr>
          <p:cNvPr id="2598" name="Google Shape;259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solidFill>
                  <a:srgbClr val="888888"/>
                </a:solidFill>
                <a:latin typeface="Calibri"/>
                <a:ea typeface="Calibri"/>
                <a:cs typeface="Calibri"/>
                <a:sym typeface="Calibri"/>
              </a:rPr>
              <a:t>39</a:t>
            </a:fld>
            <a:endParaRPr>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3"/>
        <p:cNvGrpSpPr/>
        <p:nvPr/>
      </p:nvGrpSpPr>
      <p:grpSpPr>
        <a:xfrm>
          <a:off x="0" y="0"/>
          <a:ext cx="0" cy="0"/>
          <a:chOff x="0" y="0"/>
          <a:chExt cx="0" cy="0"/>
        </a:xfrm>
      </p:grpSpPr>
      <p:sp>
        <p:nvSpPr>
          <p:cNvPr id="2034" name="Google Shape;2034;p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sz="4800"/>
              <a:t>BASIC Statewide Aims</a:t>
            </a:r>
            <a:endParaRPr sz="4800"/>
          </a:p>
        </p:txBody>
      </p:sp>
      <p:sp>
        <p:nvSpPr>
          <p:cNvPr id="2035" name="Google Shape;2035;p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2036" name="Google Shape;2036;p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sp>
        <p:nvSpPr>
          <p:cNvPr id="2037" name="Google Shape;2037;p2"/>
          <p:cNvSpPr/>
          <p:nvPr/>
        </p:nvSpPr>
        <p:spPr>
          <a:xfrm>
            <a:off x="609600" y="1681935"/>
            <a:ext cx="10972800" cy="166889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accent2"/>
              </a:buClr>
              <a:buSzPts val="2800"/>
              <a:buFont typeface="Arial"/>
              <a:buChar char="•"/>
            </a:pPr>
            <a:r>
              <a:rPr lang="en-US" sz="2800" b="0" i="0" u="none" strike="noStrike" cap="none">
                <a:solidFill>
                  <a:schemeClr val="dk1"/>
                </a:solidFill>
                <a:latin typeface="Calibri"/>
                <a:ea typeface="Calibri"/>
                <a:cs typeface="Calibri"/>
                <a:sym typeface="Calibri"/>
              </a:rPr>
              <a:t>Decrease by 20%, or an absolute rate of 4%, the number of newborns born at ≥35 weeks who receive antibiotics </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accent2"/>
              </a:buClr>
              <a:buSzPts val="2800"/>
              <a:buFont typeface="Arial"/>
              <a:buChar char="•"/>
            </a:pPr>
            <a:r>
              <a:rPr lang="en-US" sz="2800" b="0" i="0" u="none" strike="noStrike" cap="none">
                <a:solidFill>
                  <a:schemeClr val="dk1"/>
                </a:solidFill>
                <a:latin typeface="Calibri"/>
                <a:ea typeface="Calibri"/>
                <a:cs typeface="Calibri"/>
                <a:sym typeface="Calibri"/>
              </a:rPr>
              <a:t>Decrease by 20% the number of newborns born at ≥35 weeks with a negative blood culture who receive antibiotics for longer than 36 hours</a:t>
            </a:r>
            <a:endParaRPr sz="2400" b="0" i="0" u="none" strike="noStrike" cap="none">
              <a:solidFill>
                <a:schemeClr val="dk1"/>
              </a:solidFill>
              <a:latin typeface="Calibri"/>
              <a:ea typeface="Calibri"/>
              <a:cs typeface="Calibri"/>
              <a:sym typeface="Calibri"/>
            </a:endParaRPr>
          </a:p>
          <a:p>
            <a:pPr marL="228600" marR="0" lvl="0" indent="-76200" algn="l" rtl="0">
              <a:lnSpc>
                <a:spcPct val="90000"/>
              </a:lnSpc>
              <a:spcBef>
                <a:spcPts val="1000"/>
              </a:spcBef>
              <a:spcAft>
                <a:spcPts val="0"/>
              </a:spcAft>
              <a:buClr>
                <a:schemeClr val="accent2"/>
              </a:buClr>
              <a:buSzPts val="2400"/>
              <a:buFont typeface="Arial"/>
              <a:buNone/>
            </a:pPr>
            <a:endParaRPr sz="2400" b="0" i="0" u="none" strike="noStrike" cap="none">
              <a:solidFill>
                <a:schemeClr val="dk1"/>
              </a:solidFill>
              <a:latin typeface="Calibri"/>
              <a:ea typeface="Calibri"/>
              <a:cs typeface="Calibri"/>
              <a:sym typeface="Calibri"/>
            </a:endParaRPr>
          </a:p>
          <a:p>
            <a:pPr marL="228600" marR="0" lvl="0" indent="-76200" algn="l" rtl="0">
              <a:lnSpc>
                <a:spcPct val="90000"/>
              </a:lnSpc>
              <a:spcBef>
                <a:spcPts val="1000"/>
              </a:spcBef>
              <a:spcAft>
                <a:spcPts val="0"/>
              </a:spcAft>
              <a:buClr>
                <a:schemeClr val="accent2"/>
              </a:buClr>
              <a:buSzPts val="2400"/>
              <a:buFont typeface="Arial"/>
              <a:buNone/>
            </a:pPr>
            <a:endParaRPr sz="2400" b="0" i="0" u="none" strike="noStrike" cap="none">
              <a:solidFill>
                <a:schemeClr val="dk1"/>
              </a:solidFill>
              <a:latin typeface="Calibri"/>
              <a:ea typeface="Calibri"/>
              <a:cs typeface="Calibri"/>
              <a:sym typeface="Calibri"/>
            </a:endParaRPr>
          </a:p>
          <a:p>
            <a:pPr marL="228600" marR="0" lvl="0" indent="-76200" algn="l" rtl="0">
              <a:lnSpc>
                <a:spcPct val="90000"/>
              </a:lnSpc>
              <a:spcBef>
                <a:spcPts val="1000"/>
              </a:spcBef>
              <a:spcAft>
                <a:spcPts val="0"/>
              </a:spcAft>
              <a:buClr>
                <a:schemeClr val="accent2"/>
              </a:buClr>
              <a:buSzPts val="2400"/>
              <a:buFont typeface="Arial"/>
              <a:buNone/>
            </a:pPr>
            <a:endParaRPr sz="2400" b="0" i="0" u="none" strike="noStrike" cap="none">
              <a:solidFill>
                <a:schemeClr val="dk1"/>
              </a:solidFill>
              <a:latin typeface="Calibri"/>
              <a:ea typeface="Calibri"/>
              <a:cs typeface="Calibri"/>
              <a:sym typeface="Calibri"/>
            </a:endParaRPr>
          </a:p>
          <a:p>
            <a:pPr marL="228600" marR="0" lvl="0" indent="-76200" algn="l" rtl="0">
              <a:lnSpc>
                <a:spcPct val="90000"/>
              </a:lnSpc>
              <a:spcBef>
                <a:spcPts val="1000"/>
              </a:spcBef>
              <a:spcAft>
                <a:spcPts val="0"/>
              </a:spcAft>
              <a:buClr>
                <a:schemeClr val="accent2"/>
              </a:buClr>
              <a:buSzPts val="2400"/>
              <a:buFont typeface="Arial"/>
              <a:buNone/>
            </a:pPr>
            <a:endParaRPr sz="2400" b="0" i="0" u="none" strike="noStrike" cap="none">
              <a:solidFill>
                <a:schemeClr val="dk1"/>
              </a:solidFill>
              <a:latin typeface="Calibri"/>
              <a:ea typeface="Calibri"/>
              <a:cs typeface="Calibri"/>
              <a:sym typeface="Calibri"/>
            </a:endParaRPr>
          </a:p>
          <a:p>
            <a:pPr marL="228600" marR="0" lvl="0" indent="-76200" algn="l" rtl="0">
              <a:lnSpc>
                <a:spcPct val="90000"/>
              </a:lnSpc>
              <a:spcBef>
                <a:spcPts val="1000"/>
              </a:spcBef>
              <a:spcAft>
                <a:spcPts val="0"/>
              </a:spcAft>
              <a:buClr>
                <a:schemeClr val="accent2"/>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038" name="Google Shape;2038;p2"/>
          <p:cNvPicPr preferRelativeResize="0"/>
          <p:nvPr/>
        </p:nvPicPr>
        <p:blipFill rotWithShape="1">
          <a:blip r:embed="rId3">
            <a:alphaModFix/>
          </a:blip>
          <a:srcRect/>
          <a:stretch/>
        </p:blipFill>
        <p:spPr>
          <a:xfrm>
            <a:off x="2193018" y="3500701"/>
            <a:ext cx="7813271" cy="1937494"/>
          </a:xfrm>
          <a:prstGeom prst="rect">
            <a:avLst/>
          </a:prstGeom>
          <a:noFill/>
          <a:ln>
            <a:noFill/>
          </a:ln>
        </p:spPr>
      </p:pic>
      <p:sp>
        <p:nvSpPr>
          <p:cNvPr id="2039" name="Google Shape;2039;p2"/>
          <p:cNvSpPr/>
          <p:nvPr/>
        </p:nvSpPr>
        <p:spPr>
          <a:xfrm>
            <a:off x="609600" y="5438195"/>
            <a:ext cx="1147000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The </a:t>
            </a:r>
            <a:r>
              <a:rPr lang="en-US" sz="3200" b="1" i="0" u="sng" strike="noStrike" cap="none">
                <a:solidFill>
                  <a:schemeClr val="dk1"/>
                </a:solidFill>
                <a:latin typeface="Calibri"/>
                <a:ea typeface="Calibri"/>
                <a:cs typeface="Calibri"/>
                <a:sym typeface="Calibri"/>
              </a:rPr>
              <a:t>Right Antibiotic</a:t>
            </a:r>
            <a:r>
              <a:rPr lang="en-US" sz="3200" b="1" i="0" u="none" strike="noStrike" cap="none">
                <a:solidFill>
                  <a:schemeClr val="dk1"/>
                </a:solidFill>
                <a:latin typeface="Calibri"/>
                <a:ea typeface="Calibri"/>
                <a:cs typeface="Calibri"/>
                <a:sym typeface="Calibri"/>
              </a:rPr>
              <a:t> </a:t>
            </a:r>
            <a:r>
              <a:rPr lang="en-US" sz="3200" b="0" i="0" u="none" strike="noStrike" cap="none">
                <a:solidFill>
                  <a:schemeClr val="dk1"/>
                </a:solidFill>
                <a:latin typeface="Calibri"/>
                <a:ea typeface="Calibri"/>
                <a:cs typeface="Calibri"/>
                <a:sym typeface="Calibri"/>
              </a:rPr>
              <a:t>for the </a:t>
            </a:r>
            <a:r>
              <a:rPr lang="en-US" sz="3200" b="1" i="0" u="sng" strike="noStrike" cap="none">
                <a:solidFill>
                  <a:schemeClr val="dk1"/>
                </a:solidFill>
                <a:latin typeface="Calibri"/>
                <a:ea typeface="Calibri"/>
                <a:cs typeface="Calibri"/>
                <a:sym typeface="Calibri"/>
              </a:rPr>
              <a:t>Right Baby</a:t>
            </a:r>
            <a:r>
              <a:rPr lang="en-US" sz="3200" b="1" i="0" u="none" strike="noStrike" cap="none">
                <a:solidFill>
                  <a:schemeClr val="dk1"/>
                </a:solidFill>
                <a:latin typeface="Calibri"/>
                <a:ea typeface="Calibri"/>
                <a:cs typeface="Calibri"/>
                <a:sym typeface="Calibri"/>
              </a:rPr>
              <a:t> </a:t>
            </a:r>
            <a:r>
              <a:rPr lang="en-US" sz="3200" b="0" i="0" u="none" strike="noStrike" cap="none">
                <a:solidFill>
                  <a:schemeClr val="dk1"/>
                </a:solidFill>
                <a:latin typeface="Calibri"/>
                <a:ea typeface="Calibri"/>
                <a:cs typeface="Calibri"/>
                <a:sym typeface="Calibri"/>
              </a:rPr>
              <a:t>for the </a:t>
            </a:r>
            <a:r>
              <a:rPr lang="en-US" sz="3200" b="1" i="0" u="sng" strike="noStrike" cap="none">
                <a:solidFill>
                  <a:schemeClr val="dk1"/>
                </a:solidFill>
                <a:latin typeface="Calibri"/>
                <a:ea typeface="Calibri"/>
                <a:cs typeface="Calibri"/>
                <a:sym typeface="Calibri"/>
              </a:rPr>
              <a:t>Right Length of Time</a:t>
            </a:r>
            <a:endParaRPr sz="3200" b="1" i="0" u="sng" strike="noStrike" cap="non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60"/>
        <p:cNvGrpSpPr/>
        <p:nvPr/>
      </p:nvGrpSpPr>
      <p:grpSpPr>
        <a:xfrm>
          <a:off x="0" y="0"/>
          <a:ext cx="0" cy="0"/>
          <a:chOff x="0" y="0"/>
          <a:chExt cx="0" cy="0"/>
        </a:xfrm>
      </p:grpSpPr>
      <p:sp>
        <p:nvSpPr>
          <p:cNvPr id="2661" name="Google Shape;2661;p3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a:t>Celebrating 2022 Annual Conference</a:t>
            </a:r>
            <a:br>
              <a:rPr lang="en-US"/>
            </a:br>
            <a:r>
              <a:rPr lang="en-US"/>
              <a:t>BASIC QI Excellence Award Winners</a:t>
            </a:r>
            <a:endParaRPr/>
          </a:p>
        </p:txBody>
      </p:sp>
      <p:sp>
        <p:nvSpPr>
          <p:cNvPr id="2662" name="Google Shape;2662;p3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sp>
        <p:nvSpPr>
          <p:cNvPr id="2663" name="Google Shape;2663;p3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sp>
        <p:nvSpPr>
          <p:cNvPr id="2664" name="Google Shape;2664;p33"/>
          <p:cNvSpPr txBox="1"/>
          <p:nvPr/>
        </p:nvSpPr>
        <p:spPr>
          <a:xfrm>
            <a:off x="254000" y="1615168"/>
            <a:ext cx="4357668" cy="4327148"/>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Advocate Aurora Sherman Hospital</a:t>
            </a:r>
            <a:endParaRPr sz="18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Advocate Children's Hospital- Oak Lawn</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Advocate Condell Medical Center</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Advocate Good Samaritan Hospital</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Advocate Illinois Masonic Medical Center</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Advocate Lutheran General &amp; Advocate Children's Hospital- Park Ridge</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Ascension Alexian Brothers</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Ascension Resurrection</a:t>
            </a:r>
            <a:endParaRPr sz="1800" b="0" i="0" u="none" strike="noStrike" cap="none">
              <a:solidFill>
                <a:schemeClr val="dk1"/>
              </a:solidFill>
              <a:latin typeface="Calibri"/>
              <a:ea typeface="Calibri"/>
              <a:cs typeface="Calibri"/>
              <a:sym typeface="Calibri"/>
            </a:endParaRPr>
          </a:p>
          <a:p>
            <a:pPr marL="228600" marR="0" lvl="0" indent="-114300" algn="l" rtl="0">
              <a:lnSpc>
                <a:spcPct val="100000"/>
              </a:lnSpc>
              <a:spcBef>
                <a:spcPts val="2000"/>
              </a:spcBef>
              <a:spcAft>
                <a:spcPts val="0"/>
              </a:spcAft>
              <a:buClr>
                <a:schemeClr val="accent2"/>
              </a:buClr>
              <a:buSzPts val="1800"/>
              <a:buFont typeface="Arial"/>
              <a:buNone/>
            </a:pPr>
            <a:endParaRPr sz="1800" b="0" i="0" u="none" strike="noStrike" cap="none">
              <a:solidFill>
                <a:schemeClr val="dk1"/>
              </a:solidFill>
              <a:latin typeface="Calibri"/>
              <a:ea typeface="Calibri"/>
              <a:cs typeface="Calibri"/>
              <a:sym typeface="Calibri"/>
            </a:endParaRPr>
          </a:p>
          <a:p>
            <a:pPr marL="228600" marR="0" lvl="0" indent="-114300" algn="l" rtl="0">
              <a:lnSpc>
                <a:spcPct val="100000"/>
              </a:lnSpc>
              <a:spcBef>
                <a:spcPts val="2000"/>
              </a:spcBef>
              <a:spcAft>
                <a:spcPts val="0"/>
              </a:spcAft>
              <a:buClr>
                <a:schemeClr val="accent2"/>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5" name="Google Shape;2665;p33"/>
          <p:cNvSpPr txBox="1"/>
          <p:nvPr/>
        </p:nvSpPr>
        <p:spPr>
          <a:xfrm>
            <a:off x="4499428" y="1615167"/>
            <a:ext cx="4357668" cy="4327148"/>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Edward Hospital</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Elmhurst Memorial Hospital</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FHN Memorial Hospital</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HSHS St. John's Hospital</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Loyola University Medical Center</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MacNeal Hospital</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Memorial Hospital East</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NM Lake Forest Hospital</a:t>
            </a:r>
            <a:endParaRPr sz="1400" b="0" i="0" u="none" strike="noStrike" cap="none">
              <a:solidFill>
                <a:srgbClr val="000000"/>
              </a:solidFill>
              <a:latin typeface="Arial"/>
              <a:ea typeface="Arial"/>
              <a:cs typeface="Arial"/>
              <a:sym typeface="Arial"/>
            </a:endParaRPr>
          </a:p>
          <a:p>
            <a:pPr marL="228600" marR="0" lvl="0" indent="-114300" algn="l" rtl="0">
              <a:lnSpc>
                <a:spcPct val="100000"/>
              </a:lnSpc>
              <a:spcBef>
                <a:spcPts val="2000"/>
              </a:spcBef>
              <a:spcAft>
                <a:spcPts val="0"/>
              </a:spcAft>
              <a:buClr>
                <a:schemeClr val="accent2"/>
              </a:buClr>
              <a:buSzPts val="1800"/>
              <a:buFont typeface="Arial"/>
              <a:buNone/>
            </a:pPr>
            <a:endParaRPr sz="1800" b="0" i="0" u="none" strike="noStrike" cap="none">
              <a:solidFill>
                <a:schemeClr val="dk1"/>
              </a:solidFill>
              <a:latin typeface="Calibri"/>
              <a:ea typeface="Calibri"/>
              <a:cs typeface="Calibri"/>
              <a:sym typeface="Calibri"/>
            </a:endParaRPr>
          </a:p>
          <a:p>
            <a:pPr marL="228600" marR="0" lvl="0" indent="-114300" algn="l" rtl="0">
              <a:lnSpc>
                <a:spcPct val="100000"/>
              </a:lnSpc>
              <a:spcBef>
                <a:spcPts val="2000"/>
              </a:spcBef>
              <a:spcAft>
                <a:spcPts val="0"/>
              </a:spcAft>
              <a:buClr>
                <a:schemeClr val="accent2"/>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6" name="Google Shape;2666;p33"/>
          <p:cNvSpPr txBox="1"/>
          <p:nvPr/>
        </p:nvSpPr>
        <p:spPr>
          <a:xfrm>
            <a:off x="8176380" y="1615166"/>
            <a:ext cx="3982716" cy="4327148"/>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NorthShore University HealthSystem Evanston</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Northwest Community Healthcare</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Northwestern Memorial Hospital</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OSF Little Company Mary Medical Center</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OSF St. Francis Medical Center</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Riverside Medical Center</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Rush University Medical Center</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1800"/>
              <a:buFont typeface="Arial"/>
              <a:buChar char="•"/>
            </a:pPr>
            <a:r>
              <a:rPr lang="en-US" sz="1800" b="0" i="0" u="none" strike="noStrike" cap="none">
                <a:solidFill>
                  <a:schemeClr val="dk1"/>
                </a:solidFill>
                <a:latin typeface="Calibri"/>
                <a:ea typeface="Calibri"/>
                <a:cs typeface="Calibri"/>
                <a:sym typeface="Calibri"/>
              </a:rPr>
              <a:t>Silver Cross Hospital</a:t>
            </a:r>
            <a:endParaRPr sz="1400" b="0" i="0" u="none" strike="noStrike" cap="none">
              <a:solidFill>
                <a:srgbClr val="000000"/>
              </a:solidFill>
              <a:latin typeface="Arial"/>
              <a:ea typeface="Arial"/>
              <a:cs typeface="Arial"/>
              <a:sym typeface="Arial"/>
            </a:endParaRPr>
          </a:p>
          <a:p>
            <a:pPr marL="228600" marR="0" lvl="0" indent="-114300" algn="l" rtl="0">
              <a:lnSpc>
                <a:spcPct val="100000"/>
              </a:lnSpc>
              <a:spcBef>
                <a:spcPts val="1000"/>
              </a:spcBef>
              <a:spcAft>
                <a:spcPts val="0"/>
              </a:spcAft>
              <a:buClr>
                <a:schemeClr val="accent2"/>
              </a:buClr>
              <a:buSzPts val="1800"/>
              <a:buFont typeface="Arial"/>
              <a:buNone/>
            </a:pPr>
            <a:endParaRPr sz="1800" b="0" i="0" u="none" strike="noStrike" cap="none">
              <a:solidFill>
                <a:schemeClr val="dk1"/>
              </a:solidFill>
              <a:latin typeface="Calibri"/>
              <a:ea typeface="Calibri"/>
              <a:cs typeface="Calibri"/>
              <a:sym typeface="Calibri"/>
            </a:endParaRPr>
          </a:p>
          <a:p>
            <a:pPr marL="228600" marR="0" lvl="0" indent="-114300" algn="l" rtl="0">
              <a:lnSpc>
                <a:spcPct val="100000"/>
              </a:lnSpc>
              <a:spcBef>
                <a:spcPts val="1000"/>
              </a:spcBef>
              <a:spcAft>
                <a:spcPts val="0"/>
              </a:spcAft>
              <a:buClr>
                <a:schemeClr val="accent2"/>
              </a:buClr>
              <a:buSzPts val="1800"/>
              <a:buFont typeface="Arial"/>
              <a:buNone/>
            </a:pPr>
            <a:endParaRPr sz="1800" b="0" i="0" u="none" strike="noStrike" cap="none">
              <a:solidFill>
                <a:schemeClr val="dk1"/>
              </a:solidFill>
              <a:latin typeface="Calibri"/>
              <a:ea typeface="Calibri"/>
              <a:cs typeface="Calibri"/>
              <a:sym typeface="Calibri"/>
            </a:endParaRPr>
          </a:p>
          <a:p>
            <a:pPr marL="228600" marR="0" lvl="0" indent="-114300" algn="l" rtl="0">
              <a:lnSpc>
                <a:spcPct val="100000"/>
              </a:lnSpc>
              <a:spcBef>
                <a:spcPts val="2000"/>
              </a:spcBef>
              <a:spcAft>
                <a:spcPts val="0"/>
              </a:spcAft>
              <a:buClr>
                <a:schemeClr val="accent2"/>
              </a:buClr>
              <a:buSzPts val="1800"/>
              <a:buFont typeface="Arial"/>
              <a:buNone/>
            </a:pPr>
            <a:endParaRPr sz="1800" b="0" i="0" u="none" strike="noStrike" cap="none">
              <a:solidFill>
                <a:schemeClr val="dk1"/>
              </a:solidFill>
              <a:latin typeface="Calibri"/>
              <a:ea typeface="Calibri"/>
              <a:cs typeface="Calibri"/>
              <a:sym typeface="Calibri"/>
            </a:endParaRPr>
          </a:p>
          <a:p>
            <a:pPr marL="228600" marR="0" lvl="0" indent="-114300" algn="l" rtl="0">
              <a:lnSpc>
                <a:spcPct val="100000"/>
              </a:lnSpc>
              <a:spcBef>
                <a:spcPts val="2000"/>
              </a:spcBef>
              <a:spcAft>
                <a:spcPts val="0"/>
              </a:spcAft>
              <a:buClr>
                <a:schemeClr val="accent2"/>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03"/>
        <p:cNvGrpSpPr/>
        <p:nvPr/>
      </p:nvGrpSpPr>
      <p:grpSpPr>
        <a:xfrm>
          <a:off x="0" y="0"/>
          <a:ext cx="0" cy="0"/>
          <a:chOff x="0" y="0"/>
          <a:chExt cx="0" cy="0"/>
        </a:xfrm>
      </p:grpSpPr>
      <p:sp>
        <p:nvSpPr>
          <p:cNvPr id="2604" name="Google Shape;2604;p3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a:t>BASIC QI Excellence Award Winners</a:t>
            </a:r>
            <a:endParaRPr/>
          </a:p>
        </p:txBody>
      </p:sp>
      <p:sp>
        <p:nvSpPr>
          <p:cNvPr id="2605" name="Google Shape;2605;p3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sp>
        <p:nvSpPr>
          <p:cNvPr id="2606" name="Google Shape;2606;p3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sp>
        <p:nvSpPr>
          <p:cNvPr id="2607" name="Google Shape;2607;p32"/>
          <p:cNvSpPr txBox="1"/>
          <p:nvPr/>
        </p:nvSpPr>
        <p:spPr>
          <a:xfrm>
            <a:off x="503621" y="1391823"/>
            <a:ext cx="7957461" cy="4327148"/>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accent2"/>
              </a:buClr>
              <a:buSzPts val="2400"/>
              <a:buFont typeface="Arial"/>
              <a:buChar char="•"/>
            </a:pPr>
            <a:r>
              <a:rPr lang="en-US" sz="2400" b="0" i="0" u="none" strike="noStrike" cap="none">
                <a:solidFill>
                  <a:schemeClr val="dk1"/>
                </a:solidFill>
                <a:latin typeface="Calibri"/>
                <a:ea typeface="Calibri"/>
                <a:cs typeface="Calibri"/>
                <a:sym typeface="Calibri"/>
              </a:rPr>
              <a:t>Blessing Hospital</a:t>
            </a:r>
            <a:endParaRPr sz="24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2000"/>
              </a:spcBef>
              <a:spcAft>
                <a:spcPts val="0"/>
              </a:spcAft>
              <a:buClr>
                <a:schemeClr val="accent2"/>
              </a:buClr>
              <a:buSzPts val="2400"/>
              <a:buFont typeface="Arial"/>
              <a:buChar char="•"/>
            </a:pPr>
            <a:r>
              <a:rPr lang="en-US" sz="2400" b="0" i="0" u="none" strike="noStrike" cap="none">
                <a:solidFill>
                  <a:schemeClr val="dk1"/>
                </a:solidFill>
                <a:latin typeface="Calibri"/>
                <a:ea typeface="Calibri"/>
                <a:cs typeface="Calibri"/>
                <a:sym typeface="Calibri"/>
              </a:rPr>
              <a:t>HSHS St. Joseph's Hospital Breese</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2400"/>
              <a:buFont typeface="Arial"/>
              <a:buChar char="•"/>
            </a:pPr>
            <a:r>
              <a:rPr lang="en-US" sz="2400" b="0" i="0" u="none" strike="noStrike" cap="none">
                <a:solidFill>
                  <a:schemeClr val="dk1"/>
                </a:solidFill>
                <a:latin typeface="Calibri"/>
                <a:ea typeface="Calibri"/>
                <a:cs typeface="Calibri"/>
                <a:sym typeface="Calibri"/>
              </a:rPr>
              <a:t>OSF St. Anthony Medical Center</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2400"/>
              <a:buFont typeface="Arial"/>
              <a:buChar char="•"/>
            </a:pPr>
            <a:r>
              <a:rPr lang="en-US" sz="2400" b="0" i="0" u="none" strike="noStrike" cap="none">
                <a:solidFill>
                  <a:schemeClr val="dk1"/>
                </a:solidFill>
                <a:latin typeface="Calibri"/>
                <a:ea typeface="Calibri"/>
                <a:cs typeface="Calibri"/>
                <a:sym typeface="Calibri"/>
              </a:rPr>
              <a:t>NM Delnor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2400"/>
              <a:buFont typeface="Arial"/>
              <a:buChar char="•"/>
            </a:pPr>
            <a:r>
              <a:rPr lang="en-US" sz="2400" b="0" i="0" u="none" strike="noStrike" cap="none">
                <a:solidFill>
                  <a:schemeClr val="dk1"/>
                </a:solidFill>
                <a:latin typeface="Calibri"/>
                <a:ea typeface="Calibri"/>
                <a:cs typeface="Calibri"/>
                <a:sym typeface="Calibri"/>
              </a:rPr>
              <a:t>Palos Hospital</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2400"/>
              <a:buFont typeface="Arial"/>
              <a:buChar char="•"/>
            </a:pPr>
            <a:r>
              <a:rPr lang="en-US" sz="2400" b="0" i="0" u="none" strike="noStrike" cap="none">
                <a:solidFill>
                  <a:schemeClr val="dk1"/>
                </a:solidFill>
                <a:latin typeface="Calibri"/>
                <a:ea typeface="Calibri"/>
                <a:cs typeface="Calibri"/>
                <a:sym typeface="Calibri"/>
              </a:rPr>
              <a:t>AdventHealth Bolingbrook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2400"/>
              <a:buFont typeface="Arial"/>
              <a:buChar char="•"/>
            </a:pPr>
            <a:r>
              <a:rPr lang="en-US" sz="2400" b="0" i="0" u="none" strike="noStrike" cap="none">
                <a:solidFill>
                  <a:schemeClr val="dk1"/>
                </a:solidFill>
                <a:latin typeface="Calibri"/>
                <a:ea typeface="Calibri"/>
                <a:cs typeface="Calibri"/>
                <a:sym typeface="Calibri"/>
              </a:rPr>
              <a:t>AdventHealth Hinsdale</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2000"/>
              </a:spcBef>
              <a:spcAft>
                <a:spcPts val="0"/>
              </a:spcAft>
              <a:buClr>
                <a:schemeClr val="accent2"/>
              </a:buClr>
              <a:buSzPts val="2400"/>
              <a:buFont typeface="Arial"/>
              <a:buChar char="•"/>
            </a:pPr>
            <a:r>
              <a:rPr lang="en-US" sz="2400" b="0" i="0" u="none" strike="noStrike" cap="none">
                <a:solidFill>
                  <a:schemeClr val="dk1"/>
                </a:solidFill>
                <a:latin typeface="Calibri"/>
                <a:ea typeface="Calibri"/>
                <a:cs typeface="Calibri"/>
                <a:sym typeface="Calibri"/>
              </a:rPr>
              <a:t>Ascension St. Alexius Medical Center</a:t>
            </a:r>
            <a:endParaRPr sz="2400" b="0" i="0" u="none" strike="noStrike" cap="none">
              <a:solidFill>
                <a:schemeClr val="dk1"/>
              </a:solidFill>
              <a:latin typeface="Calibri"/>
              <a:ea typeface="Calibri"/>
              <a:cs typeface="Calibri"/>
              <a:sym typeface="Calibri"/>
            </a:endParaRPr>
          </a:p>
          <a:p>
            <a:pPr marL="228600" marR="0" lvl="0" indent="-114300" algn="l" rtl="0">
              <a:lnSpc>
                <a:spcPct val="100000"/>
              </a:lnSpc>
              <a:spcBef>
                <a:spcPts val="2000"/>
              </a:spcBef>
              <a:spcAft>
                <a:spcPts val="0"/>
              </a:spcAft>
              <a:buClr>
                <a:schemeClr val="accent2"/>
              </a:buClr>
              <a:buSzPts val="1800"/>
              <a:buFont typeface="Arial"/>
              <a:buNone/>
            </a:pPr>
            <a:endParaRPr sz="1800" b="0" i="0" u="none" strike="noStrike" cap="none">
              <a:solidFill>
                <a:schemeClr val="dk1"/>
              </a:solidFill>
              <a:latin typeface="Calibri"/>
              <a:ea typeface="Calibri"/>
              <a:cs typeface="Calibri"/>
              <a:sym typeface="Calibri"/>
            </a:endParaRPr>
          </a:p>
          <a:p>
            <a:pPr marL="228600" marR="0" lvl="0" indent="-114300" algn="l" rtl="0">
              <a:lnSpc>
                <a:spcPct val="100000"/>
              </a:lnSpc>
              <a:spcBef>
                <a:spcPts val="2000"/>
              </a:spcBef>
              <a:spcAft>
                <a:spcPts val="0"/>
              </a:spcAft>
              <a:buClr>
                <a:schemeClr val="accent2"/>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608" name="Google Shape;2608;p32" descr="Fireworks with solid fill"/>
          <p:cNvPicPr preferRelativeResize="0"/>
          <p:nvPr/>
        </p:nvPicPr>
        <p:blipFill rotWithShape="1">
          <a:blip r:embed="rId3">
            <a:alphaModFix/>
          </a:blip>
          <a:srcRect/>
          <a:stretch/>
        </p:blipFill>
        <p:spPr>
          <a:xfrm>
            <a:off x="5867630" y="2923419"/>
            <a:ext cx="1011162" cy="1011162"/>
          </a:xfrm>
          <a:prstGeom prst="rect">
            <a:avLst/>
          </a:prstGeom>
          <a:noFill/>
          <a:ln>
            <a:noFill/>
          </a:ln>
        </p:spPr>
      </p:pic>
      <p:pic>
        <p:nvPicPr>
          <p:cNvPr id="2609" name="Google Shape;2609;p32" descr="Fireworks with solid fill"/>
          <p:cNvPicPr preferRelativeResize="0"/>
          <p:nvPr/>
        </p:nvPicPr>
        <p:blipFill rotWithShape="1">
          <a:blip r:embed="rId4">
            <a:alphaModFix/>
          </a:blip>
          <a:srcRect/>
          <a:stretch/>
        </p:blipFill>
        <p:spPr>
          <a:xfrm>
            <a:off x="7292219" y="1660365"/>
            <a:ext cx="1023257" cy="1011162"/>
          </a:xfrm>
          <a:prstGeom prst="rect">
            <a:avLst/>
          </a:prstGeom>
          <a:noFill/>
          <a:ln>
            <a:noFill/>
          </a:ln>
        </p:spPr>
      </p:pic>
      <p:pic>
        <p:nvPicPr>
          <p:cNvPr id="2610" name="Google Shape;2610;p32" descr="Fireworks with solid fill"/>
          <p:cNvPicPr preferRelativeResize="0"/>
          <p:nvPr/>
        </p:nvPicPr>
        <p:blipFill rotWithShape="1">
          <a:blip r:embed="rId5">
            <a:alphaModFix/>
          </a:blip>
          <a:srcRect/>
          <a:stretch/>
        </p:blipFill>
        <p:spPr>
          <a:xfrm>
            <a:off x="9891719" y="4414110"/>
            <a:ext cx="1120019" cy="1107924"/>
          </a:xfrm>
          <a:prstGeom prst="rect">
            <a:avLst/>
          </a:prstGeom>
          <a:noFill/>
          <a:ln>
            <a:noFill/>
          </a:ln>
        </p:spPr>
      </p:pic>
      <p:pic>
        <p:nvPicPr>
          <p:cNvPr id="2611" name="Google Shape;2611;p32" descr="Fireworks with solid fill"/>
          <p:cNvPicPr preferRelativeResize="0"/>
          <p:nvPr/>
        </p:nvPicPr>
        <p:blipFill rotWithShape="1">
          <a:blip r:embed="rId6">
            <a:alphaModFix/>
          </a:blip>
          <a:srcRect/>
          <a:stretch/>
        </p:blipFill>
        <p:spPr>
          <a:xfrm>
            <a:off x="9248019" y="2466219"/>
            <a:ext cx="962781" cy="962781"/>
          </a:xfrm>
          <a:prstGeom prst="rect">
            <a:avLst/>
          </a:prstGeom>
          <a:noFill/>
          <a:ln>
            <a:noFill/>
          </a:ln>
        </p:spPr>
      </p:pic>
      <p:pic>
        <p:nvPicPr>
          <p:cNvPr id="2612" name="Google Shape;2612;p32" descr="Fireworks with solid fill"/>
          <p:cNvPicPr preferRelativeResize="0"/>
          <p:nvPr/>
        </p:nvPicPr>
        <p:blipFill rotWithShape="1">
          <a:blip r:embed="rId7">
            <a:alphaModFix/>
          </a:blip>
          <a:srcRect/>
          <a:stretch/>
        </p:blipFill>
        <p:spPr>
          <a:xfrm>
            <a:off x="7803848" y="3652366"/>
            <a:ext cx="1035352" cy="1035352"/>
          </a:xfrm>
          <a:prstGeom prst="rect">
            <a:avLst/>
          </a:prstGeom>
          <a:noFill/>
          <a:ln>
            <a:noFill/>
          </a:ln>
        </p:spPr>
      </p:pic>
      <p:pic>
        <p:nvPicPr>
          <p:cNvPr id="2" name="Google Shape;2611;p32" descr="Fireworks with solid fill">
            <a:extLst>
              <a:ext uri="{FF2B5EF4-FFF2-40B4-BE49-F238E27FC236}">
                <a16:creationId xmlns:a16="http://schemas.microsoft.com/office/drawing/2014/main" id="{1E9DAFCE-2456-F53F-186E-C030E690C5BC}"/>
              </a:ext>
            </a:extLst>
          </p:cNvPr>
          <p:cNvPicPr preferRelativeResize="0"/>
          <p:nvPr/>
        </p:nvPicPr>
        <p:blipFill rotWithShape="1">
          <a:blip r:embed="rId6">
            <a:alphaModFix/>
          </a:blip>
          <a:srcRect/>
          <a:stretch/>
        </p:blipFill>
        <p:spPr>
          <a:xfrm>
            <a:off x="6397401" y="4685921"/>
            <a:ext cx="962781" cy="96278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6"/>
        <p:cNvGrpSpPr/>
        <p:nvPr/>
      </p:nvGrpSpPr>
      <p:grpSpPr>
        <a:xfrm>
          <a:off x="0" y="0"/>
          <a:ext cx="0" cy="0"/>
          <a:chOff x="0" y="0"/>
          <a:chExt cx="0" cy="0"/>
        </a:xfrm>
      </p:grpSpPr>
      <p:sp>
        <p:nvSpPr>
          <p:cNvPr id="2617" name="Google Shape;2617;p3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8" name="Google Shape;2618;p34"/>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9" name="Google Shape;2619;p34"/>
          <p:cNvSpPr/>
          <p:nvPr/>
        </p:nvSpPr>
        <p:spPr>
          <a:xfrm rot="-2700000" flipH="1">
            <a:off x="891641" y="422146"/>
            <a:ext cx="645368" cy="64536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0" name="Google Shape;2620;p34"/>
          <p:cNvSpPr/>
          <p:nvPr/>
        </p:nvSpPr>
        <p:spPr>
          <a:xfrm rot="-2700000" flipH="1">
            <a:off x="10043482" y="655140"/>
            <a:ext cx="687472" cy="687472"/>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1" name="Google Shape;2621;p34"/>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2" name="Google Shape;262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Illinois Perinatal Quality Collaborative</a:t>
            </a:r>
            <a:endParaRPr/>
          </a:p>
        </p:txBody>
      </p:sp>
      <p:sp>
        <p:nvSpPr>
          <p:cNvPr id="2623" name="Google Shape;2623;p34"/>
          <p:cNvSpPr txBox="1">
            <a:spLocks noGrp="1"/>
          </p:cNvSpPr>
          <p:nvPr>
            <p:ph type="sldNum" idx="12"/>
          </p:nvPr>
        </p:nvSpPr>
        <p:spPr>
          <a:xfrm>
            <a:off x="8805333"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sp>
        <p:nvSpPr>
          <p:cNvPr id="2624" name="Google Shape;2624;p34"/>
          <p:cNvSpPr/>
          <p:nvPr/>
        </p:nvSpPr>
        <p:spPr>
          <a:xfrm flipH="1">
            <a:off x="7976344" y="6115501"/>
            <a:ext cx="1494513" cy="742499"/>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25" name="Google Shape;2625;p34" descr="A picture containing text, queen, vector graphics, businesscard&#10;&#10;Description automatically generated"/>
          <p:cNvPicPr preferRelativeResize="0"/>
          <p:nvPr/>
        </p:nvPicPr>
        <p:blipFill rotWithShape="1">
          <a:blip r:embed="rId3">
            <a:alphaModFix/>
          </a:blip>
          <a:srcRect/>
          <a:stretch/>
        </p:blipFill>
        <p:spPr>
          <a:xfrm>
            <a:off x="643467" y="1084410"/>
            <a:ext cx="10905066" cy="4689179"/>
          </a:xfrm>
          <a:prstGeom prst="rect">
            <a:avLst/>
          </a:prstGeom>
          <a:noFill/>
          <a:ln>
            <a:noFill/>
          </a:ln>
        </p:spPr>
      </p:pic>
      <p:sp>
        <p:nvSpPr>
          <p:cNvPr id="2626" name="Google Shape;2626;p34"/>
          <p:cNvSpPr/>
          <p:nvPr/>
        </p:nvSpPr>
        <p:spPr>
          <a:xfrm flipH="1">
            <a:off x="7604080" y="6453143"/>
            <a:ext cx="814903" cy="404857"/>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31"/>
        <p:cNvGrpSpPr/>
        <p:nvPr/>
      </p:nvGrpSpPr>
      <p:grpSpPr>
        <a:xfrm>
          <a:off x="0" y="0"/>
          <a:ext cx="0" cy="0"/>
          <a:chOff x="0" y="0"/>
          <a:chExt cx="0" cy="0"/>
        </a:xfrm>
      </p:grpSpPr>
      <p:sp>
        <p:nvSpPr>
          <p:cNvPr id="2632" name="Google Shape;2632;p3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43</a:t>
            </a:fld>
            <a:endParaRPr/>
          </a:p>
        </p:txBody>
      </p:sp>
      <p:sp>
        <p:nvSpPr>
          <p:cNvPr id="2633" name="Google Shape;2633;p3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sp>
        <p:nvSpPr>
          <p:cNvPr id="2634" name="Google Shape;2634;p35"/>
          <p:cNvSpPr txBox="1"/>
          <p:nvPr/>
        </p:nvSpPr>
        <p:spPr>
          <a:xfrm>
            <a:off x="3048000" y="193881"/>
            <a:ext cx="5306742" cy="593308"/>
          </a:xfrm>
          <a:prstGeom prst="rect">
            <a:avLst/>
          </a:prstGeom>
          <a:noFill/>
          <a:ln>
            <a:noFill/>
          </a:ln>
        </p:spPr>
        <p:txBody>
          <a:bodyPr spcFirstLastPara="1" wrap="square" lIns="91425" tIns="45700" rIns="91425" bIns="45700" anchor="ctr" anchorCtr="0">
            <a:normAutofit fontScale="97500" lnSpcReduction="10000"/>
          </a:bodyPr>
          <a:lstStyle/>
          <a:p>
            <a:pPr marL="0" marR="0" lvl="0" indent="0" algn="ctr" rtl="0">
              <a:lnSpc>
                <a:spcPct val="100000"/>
              </a:lnSpc>
              <a:spcBef>
                <a:spcPts val="0"/>
              </a:spcBef>
              <a:spcAft>
                <a:spcPts val="0"/>
              </a:spcAft>
              <a:buClr>
                <a:srgbClr val="3C4045"/>
              </a:buClr>
              <a:buSzPct val="100000"/>
              <a:buFont typeface="Calibri"/>
              <a:buNone/>
            </a:pPr>
            <a:r>
              <a:rPr lang="en-US" sz="3600" b="1" i="0" u="none" strike="noStrike" cap="none">
                <a:solidFill>
                  <a:srgbClr val="3C4045"/>
                </a:solidFill>
                <a:latin typeface="Calibri"/>
                <a:ea typeface="Calibri"/>
                <a:cs typeface="Calibri"/>
                <a:sym typeface="Calibri"/>
              </a:rPr>
              <a:t>Thanks to our Funders</a:t>
            </a:r>
            <a:endParaRPr sz="1400" b="0" i="0" u="none" strike="noStrike" cap="none">
              <a:solidFill>
                <a:srgbClr val="000000"/>
              </a:solidFill>
              <a:latin typeface="Arial"/>
              <a:ea typeface="Arial"/>
              <a:cs typeface="Arial"/>
              <a:sym typeface="Arial"/>
            </a:endParaRPr>
          </a:p>
        </p:txBody>
      </p:sp>
      <p:pic>
        <p:nvPicPr>
          <p:cNvPr id="2635" name="Google Shape;2635;p35" descr="IDPH | Protecting health, improving lives."/>
          <p:cNvPicPr preferRelativeResize="0"/>
          <p:nvPr/>
        </p:nvPicPr>
        <p:blipFill rotWithShape="1">
          <a:blip r:embed="rId3">
            <a:alphaModFix/>
          </a:blip>
          <a:srcRect/>
          <a:stretch/>
        </p:blipFill>
        <p:spPr>
          <a:xfrm>
            <a:off x="1178421" y="1065887"/>
            <a:ext cx="2558009" cy="694560"/>
          </a:xfrm>
          <a:prstGeom prst="rect">
            <a:avLst/>
          </a:prstGeom>
          <a:noFill/>
          <a:ln>
            <a:noFill/>
          </a:ln>
        </p:spPr>
      </p:pic>
      <p:pic>
        <p:nvPicPr>
          <p:cNvPr id="2636" name="Google Shape;2636;p35" descr="File:US CDC logo.svg - Wikimedia Commons"/>
          <p:cNvPicPr preferRelativeResize="0"/>
          <p:nvPr/>
        </p:nvPicPr>
        <p:blipFill rotWithShape="1">
          <a:blip r:embed="rId4">
            <a:alphaModFix/>
          </a:blip>
          <a:srcRect/>
          <a:stretch/>
        </p:blipFill>
        <p:spPr>
          <a:xfrm>
            <a:off x="4134582" y="908330"/>
            <a:ext cx="1398959" cy="1057622"/>
          </a:xfrm>
          <a:prstGeom prst="rect">
            <a:avLst/>
          </a:prstGeom>
          <a:noFill/>
          <a:ln>
            <a:noFill/>
          </a:ln>
        </p:spPr>
      </p:pic>
      <p:pic>
        <p:nvPicPr>
          <p:cNvPr id="2637" name="Google Shape;2637;p35" descr="Logo&#10;&#10;Description automatically generated"/>
          <p:cNvPicPr preferRelativeResize="0"/>
          <p:nvPr/>
        </p:nvPicPr>
        <p:blipFill rotWithShape="1">
          <a:blip r:embed="rId5">
            <a:alphaModFix/>
          </a:blip>
          <a:srcRect/>
          <a:stretch/>
        </p:blipFill>
        <p:spPr>
          <a:xfrm>
            <a:off x="5969515" y="838118"/>
            <a:ext cx="1161691" cy="1151682"/>
          </a:xfrm>
          <a:prstGeom prst="rect">
            <a:avLst/>
          </a:prstGeom>
          <a:noFill/>
          <a:ln>
            <a:noFill/>
          </a:ln>
        </p:spPr>
      </p:pic>
      <p:pic>
        <p:nvPicPr>
          <p:cNvPr id="2638" name="Google Shape;2638;p35" descr="https://cpcqc.org/wp-content/uploads/2021/03/aim.png"/>
          <p:cNvPicPr preferRelativeResize="0"/>
          <p:nvPr/>
        </p:nvPicPr>
        <p:blipFill rotWithShape="1">
          <a:blip r:embed="rId6">
            <a:alphaModFix/>
          </a:blip>
          <a:srcRect/>
          <a:stretch/>
        </p:blipFill>
        <p:spPr>
          <a:xfrm>
            <a:off x="7372684" y="1018321"/>
            <a:ext cx="1684846" cy="901328"/>
          </a:xfrm>
          <a:prstGeom prst="rect">
            <a:avLst/>
          </a:prstGeom>
          <a:noFill/>
          <a:ln>
            <a:noFill/>
          </a:ln>
        </p:spPr>
      </p:pic>
      <p:sp>
        <p:nvSpPr>
          <p:cNvPr id="2639" name="Google Shape;2639;p35"/>
          <p:cNvSpPr txBox="1"/>
          <p:nvPr/>
        </p:nvSpPr>
        <p:spPr>
          <a:xfrm>
            <a:off x="3008923" y="2079341"/>
            <a:ext cx="5306742" cy="593308"/>
          </a:xfrm>
          <a:prstGeom prst="rect">
            <a:avLst/>
          </a:prstGeom>
          <a:noFill/>
          <a:ln>
            <a:noFill/>
          </a:ln>
        </p:spPr>
        <p:txBody>
          <a:bodyPr spcFirstLastPara="1" wrap="square" lIns="91425" tIns="45700" rIns="91425" bIns="45700" anchor="ctr" anchorCtr="0">
            <a:normAutofit lnSpcReduction="10000"/>
          </a:bodyPr>
          <a:lstStyle/>
          <a:p>
            <a:pPr marL="0" marR="0" lvl="0" indent="0" algn="ctr" rtl="0">
              <a:lnSpc>
                <a:spcPct val="100000"/>
              </a:lnSpc>
              <a:spcBef>
                <a:spcPts val="0"/>
              </a:spcBef>
              <a:spcAft>
                <a:spcPts val="0"/>
              </a:spcAft>
              <a:buClr>
                <a:srgbClr val="3C4045"/>
              </a:buClr>
              <a:buSzPts val="3600"/>
              <a:buFont typeface="Calibri"/>
              <a:buNone/>
            </a:pPr>
            <a:r>
              <a:rPr lang="en-US" sz="3600" b="1" i="0" u="none" strike="noStrike" cap="none">
                <a:solidFill>
                  <a:srgbClr val="3C4045"/>
                </a:solidFill>
                <a:latin typeface="Calibri"/>
                <a:ea typeface="Calibri"/>
                <a:cs typeface="Calibri"/>
                <a:sym typeface="Calibri"/>
              </a:rPr>
              <a:t>CME Provider:</a:t>
            </a:r>
            <a:endParaRPr sz="3600" b="1" i="0" u="none" strike="noStrike" cap="none">
              <a:solidFill>
                <a:srgbClr val="3C4045"/>
              </a:solidFill>
              <a:latin typeface="Calibri"/>
              <a:ea typeface="Calibri"/>
              <a:cs typeface="Calibri"/>
              <a:sym typeface="Calibri"/>
            </a:endParaRPr>
          </a:p>
        </p:txBody>
      </p:sp>
      <p:pic>
        <p:nvPicPr>
          <p:cNvPr id="2640" name="Google Shape;2640;p35" descr="A picture containing text, clipart&#10;&#10;Description automatically generated"/>
          <p:cNvPicPr preferRelativeResize="0"/>
          <p:nvPr/>
        </p:nvPicPr>
        <p:blipFill rotWithShape="1">
          <a:blip r:embed="rId7">
            <a:alphaModFix/>
          </a:blip>
          <a:srcRect/>
          <a:stretch/>
        </p:blipFill>
        <p:spPr>
          <a:xfrm>
            <a:off x="9779517" y="4838846"/>
            <a:ext cx="1997974" cy="461295"/>
          </a:xfrm>
          <a:prstGeom prst="rect">
            <a:avLst/>
          </a:prstGeom>
          <a:noFill/>
          <a:ln>
            <a:noFill/>
          </a:ln>
        </p:spPr>
      </p:pic>
      <p:pic>
        <p:nvPicPr>
          <p:cNvPr id="2641" name="Google Shape;2641;p35" descr="Shape&#10;&#10;Description automatically generated"/>
          <p:cNvPicPr preferRelativeResize="0"/>
          <p:nvPr/>
        </p:nvPicPr>
        <p:blipFill rotWithShape="1">
          <a:blip r:embed="rId8">
            <a:alphaModFix/>
          </a:blip>
          <a:srcRect/>
          <a:stretch/>
        </p:blipFill>
        <p:spPr>
          <a:xfrm>
            <a:off x="9730117" y="5475300"/>
            <a:ext cx="2098063" cy="629257"/>
          </a:xfrm>
          <a:prstGeom prst="rect">
            <a:avLst/>
          </a:prstGeom>
          <a:noFill/>
          <a:ln>
            <a:noFill/>
          </a:ln>
        </p:spPr>
      </p:pic>
      <p:pic>
        <p:nvPicPr>
          <p:cNvPr id="2642" name="Google Shape;2642;p35" descr="Logo, company name&#10;&#10;Description automatically generated"/>
          <p:cNvPicPr preferRelativeResize="0"/>
          <p:nvPr/>
        </p:nvPicPr>
        <p:blipFill rotWithShape="1">
          <a:blip r:embed="rId9">
            <a:alphaModFix/>
          </a:blip>
          <a:srcRect/>
          <a:stretch/>
        </p:blipFill>
        <p:spPr>
          <a:xfrm>
            <a:off x="4742063" y="2662506"/>
            <a:ext cx="2146800" cy="985575"/>
          </a:xfrm>
          <a:prstGeom prst="rect">
            <a:avLst/>
          </a:prstGeom>
          <a:noFill/>
          <a:ln>
            <a:noFill/>
          </a:ln>
        </p:spPr>
      </p:pic>
      <p:sp>
        <p:nvSpPr>
          <p:cNvPr id="2643" name="Google Shape;2643;p35"/>
          <p:cNvSpPr txBox="1"/>
          <p:nvPr/>
        </p:nvSpPr>
        <p:spPr>
          <a:xfrm>
            <a:off x="3048000" y="3531454"/>
            <a:ext cx="5306742" cy="593308"/>
          </a:xfrm>
          <a:prstGeom prst="rect">
            <a:avLst/>
          </a:prstGeom>
          <a:noFill/>
          <a:ln>
            <a:noFill/>
          </a:ln>
        </p:spPr>
        <p:txBody>
          <a:bodyPr spcFirstLastPara="1" wrap="square" lIns="91425" tIns="45700" rIns="91425" bIns="45700" anchor="ctr" anchorCtr="0">
            <a:normAutofit fontScale="97500" lnSpcReduction="10000"/>
          </a:bodyPr>
          <a:lstStyle/>
          <a:p>
            <a:pPr marL="0" marR="0" lvl="0" indent="0" algn="ctr" rtl="0">
              <a:lnSpc>
                <a:spcPct val="100000"/>
              </a:lnSpc>
              <a:spcBef>
                <a:spcPts val="0"/>
              </a:spcBef>
              <a:spcAft>
                <a:spcPts val="0"/>
              </a:spcAft>
              <a:buClr>
                <a:srgbClr val="3C4045"/>
              </a:buClr>
              <a:buSzPct val="100000"/>
              <a:buFont typeface="Calibri"/>
              <a:buNone/>
            </a:pPr>
            <a:r>
              <a:rPr lang="en-US" sz="3600" b="1" i="0" u="none" strike="noStrike" cap="none">
                <a:solidFill>
                  <a:srgbClr val="3C4045"/>
                </a:solidFill>
                <a:latin typeface="Calibri"/>
                <a:ea typeface="Calibri"/>
                <a:cs typeface="Calibri"/>
                <a:sym typeface="Calibri"/>
              </a:rPr>
              <a:t>Supporters:</a:t>
            </a:r>
            <a:endParaRPr sz="3600" b="1" i="0" u="none" strike="noStrike" cap="none">
              <a:solidFill>
                <a:srgbClr val="3C4045"/>
              </a:solidFill>
              <a:latin typeface="Calibri"/>
              <a:ea typeface="Calibri"/>
              <a:cs typeface="Calibri"/>
              <a:sym typeface="Calibri"/>
            </a:endParaRPr>
          </a:p>
        </p:txBody>
      </p:sp>
      <p:pic>
        <p:nvPicPr>
          <p:cNvPr id="2644" name="Google Shape;2644;p35" descr="Graphical user interface, text&#10;&#10;Description automatically generated"/>
          <p:cNvPicPr preferRelativeResize="0"/>
          <p:nvPr/>
        </p:nvPicPr>
        <p:blipFill rotWithShape="1">
          <a:blip r:embed="rId10">
            <a:alphaModFix/>
          </a:blip>
          <a:srcRect/>
          <a:stretch/>
        </p:blipFill>
        <p:spPr>
          <a:xfrm>
            <a:off x="508479" y="4839534"/>
            <a:ext cx="1949464" cy="609109"/>
          </a:xfrm>
          <a:prstGeom prst="rect">
            <a:avLst/>
          </a:prstGeom>
          <a:noFill/>
          <a:ln>
            <a:noFill/>
          </a:ln>
        </p:spPr>
      </p:pic>
      <p:pic>
        <p:nvPicPr>
          <p:cNvPr id="2645" name="Google Shape;2645;p35" descr="Laboratory of Neurogenomics and Novel Therapies Web Site – Research and  Patient Care at Northwestern"/>
          <p:cNvPicPr preferRelativeResize="0"/>
          <p:nvPr/>
        </p:nvPicPr>
        <p:blipFill rotWithShape="1">
          <a:blip r:embed="rId11">
            <a:alphaModFix/>
          </a:blip>
          <a:srcRect/>
          <a:stretch/>
        </p:blipFill>
        <p:spPr>
          <a:xfrm>
            <a:off x="3019576" y="4812977"/>
            <a:ext cx="1627118" cy="596373"/>
          </a:xfrm>
          <a:prstGeom prst="rect">
            <a:avLst/>
          </a:prstGeom>
          <a:noFill/>
          <a:ln>
            <a:noFill/>
          </a:ln>
        </p:spPr>
      </p:pic>
      <p:pic>
        <p:nvPicPr>
          <p:cNvPr id="2646" name="Google Shape;2646;p35" descr="Text&#10;&#10;Description automatically generated"/>
          <p:cNvPicPr preferRelativeResize="0"/>
          <p:nvPr/>
        </p:nvPicPr>
        <p:blipFill rotWithShape="1">
          <a:blip r:embed="rId12">
            <a:alphaModFix/>
          </a:blip>
          <a:srcRect/>
          <a:stretch/>
        </p:blipFill>
        <p:spPr>
          <a:xfrm>
            <a:off x="5668663" y="4839998"/>
            <a:ext cx="1364749" cy="593817"/>
          </a:xfrm>
          <a:prstGeom prst="rect">
            <a:avLst/>
          </a:prstGeom>
          <a:noFill/>
          <a:ln>
            <a:noFill/>
          </a:ln>
        </p:spPr>
      </p:pic>
      <p:pic>
        <p:nvPicPr>
          <p:cNvPr id="2647" name="Google Shape;2647;p35"/>
          <p:cNvPicPr preferRelativeResize="0"/>
          <p:nvPr/>
        </p:nvPicPr>
        <p:blipFill rotWithShape="1">
          <a:blip r:embed="rId13">
            <a:alphaModFix/>
          </a:blip>
          <a:srcRect/>
          <a:stretch/>
        </p:blipFill>
        <p:spPr>
          <a:xfrm>
            <a:off x="7518844" y="4923984"/>
            <a:ext cx="2140342" cy="428068"/>
          </a:xfrm>
          <a:prstGeom prst="rect">
            <a:avLst/>
          </a:prstGeom>
          <a:noFill/>
          <a:ln>
            <a:noFill/>
          </a:ln>
        </p:spPr>
      </p:pic>
      <p:pic>
        <p:nvPicPr>
          <p:cNvPr id="2648" name="Google Shape;2648;p35" descr="A picture containing text, sign&#10;&#10;Description automatically generated"/>
          <p:cNvPicPr preferRelativeResize="0"/>
          <p:nvPr/>
        </p:nvPicPr>
        <p:blipFill rotWithShape="1">
          <a:blip r:embed="rId14">
            <a:alphaModFix/>
          </a:blip>
          <a:srcRect/>
          <a:stretch/>
        </p:blipFill>
        <p:spPr>
          <a:xfrm>
            <a:off x="508884" y="4044970"/>
            <a:ext cx="1664899" cy="598041"/>
          </a:xfrm>
          <a:prstGeom prst="rect">
            <a:avLst/>
          </a:prstGeom>
          <a:noFill/>
          <a:ln>
            <a:noFill/>
          </a:ln>
        </p:spPr>
      </p:pic>
      <p:pic>
        <p:nvPicPr>
          <p:cNvPr id="2649" name="Google Shape;2649;p35" descr="Text&#10;&#10;Description automatically generated"/>
          <p:cNvPicPr preferRelativeResize="0"/>
          <p:nvPr/>
        </p:nvPicPr>
        <p:blipFill rotWithShape="1">
          <a:blip r:embed="rId15">
            <a:alphaModFix/>
          </a:blip>
          <a:srcRect/>
          <a:stretch/>
        </p:blipFill>
        <p:spPr>
          <a:xfrm>
            <a:off x="2396743" y="3922201"/>
            <a:ext cx="2743200" cy="733720"/>
          </a:xfrm>
          <a:prstGeom prst="rect">
            <a:avLst/>
          </a:prstGeom>
          <a:noFill/>
          <a:ln>
            <a:noFill/>
          </a:ln>
        </p:spPr>
      </p:pic>
      <p:pic>
        <p:nvPicPr>
          <p:cNvPr id="2650" name="Google Shape;2650;p35" descr="Graphical user interface, text, application&#10;&#10;Description automatically generated"/>
          <p:cNvPicPr preferRelativeResize="0"/>
          <p:nvPr/>
        </p:nvPicPr>
        <p:blipFill rotWithShape="1">
          <a:blip r:embed="rId16">
            <a:alphaModFix/>
          </a:blip>
          <a:srcRect/>
          <a:stretch/>
        </p:blipFill>
        <p:spPr>
          <a:xfrm>
            <a:off x="5287513" y="4004943"/>
            <a:ext cx="2743200" cy="773944"/>
          </a:xfrm>
          <a:prstGeom prst="rect">
            <a:avLst/>
          </a:prstGeom>
          <a:noFill/>
          <a:ln>
            <a:noFill/>
          </a:ln>
        </p:spPr>
      </p:pic>
      <p:pic>
        <p:nvPicPr>
          <p:cNvPr id="2651" name="Google Shape;2651;p35" descr="A picture containing icon&#10;&#10;Description automatically generated"/>
          <p:cNvPicPr preferRelativeResize="0"/>
          <p:nvPr/>
        </p:nvPicPr>
        <p:blipFill rotWithShape="1">
          <a:blip r:embed="rId17">
            <a:alphaModFix/>
          </a:blip>
          <a:srcRect/>
          <a:stretch/>
        </p:blipFill>
        <p:spPr>
          <a:xfrm>
            <a:off x="8260069" y="4042826"/>
            <a:ext cx="1905000" cy="476250"/>
          </a:xfrm>
          <a:prstGeom prst="rect">
            <a:avLst/>
          </a:prstGeom>
          <a:noFill/>
          <a:ln>
            <a:noFill/>
          </a:ln>
        </p:spPr>
      </p:pic>
      <p:pic>
        <p:nvPicPr>
          <p:cNvPr id="2652" name="Google Shape;2652;p35"/>
          <p:cNvPicPr preferRelativeResize="0"/>
          <p:nvPr/>
        </p:nvPicPr>
        <p:blipFill rotWithShape="1">
          <a:blip r:embed="rId18">
            <a:alphaModFix/>
          </a:blip>
          <a:srcRect/>
          <a:stretch/>
        </p:blipFill>
        <p:spPr>
          <a:xfrm>
            <a:off x="446029" y="5567481"/>
            <a:ext cx="2401277" cy="661260"/>
          </a:xfrm>
          <a:prstGeom prst="rect">
            <a:avLst/>
          </a:prstGeom>
          <a:noFill/>
          <a:ln>
            <a:noFill/>
          </a:ln>
        </p:spPr>
      </p:pic>
      <p:pic>
        <p:nvPicPr>
          <p:cNvPr id="2653" name="Google Shape;2653;p35"/>
          <p:cNvPicPr preferRelativeResize="0"/>
          <p:nvPr/>
        </p:nvPicPr>
        <p:blipFill rotWithShape="1">
          <a:blip r:embed="rId19">
            <a:alphaModFix/>
          </a:blip>
          <a:srcRect/>
          <a:stretch/>
        </p:blipFill>
        <p:spPr>
          <a:xfrm>
            <a:off x="3148605" y="5480746"/>
            <a:ext cx="2137508" cy="785525"/>
          </a:xfrm>
          <a:prstGeom prst="rect">
            <a:avLst/>
          </a:prstGeom>
          <a:noFill/>
          <a:ln>
            <a:noFill/>
          </a:ln>
        </p:spPr>
      </p:pic>
      <p:pic>
        <p:nvPicPr>
          <p:cNvPr id="2654" name="Google Shape;2654;p35" descr="Logo, company name&#10;&#10;Description automatically generated"/>
          <p:cNvPicPr preferRelativeResize="0"/>
          <p:nvPr/>
        </p:nvPicPr>
        <p:blipFill rotWithShape="1">
          <a:blip r:embed="rId20">
            <a:alphaModFix/>
          </a:blip>
          <a:srcRect/>
          <a:stretch/>
        </p:blipFill>
        <p:spPr>
          <a:xfrm>
            <a:off x="5577457" y="5519059"/>
            <a:ext cx="2098431" cy="786263"/>
          </a:xfrm>
          <a:prstGeom prst="rect">
            <a:avLst/>
          </a:prstGeom>
          <a:noFill/>
          <a:ln>
            <a:noFill/>
          </a:ln>
        </p:spPr>
      </p:pic>
      <p:pic>
        <p:nvPicPr>
          <p:cNvPr id="2655" name="Google Shape;2655;p35" descr="Logo&#10;&#10;Description automatically generated"/>
          <p:cNvPicPr preferRelativeResize="0"/>
          <p:nvPr/>
        </p:nvPicPr>
        <p:blipFill rotWithShape="1">
          <a:blip r:embed="rId21">
            <a:alphaModFix/>
          </a:blip>
          <a:srcRect/>
          <a:stretch/>
        </p:blipFill>
        <p:spPr>
          <a:xfrm>
            <a:off x="8061356" y="5541092"/>
            <a:ext cx="1432414" cy="6259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3"/>
        <p:cNvGrpSpPr/>
        <p:nvPr/>
      </p:nvGrpSpPr>
      <p:grpSpPr>
        <a:xfrm>
          <a:off x="0" y="0"/>
          <a:ext cx="0" cy="0"/>
          <a:chOff x="0" y="0"/>
          <a:chExt cx="0" cy="0"/>
        </a:xfrm>
      </p:grpSpPr>
      <p:sp>
        <p:nvSpPr>
          <p:cNvPr id="2044" name="Google Shape;2044;p3"/>
          <p:cNvSpPr txBox="1">
            <a:spLocks noGrp="1"/>
          </p:cNvSpPr>
          <p:nvPr>
            <p:ph type="title"/>
          </p:nvPr>
        </p:nvSpPr>
        <p:spPr>
          <a:xfrm>
            <a:off x="480203" y="206974"/>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sz="4800"/>
              <a:t>BASIC Key Driver Diagram</a:t>
            </a:r>
            <a:endParaRPr sz="4800"/>
          </a:p>
        </p:txBody>
      </p:sp>
      <p:pic>
        <p:nvPicPr>
          <p:cNvPr id="2045" name="Google Shape;2045;p3" descr="Diagram, text&#10;&#10;Description automatically generated"/>
          <p:cNvPicPr preferRelativeResize="0">
            <a:picLocks noGrp="1"/>
          </p:cNvPicPr>
          <p:nvPr>
            <p:ph type="body" idx="1"/>
          </p:nvPr>
        </p:nvPicPr>
        <p:blipFill rotWithShape="1">
          <a:blip r:embed="rId3">
            <a:alphaModFix/>
          </a:blip>
          <a:srcRect/>
          <a:stretch/>
        </p:blipFill>
        <p:spPr>
          <a:xfrm>
            <a:off x="1149178" y="1349150"/>
            <a:ext cx="8340811" cy="5384682"/>
          </a:xfrm>
          <a:prstGeom prst="rect">
            <a:avLst/>
          </a:prstGeom>
          <a:noFill/>
          <a:ln>
            <a:noFill/>
          </a:ln>
        </p:spPr>
      </p:pic>
      <p:sp>
        <p:nvSpPr>
          <p:cNvPr id="2046" name="Google Shape;2046;p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2047" name="Google Shape;2047;p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2"/>
        <p:cNvGrpSpPr/>
        <p:nvPr/>
      </p:nvGrpSpPr>
      <p:grpSpPr>
        <a:xfrm>
          <a:off x="0" y="0"/>
          <a:ext cx="0" cy="0"/>
          <a:chOff x="0" y="0"/>
          <a:chExt cx="0" cy="0"/>
        </a:xfrm>
      </p:grpSpPr>
      <p:sp>
        <p:nvSpPr>
          <p:cNvPr id="2053" name="Google Shape;2053;g2486568cb9a_0_27"/>
          <p:cNvSpPr txBox="1">
            <a:spLocks noGrp="1"/>
          </p:cNvSpPr>
          <p:nvPr>
            <p:ph type="title"/>
          </p:nvPr>
        </p:nvSpPr>
        <p:spPr>
          <a:xfrm>
            <a:off x="609600" y="365125"/>
            <a:ext cx="10972800" cy="132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4800"/>
              <a:t>BASIC Primary Drivers</a:t>
            </a:r>
            <a:endParaRPr sz="4800"/>
          </a:p>
        </p:txBody>
      </p:sp>
      <p:sp>
        <p:nvSpPr>
          <p:cNvPr id="2054" name="Google Shape;2054;g2486568cb9a_0_27"/>
          <p:cNvSpPr txBox="1">
            <a:spLocks noGrp="1"/>
          </p:cNvSpPr>
          <p:nvPr>
            <p:ph type="body" idx="1"/>
          </p:nvPr>
        </p:nvSpPr>
        <p:spPr>
          <a:xfrm>
            <a:off x="609600" y="1825625"/>
            <a:ext cx="10972800" cy="435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en-US" sz="3200" b="1" u="sng">
                <a:solidFill>
                  <a:srgbClr val="000000"/>
                </a:solidFill>
                <a:latin typeface="Arial"/>
                <a:ea typeface="Arial"/>
                <a:cs typeface="Arial"/>
                <a:sym typeface="Arial"/>
              </a:rPr>
              <a:t>Driver 1</a:t>
            </a:r>
            <a:r>
              <a:rPr lang="en-US" sz="3200" b="1">
                <a:solidFill>
                  <a:srgbClr val="000000"/>
                </a:solidFill>
                <a:latin typeface="Arial"/>
                <a:ea typeface="Arial"/>
                <a:cs typeface="Arial"/>
                <a:sym typeface="Arial"/>
              </a:rPr>
              <a:t>: Quality Improvement Infrastructure and Antibiotic Data Monitoring and Transparency</a:t>
            </a:r>
            <a:endParaRPr sz="3200" b="1">
              <a:solidFill>
                <a:srgbClr val="000000"/>
              </a:solidFill>
              <a:latin typeface="Arial"/>
              <a:ea typeface="Arial"/>
              <a:cs typeface="Arial"/>
              <a:sym typeface="Arial"/>
            </a:endParaRPr>
          </a:p>
          <a:p>
            <a:pPr marL="0" lvl="0" indent="0" algn="l" rtl="0">
              <a:lnSpc>
                <a:spcPct val="115000"/>
              </a:lnSpc>
              <a:spcBef>
                <a:spcPts val="600"/>
              </a:spcBef>
              <a:spcAft>
                <a:spcPts val="0"/>
              </a:spcAft>
              <a:buSzPts val="1800"/>
              <a:buNone/>
            </a:pPr>
            <a:r>
              <a:rPr lang="en-US" sz="3200" b="1" u="sng">
                <a:solidFill>
                  <a:srgbClr val="000000"/>
                </a:solidFill>
                <a:latin typeface="Arial"/>
                <a:ea typeface="Arial"/>
                <a:cs typeface="Arial"/>
                <a:sym typeface="Arial"/>
              </a:rPr>
              <a:t>Driver 2</a:t>
            </a:r>
            <a:r>
              <a:rPr lang="en-US" sz="3200" b="1">
                <a:solidFill>
                  <a:srgbClr val="000000"/>
                </a:solidFill>
                <a:latin typeface="Arial"/>
                <a:ea typeface="Arial"/>
                <a:cs typeface="Arial"/>
                <a:sym typeface="Arial"/>
              </a:rPr>
              <a:t>: Timely and Appropriate Initiation of Antibiotics</a:t>
            </a:r>
            <a:endParaRPr sz="3200" b="1">
              <a:solidFill>
                <a:srgbClr val="000000"/>
              </a:solidFill>
              <a:latin typeface="Arial"/>
              <a:ea typeface="Arial"/>
              <a:cs typeface="Arial"/>
              <a:sym typeface="Arial"/>
            </a:endParaRPr>
          </a:p>
          <a:p>
            <a:pPr marL="0" lvl="0" indent="0" algn="l" rtl="0">
              <a:lnSpc>
                <a:spcPct val="115000"/>
              </a:lnSpc>
              <a:spcBef>
                <a:spcPts val="600"/>
              </a:spcBef>
              <a:spcAft>
                <a:spcPts val="0"/>
              </a:spcAft>
              <a:buSzPts val="1800"/>
              <a:buNone/>
            </a:pPr>
            <a:r>
              <a:rPr lang="en-US" sz="3200" b="1" u="sng">
                <a:solidFill>
                  <a:srgbClr val="000000"/>
                </a:solidFill>
                <a:latin typeface="Arial"/>
                <a:ea typeface="Arial"/>
                <a:cs typeface="Arial"/>
                <a:sym typeface="Arial"/>
              </a:rPr>
              <a:t>Driver 3</a:t>
            </a:r>
            <a:r>
              <a:rPr lang="en-US" sz="3200" b="1">
                <a:solidFill>
                  <a:srgbClr val="000000"/>
                </a:solidFill>
                <a:latin typeface="Arial"/>
                <a:ea typeface="Arial"/>
                <a:cs typeface="Arial"/>
                <a:sym typeface="Arial"/>
              </a:rPr>
              <a:t>: Appropriate Administration and De-escalation of Antibiotics</a:t>
            </a:r>
            <a:endParaRPr sz="3200" b="1">
              <a:solidFill>
                <a:srgbClr val="000000"/>
              </a:solidFill>
              <a:latin typeface="Arial"/>
              <a:ea typeface="Arial"/>
              <a:cs typeface="Arial"/>
              <a:sym typeface="Arial"/>
            </a:endParaRPr>
          </a:p>
          <a:p>
            <a:pPr marL="0" lvl="0" indent="0" algn="l" rtl="0">
              <a:lnSpc>
                <a:spcPct val="115000"/>
              </a:lnSpc>
              <a:spcBef>
                <a:spcPts val="600"/>
              </a:spcBef>
              <a:spcAft>
                <a:spcPts val="0"/>
              </a:spcAft>
              <a:buSzPts val="1800"/>
              <a:buNone/>
            </a:pPr>
            <a:r>
              <a:rPr lang="en-US" sz="3200" b="1" u="sng">
                <a:solidFill>
                  <a:srgbClr val="000000"/>
                </a:solidFill>
                <a:latin typeface="Arial"/>
                <a:ea typeface="Arial"/>
                <a:cs typeface="Arial"/>
                <a:sym typeface="Arial"/>
              </a:rPr>
              <a:t>Driver 4</a:t>
            </a:r>
            <a:r>
              <a:rPr lang="en-US" sz="3200" b="1">
                <a:solidFill>
                  <a:srgbClr val="000000"/>
                </a:solidFill>
                <a:latin typeface="Arial"/>
                <a:ea typeface="Arial"/>
                <a:cs typeface="Arial"/>
                <a:sym typeface="Arial"/>
              </a:rPr>
              <a:t>: Equitable Care Delivery</a:t>
            </a:r>
            <a:endParaRPr sz="3200" b="1">
              <a:solidFill>
                <a:srgbClr val="000000"/>
              </a:solidFill>
              <a:latin typeface="Arial"/>
              <a:ea typeface="Arial"/>
              <a:cs typeface="Arial"/>
              <a:sym typeface="Arial"/>
            </a:endParaRPr>
          </a:p>
          <a:p>
            <a:pPr marL="0" lvl="0" indent="0" algn="l" rtl="0">
              <a:lnSpc>
                <a:spcPct val="100000"/>
              </a:lnSpc>
              <a:spcBef>
                <a:spcPts val="1600"/>
              </a:spcBef>
              <a:spcAft>
                <a:spcPts val="1000"/>
              </a:spcAft>
              <a:buSzPts val="1800"/>
              <a:buNone/>
            </a:pPr>
            <a:endParaRPr/>
          </a:p>
        </p:txBody>
      </p:sp>
      <p:sp>
        <p:nvSpPr>
          <p:cNvPr id="2055" name="Google Shape;2055;g2486568cb9a_0_27"/>
          <p:cNvSpPr txBox="1">
            <a:spLocks noGrp="1"/>
          </p:cNvSpPr>
          <p:nvPr>
            <p:ph type="sldNum" idx="12"/>
          </p:nvPr>
        </p:nvSpPr>
        <p:spPr>
          <a:xfrm>
            <a:off x="88392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DDAEE"/>
        </a:solidFill>
        <a:effectLst/>
      </p:bgPr>
    </p:bg>
    <p:spTree>
      <p:nvGrpSpPr>
        <p:cNvPr id="1" name="Shape 2060"/>
        <p:cNvGrpSpPr/>
        <p:nvPr/>
      </p:nvGrpSpPr>
      <p:grpSpPr>
        <a:xfrm>
          <a:off x="0" y="0"/>
          <a:ext cx="0" cy="0"/>
          <a:chOff x="0" y="0"/>
          <a:chExt cx="0" cy="0"/>
        </a:xfrm>
      </p:grpSpPr>
      <p:sp>
        <p:nvSpPr>
          <p:cNvPr id="2061" name="Google Shape;2061;p8"/>
          <p:cNvSpPr/>
          <p:nvPr/>
        </p:nvSpPr>
        <p:spPr>
          <a:xfrm>
            <a:off x="-51432" y="0"/>
            <a:ext cx="12243432" cy="6858000"/>
          </a:xfrm>
          <a:prstGeom prst="rect">
            <a:avLst/>
          </a:prstGeom>
          <a:solidFill>
            <a:srgbClr val="CDDA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62" name="Google Shape;2062;p8"/>
          <p:cNvSpPr/>
          <p:nvPr/>
        </p:nvSpPr>
        <p:spPr>
          <a:xfrm rot="-853893">
            <a:off x="8175088" y="457951"/>
            <a:ext cx="2987899" cy="2987899"/>
          </a:xfrm>
          <a:prstGeom prst="arc">
            <a:avLst>
              <a:gd name="adj1" fmla="val 14612914"/>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63" name="Google Shape;2063;p8"/>
          <p:cNvSpPr txBox="1">
            <a:spLocks noGrp="1"/>
          </p:cNvSpPr>
          <p:nvPr>
            <p:ph type="title"/>
          </p:nvPr>
        </p:nvSpPr>
        <p:spPr>
          <a:xfrm>
            <a:off x="838200" y="1159069"/>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3600"/>
              <a:buFont typeface="Calibri"/>
              <a:buNone/>
            </a:pPr>
            <a:r>
              <a:rPr lang="en-US" dirty="0"/>
              <a:t>Thank you to the BASIC Clinical Leads </a:t>
            </a:r>
            <a:br>
              <a:rPr lang="en-US" dirty="0"/>
            </a:br>
            <a:r>
              <a:rPr lang="en-US" dirty="0"/>
              <a:t>for your expertise and support</a:t>
            </a:r>
            <a:endParaRPr dirty="0"/>
          </a:p>
        </p:txBody>
      </p:sp>
      <p:sp>
        <p:nvSpPr>
          <p:cNvPr id="2064" name="Google Shape;2064;p8"/>
          <p:cNvSpPr txBox="1">
            <a:spLocks noGrp="1"/>
          </p:cNvSpPr>
          <p:nvPr>
            <p:ph type="sldNum" idx="12"/>
          </p:nvPr>
        </p:nvSpPr>
        <p:spPr>
          <a:xfrm>
            <a:off x="8239229" y="5860206"/>
            <a:ext cx="2379807" cy="31675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32"/>
              <a:buNone/>
            </a:pPr>
            <a:fld id="{00000000-1234-1234-1234-123412341234}" type="slidenum">
              <a:rPr lang="en-US" sz="1032">
                <a:solidFill>
                  <a:srgbClr val="AEB3B7"/>
                </a:solidFill>
                <a:latin typeface="Calibri"/>
                <a:ea typeface="Calibri"/>
                <a:cs typeface="Calibri"/>
                <a:sym typeface="Calibri"/>
              </a:rPr>
              <a:t>7</a:t>
            </a:fld>
            <a:endParaRPr/>
          </a:p>
        </p:txBody>
      </p:sp>
      <p:pic>
        <p:nvPicPr>
          <p:cNvPr id="2065" name="Google Shape;2065;p8"/>
          <p:cNvPicPr preferRelativeResize="0"/>
          <p:nvPr/>
        </p:nvPicPr>
        <p:blipFill rotWithShape="1">
          <a:blip r:embed="rId3">
            <a:alphaModFix/>
          </a:blip>
          <a:srcRect/>
          <a:stretch/>
        </p:blipFill>
        <p:spPr>
          <a:xfrm>
            <a:off x="1414389" y="2833532"/>
            <a:ext cx="1322115" cy="1867487"/>
          </a:xfrm>
          <a:prstGeom prst="rect">
            <a:avLst/>
          </a:prstGeom>
          <a:noFill/>
          <a:ln>
            <a:noFill/>
          </a:ln>
        </p:spPr>
      </p:pic>
      <p:sp>
        <p:nvSpPr>
          <p:cNvPr id="2066" name="Google Shape;2066;p8"/>
          <p:cNvSpPr txBox="1"/>
          <p:nvPr/>
        </p:nvSpPr>
        <p:spPr>
          <a:xfrm>
            <a:off x="885496" y="4879380"/>
            <a:ext cx="2379900" cy="33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48"/>
              <a:buFont typeface="Arial"/>
              <a:buNone/>
            </a:pPr>
            <a:r>
              <a:rPr lang="en-US" sz="1548" b="0" i="0" u="none" strike="noStrike" cap="none" dirty="0">
                <a:solidFill>
                  <a:schemeClr val="dk1"/>
                </a:solidFill>
                <a:latin typeface="Calibri"/>
                <a:ea typeface="Calibri"/>
                <a:cs typeface="Calibri"/>
                <a:sym typeface="Calibri"/>
              </a:rPr>
              <a:t>Sameer Patel, MD, MPH</a:t>
            </a:r>
            <a:endParaRPr sz="1800" b="0" i="0" u="none" strike="noStrike" cap="none" dirty="0">
              <a:solidFill>
                <a:schemeClr val="dk1"/>
              </a:solidFill>
              <a:latin typeface="Calibri"/>
              <a:ea typeface="Calibri"/>
              <a:cs typeface="Calibri"/>
              <a:sym typeface="Calibri"/>
            </a:endParaRPr>
          </a:p>
        </p:txBody>
      </p:sp>
      <p:pic>
        <p:nvPicPr>
          <p:cNvPr id="2067" name="Google Shape;2067;p8" descr="A close-up of a person&#10;&#10;Description automatically generated"/>
          <p:cNvPicPr preferRelativeResize="0"/>
          <p:nvPr/>
        </p:nvPicPr>
        <p:blipFill rotWithShape="1">
          <a:blip r:embed="rId4">
            <a:alphaModFix/>
          </a:blip>
          <a:srcRect/>
          <a:stretch/>
        </p:blipFill>
        <p:spPr>
          <a:xfrm>
            <a:off x="3725513" y="2830031"/>
            <a:ext cx="1515444" cy="1866241"/>
          </a:xfrm>
          <a:prstGeom prst="rect">
            <a:avLst/>
          </a:prstGeom>
          <a:noFill/>
          <a:ln>
            <a:noFill/>
          </a:ln>
        </p:spPr>
      </p:pic>
      <p:sp>
        <p:nvSpPr>
          <p:cNvPr id="2068" name="Google Shape;2068;p8"/>
          <p:cNvSpPr txBox="1"/>
          <p:nvPr/>
        </p:nvSpPr>
        <p:spPr>
          <a:xfrm>
            <a:off x="3476137" y="4854176"/>
            <a:ext cx="2379900" cy="33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48"/>
              <a:buFont typeface="Arial"/>
              <a:buNone/>
            </a:pPr>
            <a:r>
              <a:rPr lang="en-US" sz="1548" b="0" i="0" u="none" strike="noStrike" cap="none" dirty="0">
                <a:solidFill>
                  <a:schemeClr val="dk1"/>
                </a:solidFill>
                <a:latin typeface="Calibri"/>
                <a:ea typeface="Calibri"/>
                <a:cs typeface="Calibri"/>
                <a:sym typeface="Calibri"/>
              </a:rPr>
              <a:t>Gustave </a:t>
            </a:r>
            <a:r>
              <a:rPr lang="en-US" sz="1548" b="0" i="0" u="none" strike="noStrike" cap="none" dirty="0" err="1">
                <a:solidFill>
                  <a:schemeClr val="dk1"/>
                </a:solidFill>
                <a:latin typeface="Calibri"/>
                <a:ea typeface="Calibri"/>
                <a:cs typeface="Calibri"/>
                <a:sym typeface="Calibri"/>
              </a:rPr>
              <a:t>Falciglia</a:t>
            </a:r>
            <a:r>
              <a:rPr lang="en-US" sz="1548" b="0" i="0" u="none" strike="noStrike" cap="none" dirty="0">
                <a:solidFill>
                  <a:schemeClr val="dk1"/>
                </a:solidFill>
                <a:latin typeface="Calibri"/>
                <a:ea typeface="Calibri"/>
                <a:cs typeface="Calibri"/>
                <a:sym typeface="Calibri"/>
              </a:rPr>
              <a:t>, MD</a:t>
            </a:r>
            <a:endParaRPr sz="1800" b="0" i="0" u="none" strike="noStrike" cap="none" dirty="0">
              <a:solidFill>
                <a:schemeClr val="dk1"/>
              </a:solidFill>
              <a:latin typeface="Calibri"/>
              <a:ea typeface="Calibri"/>
              <a:cs typeface="Calibri"/>
              <a:sym typeface="Calibri"/>
            </a:endParaRPr>
          </a:p>
        </p:txBody>
      </p:sp>
      <p:pic>
        <p:nvPicPr>
          <p:cNvPr id="2069" name="Google Shape;2069;p8"/>
          <p:cNvPicPr preferRelativeResize="0"/>
          <p:nvPr/>
        </p:nvPicPr>
        <p:blipFill rotWithShape="1">
          <a:blip r:embed="rId5">
            <a:alphaModFix/>
          </a:blip>
          <a:srcRect/>
          <a:stretch/>
        </p:blipFill>
        <p:spPr>
          <a:xfrm>
            <a:off x="6238760" y="2750913"/>
            <a:ext cx="1509206" cy="2034466"/>
          </a:xfrm>
          <a:prstGeom prst="rect">
            <a:avLst/>
          </a:prstGeom>
          <a:noFill/>
          <a:ln>
            <a:noFill/>
          </a:ln>
        </p:spPr>
      </p:pic>
      <p:sp>
        <p:nvSpPr>
          <p:cNvPr id="2070" name="Google Shape;2070;p8"/>
          <p:cNvSpPr txBox="1"/>
          <p:nvPr/>
        </p:nvSpPr>
        <p:spPr>
          <a:xfrm>
            <a:off x="5859329" y="4827489"/>
            <a:ext cx="2379900" cy="56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48"/>
              <a:buFont typeface="Arial"/>
              <a:buNone/>
            </a:pPr>
            <a:r>
              <a:rPr lang="en-US" sz="1548" b="0" i="0" u="none" strike="noStrike" cap="none" dirty="0">
                <a:solidFill>
                  <a:schemeClr val="dk1"/>
                </a:solidFill>
                <a:latin typeface="Calibri"/>
                <a:ea typeface="Calibri"/>
                <a:cs typeface="Calibri"/>
                <a:sym typeface="Calibri"/>
              </a:rPr>
              <a:t>Kenny </a:t>
            </a:r>
            <a:r>
              <a:rPr lang="en-US" sz="1548" b="0" i="0" u="none" strike="noStrike" cap="none" dirty="0" err="1">
                <a:solidFill>
                  <a:schemeClr val="dk1"/>
                </a:solidFill>
                <a:latin typeface="Calibri"/>
                <a:ea typeface="Calibri"/>
                <a:cs typeface="Calibri"/>
                <a:sym typeface="Calibri"/>
              </a:rPr>
              <a:t>delBarco</a:t>
            </a:r>
            <a:r>
              <a:rPr lang="en-US" sz="1548" b="0" i="0" u="none" strike="noStrike" cap="none" dirty="0">
                <a:solidFill>
                  <a:schemeClr val="dk1"/>
                </a:solidFill>
                <a:latin typeface="Calibri"/>
                <a:ea typeface="Calibri"/>
                <a:cs typeface="Calibri"/>
                <a:sym typeface="Calibri"/>
              </a:rPr>
              <a:t> </a:t>
            </a:r>
            <a:r>
              <a:rPr lang="en-US" sz="1548" b="0" i="0" u="none" strike="noStrike" cap="none" dirty="0" err="1">
                <a:solidFill>
                  <a:schemeClr val="dk1"/>
                </a:solidFill>
                <a:latin typeface="Calibri"/>
                <a:ea typeface="Calibri"/>
                <a:cs typeface="Calibri"/>
                <a:sym typeface="Calibri"/>
              </a:rPr>
              <a:t>Kronforst</a:t>
            </a:r>
            <a:r>
              <a:rPr lang="en-US" sz="1548" b="0" i="0" u="none" strike="noStrike" cap="none" dirty="0">
                <a:solidFill>
                  <a:schemeClr val="dk1"/>
                </a:solidFill>
                <a:latin typeface="Calibri"/>
                <a:ea typeface="Calibri"/>
                <a:cs typeface="Calibri"/>
                <a:sym typeface="Calibri"/>
              </a:rPr>
              <a:t>, MD, MPH, MS</a:t>
            </a:r>
            <a:endParaRPr sz="1800" b="0" i="0" u="none" strike="noStrike" cap="none" dirty="0">
              <a:solidFill>
                <a:schemeClr val="dk1"/>
              </a:solidFill>
              <a:latin typeface="Calibri"/>
              <a:ea typeface="Calibri"/>
              <a:cs typeface="Calibri"/>
              <a:sym typeface="Calibri"/>
            </a:endParaRPr>
          </a:p>
        </p:txBody>
      </p:sp>
      <p:pic>
        <p:nvPicPr>
          <p:cNvPr id="2071" name="Google Shape;2071;p8" descr="A picture containing person, person, necktie, wearing&#10;&#10;Description automatically generated"/>
          <p:cNvPicPr preferRelativeResize="0"/>
          <p:nvPr/>
        </p:nvPicPr>
        <p:blipFill rotWithShape="1">
          <a:blip r:embed="rId6">
            <a:alphaModFix/>
          </a:blip>
          <a:srcRect/>
          <a:stretch/>
        </p:blipFill>
        <p:spPr>
          <a:xfrm>
            <a:off x="8745770" y="2750913"/>
            <a:ext cx="1509200" cy="2024475"/>
          </a:xfrm>
          <a:prstGeom prst="rect">
            <a:avLst/>
          </a:prstGeom>
          <a:noFill/>
          <a:ln>
            <a:noFill/>
          </a:ln>
        </p:spPr>
      </p:pic>
      <p:sp>
        <p:nvSpPr>
          <p:cNvPr id="2072" name="Google Shape;2072;p8"/>
          <p:cNvSpPr txBox="1"/>
          <p:nvPr/>
        </p:nvSpPr>
        <p:spPr>
          <a:xfrm>
            <a:off x="8696564" y="4879380"/>
            <a:ext cx="2379900" cy="33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48"/>
              <a:buFont typeface="Arial"/>
              <a:buNone/>
            </a:pPr>
            <a:r>
              <a:rPr lang="en-US" sz="1548" b="0" i="0" u="none" strike="noStrike" cap="none" dirty="0">
                <a:solidFill>
                  <a:schemeClr val="dk1"/>
                </a:solidFill>
                <a:latin typeface="Calibri"/>
                <a:ea typeface="Calibri"/>
                <a:cs typeface="Calibri"/>
                <a:sym typeface="Calibri"/>
              </a:rPr>
              <a:t>Patrick Lyons, MD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6"/>
        <p:cNvGrpSpPr/>
        <p:nvPr/>
      </p:nvGrpSpPr>
      <p:grpSpPr>
        <a:xfrm>
          <a:off x="0" y="0"/>
          <a:ext cx="0" cy="0"/>
          <a:chOff x="0" y="0"/>
          <a:chExt cx="0" cy="0"/>
        </a:xfrm>
      </p:grpSpPr>
      <p:sp>
        <p:nvSpPr>
          <p:cNvPr id="2077" name="Google Shape;2077;p1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sz="4800"/>
              <a:t>BASIC Timeline</a:t>
            </a:r>
            <a:endParaRPr sz="4800"/>
          </a:p>
        </p:txBody>
      </p:sp>
      <p:sp>
        <p:nvSpPr>
          <p:cNvPr id="2078" name="Google Shape;2078;p1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2079" name="Google Shape;2079;p1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grpSp>
        <p:nvGrpSpPr>
          <p:cNvPr id="2080" name="Google Shape;2080;p12"/>
          <p:cNvGrpSpPr/>
          <p:nvPr/>
        </p:nvGrpSpPr>
        <p:grpSpPr>
          <a:xfrm>
            <a:off x="413809" y="1505130"/>
            <a:ext cx="11638037" cy="4462555"/>
            <a:chOff x="0" y="28548"/>
            <a:chExt cx="11638037" cy="4462555"/>
          </a:xfrm>
        </p:grpSpPr>
        <p:cxnSp>
          <p:nvCxnSpPr>
            <p:cNvPr id="2081" name="Google Shape;2081;p12"/>
            <p:cNvCxnSpPr/>
            <p:nvPr/>
          </p:nvCxnSpPr>
          <p:spPr>
            <a:xfrm>
              <a:off x="0" y="2266846"/>
              <a:ext cx="11638037" cy="0"/>
            </a:xfrm>
            <a:prstGeom prst="straightConnector1">
              <a:avLst/>
            </a:prstGeom>
            <a:solidFill>
              <a:srgbClr val="CBCEDA">
                <a:alpha val="89411"/>
              </a:srgbClr>
            </a:solidFill>
            <a:ln w="12700" cap="flat" cmpd="sng">
              <a:solidFill>
                <a:srgbClr val="CBCEDA">
                  <a:alpha val="89411"/>
                </a:srgbClr>
              </a:solidFill>
              <a:prstDash val="solid"/>
              <a:miter lim="800000"/>
              <a:headEnd type="none" w="sm" len="sm"/>
              <a:tailEnd type="triangle" w="lg" len="lg"/>
            </a:ln>
          </p:spPr>
        </p:cxnSp>
        <p:sp>
          <p:nvSpPr>
            <p:cNvPr id="2082" name="Google Shape;2082;p12"/>
            <p:cNvSpPr/>
            <p:nvPr/>
          </p:nvSpPr>
          <p:spPr>
            <a:xfrm>
              <a:off x="98483" y="2434593"/>
              <a:ext cx="1337692" cy="51230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3" name="Google Shape;2083;p12"/>
            <p:cNvSpPr txBox="1"/>
            <p:nvPr/>
          </p:nvSpPr>
          <p:spPr>
            <a:xfrm>
              <a:off x="98483" y="2434593"/>
              <a:ext cx="1337692" cy="512307"/>
            </a:xfrm>
            <a:prstGeom prst="rect">
              <a:avLst/>
            </a:prstGeom>
            <a:noFill/>
            <a:ln>
              <a:noFill/>
            </a:ln>
          </p:spPr>
          <p:txBody>
            <a:bodyPr spcFirstLastPara="1" wrap="square" lIns="0" tIns="0" rIns="0" bIns="0" anchor="t" anchorCtr="1">
              <a:noAutofit/>
            </a:bodyPr>
            <a:lstStyle/>
            <a:p>
              <a:pPr marL="0" marR="0" lvl="0" indent="0" algn="ctr" rtl="0">
                <a:lnSpc>
                  <a:spcPct val="9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Fall 2019</a:t>
              </a:r>
              <a:endParaRPr sz="1400" b="0" i="0" u="none" strike="noStrike" cap="none">
                <a:solidFill>
                  <a:srgbClr val="000000"/>
                </a:solidFill>
                <a:latin typeface="Arial"/>
                <a:ea typeface="Arial"/>
                <a:cs typeface="Arial"/>
                <a:sym typeface="Arial"/>
              </a:endParaRPr>
            </a:p>
          </p:txBody>
        </p:sp>
        <p:sp>
          <p:nvSpPr>
            <p:cNvPr id="2084" name="Google Shape;2084;p12"/>
            <p:cNvSpPr/>
            <p:nvPr/>
          </p:nvSpPr>
          <p:spPr>
            <a:xfrm>
              <a:off x="7277" y="632450"/>
              <a:ext cx="1520104" cy="772994"/>
            </a:xfrm>
            <a:prstGeom prst="roundRect">
              <a:avLst>
                <a:gd name="adj" fmla="val 16667"/>
              </a:avLst>
            </a:prstGeom>
            <a:solidFill>
              <a:schemeClr val="lt1">
                <a:alpha val="89411"/>
              </a:schemeClr>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5" name="Google Shape;2085;p12"/>
            <p:cNvSpPr txBox="1"/>
            <p:nvPr/>
          </p:nvSpPr>
          <p:spPr>
            <a:xfrm>
              <a:off x="45011" y="670184"/>
              <a:ext cx="1444636" cy="697526"/>
            </a:xfrm>
            <a:prstGeom prst="rect">
              <a:avLst/>
            </a:prstGeom>
            <a:noFill/>
            <a:ln>
              <a:noFill/>
            </a:ln>
          </p:spPr>
          <p:txBody>
            <a:bodyPr spcFirstLastPara="1" wrap="square" lIns="133350" tIns="133350" rIns="133350" bIns="133350" anchor="ctr" anchorCtr="0">
              <a:noAutofit/>
            </a:bodyPr>
            <a:lstStyle/>
            <a:p>
              <a:pPr marL="0" marR="0" lvl="0" indent="0" algn="l"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ILPQC voted on BASIC</a:t>
              </a:r>
              <a:endParaRPr sz="1400" b="0" i="0" u="none" strike="noStrike" cap="none">
                <a:solidFill>
                  <a:srgbClr val="000000"/>
                </a:solidFill>
                <a:latin typeface="Arial"/>
                <a:ea typeface="Arial"/>
                <a:cs typeface="Arial"/>
                <a:sym typeface="Arial"/>
              </a:endParaRPr>
            </a:p>
          </p:txBody>
        </p:sp>
        <p:cxnSp>
          <p:nvCxnSpPr>
            <p:cNvPr id="2086" name="Google Shape;2086;p12"/>
            <p:cNvCxnSpPr/>
            <p:nvPr/>
          </p:nvCxnSpPr>
          <p:spPr>
            <a:xfrm>
              <a:off x="767329" y="1405444"/>
              <a:ext cx="0" cy="861401"/>
            </a:xfrm>
            <a:prstGeom prst="straightConnector1">
              <a:avLst/>
            </a:prstGeom>
            <a:noFill/>
            <a:ln w="9525" cap="flat" cmpd="sng">
              <a:solidFill>
                <a:srgbClr val="19498B"/>
              </a:solidFill>
              <a:prstDash val="solid"/>
              <a:miter lim="800000"/>
              <a:headEnd type="none" w="sm" len="sm"/>
              <a:tailEnd type="none" w="sm" len="sm"/>
            </a:ln>
          </p:spPr>
        </p:cxnSp>
        <p:sp>
          <p:nvSpPr>
            <p:cNvPr id="2087" name="Google Shape;2087;p12"/>
            <p:cNvSpPr/>
            <p:nvPr/>
          </p:nvSpPr>
          <p:spPr>
            <a:xfrm>
              <a:off x="980144" y="1586792"/>
              <a:ext cx="1337692" cy="51230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8" name="Google Shape;2088;p12"/>
            <p:cNvSpPr txBox="1"/>
            <p:nvPr/>
          </p:nvSpPr>
          <p:spPr>
            <a:xfrm>
              <a:off x="980144" y="1586792"/>
              <a:ext cx="1337692" cy="512307"/>
            </a:xfrm>
            <a:prstGeom prst="rect">
              <a:avLst/>
            </a:prstGeom>
            <a:noFill/>
            <a:ln>
              <a:noFill/>
            </a:ln>
          </p:spPr>
          <p:txBody>
            <a:bodyPr spcFirstLastPara="1" wrap="square" lIns="0" tIns="0" rIns="0" bIns="0" anchor="b" anchorCtr="1">
              <a:noAutofit/>
            </a:bodyPr>
            <a:lstStyle/>
            <a:p>
              <a:pPr marL="0" marR="0" lvl="0" indent="0" algn="ctr" rtl="0">
                <a:lnSpc>
                  <a:spcPct val="9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2020</a:t>
              </a:r>
              <a:endParaRPr sz="1400" b="0" i="0" u="none" strike="noStrike" cap="none">
                <a:solidFill>
                  <a:srgbClr val="000000"/>
                </a:solidFill>
                <a:latin typeface="Arial"/>
                <a:ea typeface="Arial"/>
                <a:cs typeface="Arial"/>
                <a:sym typeface="Arial"/>
              </a:endParaRPr>
            </a:p>
          </p:txBody>
        </p:sp>
        <p:sp>
          <p:nvSpPr>
            <p:cNvPr id="2089" name="Google Shape;2089;p12"/>
            <p:cNvSpPr/>
            <p:nvPr/>
          </p:nvSpPr>
          <p:spPr>
            <a:xfrm>
              <a:off x="733327" y="2232843"/>
              <a:ext cx="68005" cy="68005"/>
            </a:xfrm>
            <a:prstGeom prst="ellipse">
              <a:avLst/>
            </a:prstGeom>
            <a:solidFill>
              <a:srgbClr val="19498B"/>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0" name="Google Shape;2090;p12"/>
            <p:cNvSpPr/>
            <p:nvPr/>
          </p:nvSpPr>
          <p:spPr>
            <a:xfrm>
              <a:off x="888938" y="3128248"/>
              <a:ext cx="1520104" cy="772994"/>
            </a:xfrm>
            <a:prstGeom prst="roundRect">
              <a:avLst>
                <a:gd name="adj" fmla="val 16667"/>
              </a:avLst>
            </a:prstGeom>
            <a:solidFill>
              <a:schemeClr val="lt1">
                <a:alpha val="89411"/>
              </a:schemeClr>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1" name="Google Shape;2091;p12"/>
            <p:cNvSpPr txBox="1"/>
            <p:nvPr/>
          </p:nvSpPr>
          <p:spPr>
            <a:xfrm>
              <a:off x="926672" y="3165982"/>
              <a:ext cx="1444636" cy="697526"/>
            </a:xfrm>
            <a:prstGeom prst="rect">
              <a:avLst/>
            </a:prstGeom>
            <a:noFill/>
            <a:ln>
              <a:noFill/>
            </a:ln>
          </p:spPr>
          <p:txBody>
            <a:bodyPr spcFirstLastPara="1" wrap="square" lIns="133350" tIns="133350" rIns="133350" bIns="133350" anchor="ctr" anchorCtr="0">
              <a:noAutofit/>
            </a:bodyPr>
            <a:lstStyle/>
            <a:p>
              <a:pPr marL="0" marR="0" lvl="0" indent="0" algn="l"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Planned BASIC</a:t>
              </a:r>
              <a:endParaRPr sz="1400" b="0" i="0" u="none" strike="noStrike" cap="none">
                <a:solidFill>
                  <a:srgbClr val="000000"/>
                </a:solidFill>
                <a:latin typeface="Arial"/>
                <a:ea typeface="Arial"/>
                <a:cs typeface="Arial"/>
                <a:sym typeface="Arial"/>
              </a:endParaRPr>
            </a:p>
          </p:txBody>
        </p:sp>
        <p:cxnSp>
          <p:nvCxnSpPr>
            <p:cNvPr id="2092" name="Google Shape;2092;p12"/>
            <p:cNvCxnSpPr/>
            <p:nvPr/>
          </p:nvCxnSpPr>
          <p:spPr>
            <a:xfrm>
              <a:off x="1648990" y="2266846"/>
              <a:ext cx="0" cy="861401"/>
            </a:xfrm>
            <a:prstGeom prst="straightConnector1">
              <a:avLst/>
            </a:prstGeom>
            <a:noFill/>
            <a:ln w="9525" cap="flat" cmpd="sng">
              <a:solidFill>
                <a:srgbClr val="19498B"/>
              </a:solidFill>
              <a:prstDash val="solid"/>
              <a:miter lim="800000"/>
              <a:headEnd type="none" w="sm" len="sm"/>
              <a:tailEnd type="none" w="sm" len="sm"/>
            </a:ln>
          </p:spPr>
        </p:cxnSp>
        <p:sp>
          <p:nvSpPr>
            <p:cNvPr id="2093" name="Google Shape;2093;p12"/>
            <p:cNvSpPr/>
            <p:nvPr/>
          </p:nvSpPr>
          <p:spPr>
            <a:xfrm>
              <a:off x="1861805" y="2434593"/>
              <a:ext cx="1337692" cy="51230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4" name="Google Shape;2094;p12"/>
            <p:cNvSpPr txBox="1"/>
            <p:nvPr/>
          </p:nvSpPr>
          <p:spPr>
            <a:xfrm>
              <a:off x="1861805" y="2434593"/>
              <a:ext cx="1337692" cy="512307"/>
            </a:xfrm>
            <a:prstGeom prst="rect">
              <a:avLst/>
            </a:prstGeom>
            <a:noFill/>
            <a:ln>
              <a:noFill/>
            </a:ln>
          </p:spPr>
          <p:txBody>
            <a:bodyPr spcFirstLastPara="1" wrap="square" lIns="0" tIns="0" rIns="0" bIns="0" anchor="t" anchorCtr="1">
              <a:noAutofit/>
            </a:bodyPr>
            <a:lstStyle/>
            <a:p>
              <a:pPr marL="0" marR="0" lvl="0" indent="0" algn="ctr" rtl="0">
                <a:lnSpc>
                  <a:spcPct val="9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December 2020</a:t>
              </a:r>
              <a:endParaRPr sz="1800" b="0" i="0" u="none" strike="noStrike" cap="none">
                <a:solidFill>
                  <a:schemeClr val="dk1"/>
                </a:solidFill>
                <a:latin typeface="Calibri"/>
                <a:ea typeface="Calibri"/>
                <a:cs typeface="Calibri"/>
                <a:sym typeface="Calibri"/>
              </a:endParaRPr>
            </a:p>
          </p:txBody>
        </p:sp>
        <p:sp>
          <p:nvSpPr>
            <p:cNvPr id="2095" name="Google Shape;2095;p12"/>
            <p:cNvSpPr/>
            <p:nvPr/>
          </p:nvSpPr>
          <p:spPr>
            <a:xfrm>
              <a:off x="1614987" y="2232843"/>
              <a:ext cx="68005" cy="68005"/>
            </a:xfrm>
            <a:prstGeom prst="ellipse">
              <a:avLst/>
            </a:prstGeom>
            <a:solidFill>
              <a:srgbClr val="19498B"/>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6" name="Google Shape;2096;p12"/>
            <p:cNvSpPr/>
            <p:nvPr/>
          </p:nvSpPr>
          <p:spPr>
            <a:xfrm>
              <a:off x="1763317" y="117256"/>
              <a:ext cx="1520104" cy="1405444"/>
            </a:xfrm>
            <a:prstGeom prst="roundRect">
              <a:avLst>
                <a:gd name="adj" fmla="val 16667"/>
              </a:avLst>
            </a:prstGeom>
            <a:solidFill>
              <a:schemeClr val="lt1">
                <a:alpha val="89411"/>
              </a:schemeClr>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7" name="Google Shape;2097;p12"/>
            <p:cNvSpPr txBox="1"/>
            <p:nvPr/>
          </p:nvSpPr>
          <p:spPr>
            <a:xfrm>
              <a:off x="1831925" y="185864"/>
              <a:ext cx="1382888" cy="1268228"/>
            </a:xfrm>
            <a:prstGeom prst="rect">
              <a:avLst/>
            </a:prstGeom>
            <a:noFill/>
            <a:ln>
              <a:noFill/>
            </a:ln>
          </p:spPr>
          <p:txBody>
            <a:bodyPr spcFirstLastPara="1" wrap="square" lIns="142225" tIns="142225" rIns="142225" bIns="1422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BASIC Launch and QI Leadership Training</a:t>
              </a:r>
              <a:endParaRPr sz="1600" b="0" i="0" u="none" strike="noStrike" cap="none">
                <a:solidFill>
                  <a:schemeClr val="dk1"/>
                </a:solidFill>
                <a:latin typeface="Calibri"/>
                <a:ea typeface="Calibri"/>
                <a:cs typeface="Calibri"/>
                <a:sym typeface="Calibri"/>
              </a:endParaRPr>
            </a:p>
          </p:txBody>
        </p:sp>
        <p:cxnSp>
          <p:nvCxnSpPr>
            <p:cNvPr id="2098" name="Google Shape;2098;p12"/>
            <p:cNvCxnSpPr/>
            <p:nvPr/>
          </p:nvCxnSpPr>
          <p:spPr>
            <a:xfrm>
              <a:off x="2530651" y="1405444"/>
              <a:ext cx="0" cy="861401"/>
            </a:xfrm>
            <a:prstGeom prst="straightConnector1">
              <a:avLst/>
            </a:prstGeom>
            <a:noFill/>
            <a:ln w="9525" cap="flat" cmpd="sng">
              <a:solidFill>
                <a:srgbClr val="19498B"/>
              </a:solidFill>
              <a:prstDash val="dash"/>
              <a:miter lim="800000"/>
              <a:headEnd type="none" w="sm" len="sm"/>
              <a:tailEnd type="none" w="sm" len="sm"/>
            </a:ln>
          </p:spPr>
        </p:cxnSp>
        <p:sp>
          <p:nvSpPr>
            <p:cNvPr id="2099" name="Google Shape;2099;p12"/>
            <p:cNvSpPr/>
            <p:nvPr/>
          </p:nvSpPr>
          <p:spPr>
            <a:xfrm>
              <a:off x="2743466" y="1586792"/>
              <a:ext cx="1337692" cy="51230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0" name="Google Shape;2100;p12"/>
            <p:cNvSpPr txBox="1"/>
            <p:nvPr/>
          </p:nvSpPr>
          <p:spPr>
            <a:xfrm>
              <a:off x="2743466" y="1586792"/>
              <a:ext cx="1337692" cy="512307"/>
            </a:xfrm>
            <a:prstGeom prst="rect">
              <a:avLst/>
            </a:prstGeom>
            <a:noFill/>
            <a:ln>
              <a:noFill/>
            </a:ln>
          </p:spPr>
          <p:txBody>
            <a:bodyPr spcFirstLastPara="1" wrap="square" lIns="0" tIns="0" rIns="0" bIns="0" anchor="b" anchorCtr="1">
              <a:noAutofit/>
            </a:bodyPr>
            <a:lstStyle/>
            <a:p>
              <a:pPr marL="0" marR="0" lvl="0" indent="0" algn="ctr" rtl="0">
                <a:lnSpc>
                  <a:spcPct val="9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January 2021</a:t>
              </a:r>
              <a:endParaRPr sz="1800" b="0" i="0" u="none" strike="noStrike" cap="none">
                <a:solidFill>
                  <a:schemeClr val="dk1"/>
                </a:solidFill>
                <a:latin typeface="Calibri"/>
                <a:ea typeface="Calibri"/>
                <a:cs typeface="Calibri"/>
                <a:sym typeface="Calibri"/>
              </a:endParaRPr>
            </a:p>
          </p:txBody>
        </p:sp>
        <p:sp>
          <p:nvSpPr>
            <p:cNvPr id="2101" name="Google Shape;2101;p12"/>
            <p:cNvSpPr/>
            <p:nvPr/>
          </p:nvSpPr>
          <p:spPr>
            <a:xfrm>
              <a:off x="2496648" y="2232843"/>
              <a:ext cx="68005" cy="68005"/>
            </a:xfrm>
            <a:prstGeom prst="ellipse">
              <a:avLst/>
            </a:prstGeom>
            <a:solidFill>
              <a:srgbClr val="19498B"/>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2" name="Google Shape;2102;p12"/>
            <p:cNvSpPr/>
            <p:nvPr/>
          </p:nvSpPr>
          <p:spPr>
            <a:xfrm>
              <a:off x="2652259" y="3128248"/>
              <a:ext cx="1520104" cy="1062867"/>
            </a:xfrm>
            <a:prstGeom prst="roundRect">
              <a:avLst>
                <a:gd name="adj" fmla="val 16667"/>
              </a:avLst>
            </a:prstGeom>
            <a:solidFill>
              <a:schemeClr val="lt1">
                <a:alpha val="89411"/>
              </a:schemeClr>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3" name="Google Shape;2103;p12"/>
            <p:cNvSpPr txBox="1"/>
            <p:nvPr/>
          </p:nvSpPr>
          <p:spPr>
            <a:xfrm>
              <a:off x="2704144" y="3180133"/>
              <a:ext cx="1416334" cy="959097"/>
            </a:xfrm>
            <a:prstGeom prst="rect">
              <a:avLst/>
            </a:prstGeom>
            <a:noFill/>
            <a:ln>
              <a:noFill/>
            </a:ln>
          </p:spPr>
          <p:txBody>
            <a:bodyPr spcFirstLastPara="1" wrap="square" lIns="142225" tIns="142225" rIns="142225" bIns="1422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EOS Assessment  Rollout</a:t>
              </a:r>
              <a:endParaRPr sz="1600" b="0" i="0" u="none" strike="noStrike" cap="none">
                <a:solidFill>
                  <a:schemeClr val="dk1"/>
                </a:solidFill>
                <a:latin typeface="Calibri"/>
                <a:ea typeface="Calibri"/>
                <a:cs typeface="Calibri"/>
                <a:sym typeface="Calibri"/>
              </a:endParaRPr>
            </a:p>
          </p:txBody>
        </p:sp>
        <p:cxnSp>
          <p:nvCxnSpPr>
            <p:cNvPr id="2104" name="Google Shape;2104;p12"/>
            <p:cNvCxnSpPr/>
            <p:nvPr/>
          </p:nvCxnSpPr>
          <p:spPr>
            <a:xfrm>
              <a:off x="3412312" y="2266846"/>
              <a:ext cx="0" cy="861401"/>
            </a:xfrm>
            <a:prstGeom prst="straightConnector1">
              <a:avLst/>
            </a:prstGeom>
            <a:noFill/>
            <a:ln w="9525" cap="flat" cmpd="sng">
              <a:solidFill>
                <a:srgbClr val="19498B"/>
              </a:solidFill>
              <a:prstDash val="dash"/>
              <a:miter lim="800000"/>
              <a:headEnd type="none" w="sm" len="sm"/>
              <a:tailEnd type="none" w="sm" len="sm"/>
            </a:ln>
          </p:spPr>
        </p:cxnSp>
        <p:sp>
          <p:nvSpPr>
            <p:cNvPr id="2105" name="Google Shape;2105;p12"/>
            <p:cNvSpPr/>
            <p:nvPr/>
          </p:nvSpPr>
          <p:spPr>
            <a:xfrm>
              <a:off x="3625127" y="2434593"/>
              <a:ext cx="1337692" cy="51230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6" name="Google Shape;2106;p12"/>
            <p:cNvSpPr txBox="1"/>
            <p:nvPr/>
          </p:nvSpPr>
          <p:spPr>
            <a:xfrm>
              <a:off x="3625127" y="2434593"/>
              <a:ext cx="1337692" cy="512307"/>
            </a:xfrm>
            <a:prstGeom prst="rect">
              <a:avLst/>
            </a:prstGeom>
            <a:noFill/>
            <a:ln>
              <a:noFill/>
            </a:ln>
          </p:spPr>
          <p:txBody>
            <a:bodyPr spcFirstLastPara="1" wrap="square" lIns="0" tIns="0" rIns="0" bIns="0" anchor="t" anchorCtr="1">
              <a:noAutofit/>
            </a:bodyPr>
            <a:lstStyle/>
            <a:p>
              <a:pPr marL="0" marR="0" lvl="0" indent="0" algn="ctr" rtl="0">
                <a:lnSpc>
                  <a:spcPct val="9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April 2021</a:t>
              </a:r>
              <a:endParaRPr sz="1800" b="0" i="0" u="none" strike="noStrike" cap="none">
                <a:solidFill>
                  <a:schemeClr val="dk1"/>
                </a:solidFill>
                <a:latin typeface="Calibri"/>
                <a:ea typeface="Calibri"/>
                <a:cs typeface="Calibri"/>
                <a:sym typeface="Calibri"/>
              </a:endParaRPr>
            </a:p>
          </p:txBody>
        </p:sp>
        <p:sp>
          <p:nvSpPr>
            <p:cNvPr id="2107" name="Google Shape;2107;p12"/>
            <p:cNvSpPr/>
            <p:nvPr/>
          </p:nvSpPr>
          <p:spPr>
            <a:xfrm>
              <a:off x="3378309" y="2232843"/>
              <a:ext cx="68005" cy="68005"/>
            </a:xfrm>
            <a:prstGeom prst="ellipse">
              <a:avLst/>
            </a:prstGeom>
            <a:solidFill>
              <a:srgbClr val="19498B"/>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8" name="Google Shape;2108;p12"/>
            <p:cNvSpPr/>
            <p:nvPr/>
          </p:nvSpPr>
          <p:spPr>
            <a:xfrm>
              <a:off x="3533920" y="584138"/>
              <a:ext cx="1520104" cy="821306"/>
            </a:xfrm>
            <a:prstGeom prst="roundRect">
              <a:avLst>
                <a:gd name="adj" fmla="val 16667"/>
              </a:avLst>
            </a:prstGeom>
            <a:solidFill>
              <a:schemeClr val="lt1">
                <a:alpha val="89411"/>
              </a:schemeClr>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9" name="Google Shape;2109;p12"/>
            <p:cNvSpPr txBox="1"/>
            <p:nvPr/>
          </p:nvSpPr>
          <p:spPr>
            <a:xfrm>
              <a:off x="3574013" y="624231"/>
              <a:ext cx="1439918" cy="741120"/>
            </a:xfrm>
            <a:prstGeom prst="rect">
              <a:avLst/>
            </a:prstGeom>
            <a:noFill/>
            <a:ln>
              <a:noFill/>
            </a:ln>
          </p:spPr>
          <p:txBody>
            <a:bodyPr spcFirstLastPara="1" wrap="square" lIns="142225" tIns="142225" rIns="142225" bIns="1422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EMR Integration</a:t>
              </a:r>
              <a:endParaRPr sz="1600" b="0" i="0" u="none" strike="noStrike" cap="none">
                <a:solidFill>
                  <a:schemeClr val="dk1"/>
                </a:solidFill>
                <a:latin typeface="Calibri"/>
                <a:ea typeface="Calibri"/>
                <a:cs typeface="Calibri"/>
                <a:sym typeface="Calibri"/>
              </a:endParaRPr>
            </a:p>
          </p:txBody>
        </p:sp>
        <p:cxnSp>
          <p:nvCxnSpPr>
            <p:cNvPr id="2110" name="Google Shape;2110;p12"/>
            <p:cNvCxnSpPr/>
            <p:nvPr/>
          </p:nvCxnSpPr>
          <p:spPr>
            <a:xfrm>
              <a:off x="4293973" y="1405444"/>
              <a:ext cx="0" cy="861401"/>
            </a:xfrm>
            <a:prstGeom prst="straightConnector1">
              <a:avLst/>
            </a:prstGeom>
            <a:noFill/>
            <a:ln w="9525" cap="flat" cmpd="sng">
              <a:solidFill>
                <a:srgbClr val="19498B"/>
              </a:solidFill>
              <a:prstDash val="dash"/>
              <a:miter lim="800000"/>
              <a:headEnd type="none" w="sm" len="sm"/>
              <a:tailEnd type="none" w="sm" len="sm"/>
            </a:ln>
          </p:spPr>
        </p:cxnSp>
        <p:sp>
          <p:nvSpPr>
            <p:cNvPr id="2111" name="Google Shape;2111;p12"/>
            <p:cNvSpPr/>
            <p:nvPr/>
          </p:nvSpPr>
          <p:spPr>
            <a:xfrm>
              <a:off x="4634119" y="1586792"/>
              <a:ext cx="1337692" cy="51230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2" name="Google Shape;2112;p12"/>
            <p:cNvSpPr txBox="1"/>
            <p:nvPr/>
          </p:nvSpPr>
          <p:spPr>
            <a:xfrm>
              <a:off x="4634119" y="1586792"/>
              <a:ext cx="1337692" cy="512307"/>
            </a:xfrm>
            <a:prstGeom prst="rect">
              <a:avLst/>
            </a:prstGeom>
            <a:noFill/>
            <a:ln>
              <a:noFill/>
            </a:ln>
          </p:spPr>
          <p:txBody>
            <a:bodyPr spcFirstLastPara="1" wrap="square" lIns="0" tIns="0" rIns="0" bIns="0" anchor="b" anchorCtr="1">
              <a:noAutofit/>
            </a:bodyPr>
            <a:lstStyle/>
            <a:p>
              <a:pPr marL="0" marR="0" lvl="0" indent="0" algn="ctr" rtl="0">
                <a:lnSpc>
                  <a:spcPct val="9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July 2021</a:t>
              </a:r>
              <a:endParaRPr sz="1400" b="0" i="0" u="none" strike="noStrike" cap="none">
                <a:solidFill>
                  <a:srgbClr val="000000"/>
                </a:solidFill>
                <a:latin typeface="Arial"/>
                <a:ea typeface="Arial"/>
                <a:cs typeface="Arial"/>
                <a:sym typeface="Arial"/>
              </a:endParaRPr>
            </a:p>
          </p:txBody>
        </p:sp>
        <p:sp>
          <p:nvSpPr>
            <p:cNvPr id="2113" name="Google Shape;2113;p12"/>
            <p:cNvSpPr/>
            <p:nvPr/>
          </p:nvSpPr>
          <p:spPr>
            <a:xfrm>
              <a:off x="4259970" y="2232843"/>
              <a:ext cx="68005" cy="68005"/>
            </a:xfrm>
            <a:prstGeom prst="ellipse">
              <a:avLst/>
            </a:prstGeom>
            <a:solidFill>
              <a:srgbClr val="19498B"/>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4" name="Google Shape;2114;p12"/>
            <p:cNvSpPr/>
            <p:nvPr/>
          </p:nvSpPr>
          <p:spPr>
            <a:xfrm>
              <a:off x="4415581" y="3128248"/>
              <a:ext cx="1774768" cy="1362855"/>
            </a:xfrm>
            <a:prstGeom prst="roundRect">
              <a:avLst>
                <a:gd name="adj" fmla="val 16667"/>
              </a:avLst>
            </a:prstGeom>
            <a:solidFill>
              <a:schemeClr val="lt1">
                <a:alpha val="89411"/>
              </a:schemeClr>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5" name="Google Shape;2115;p12"/>
            <p:cNvSpPr txBox="1"/>
            <p:nvPr/>
          </p:nvSpPr>
          <p:spPr>
            <a:xfrm>
              <a:off x="4482110" y="3194777"/>
              <a:ext cx="1641710" cy="1229797"/>
            </a:xfrm>
            <a:prstGeom prst="rect">
              <a:avLst/>
            </a:prstGeom>
            <a:noFill/>
            <a:ln>
              <a:noFill/>
            </a:ln>
          </p:spPr>
          <p:txBody>
            <a:bodyPr spcFirstLastPara="1" wrap="square" lIns="142225" tIns="142225" rIns="142225" bIns="1422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Parent Education Materials and Antibiotic Timeouts - 36 hour rule out</a:t>
              </a:r>
              <a:endParaRPr sz="1400" b="0" i="0" u="none" strike="noStrike" cap="none">
                <a:solidFill>
                  <a:srgbClr val="000000"/>
                </a:solidFill>
                <a:latin typeface="Arial"/>
                <a:ea typeface="Arial"/>
                <a:cs typeface="Arial"/>
                <a:sym typeface="Arial"/>
              </a:endParaRPr>
            </a:p>
          </p:txBody>
        </p:sp>
        <p:cxnSp>
          <p:nvCxnSpPr>
            <p:cNvPr id="2116" name="Google Shape;2116;p12"/>
            <p:cNvCxnSpPr/>
            <p:nvPr/>
          </p:nvCxnSpPr>
          <p:spPr>
            <a:xfrm>
              <a:off x="5302965" y="2266846"/>
              <a:ext cx="0" cy="861401"/>
            </a:xfrm>
            <a:prstGeom prst="straightConnector1">
              <a:avLst/>
            </a:prstGeom>
            <a:noFill/>
            <a:ln w="9525" cap="flat" cmpd="sng">
              <a:solidFill>
                <a:srgbClr val="19498B"/>
              </a:solidFill>
              <a:prstDash val="dash"/>
              <a:miter lim="800000"/>
              <a:headEnd type="none" w="sm" len="sm"/>
              <a:tailEnd type="none" w="sm" len="sm"/>
            </a:ln>
          </p:spPr>
        </p:cxnSp>
        <p:sp>
          <p:nvSpPr>
            <p:cNvPr id="2117" name="Google Shape;2117;p12"/>
            <p:cNvSpPr/>
            <p:nvPr/>
          </p:nvSpPr>
          <p:spPr>
            <a:xfrm>
              <a:off x="5643111" y="2434593"/>
              <a:ext cx="1337692" cy="51230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8" name="Google Shape;2118;p12"/>
            <p:cNvSpPr txBox="1"/>
            <p:nvPr/>
          </p:nvSpPr>
          <p:spPr>
            <a:xfrm>
              <a:off x="5643111" y="2434593"/>
              <a:ext cx="1337692" cy="512307"/>
            </a:xfrm>
            <a:prstGeom prst="rect">
              <a:avLst/>
            </a:prstGeom>
            <a:noFill/>
            <a:ln>
              <a:noFill/>
            </a:ln>
          </p:spPr>
          <p:txBody>
            <a:bodyPr spcFirstLastPara="1" wrap="square" lIns="0" tIns="0" rIns="0" bIns="0" anchor="t" anchorCtr="1">
              <a:noAutofit/>
            </a:bodyPr>
            <a:lstStyle/>
            <a:p>
              <a:pPr marL="0" marR="0" lvl="0" indent="0" algn="ctr" rtl="0">
                <a:lnSpc>
                  <a:spcPct val="9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August 2021</a:t>
              </a:r>
              <a:endParaRPr sz="1400" b="0" i="0" u="none" strike="noStrike" cap="none">
                <a:solidFill>
                  <a:srgbClr val="000000"/>
                </a:solidFill>
                <a:latin typeface="Arial"/>
                <a:ea typeface="Arial"/>
                <a:cs typeface="Arial"/>
                <a:sym typeface="Arial"/>
              </a:endParaRPr>
            </a:p>
          </p:txBody>
        </p:sp>
        <p:sp>
          <p:nvSpPr>
            <p:cNvPr id="2119" name="Google Shape;2119;p12"/>
            <p:cNvSpPr/>
            <p:nvPr/>
          </p:nvSpPr>
          <p:spPr>
            <a:xfrm>
              <a:off x="5268962" y="2232843"/>
              <a:ext cx="68005" cy="68005"/>
            </a:xfrm>
            <a:prstGeom prst="ellipse">
              <a:avLst/>
            </a:prstGeom>
            <a:solidFill>
              <a:srgbClr val="19498B"/>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0" name="Google Shape;2120;p12"/>
            <p:cNvSpPr/>
            <p:nvPr/>
          </p:nvSpPr>
          <p:spPr>
            <a:xfrm>
              <a:off x="5551905" y="76860"/>
              <a:ext cx="1520104" cy="1328584"/>
            </a:xfrm>
            <a:prstGeom prst="roundRect">
              <a:avLst>
                <a:gd name="adj" fmla="val 16667"/>
              </a:avLst>
            </a:prstGeom>
            <a:solidFill>
              <a:schemeClr val="lt1">
                <a:alpha val="89411"/>
              </a:schemeClr>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1" name="Google Shape;2121;p12"/>
            <p:cNvSpPr txBox="1"/>
            <p:nvPr/>
          </p:nvSpPr>
          <p:spPr>
            <a:xfrm>
              <a:off x="5616761" y="141716"/>
              <a:ext cx="1390392" cy="1198872"/>
            </a:xfrm>
            <a:prstGeom prst="rect">
              <a:avLst/>
            </a:prstGeom>
            <a:noFill/>
            <a:ln>
              <a:noFill/>
            </a:ln>
          </p:spPr>
          <p:txBody>
            <a:bodyPr spcFirstLastPara="1" wrap="square" lIns="142225" tIns="142225" rIns="142225" bIns="1422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Race and Ethnicity Data Utilization</a:t>
              </a:r>
              <a:endParaRPr sz="1400" b="0" i="0" u="none" strike="noStrike" cap="none">
                <a:solidFill>
                  <a:srgbClr val="000000"/>
                </a:solidFill>
                <a:latin typeface="Arial"/>
                <a:ea typeface="Arial"/>
                <a:cs typeface="Arial"/>
                <a:sym typeface="Arial"/>
              </a:endParaRPr>
            </a:p>
          </p:txBody>
        </p:sp>
        <p:cxnSp>
          <p:nvCxnSpPr>
            <p:cNvPr id="2122" name="Google Shape;2122;p12"/>
            <p:cNvCxnSpPr/>
            <p:nvPr/>
          </p:nvCxnSpPr>
          <p:spPr>
            <a:xfrm>
              <a:off x="6311958" y="1405444"/>
              <a:ext cx="0" cy="861401"/>
            </a:xfrm>
            <a:prstGeom prst="straightConnector1">
              <a:avLst/>
            </a:prstGeom>
            <a:noFill/>
            <a:ln w="9525" cap="flat" cmpd="sng">
              <a:solidFill>
                <a:srgbClr val="19498B"/>
              </a:solidFill>
              <a:prstDash val="dash"/>
              <a:miter lim="800000"/>
              <a:headEnd type="none" w="sm" len="sm"/>
              <a:tailEnd type="none" w="sm" len="sm"/>
            </a:ln>
          </p:spPr>
        </p:cxnSp>
        <p:sp>
          <p:nvSpPr>
            <p:cNvPr id="2123" name="Google Shape;2123;p12"/>
            <p:cNvSpPr/>
            <p:nvPr/>
          </p:nvSpPr>
          <p:spPr>
            <a:xfrm>
              <a:off x="6524772" y="1586792"/>
              <a:ext cx="1337692" cy="51230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4" name="Google Shape;2124;p12"/>
            <p:cNvSpPr txBox="1"/>
            <p:nvPr/>
          </p:nvSpPr>
          <p:spPr>
            <a:xfrm>
              <a:off x="6524772" y="1586792"/>
              <a:ext cx="1337692" cy="512307"/>
            </a:xfrm>
            <a:prstGeom prst="rect">
              <a:avLst/>
            </a:prstGeom>
            <a:noFill/>
            <a:ln>
              <a:noFill/>
            </a:ln>
          </p:spPr>
          <p:txBody>
            <a:bodyPr spcFirstLastPara="1" wrap="square" lIns="0" tIns="0" rIns="0" bIns="0" anchor="b" anchorCtr="1">
              <a:noAutofit/>
            </a:bodyPr>
            <a:lstStyle/>
            <a:p>
              <a:pPr marL="0" marR="0" lvl="0" indent="0" algn="ctr" rtl="0">
                <a:lnSpc>
                  <a:spcPct val="9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December 2021</a:t>
              </a:r>
              <a:endParaRPr sz="1400" b="0" i="0" u="none" strike="noStrike" cap="none">
                <a:solidFill>
                  <a:srgbClr val="000000"/>
                </a:solidFill>
                <a:latin typeface="Arial"/>
                <a:ea typeface="Arial"/>
                <a:cs typeface="Arial"/>
                <a:sym typeface="Arial"/>
              </a:endParaRPr>
            </a:p>
          </p:txBody>
        </p:sp>
        <p:sp>
          <p:nvSpPr>
            <p:cNvPr id="2125" name="Google Shape;2125;p12"/>
            <p:cNvSpPr/>
            <p:nvPr/>
          </p:nvSpPr>
          <p:spPr>
            <a:xfrm>
              <a:off x="6277955" y="2232843"/>
              <a:ext cx="68005" cy="68005"/>
            </a:xfrm>
            <a:prstGeom prst="ellipse">
              <a:avLst/>
            </a:prstGeom>
            <a:solidFill>
              <a:srgbClr val="19498B"/>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6" name="Google Shape;2126;p12"/>
            <p:cNvSpPr/>
            <p:nvPr/>
          </p:nvSpPr>
          <p:spPr>
            <a:xfrm>
              <a:off x="6433566" y="3128248"/>
              <a:ext cx="1520104" cy="1328584"/>
            </a:xfrm>
            <a:prstGeom prst="roundRect">
              <a:avLst>
                <a:gd name="adj" fmla="val 16667"/>
              </a:avLst>
            </a:prstGeom>
            <a:solidFill>
              <a:schemeClr val="lt1">
                <a:alpha val="89411"/>
              </a:schemeClr>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7" name="Google Shape;2127;p12"/>
            <p:cNvSpPr txBox="1"/>
            <p:nvPr/>
          </p:nvSpPr>
          <p:spPr>
            <a:xfrm>
              <a:off x="6498422" y="3193104"/>
              <a:ext cx="1390392" cy="1198872"/>
            </a:xfrm>
            <a:prstGeom prst="rect">
              <a:avLst/>
            </a:prstGeom>
            <a:noFill/>
            <a:ln>
              <a:noFill/>
            </a:ln>
          </p:spPr>
          <p:txBody>
            <a:bodyPr spcFirstLastPara="1" wrap="square" lIns="142225" tIns="142225" rIns="142225" bIns="1422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Automatic Stop Times - 36 hour rule out</a:t>
              </a:r>
              <a:endParaRPr sz="1400" b="0" i="0" u="none" strike="noStrike" cap="none">
                <a:solidFill>
                  <a:srgbClr val="000000"/>
                </a:solidFill>
                <a:latin typeface="Arial"/>
                <a:ea typeface="Arial"/>
                <a:cs typeface="Arial"/>
                <a:sym typeface="Arial"/>
              </a:endParaRPr>
            </a:p>
          </p:txBody>
        </p:sp>
        <p:cxnSp>
          <p:nvCxnSpPr>
            <p:cNvPr id="2128" name="Google Shape;2128;p12"/>
            <p:cNvCxnSpPr/>
            <p:nvPr/>
          </p:nvCxnSpPr>
          <p:spPr>
            <a:xfrm>
              <a:off x="7193618" y="2266846"/>
              <a:ext cx="0" cy="861401"/>
            </a:xfrm>
            <a:prstGeom prst="straightConnector1">
              <a:avLst/>
            </a:prstGeom>
            <a:noFill/>
            <a:ln w="9525" cap="flat" cmpd="sng">
              <a:solidFill>
                <a:srgbClr val="19498B"/>
              </a:solidFill>
              <a:prstDash val="dash"/>
              <a:miter lim="800000"/>
              <a:headEnd type="none" w="sm" len="sm"/>
              <a:tailEnd type="none" w="sm" len="sm"/>
            </a:ln>
          </p:spPr>
        </p:cxnSp>
        <p:sp>
          <p:nvSpPr>
            <p:cNvPr id="2129" name="Google Shape;2129;p12"/>
            <p:cNvSpPr/>
            <p:nvPr/>
          </p:nvSpPr>
          <p:spPr>
            <a:xfrm>
              <a:off x="7406433" y="2434593"/>
              <a:ext cx="1337692" cy="51230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0" name="Google Shape;2130;p12"/>
            <p:cNvSpPr txBox="1"/>
            <p:nvPr/>
          </p:nvSpPr>
          <p:spPr>
            <a:xfrm>
              <a:off x="7406433" y="2434593"/>
              <a:ext cx="1337692" cy="512307"/>
            </a:xfrm>
            <a:prstGeom prst="rect">
              <a:avLst/>
            </a:prstGeom>
            <a:noFill/>
            <a:ln>
              <a:noFill/>
            </a:ln>
          </p:spPr>
          <p:txBody>
            <a:bodyPr spcFirstLastPara="1" wrap="square" lIns="0" tIns="0" rIns="0" bIns="0" anchor="t" anchorCtr="1">
              <a:noAutofit/>
            </a:bodyPr>
            <a:lstStyle/>
            <a:p>
              <a:pPr marL="0" marR="0" lvl="0" indent="0" algn="ctr" rtl="0">
                <a:lnSpc>
                  <a:spcPct val="9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February 2022</a:t>
              </a:r>
              <a:endParaRPr sz="1400" b="0" i="0" u="none" strike="noStrike" cap="none">
                <a:solidFill>
                  <a:srgbClr val="000000"/>
                </a:solidFill>
                <a:latin typeface="Arial"/>
                <a:ea typeface="Arial"/>
                <a:cs typeface="Arial"/>
                <a:sym typeface="Arial"/>
              </a:endParaRPr>
            </a:p>
          </p:txBody>
        </p:sp>
        <p:sp>
          <p:nvSpPr>
            <p:cNvPr id="2131" name="Google Shape;2131;p12"/>
            <p:cNvSpPr/>
            <p:nvPr/>
          </p:nvSpPr>
          <p:spPr>
            <a:xfrm>
              <a:off x="7159616" y="2232843"/>
              <a:ext cx="68005" cy="68005"/>
            </a:xfrm>
            <a:prstGeom prst="ellipse">
              <a:avLst/>
            </a:prstGeom>
            <a:solidFill>
              <a:srgbClr val="19498B"/>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2" name="Google Shape;2132;p12"/>
            <p:cNvSpPr/>
            <p:nvPr/>
          </p:nvSpPr>
          <p:spPr>
            <a:xfrm>
              <a:off x="7315227" y="28548"/>
              <a:ext cx="1520104" cy="1376896"/>
            </a:xfrm>
            <a:prstGeom prst="roundRect">
              <a:avLst>
                <a:gd name="adj" fmla="val 16667"/>
              </a:avLst>
            </a:prstGeom>
            <a:solidFill>
              <a:schemeClr val="lt1">
                <a:alpha val="89411"/>
              </a:schemeClr>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3" name="Google Shape;2133;p12"/>
            <p:cNvSpPr txBox="1"/>
            <p:nvPr/>
          </p:nvSpPr>
          <p:spPr>
            <a:xfrm>
              <a:off x="7382442" y="95763"/>
              <a:ext cx="1385674" cy="1242466"/>
            </a:xfrm>
            <a:prstGeom prst="rect">
              <a:avLst/>
            </a:prstGeom>
            <a:noFill/>
            <a:ln>
              <a:noFill/>
            </a:ln>
          </p:spPr>
          <p:txBody>
            <a:bodyPr spcFirstLastPara="1" wrap="square" lIns="124450" tIns="124450" rIns="124450" bIns="12445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BASIC Data Dashboard and Stratification of Data by Race and Ethnicity</a:t>
              </a:r>
              <a:endParaRPr sz="1400" b="0" i="0" u="none" strike="noStrike" cap="none">
                <a:solidFill>
                  <a:schemeClr val="dk1"/>
                </a:solidFill>
                <a:latin typeface="Calibri"/>
                <a:ea typeface="Calibri"/>
                <a:cs typeface="Calibri"/>
                <a:sym typeface="Calibri"/>
              </a:endParaRPr>
            </a:p>
          </p:txBody>
        </p:sp>
        <p:cxnSp>
          <p:nvCxnSpPr>
            <p:cNvPr id="2134" name="Google Shape;2134;p12"/>
            <p:cNvCxnSpPr/>
            <p:nvPr/>
          </p:nvCxnSpPr>
          <p:spPr>
            <a:xfrm>
              <a:off x="8075279" y="1405444"/>
              <a:ext cx="0" cy="861401"/>
            </a:xfrm>
            <a:prstGeom prst="straightConnector1">
              <a:avLst/>
            </a:prstGeom>
            <a:noFill/>
            <a:ln w="9525" cap="flat" cmpd="sng">
              <a:solidFill>
                <a:srgbClr val="19498B"/>
              </a:solidFill>
              <a:prstDash val="dash"/>
              <a:miter lim="800000"/>
              <a:headEnd type="none" w="sm" len="sm"/>
              <a:tailEnd type="none" w="sm" len="sm"/>
            </a:ln>
          </p:spPr>
        </p:cxnSp>
        <p:sp>
          <p:nvSpPr>
            <p:cNvPr id="2135" name="Google Shape;2135;p12"/>
            <p:cNvSpPr/>
            <p:nvPr/>
          </p:nvSpPr>
          <p:spPr>
            <a:xfrm>
              <a:off x="8288094" y="1586792"/>
              <a:ext cx="1337692" cy="51230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6" name="Google Shape;2136;p12"/>
            <p:cNvSpPr txBox="1"/>
            <p:nvPr/>
          </p:nvSpPr>
          <p:spPr>
            <a:xfrm>
              <a:off x="8288094" y="1586792"/>
              <a:ext cx="1337692" cy="512307"/>
            </a:xfrm>
            <a:prstGeom prst="rect">
              <a:avLst/>
            </a:prstGeom>
            <a:noFill/>
            <a:ln>
              <a:noFill/>
            </a:ln>
          </p:spPr>
          <p:txBody>
            <a:bodyPr spcFirstLastPara="1" wrap="square" lIns="0" tIns="0" rIns="0" bIns="0" anchor="b" anchorCtr="1">
              <a:noAutofit/>
            </a:bodyPr>
            <a:lstStyle/>
            <a:p>
              <a:pPr marL="0" marR="0" lvl="0" indent="0" algn="ctr" rtl="0">
                <a:lnSpc>
                  <a:spcPct val="9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March 2022</a:t>
              </a:r>
              <a:endParaRPr sz="1400" b="0" i="0" u="none" strike="noStrike" cap="none">
                <a:solidFill>
                  <a:srgbClr val="000000"/>
                </a:solidFill>
                <a:latin typeface="Arial"/>
                <a:ea typeface="Arial"/>
                <a:cs typeface="Arial"/>
                <a:sym typeface="Arial"/>
              </a:endParaRPr>
            </a:p>
          </p:txBody>
        </p:sp>
        <p:sp>
          <p:nvSpPr>
            <p:cNvPr id="2137" name="Google Shape;2137;p12"/>
            <p:cNvSpPr/>
            <p:nvPr/>
          </p:nvSpPr>
          <p:spPr>
            <a:xfrm>
              <a:off x="8041277" y="2232843"/>
              <a:ext cx="68005" cy="68005"/>
            </a:xfrm>
            <a:prstGeom prst="ellipse">
              <a:avLst/>
            </a:prstGeom>
            <a:solidFill>
              <a:srgbClr val="19498B"/>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8" name="Google Shape;2138;p12"/>
            <p:cNvSpPr/>
            <p:nvPr/>
          </p:nvSpPr>
          <p:spPr>
            <a:xfrm>
              <a:off x="8196888" y="3128248"/>
              <a:ext cx="1520104" cy="1062867"/>
            </a:xfrm>
            <a:prstGeom prst="roundRect">
              <a:avLst>
                <a:gd name="adj" fmla="val 16667"/>
              </a:avLst>
            </a:prstGeom>
            <a:solidFill>
              <a:schemeClr val="lt1">
                <a:alpha val="89411"/>
              </a:schemeClr>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9" name="Google Shape;2139;p12"/>
            <p:cNvSpPr txBox="1"/>
            <p:nvPr/>
          </p:nvSpPr>
          <p:spPr>
            <a:xfrm>
              <a:off x="8248773" y="3180133"/>
              <a:ext cx="1416334" cy="959097"/>
            </a:xfrm>
            <a:prstGeom prst="rect">
              <a:avLst/>
            </a:prstGeom>
            <a:noFill/>
            <a:ln>
              <a:noFill/>
            </a:ln>
          </p:spPr>
          <p:txBody>
            <a:bodyPr spcFirstLastPara="1" wrap="square" lIns="142225" tIns="142225" rIns="142225" bIns="1422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Community Pediatrician Engagement</a:t>
              </a:r>
              <a:endParaRPr sz="1400" b="0" i="0" u="none" strike="noStrike" cap="none">
                <a:solidFill>
                  <a:srgbClr val="000000"/>
                </a:solidFill>
                <a:latin typeface="Arial"/>
                <a:ea typeface="Arial"/>
                <a:cs typeface="Arial"/>
                <a:sym typeface="Arial"/>
              </a:endParaRPr>
            </a:p>
          </p:txBody>
        </p:sp>
        <p:cxnSp>
          <p:nvCxnSpPr>
            <p:cNvPr id="2140" name="Google Shape;2140;p12"/>
            <p:cNvCxnSpPr/>
            <p:nvPr/>
          </p:nvCxnSpPr>
          <p:spPr>
            <a:xfrm>
              <a:off x="8956940" y="2266846"/>
              <a:ext cx="0" cy="861401"/>
            </a:xfrm>
            <a:prstGeom prst="straightConnector1">
              <a:avLst/>
            </a:prstGeom>
            <a:noFill/>
            <a:ln w="9525" cap="flat" cmpd="sng">
              <a:solidFill>
                <a:srgbClr val="19498B"/>
              </a:solidFill>
              <a:prstDash val="dash"/>
              <a:miter lim="800000"/>
              <a:headEnd type="none" w="sm" len="sm"/>
              <a:tailEnd type="none" w="sm" len="sm"/>
            </a:ln>
          </p:spPr>
        </p:cxnSp>
        <p:sp>
          <p:nvSpPr>
            <p:cNvPr id="2141" name="Google Shape;2141;p12"/>
            <p:cNvSpPr/>
            <p:nvPr/>
          </p:nvSpPr>
          <p:spPr>
            <a:xfrm>
              <a:off x="9244977" y="2434593"/>
              <a:ext cx="1337692" cy="51230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2" name="Google Shape;2142;p12"/>
            <p:cNvSpPr txBox="1"/>
            <p:nvPr/>
          </p:nvSpPr>
          <p:spPr>
            <a:xfrm>
              <a:off x="9244977" y="2434593"/>
              <a:ext cx="1337692" cy="512307"/>
            </a:xfrm>
            <a:prstGeom prst="rect">
              <a:avLst/>
            </a:prstGeom>
            <a:noFill/>
            <a:ln>
              <a:noFill/>
            </a:ln>
          </p:spPr>
          <p:txBody>
            <a:bodyPr spcFirstLastPara="1" wrap="square" lIns="0" tIns="0" rIns="0" bIns="0" anchor="t" anchorCtr="1">
              <a:noAutofit/>
            </a:bodyPr>
            <a:lstStyle/>
            <a:p>
              <a:pPr marL="0" marR="0" lvl="0" indent="0" algn="ctr" rtl="0">
                <a:lnSpc>
                  <a:spcPct val="9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August 2022</a:t>
              </a:r>
              <a:endParaRPr sz="1400" b="0" i="0" u="none" strike="noStrike" cap="none">
                <a:solidFill>
                  <a:srgbClr val="000000"/>
                </a:solidFill>
                <a:latin typeface="Arial"/>
                <a:ea typeface="Arial"/>
                <a:cs typeface="Arial"/>
                <a:sym typeface="Arial"/>
              </a:endParaRPr>
            </a:p>
          </p:txBody>
        </p:sp>
        <p:sp>
          <p:nvSpPr>
            <p:cNvPr id="2143" name="Google Shape;2143;p12"/>
            <p:cNvSpPr/>
            <p:nvPr/>
          </p:nvSpPr>
          <p:spPr>
            <a:xfrm>
              <a:off x="8922938" y="2232843"/>
              <a:ext cx="68005" cy="68005"/>
            </a:xfrm>
            <a:prstGeom prst="ellipse">
              <a:avLst/>
            </a:prstGeom>
            <a:solidFill>
              <a:srgbClr val="19498B"/>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4" name="Google Shape;2144;p12"/>
            <p:cNvSpPr/>
            <p:nvPr/>
          </p:nvSpPr>
          <p:spPr>
            <a:xfrm>
              <a:off x="9209703" y="300381"/>
              <a:ext cx="1670549" cy="1062867"/>
            </a:xfrm>
            <a:prstGeom prst="roundRect">
              <a:avLst>
                <a:gd name="adj" fmla="val 16667"/>
              </a:avLst>
            </a:prstGeom>
            <a:solidFill>
              <a:schemeClr val="lt1">
                <a:alpha val="89411"/>
              </a:schemeClr>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5" name="Google Shape;2145;p12"/>
            <p:cNvSpPr txBox="1"/>
            <p:nvPr/>
          </p:nvSpPr>
          <p:spPr>
            <a:xfrm>
              <a:off x="9261588" y="352266"/>
              <a:ext cx="1566779" cy="959097"/>
            </a:xfrm>
            <a:prstGeom prst="rect">
              <a:avLst/>
            </a:prstGeom>
            <a:noFill/>
            <a:ln>
              <a:noFill/>
            </a:ln>
          </p:spPr>
          <p:txBody>
            <a:bodyPr spcFirstLastPara="1" wrap="square" lIns="142225" tIns="142225" rIns="142225" bIns="1422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Data Narratives and Visualizations</a:t>
              </a:r>
              <a:endParaRPr sz="1400" b="0" i="0" u="none" strike="noStrike" cap="none">
                <a:solidFill>
                  <a:srgbClr val="000000"/>
                </a:solidFill>
                <a:latin typeface="Arial"/>
                <a:ea typeface="Arial"/>
                <a:cs typeface="Arial"/>
                <a:sym typeface="Arial"/>
              </a:endParaRPr>
            </a:p>
          </p:txBody>
        </p:sp>
        <p:cxnSp>
          <p:nvCxnSpPr>
            <p:cNvPr id="2146" name="Google Shape;2146;p12"/>
            <p:cNvCxnSpPr/>
            <p:nvPr/>
          </p:nvCxnSpPr>
          <p:spPr>
            <a:xfrm>
              <a:off x="9913823" y="1405444"/>
              <a:ext cx="0" cy="861401"/>
            </a:xfrm>
            <a:prstGeom prst="straightConnector1">
              <a:avLst/>
            </a:prstGeom>
            <a:noFill/>
            <a:ln w="9525" cap="flat" cmpd="sng">
              <a:solidFill>
                <a:srgbClr val="19498B"/>
              </a:solidFill>
              <a:prstDash val="dash"/>
              <a:miter lim="800000"/>
              <a:headEnd type="none" w="sm" len="sm"/>
              <a:tailEnd type="none" w="sm" len="sm"/>
            </a:ln>
          </p:spPr>
        </p:cxnSp>
        <p:sp>
          <p:nvSpPr>
            <p:cNvPr id="2147" name="Google Shape;2147;p12"/>
            <p:cNvSpPr/>
            <p:nvPr/>
          </p:nvSpPr>
          <p:spPr>
            <a:xfrm>
              <a:off x="10201861" y="1586792"/>
              <a:ext cx="1337692" cy="51230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8" name="Google Shape;2148;p12"/>
            <p:cNvSpPr txBox="1"/>
            <p:nvPr/>
          </p:nvSpPr>
          <p:spPr>
            <a:xfrm>
              <a:off x="10201861" y="1586792"/>
              <a:ext cx="1337692" cy="512307"/>
            </a:xfrm>
            <a:prstGeom prst="rect">
              <a:avLst/>
            </a:prstGeom>
            <a:noFill/>
            <a:ln>
              <a:noFill/>
            </a:ln>
          </p:spPr>
          <p:txBody>
            <a:bodyPr spcFirstLastPara="1" wrap="square" lIns="0" tIns="0" rIns="0" bIns="0" anchor="b" anchorCtr="1">
              <a:noAutofit/>
            </a:bodyPr>
            <a:lstStyle/>
            <a:p>
              <a:pPr marL="0" marR="0" lvl="0" indent="0" algn="ctr" rtl="0">
                <a:lnSpc>
                  <a:spcPct val="9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January 2023</a:t>
              </a:r>
              <a:endParaRPr sz="1400" b="0" i="0" u="none" strike="noStrike" cap="none">
                <a:solidFill>
                  <a:srgbClr val="000000"/>
                </a:solidFill>
                <a:latin typeface="Arial"/>
                <a:ea typeface="Arial"/>
                <a:cs typeface="Arial"/>
                <a:sym typeface="Arial"/>
              </a:endParaRPr>
            </a:p>
          </p:txBody>
        </p:sp>
        <p:sp>
          <p:nvSpPr>
            <p:cNvPr id="2149" name="Google Shape;2149;p12"/>
            <p:cNvSpPr/>
            <p:nvPr/>
          </p:nvSpPr>
          <p:spPr>
            <a:xfrm>
              <a:off x="9879821" y="2232843"/>
              <a:ext cx="68005" cy="68005"/>
            </a:xfrm>
            <a:prstGeom prst="ellipse">
              <a:avLst/>
            </a:prstGeom>
            <a:solidFill>
              <a:srgbClr val="19498B"/>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0" name="Google Shape;2150;p12"/>
            <p:cNvSpPr/>
            <p:nvPr/>
          </p:nvSpPr>
          <p:spPr>
            <a:xfrm>
              <a:off x="10110654" y="3128248"/>
              <a:ext cx="1520104" cy="772994"/>
            </a:xfrm>
            <a:prstGeom prst="roundRect">
              <a:avLst>
                <a:gd name="adj" fmla="val 16667"/>
              </a:avLst>
            </a:prstGeom>
            <a:solidFill>
              <a:schemeClr val="lt1">
                <a:alpha val="89411"/>
              </a:schemeClr>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12"/>
            <p:cNvSpPr txBox="1"/>
            <p:nvPr/>
          </p:nvSpPr>
          <p:spPr>
            <a:xfrm>
              <a:off x="10148388" y="3165982"/>
              <a:ext cx="1444636" cy="697526"/>
            </a:xfrm>
            <a:prstGeom prst="rect">
              <a:avLst/>
            </a:prstGeom>
            <a:noFill/>
            <a:ln>
              <a:noFill/>
            </a:ln>
          </p:spPr>
          <p:txBody>
            <a:bodyPr spcFirstLastPara="1" wrap="square" lIns="133350" tIns="133350" rIns="133350" bIns="133350" anchor="ctr" anchorCtr="0">
              <a:noAutofit/>
            </a:bodyPr>
            <a:lstStyle/>
            <a:p>
              <a:pPr marL="0" marR="0" lvl="0" indent="0" algn="l" rtl="0">
                <a:lnSpc>
                  <a:spcPct val="9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Transition to Sustainability</a:t>
              </a:r>
              <a:endParaRPr sz="1400" b="0" i="0" u="none" strike="noStrike" cap="none">
                <a:solidFill>
                  <a:srgbClr val="000000"/>
                </a:solidFill>
                <a:latin typeface="Arial"/>
                <a:ea typeface="Arial"/>
                <a:cs typeface="Arial"/>
                <a:sym typeface="Arial"/>
              </a:endParaRPr>
            </a:p>
          </p:txBody>
        </p:sp>
        <p:cxnSp>
          <p:nvCxnSpPr>
            <p:cNvPr id="2152" name="Google Shape;2152;p12"/>
            <p:cNvCxnSpPr/>
            <p:nvPr/>
          </p:nvCxnSpPr>
          <p:spPr>
            <a:xfrm>
              <a:off x="10870707" y="2266846"/>
              <a:ext cx="0" cy="861401"/>
            </a:xfrm>
            <a:prstGeom prst="straightConnector1">
              <a:avLst/>
            </a:prstGeom>
            <a:noFill/>
            <a:ln w="9525" cap="flat" cmpd="sng">
              <a:solidFill>
                <a:srgbClr val="19498B"/>
              </a:solidFill>
              <a:prstDash val="solid"/>
              <a:miter lim="800000"/>
              <a:headEnd type="none" w="sm" len="sm"/>
              <a:tailEnd type="none" w="sm" len="sm"/>
            </a:ln>
          </p:spPr>
        </p:cxnSp>
        <p:sp>
          <p:nvSpPr>
            <p:cNvPr id="2153" name="Google Shape;2153;p12"/>
            <p:cNvSpPr/>
            <p:nvPr/>
          </p:nvSpPr>
          <p:spPr>
            <a:xfrm>
              <a:off x="10836704" y="2232843"/>
              <a:ext cx="68005" cy="68005"/>
            </a:xfrm>
            <a:prstGeom prst="ellipse">
              <a:avLst/>
            </a:prstGeom>
            <a:solidFill>
              <a:srgbClr val="19498B"/>
            </a:solidFill>
            <a:ln w="12700" cap="flat" cmpd="sng">
              <a:solidFill>
                <a:srgbClr val="1949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7"/>
        <p:cNvGrpSpPr/>
        <p:nvPr/>
      </p:nvGrpSpPr>
      <p:grpSpPr>
        <a:xfrm>
          <a:off x="0" y="0"/>
          <a:ext cx="0" cy="0"/>
          <a:chOff x="0" y="0"/>
          <a:chExt cx="0" cy="0"/>
        </a:xfrm>
      </p:grpSpPr>
      <p:sp>
        <p:nvSpPr>
          <p:cNvPr id="2158" name="Google Shape;2158;p23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1800"/>
              <a:buNone/>
            </a:pPr>
            <a:r>
              <a:rPr lang="en-US"/>
              <a:t>Key Speakers across BASIC</a:t>
            </a:r>
            <a:endParaRPr/>
          </a:p>
        </p:txBody>
      </p:sp>
      <p:sp>
        <p:nvSpPr>
          <p:cNvPr id="2159" name="Google Shape;2159;p239"/>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1000"/>
              </a:spcBef>
              <a:spcAft>
                <a:spcPts val="0"/>
              </a:spcAft>
              <a:buSzPts val="1800"/>
              <a:buNone/>
            </a:pPr>
            <a:endParaRPr/>
          </a:p>
        </p:txBody>
      </p:sp>
      <p:sp>
        <p:nvSpPr>
          <p:cNvPr id="2160" name="Google Shape;2160;p23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grpSp>
        <p:nvGrpSpPr>
          <p:cNvPr id="2161" name="Google Shape;2161;p239"/>
          <p:cNvGrpSpPr/>
          <p:nvPr/>
        </p:nvGrpSpPr>
        <p:grpSpPr>
          <a:xfrm>
            <a:off x="2154657" y="1567649"/>
            <a:ext cx="7699110" cy="4925118"/>
            <a:chOff x="1728631" y="106"/>
            <a:chExt cx="7699110" cy="4925118"/>
          </a:xfrm>
        </p:grpSpPr>
        <p:sp>
          <p:nvSpPr>
            <p:cNvPr id="2162" name="Google Shape;2162;p239"/>
            <p:cNvSpPr/>
            <p:nvPr/>
          </p:nvSpPr>
          <p:spPr>
            <a:xfrm rot="10800000">
              <a:off x="2008753" y="106"/>
              <a:ext cx="7418988" cy="560242"/>
            </a:xfrm>
            <a:prstGeom prst="homePlate">
              <a:avLst>
                <a:gd name="adj" fmla="val 50000"/>
              </a:avLst>
            </a:prstGeom>
            <a:solidFill>
              <a:srgbClr val="1949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39"/>
            <p:cNvSpPr txBox="1"/>
            <p:nvPr/>
          </p:nvSpPr>
          <p:spPr>
            <a:xfrm>
              <a:off x="2148813" y="106"/>
              <a:ext cx="7278928" cy="560242"/>
            </a:xfrm>
            <a:prstGeom prst="rect">
              <a:avLst/>
            </a:prstGeom>
            <a:noFill/>
            <a:ln>
              <a:noFill/>
            </a:ln>
          </p:spPr>
          <p:txBody>
            <a:bodyPr spcFirstLastPara="1" wrap="square" lIns="247050" tIns="53325" rIns="99550"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2019 Annual Conference: Sameer Patel, MD, MPH: </a:t>
              </a:r>
              <a:endParaRPr/>
            </a:p>
            <a:p>
              <a:pPr marL="0" marR="0" lvl="0" indent="0" algn="ctr" rtl="0">
                <a:lnSpc>
                  <a:spcPct val="90000"/>
                </a:lnSpc>
                <a:spcBef>
                  <a:spcPts val="49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Antimicrobial Stewardship in the NICU</a:t>
              </a:r>
              <a:endParaRPr/>
            </a:p>
          </p:txBody>
        </p:sp>
        <p:sp>
          <p:nvSpPr>
            <p:cNvPr id="2164" name="Google Shape;2164;p239"/>
            <p:cNvSpPr/>
            <p:nvPr/>
          </p:nvSpPr>
          <p:spPr>
            <a:xfrm>
              <a:off x="1728631" y="106"/>
              <a:ext cx="560242" cy="560242"/>
            </a:xfrm>
            <a:prstGeom prst="ellipse">
              <a:avLst/>
            </a:prstGeom>
            <a:solidFill>
              <a:srgbClr val="BBBFC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39"/>
            <p:cNvSpPr/>
            <p:nvPr/>
          </p:nvSpPr>
          <p:spPr>
            <a:xfrm rot="10800000">
              <a:off x="2008753" y="727585"/>
              <a:ext cx="7418988" cy="560242"/>
            </a:xfrm>
            <a:prstGeom prst="homePlate">
              <a:avLst>
                <a:gd name="adj" fmla="val 50000"/>
              </a:avLst>
            </a:prstGeom>
            <a:solidFill>
              <a:srgbClr val="1949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39"/>
            <p:cNvSpPr txBox="1"/>
            <p:nvPr/>
          </p:nvSpPr>
          <p:spPr>
            <a:xfrm>
              <a:off x="2148813" y="727585"/>
              <a:ext cx="7278928" cy="560242"/>
            </a:xfrm>
            <a:prstGeom prst="rect">
              <a:avLst/>
            </a:prstGeom>
            <a:noFill/>
            <a:ln>
              <a:noFill/>
            </a:ln>
          </p:spPr>
          <p:txBody>
            <a:bodyPr spcFirstLastPara="1" wrap="square" lIns="247050" tIns="53325" rIns="99550"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2020 Face-to-Face: Martin McCaffrey, MD, CAPT USN (Ret) PQCNC- </a:t>
              </a:r>
              <a:endParaRPr/>
            </a:p>
            <a:p>
              <a:pPr marL="0" marR="0" lvl="0" indent="0" algn="ctr" rtl="0">
                <a:lnSpc>
                  <a:spcPct val="90000"/>
                </a:lnSpc>
                <a:spcBef>
                  <a:spcPts val="49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Neonatal Antibiotic Stewardship: the North Carolina Story</a:t>
              </a:r>
              <a:endParaRPr/>
            </a:p>
          </p:txBody>
        </p:sp>
        <p:sp>
          <p:nvSpPr>
            <p:cNvPr id="2167" name="Google Shape;2167;p239"/>
            <p:cNvSpPr/>
            <p:nvPr/>
          </p:nvSpPr>
          <p:spPr>
            <a:xfrm>
              <a:off x="1728631" y="727585"/>
              <a:ext cx="560242" cy="560242"/>
            </a:xfrm>
            <a:prstGeom prst="ellipse">
              <a:avLst/>
            </a:prstGeom>
            <a:solidFill>
              <a:srgbClr val="BBBFC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39"/>
            <p:cNvSpPr/>
            <p:nvPr/>
          </p:nvSpPr>
          <p:spPr>
            <a:xfrm rot="10800000">
              <a:off x="2008753" y="1455065"/>
              <a:ext cx="7418988" cy="560242"/>
            </a:xfrm>
            <a:prstGeom prst="homePlate">
              <a:avLst>
                <a:gd name="adj" fmla="val 50000"/>
              </a:avLst>
            </a:prstGeom>
            <a:solidFill>
              <a:srgbClr val="1949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39"/>
            <p:cNvSpPr txBox="1"/>
            <p:nvPr/>
          </p:nvSpPr>
          <p:spPr>
            <a:xfrm>
              <a:off x="2148813" y="1455065"/>
              <a:ext cx="7278928" cy="560242"/>
            </a:xfrm>
            <a:prstGeom prst="rect">
              <a:avLst/>
            </a:prstGeom>
            <a:noFill/>
            <a:ln>
              <a:noFill/>
            </a:ln>
          </p:spPr>
          <p:txBody>
            <a:bodyPr spcFirstLastPara="1" wrap="square" lIns="247050" tIns="53325" rIns="99550"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2020 Annual Conference: Dmitry Dukhovny, MD, MPH- </a:t>
              </a:r>
              <a:endParaRPr/>
            </a:p>
            <a:p>
              <a:pPr marL="0" marR="0" lvl="0" indent="0" algn="ctr" rtl="0">
                <a:lnSpc>
                  <a:spcPct val="90000"/>
                </a:lnSpc>
                <a:spcBef>
                  <a:spcPts val="49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Antibiotic Stewardship for the Newborn Population</a:t>
              </a:r>
              <a:endParaRPr/>
            </a:p>
          </p:txBody>
        </p:sp>
        <p:sp>
          <p:nvSpPr>
            <p:cNvPr id="2170" name="Google Shape;2170;p239"/>
            <p:cNvSpPr/>
            <p:nvPr/>
          </p:nvSpPr>
          <p:spPr>
            <a:xfrm>
              <a:off x="1728631" y="1455065"/>
              <a:ext cx="560242" cy="560242"/>
            </a:xfrm>
            <a:prstGeom prst="ellipse">
              <a:avLst/>
            </a:prstGeom>
            <a:solidFill>
              <a:srgbClr val="BBBFC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39"/>
            <p:cNvSpPr/>
            <p:nvPr/>
          </p:nvSpPr>
          <p:spPr>
            <a:xfrm rot="10800000">
              <a:off x="2008753" y="2182544"/>
              <a:ext cx="7418988" cy="560242"/>
            </a:xfrm>
            <a:prstGeom prst="homePlate">
              <a:avLst>
                <a:gd name="adj" fmla="val 50000"/>
              </a:avLst>
            </a:prstGeom>
            <a:solidFill>
              <a:srgbClr val="1949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39"/>
            <p:cNvSpPr txBox="1"/>
            <p:nvPr/>
          </p:nvSpPr>
          <p:spPr>
            <a:xfrm>
              <a:off x="2148813" y="2182544"/>
              <a:ext cx="7278928" cy="560242"/>
            </a:xfrm>
            <a:prstGeom prst="rect">
              <a:avLst/>
            </a:prstGeom>
            <a:noFill/>
            <a:ln>
              <a:noFill/>
            </a:ln>
          </p:spPr>
          <p:txBody>
            <a:bodyPr spcFirstLastPara="1" wrap="square" lIns="247050" tIns="53325" rIns="99550"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April 2021: Patrick Lyons MD- </a:t>
              </a:r>
              <a:endParaRPr/>
            </a:p>
            <a:p>
              <a:pPr marL="0" marR="0" lvl="0" indent="0" algn="ctr" rtl="0">
                <a:lnSpc>
                  <a:spcPct val="90000"/>
                </a:lnSpc>
                <a:spcBef>
                  <a:spcPts val="49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Using EMR for Data &amp; Clinical Support</a:t>
              </a:r>
              <a:endParaRPr/>
            </a:p>
          </p:txBody>
        </p:sp>
        <p:sp>
          <p:nvSpPr>
            <p:cNvPr id="2173" name="Google Shape;2173;p239"/>
            <p:cNvSpPr/>
            <p:nvPr/>
          </p:nvSpPr>
          <p:spPr>
            <a:xfrm>
              <a:off x="1728631" y="2182544"/>
              <a:ext cx="560242" cy="560242"/>
            </a:xfrm>
            <a:prstGeom prst="ellipse">
              <a:avLst/>
            </a:prstGeom>
            <a:solidFill>
              <a:srgbClr val="BBBFC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39"/>
            <p:cNvSpPr/>
            <p:nvPr/>
          </p:nvSpPr>
          <p:spPr>
            <a:xfrm rot="10800000">
              <a:off x="2008753" y="2910024"/>
              <a:ext cx="7418988" cy="560242"/>
            </a:xfrm>
            <a:prstGeom prst="homePlate">
              <a:avLst>
                <a:gd name="adj" fmla="val 50000"/>
              </a:avLst>
            </a:prstGeom>
            <a:solidFill>
              <a:srgbClr val="1949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39"/>
            <p:cNvSpPr txBox="1"/>
            <p:nvPr/>
          </p:nvSpPr>
          <p:spPr>
            <a:xfrm>
              <a:off x="2148813" y="2910024"/>
              <a:ext cx="7278928" cy="560242"/>
            </a:xfrm>
            <a:prstGeom prst="rect">
              <a:avLst/>
            </a:prstGeom>
            <a:noFill/>
            <a:ln>
              <a:noFill/>
            </a:ln>
          </p:spPr>
          <p:txBody>
            <a:bodyPr spcFirstLastPara="1" wrap="square" lIns="247050" tIns="53325" rIns="99550"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2021 Face-to-Face: JB Cantey, MD, MPH- </a:t>
              </a:r>
              <a:endParaRPr/>
            </a:p>
            <a:p>
              <a:pPr marL="0" marR="0" lvl="0" indent="0" algn="ctr" rtl="0">
                <a:lnSpc>
                  <a:spcPct val="90000"/>
                </a:lnSpc>
                <a:spcBef>
                  <a:spcPts val="49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Antimicrobial Stewardship In the Nursery- It can be done!</a:t>
              </a:r>
              <a:endParaRPr/>
            </a:p>
          </p:txBody>
        </p:sp>
        <p:sp>
          <p:nvSpPr>
            <p:cNvPr id="2176" name="Google Shape;2176;p239"/>
            <p:cNvSpPr/>
            <p:nvPr/>
          </p:nvSpPr>
          <p:spPr>
            <a:xfrm>
              <a:off x="1728631" y="2910024"/>
              <a:ext cx="560242" cy="560242"/>
            </a:xfrm>
            <a:prstGeom prst="ellipse">
              <a:avLst/>
            </a:prstGeom>
            <a:solidFill>
              <a:srgbClr val="BBBFC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39"/>
            <p:cNvSpPr/>
            <p:nvPr/>
          </p:nvSpPr>
          <p:spPr>
            <a:xfrm rot="10800000">
              <a:off x="2008753" y="3637503"/>
              <a:ext cx="7418988" cy="560242"/>
            </a:xfrm>
            <a:prstGeom prst="homePlate">
              <a:avLst>
                <a:gd name="adj" fmla="val 50000"/>
              </a:avLst>
            </a:prstGeom>
            <a:solidFill>
              <a:srgbClr val="1949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39"/>
            <p:cNvSpPr txBox="1"/>
            <p:nvPr/>
          </p:nvSpPr>
          <p:spPr>
            <a:xfrm>
              <a:off x="2148813" y="3637503"/>
              <a:ext cx="7278928" cy="560242"/>
            </a:xfrm>
            <a:prstGeom prst="rect">
              <a:avLst/>
            </a:prstGeom>
            <a:noFill/>
            <a:ln>
              <a:noFill/>
            </a:ln>
          </p:spPr>
          <p:txBody>
            <a:bodyPr spcFirstLastPara="1" wrap="square" lIns="247050" tIns="53325" rIns="99550"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September 2021: Sagori Mukhopadhyay, MD, MMSc- </a:t>
              </a:r>
              <a:endParaRPr/>
            </a:p>
            <a:p>
              <a:pPr marL="0" marR="0" lvl="0" indent="0" algn="ctr" rtl="0">
                <a:lnSpc>
                  <a:spcPct val="90000"/>
                </a:lnSpc>
                <a:spcBef>
                  <a:spcPts val="49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Evidence behind the AAP EOS Preterm Policy </a:t>
              </a:r>
              <a:endParaRPr/>
            </a:p>
          </p:txBody>
        </p:sp>
        <p:sp>
          <p:nvSpPr>
            <p:cNvPr id="2179" name="Google Shape;2179;p239"/>
            <p:cNvSpPr/>
            <p:nvPr/>
          </p:nvSpPr>
          <p:spPr>
            <a:xfrm>
              <a:off x="1728631" y="3637503"/>
              <a:ext cx="560242" cy="560242"/>
            </a:xfrm>
            <a:prstGeom prst="ellipse">
              <a:avLst/>
            </a:prstGeom>
            <a:solidFill>
              <a:srgbClr val="BBBFC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39"/>
            <p:cNvSpPr/>
            <p:nvPr/>
          </p:nvSpPr>
          <p:spPr>
            <a:xfrm rot="10800000">
              <a:off x="2008753" y="4364982"/>
              <a:ext cx="7418988" cy="560242"/>
            </a:xfrm>
            <a:prstGeom prst="homePlate">
              <a:avLst>
                <a:gd name="adj" fmla="val 50000"/>
              </a:avLst>
            </a:prstGeom>
            <a:solidFill>
              <a:srgbClr val="1949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39"/>
            <p:cNvSpPr txBox="1"/>
            <p:nvPr/>
          </p:nvSpPr>
          <p:spPr>
            <a:xfrm>
              <a:off x="2148813" y="4364982"/>
              <a:ext cx="7278928" cy="560242"/>
            </a:xfrm>
            <a:prstGeom prst="rect">
              <a:avLst/>
            </a:prstGeom>
            <a:noFill/>
            <a:ln>
              <a:noFill/>
            </a:ln>
          </p:spPr>
          <p:txBody>
            <a:bodyPr spcFirstLastPara="1" wrap="square" lIns="247050" tIns="53325" rIns="99550"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2021 Annual Conference: Karen Puopolo, MD, PhD- </a:t>
              </a:r>
              <a:endParaRPr/>
            </a:p>
            <a:p>
              <a:pPr marL="0" marR="0" lvl="0" indent="0" algn="ctr" rtl="0">
                <a:lnSpc>
                  <a:spcPct val="90000"/>
                </a:lnSpc>
                <a:spcBef>
                  <a:spcPts val="49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Antibiotic Stewardship: Beyond the Sepsis Calculator</a:t>
              </a:r>
              <a:endParaRPr/>
            </a:p>
          </p:txBody>
        </p:sp>
        <p:sp>
          <p:nvSpPr>
            <p:cNvPr id="2182" name="Google Shape;2182;p239"/>
            <p:cNvSpPr/>
            <p:nvPr/>
          </p:nvSpPr>
          <p:spPr>
            <a:xfrm>
              <a:off x="1728631" y="4364982"/>
              <a:ext cx="560242" cy="560242"/>
            </a:xfrm>
            <a:prstGeom prst="ellipse">
              <a:avLst/>
            </a:prstGeom>
            <a:solidFill>
              <a:srgbClr val="BBBFC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3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2531</Words>
  <Application>Microsoft Macintosh PowerPoint</Application>
  <PresentationFormat>Widescreen</PresentationFormat>
  <Paragraphs>415</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Calibri</vt:lpstr>
      <vt:lpstr>Helvetica Neue</vt:lpstr>
      <vt:lpstr>Noto Sans Symbols</vt:lpstr>
      <vt:lpstr>Verdana</vt:lpstr>
      <vt:lpstr>Arial</vt:lpstr>
      <vt:lpstr>3_Office Theme</vt:lpstr>
      <vt:lpstr>Celebration of a  Successful BASIC Initiative  </vt:lpstr>
      <vt:lpstr>Why Antibiotic Stewardship?</vt:lpstr>
      <vt:lpstr>BASIC</vt:lpstr>
      <vt:lpstr>BASIC Statewide Aims</vt:lpstr>
      <vt:lpstr>BASIC Key Driver Diagram</vt:lpstr>
      <vt:lpstr>BASIC Primary Drivers</vt:lpstr>
      <vt:lpstr>Thank you to the BASIC Clinical Leads  for your expertise and support</vt:lpstr>
      <vt:lpstr>BASIC Timeline</vt:lpstr>
      <vt:lpstr>Key Speakers across BASIC</vt:lpstr>
      <vt:lpstr>BASIC Hospital Teams </vt:lpstr>
      <vt:lpstr>Right Antibiotics: Standardized Dosing Guidelines</vt:lpstr>
      <vt:lpstr>Right Babies:  Standardized EOS Risk Assessment Protocols</vt:lpstr>
      <vt:lpstr>Right Babies: Standardized Parent/Family Education</vt:lpstr>
      <vt:lpstr>Right Amount of Time: Antibiotic Time Out Process</vt:lpstr>
      <vt:lpstr>Built a Foundation for BASIC and Future Initiatives:   A Partnership with Health Information Technology &amp; the Electronic Medical Record</vt:lpstr>
      <vt:lpstr> Collected data by race, ethnicity, and insurance status </vt:lpstr>
      <vt:lpstr>Thank you to the participating BASIC Hospital Teams</vt:lpstr>
      <vt:lpstr>Thank you to the participating BASIC Hospital Teams</vt:lpstr>
      <vt:lpstr>Thank you to the participating BASIC Hospital Teams</vt:lpstr>
      <vt:lpstr>Thank you to the participating BASIC Hospital Teams</vt:lpstr>
      <vt:lpstr>Thank you ILPQC Hospital teams!</vt:lpstr>
      <vt:lpstr>Achieving BASIC Together:  Two Years of Outstanding Hospital QI Work</vt:lpstr>
      <vt:lpstr>Who we are:  BASIC Hospital Team Characteristics</vt:lpstr>
      <vt:lpstr>Making Systems Changes Happen: BASIC Structure Measures</vt:lpstr>
      <vt:lpstr>Who we took care of: Newborn Demographics</vt:lpstr>
      <vt:lpstr>Newborns Receiving Antibiotics</vt:lpstr>
      <vt:lpstr>36 Hour Rule Out</vt:lpstr>
      <vt:lpstr>Antibiotic Timeouts</vt:lpstr>
      <vt:lpstr>Automatic Stop Times</vt:lpstr>
      <vt:lpstr>Family Education</vt:lpstr>
      <vt:lpstr>Case Presentation from an ILPQC Hospital</vt:lpstr>
      <vt:lpstr>BASIC in Action</vt:lpstr>
      <vt:lpstr>Introducing: Avery Shelley Weiss</vt:lpstr>
      <vt:lpstr>BASIC Success!!</vt:lpstr>
      <vt:lpstr>What’s Next for BASIC: Sustainability </vt:lpstr>
      <vt:lpstr>Upcoming ILPQC Webinars </vt:lpstr>
      <vt:lpstr>BASIC QI Award Recognition</vt:lpstr>
      <vt:lpstr>Award Instructions</vt:lpstr>
      <vt:lpstr>BASIC QI EXCELLENCE AWARD CRITERIA</vt:lpstr>
      <vt:lpstr>Celebrating 2022 Annual Conference BASIC QI Excellence Award Winners</vt:lpstr>
      <vt:lpstr>BASIC QI Excellence Award Winners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Celebration of a  Successful BASIC Initiative  </dc:title>
  <dc:creator>Todd Hilgert</dc:creator>
  <cp:lastModifiedBy>Surenian, Aleena Lida</cp:lastModifiedBy>
  <cp:revision>1</cp:revision>
  <dcterms:created xsi:type="dcterms:W3CDTF">2021-03-16T18:30:39Z</dcterms:created>
  <dcterms:modified xsi:type="dcterms:W3CDTF">2023-05-25T12:38:44Z</dcterms:modified>
</cp:coreProperties>
</file>