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8.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9.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0.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1.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2.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3.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4.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5.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26.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27.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28.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1"/>
    <p:sldMasterId id="2147483841" r:id="rId2"/>
    <p:sldMasterId id="2147483861" r:id="rId3"/>
    <p:sldMasterId id="2147483792" r:id="rId4"/>
    <p:sldMasterId id="2147483833" r:id="rId5"/>
    <p:sldMasterId id="2147483738" r:id="rId6"/>
    <p:sldMasterId id="2147483780" r:id="rId7"/>
    <p:sldMasterId id="2147483660" r:id="rId8"/>
    <p:sldMasterId id="2147483816" r:id="rId9"/>
    <p:sldMasterId id="2147483720" r:id="rId10"/>
    <p:sldMasterId id="2147483804" r:id="rId11"/>
    <p:sldMasterId id="2147483672" r:id="rId12"/>
    <p:sldMasterId id="2147483744" r:id="rId13"/>
    <p:sldMasterId id="2147483768" r:id="rId14"/>
    <p:sldMasterId id="2147483756" r:id="rId15"/>
    <p:sldMasterId id="2147483684" r:id="rId16"/>
    <p:sldMasterId id="2147483871" r:id="rId17"/>
    <p:sldMasterId id="2147484156" r:id="rId18"/>
    <p:sldMasterId id="2147484033" r:id="rId19"/>
    <p:sldMasterId id="2147484143" r:id="rId20"/>
    <p:sldMasterId id="2147484168" r:id="rId21"/>
    <p:sldMasterId id="2147483848" r:id="rId22"/>
    <p:sldMasterId id="2147484186" r:id="rId23"/>
    <p:sldMasterId id="2147484045" r:id="rId24"/>
    <p:sldMasterId id="2147484015" r:id="rId25"/>
    <p:sldMasterId id="2147484104" r:id="rId26"/>
    <p:sldMasterId id="2147484118" r:id="rId27"/>
    <p:sldMasterId id="2147484198" r:id="rId28"/>
    <p:sldMasterId id="2147484235" r:id="rId29"/>
  </p:sldMasterIdLst>
  <p:notesMasterIdLst>
    <p:notesMasterId r:id="rId95"/>
  </p:notesMasterIdLst>
  <p:sldIdLst>
    <p:sldId id="283" r:id="rId30"/>
    <p:sldId id="282" r:id="rId31"/>
    <p:sldId id="324" r:id="rId32"/>
    <p:sldId id="323" r:id="rId33"/>
    <p:sldId id="322" r:id="rId34"/>
    <p:sldId id="321" r:id="rId35"/>
    <p:sldId id="320" r:id="rId36"/>
    <p:sldId id="319" r:id="rId37"/>
    <p:sldId id="318" r:id="rId38"/>
    <p:sldId id="317" r:id="rId39"/>
    <p:sldId id="316" r:id="rId40"/>
    <p:sldId id="315" r:id="rId41"/>
    <p:sldId id="314" r:id="rId42"/>
    <p:sldId id="394" r:id="rId43"/>
    <p:sldId id="393" r:id="rId44"/>
    <p:sldId id="392" r:id="rId45"/>
    <p:sldId id="390" r:id="rId46"/>
    <p:sldId id="389" r:id="rId47"/>
    <p:sldId id="388" r:id="rId48"/>
    <p:sldId id="387" r:id="rId49"/>
    <p:sldId id="386" r:id="rId50"/>
    <p:sldId id="385" r:id="rId51"/>
    <p:sldId id="384" r:id="rId52"/>
    <p:sldId id="383" r:id="rId53"/>
    <p:sldId id="382" r:id="rId54"/>
    <p:sldId id="381" r:id="rId55"/>
    <p:sldId id="380" r:id="rId56"/>
    <p:sldId id="377" r:id="rId57"/>
    <p:sldId id="376" r:id="rId58"/>
    <p:sldId id="375" r:id="rId59"/>
    <p:sldId id="374" r:id="rId60"/>
    <p:sldId id="373" r:id="rId61"/>
    <p:sldId id="372" r:id="rId62"/>
    <p:sldId id="371" r:id="rId63"/>
    <p:sldId id="370" r:id="rId64"/>
    <p:sldId id="368" r:id="rId65"/>
    <p:sldId id="365" r:id="rId66"/>
    <p:sldId id="367" r:id="rId67"/>
    <p:sldId id="311" r:id="rId68"/>
    <p:sldId id="310" r:id="rId69"/>
    <p:sldId id="309" r:id="rId70"/>
    <p:sldId id="308" r:id="rId71"/>
    <p:sldId id="307" r:id="rId72"/>
    <p:sldId id="306" r:id="rId73"/>
    <p:sldId id="305" r:id="rId74"/>
    <p:sldId id="304" r:id="rId75"/>
    <p:sldId id="303" r:id="rId76"/>
    <p:sldId id="302" r:id="rId77"/>
    <p:sldId id="301" r:id="rId78"/>
    <p:sldId id="300" r:id="rId79"/>
    <p:sldId id="299" r:id="rId80"/>
    <p:sldId id="298" r:id="rId81"/>
    <p:sldId id="297" r:id="rId82"/>
    <p:sldId id="296" r:id="rId83"/>
    <p:sldId id="295" r:id="rId84"/>
    <p:sldId id="294" r:id="rId85"/>
    <p:sldId id="293" r:id="rId86"/>
    <p:sldId id="292" r:id="rId87"/>
    <p:sldId id="291" r:id="rId88"/>
    <p:sldId id="290" r:id="rId89"/>
    <p:sldId id="289" r:id="rId90"/>
    <p:sldId id="288" r:id="rId91"/>
    <p:sldId id="287" r:id="rId92"/>
    <p:sldId id="286" r:id="rId93"/>
    <p:sldId id="284"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240817-A81D-1336-4F91-992E972FAD2A}" v="36" dt="2023-10-30T15:39:30.480"/>
    <p1510:client id="{29E0F2E0-0002-147C-30E7-277BE5CB2B30}" v="74" dt="2023-11-02T03:51:26.318"/>
    <p1510:client id="{40011AF1-B92C-CA3C-AFAD-615C8D0CB09F}" v="104" dt="2023-10-26T19:51:16.621"/>
    <p1510:client id="{4A5EB5D7-9EF3-D987-114C-AE69937676C3}" v="4" dt="2023-10-27T14:30:07.554"/>
    <p1510:client id="{4B9BCC0D-BD52-1D95-AEA3-D55742B4AE78}" v="104" dt="2023-10-26T22:57:36.422"/>
    <p1510:client id="{535335C4-23C3-681F-4E2D-CDA3C38CE2E7}" v="54" dt="2023-11-10T15:55:25.495"/>
    <p1510:client id="{711C25FD-9095-300E-4D9E-EF58588F5D0A}" v="6" dt="2022-05-23T02:27:05.447"/>
    <p1510:client id="{7420B0EF-2CCF-409F-6682-111D9991E6AD}" v="14" dt="2022-10-20T21:30:14.263"/>
    <p1510:client id="{911F1949-74D0-CCE5-7AE1-F5FAA8A21495}" v="22" dt="2023-10-30T01:23:39.125"/>
    <p1510:client id="{A64356AE-DF1E-C518-F59D-D5003D9E7910}" v="36" dt="2022-06-10T14:43:01.493"/>
    <p1510:client id="{ABD2079C-4BD1-B040-554E-E4FB2E60AE80}" v="69" dt="2023-10-04T17:39:22.511"/>
    <p1510:client id="{AF417D70-18D6-E843-1DF8-2996CAABC939}" v="3" dt="2022-10-21T14:07:55.503"/>
    <p1510:client id="{B1293235-02F4-835F-1125-6EA311C2B254}" v="92" dt="2023-10-30T04:48:20.410"/>
    <p1510:client id="{B5198870-5EC4-2F85-CAF7-276AE7A4BEB2}" v="6" dt="2022-05-09T19:58:27.852"/>
    <p1510:client id="{B72596D2-B220-71FA-AA18-257CB0CB2CFE}" v="191" dt="2022-10-20T18:09:16.374"/>
    <p1510:client id="{CD846BA4-390D-3267-8E0F-72AC5EFC61A6}" v="1" dt="2022-10-21T22:19:01.046"/>
    <p1510:client id="{D2A43CB6-2050-8A8C-CD9B-1FBF99234F5C}" v="26" dt="2022-10-26T15:56:59.020"/>
    <p1510:client id="{DD0AA261-8B1D-CFD8-B3B7-A379A7B5917A}" v="1" dt="2023-10-27T14:31:20.221"/>
    <p1510:client id="{EFE5A770-FFDA-96EE-CB53-CD428AE23FD8}" v="27" dt="2022-10-26T11:21:23.782"/>
    <p1510:client id="{FE621BC0-4436-65AD-C008-D6AB54D36CBA}" v="1" dt="2022-10-25T18:43:03.0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3.xml"/><Relationship Id="rId47" Type="http://schemas.openxmlformats.org/officeDocument/2006/relationships/slide" Target="slides/slide18.xml"/><Relationship Id="rId63" Type="http://schemas.openxmlformats.org/officeDocument/2006/relationships/slide" Target="slides/slide34.xml"/><Relationship Id="rId68" Type="http://schemas.openxmlformats.org/officeDocument/2006/relationships/slide" Target="slides/slide39.xml"/><Relationship Id="rId84" Type="http://schemas.openxmlformats.org/officeDocument/2006/relationships/slide" Target="slides/slide55.xml"/><Relationship Id="rId89" Type="http://schemas.openxmlformats.org/officeDocument/2006/relationships/slide" Target="slides/slide60.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3.xml"/><Relationship Id="rId37" Type="http://schemas.openxmlformats.org/officeDocument/2006/relationships/slide" Target="slides/slide8.xml"/><Relationship Id="rId53" Type="http://schemas.openxmlformats.org/officeDocument/2006/relationships/slide" Target="slides/slide24.xml"/><Relationship Id="rId58" Type="http://schemas.openxmlformats.org/officeDocument/2006/relationships/slide" Target="slides/slide29.xml"/><Relationship Id="rId74" Type="http://schemas.openxmlformats.org/officeDocument/2006/relationships/slide" Target="slides/slide45.xml"/><Relationship Id="rId79" Type="http://schemas.openxmlformats.org/officeDocument/2006/relationships/slide" Target="slides/slide50.xml"/><Relationship Id="rId5" Type="http://schemas.openxmlformats.org/officeDocument/2006/relationships/slideMaster" Target="slideMasters/slideMaster5.xml"/><Relationship Id="rId90" Type="http://schemas.openxmlformats.org/officeDocument/2006/relationships/slide" Target="slides/slide61.xml"/><Relationship Id="rId95" Type="http://schemas.openxmlformats.org/officeDocument/2006/relationships/notesMaster" Target="notesMasters/notesMaster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4.xml"/><Relationship Id="rId48" Type="http://schemas.openxmlformats.org/officeDocument/2006/relationships/slide" Target="slides/slide19.xml"/><Relationship Id="rId64" Type="http://schemas.openxmlformats.org/officeDocument/2006/relationships/slide" Target="slides/slide35.xml"/><Relationship Id="rId69" Type="http://schemas.openxmlformats.org/officeDocument/2006/relationships/slide" Target="slides/slide40.xml"/><Relationship Id="rId80" Type="http://schemas.openxmlformats.org/officeDocument/2006/relationships/slide" Target="slides/slide51.xml"/><Relationship Id="rId85" Type="http://schemas.openxmlformats.org/officeDocument/2006/relationships/slide" Target="slides/slide5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slide" Target="slides/slide17.xml"/><Relationship Id="rId59" Type="http://schemas.openxmlformats.org/officeDocument/2006/relationships/slide" Target="slides/slide30.xml"/><Relationship Id="rId67" Type="http://schemas.openxmlformats.org/officeDocument/2006/relationships/slide" Target="slides/slide38.xml"/><Relationship Id="rId20" Type="http://schemas.openxmlformats.org/officeDocument/2006/relationships/slideMaster" Target="slideMasters/slideMaster20.xml"/><Relationship Id="rId41" Type="http://schemas.openxmlformats.org/officeDocument/2006/relationships/slide" Target="slides/slide12.xml"/><Relationship Id="rId54" Type="http://schemas.openxmlformats.org/officeDocument/2006/relationships/slide" Target="slides/slide25.xml"/><Relationship Id="rId62" Type="http://schemas.openxmlformats.org/officeDocument/2006/relationships/slide" Target="slides/slide33.xml"/><Relationship Id="rId70" Type="http://schemas.openxmlformats.org/officeDocument/2006/relationships/slide" Target="slides/slide41.xml"/><Relationship Id="rId75" Type="http://schemas.openxmlformats.org/officeDocument/2006/relationships/slide" Target="slides/slide46.xml"/><Relationship Id="rId83" Type="http://schemas.openxmlformats.org/officeDocument/2006/relationships/slide" Target="slides/slide54.xml"/><Relationship Id="rId88" Type="http://schemas.openxmlformats.org/officeDocument/2006/relationships/slide" Target="slides/slide59.xml"/><Relationship Id="rId91" Type="http://schemas.openxmlformats.org/officeDocument/2006/relationships/slide" Target="slides/slide62.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7.xml"/><Relationship Id="rId49" Type="http://schemas.openxmlformats.org/officeDocument/2006/relationships/slide" Target="slides/slide20.xml"/><Relationship Id="rId57" Type="http://schemas.openxmlformats.org/officeDocument/2006/relationships/slide" Target="slides/slide28.xml"/><Relationship Id="rId10" Type="http://schemas.openxmlformats.org/officeDocument/2006/relationships/slideMaster" Target="slideMasters/slideMaster10.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slide" Target="slides/slide23.xml"/><Relationship Id="rId60" Type="http://schemas.openxmlformats.org/officeDocument/2006/relationships/slide" Target="slides/slide31.xml"/><Relationship Id="rId65" Type="http://schemas.openxmlformats.org/officeDocument/2006/relationships/slide" Target="slides/slide36.xml"/><Relationship Id="rId73" Type="http://schemas.openxmlformats.org/officeDocument/2006/relationships/slide" Target="slides/slide44.xml"/><Relationship Id="rId78" Type="http://schemas.openxmlformats.org/officeDocument/2006/relationships/slide" Target="slides/slide49.xml"/><Relationship Id="rId81" Type="http://schemas.openxmlformats.org/officeDocument/2006/relationships/slide" Target="slides/slide52.xml"/><Relationship Id="rId86" Type="http://schemas.openxmlformats.org/officeDocument/2006/relationships/slide" Target="slides/slide57.xml"/><Relationship Id="rId94" Type="http://schemas.openxmlformats.org/officeDocument/2006/relationships/slide" Target="slides/slide65.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61" Type="http://schemas.openxmlformats.org/officeDocument/2006/relationships/slide" Target="slides/slide32.xml"/><Relationship Id="rId82" Type="http://schemas.openxmlformats.org/officeDocument/2006/relationships/slide" Target="slides/slide5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microsoft.com/office/2016/11/relationships/changesInfo" Target="changesInfos/changesInfo1.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98" Type="http://schemas.openxmlformats.org/officeDocument/2006/relationships/theme" Target="theme/theme1.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na Rivera" userId="S::arg3669@ads.northwestern.edu::fc8b707a-b7e9-4f2a-8d71-2d76819b7881" providerId="AD" clId="Web-{A64356AE-DF1E-C518-F59D-D5003D9E7910}"/>
    <pc:docChg chg="modSld">
      <pc:chgData name="Alana Rivera" userId="S::arg3669@ads.northwestern.edu::fc8b707a-b7e9-4f2a-8d71-2d76819b7881" providerId="AD" clId="Web-{A64356AE-DF1E-C518-F59D-D5003D9E7910}" dt="2022-06-10T14:43:01.493" v="34"/>
      <pc:docMkLst>
        <pc:docMk/>
      </pc:docMkLst>
      <pc:sldChg chg="addSp delSp modSp">
        <pc:chgData name="Alana Rivera" userId="S::arg3669@ads.northwestern.edu::fc8b707a-b7e9-4f2a-8d71-2d76819b7881" providerId="AD" clId="Web-{A64356AE-DF1E-C518-F59D-D5003D9E7910}" dt="2022-06-10T14:43:01.493" v="34"/>
        <pc:sldMkLst>
          <pc:docMk/>
          <pc:sldMk cId="3127921386" sldId="280"/>
        </pc:sldMkLst>
        <pc:spChg chg="mod">
          <ac:chgData name="Alana Rivera" userId="S::arg3669@ads.northwestern.edu::fc8b707a-b7e9-4f2a-8d71-2d76819b7881" providerId="AD" clId="Web-{A64356AE-DF1E-C518-F59D-D5003D9E7910}" dt="2022-06-10T14:42:38.086" v="32" actId="20577"/>
          <ac:spMkLst>
            <pc:docMk/>
            <pc:sldMk cId="3127921386" sldId="280"/>
            <ac:spMk id="3" creationId="{1D742501-F937-8041-84E5-748F96AE991B}"/>
          </ac:spMkLst>
        </pc:spChg>
        <pc:picChg chg="add del mod">
          <ac:chgData name="Alana Rivera" userId="S::arg3669@ads.northwestern.edu::fc8b707a-b7e9-4f2a-8d71-2d76819b7881" providerId="AD" clId="Web-{A64356AE-DF1E-C518-F59D-D5003D9E7910}" dt="2022-06-10T14:43:01.493" v="34"/>
          <ac:picMkLst>
            <pc:docMk/>
            <pc:sldMk cId="3127921386" sldId="280"/>
            <ac:picMk id="2" creationId="{B4124C08-70E8-70D3-A912-8488E3D1EB40}"/>
          </ac:picMkLst>
        </pc:picChg>
      </pc:sldChg>
    </pc:docChg>
  </pc:docChgLst>
  <pc:docChgLst>
    <pc:chgData name="Alana Rivera" userId="S::arg3669@ads.northwestern.edu::fc8b707a-b7e9-4f2a-8d71-2d76819b7881" providerId="AD" clId="Web-{B5198870-5EC4-2F85-CAF7-276AE7A4BEB2}"/>
    <pc:docChg chg="modSld">
      <pc:chgData name="Alana Rivera" userId="S::arg3669@ads.northwestern.edu::fc8b707a-b7e9-4f2a-8d71-2d76819b7881" providerId="AD" clId="Web-{B5198870-5EC4-2F85-CAF7-276AE7A4BEB2}" dt="2022-05-09T19:58:27.852" v="5"/>
      <pc:docMkLst>
        <pc:docMk/>
      </pc:docMkLst>
      <pc:sldChg chg="addSp delSp modSp">
        <pc:chgData name="Alana Rivera" userId="S::arg3669@ads.northwestern.edu::fc8b707a-b7e9-4f2a-8d71-2d76819b7881" providerId="AD" clId="Web-{B5198870-5EC4-2F85-CAF7-276AE7A4BEB2}" dt="2022-05-09T19:58:27.852" v="5"/>
        <pc:sldMkLst>
          <pc:docMk/>
          <pc:sldMk cId="3127921386" sldId="280"/>
        </pc:sldMkLst>
        <pc:spChg chg="add del mod">
          <ac:chgData name="Alana Rivera" userId="S::arg3669@ads.northwestern.edu::fc8b707a-b7e9-4f2a-8d71-2d76819b7881" providerId="AD" clId="Web-{B5198870-5EC4-2F85-CAF7-276AE7A4BEB2}" dt="2022-05-09T19:58:23.930" v="3"/>
          <ac:spMkLst>
            <pc:docMk/>
            <pc:sldMk cId="3127921386" sldId="280"/>
            <ac:spMk id="6" creationId="{DB36F1F7-8F62-7C38-7B1A-5817A5CAA6D5}"/>
          </ac:spMkLst>
        </pc:spChg>
        <pc:picChg chg="add del mod">
          <ac:chgData name="Alana Rivera" userId="S::arg3669@ads.northwestern.edu::fc8b707a-b7e9-4f2a-8d71-2d76819b7881" providerId="AD" clId="Web-{B5198870-5EC4-2F85-CAF7-276AE7A4BEB2}" dt="2022-05-09T19:58:27.852" v="5"/>
          <ac:picMkLst>
            <pc:docMk/>
            <pc:sldMk cId="3127921386" sldId="280"/>
            <ac:picMk id="2" creationId="{9A7F79DF-8E60-34BB-CED9-96773FEA14CE}"/>
          </ac:picMkLst>
        </pc:picChg>
        <pc:picChg chg="add del">
          <ac:chgData name="Alana Rivera" userId="S::arg3669@ads.northwestern.edu::fc8b707a-b7e9-4f2a-8d71-2d76819b7881" providerId="AD" clId="Web-{B5198870-5EC4-2F85-CAF7-276AE7A4BEB2}" dt="2022-05-09T19:58:23.930" v="3"/>
          <ac:picMkLst>
            <pc:docMk/>
            <pc:sldMk cId="3127921386" sldId="280"/>
            <ac:picMk id="25" creationId="{AFDEE866-04F7-BF46-8FB4-0968BA571C5D}"/>
          </ac:picMkLst>
        </pc:picChg>
      </pc:sldChg>
    </pc:docChg>
  </pc:docChgLst>
  <pc:docChgLst>
    <pc:chgData name="Alana Rivera" userId="S::arg3669@ads.northwestern.edu::fc8b707a-b7e9-4f2a-8d71-2d76819b7881" providerId="AD" clId="Web-{40011AF1-B92C-CA3C-AFAD-615C8D0CB09F}"/>
    <pc:docChg chg="addSld addMainMaster modMainMaster">
      <pc:chgData name="Alana Rivera" userId="S::arg3669@ads.northwestern.edu::fc8b707a-b7e9-4f2a-8d71-2d76819b7881" providerId="AD" clId="Web-{40011AF1-B92C-CA3C-AFAD-615C8D0CB09F}" dt="2023-10-26T19:51:16.621" v="103"/>
      <pc:docMkLst>
        <pc:docMk/>
      </pc:docMkLst>
      <pc:sldChg chg="add">
        <pc:chgData name="Alana Rivera" userId="S::arg3669@ads.northwestern.edu::fc8b707a-b7e9-4f2a-8d71-2d76819b7881" providerId="AD" clId="Web-{40011AF1-B92C-CA3C-AFAD-615C8D0CB09F}" dt="2023-10-26T19:28:16.895" v="0"/>
        <pc:sldMkLst>
          <pc:docMk/>
          <pc:sldMk cId="3240945266" sldId="285"/>
        </pc:sldMkLst>
      </pc:sldChg>
      <pc:sldChg chg="add">
        <pc:chgData name="Alana Rivera" userId="S::arg3669@ads.northwestern.edu::fc8b707a-b7e9-4f2a-8d71-2d76819b7881" providerId="AD" clId="Web-{40011AF1-B92C-CA3C-AFAD-615C8D0CB09F}" dt="2023-10-26T19:28:18.567" v="1"/>
        <pc:sldMkLst>
          <pc:docMk/>
          <pc:sldMk cId="664961743" sldId="286"/>
        </pc:sldMkLst>
      </pc:sldChg>
      <pc:sldChg chg="add">
        <pc:chgData name="Alana Rivera" userId="S::arg3669@ads.northwestern.edu::fc8b707a-b7e9-4f2a-8d71-2d76819b7881" providerId="AD" clId="Web-{40011AF1-B92C-CA3C-AFAD-615C8D0CB09F}" dt="2023-10-26T19:28:18.802" v="2"/>
        <pc:sldMkLst>
          <pc:docMk/>
          <pc:sldMk cId="3445149936" sldId="287"/>
        </pc:sldMkLst>
      </pc:sldChg>
      <pc:sldChg chg="add">
        <pc:chgData name="Alana Rivera" userId="S::arg3669@ads.northwestern.edu::fc8b707a-b7e9-4f2a-8d71-2d76819b7881" providerId="AD" clId="Web-{40011AF1-B92C-CA3C-AFAD-615C8D0CB09F}" dt="2023-10-26T19:28:19.020" v="3"/>
        <pc:sldMkLst>
          <pc:docMk/>
          <pc:sldMk cId="2433113562" sldId="288"/>
        </pc:sldMkLst>
      </pc:sldChg>
      <pc:sldChg chg="add">
        <pc:chgData name="Alana Rivera" userId="S::arg3669@ads.northwestern.edu::fc8b707a-b7e9-4f2a-8d71-2d76819b7881" providerId="AD" clId="Web-{40011AF1-B92C-CA3C-AFAD-615C8D0CB09F}" dt="2023-10-26T19:28:19.145" v="4"/>
        <pc:sldMkLst>
          <pc:docMk/>
          <pc:sldMk cId="580878523" sldId="289"/>
        </pc:sldMkLst>
      </pc:sldChg>
      <pc:sldChg chg="add">
        <pc:chgData name="Alana Rivera" userId="S::arg3669@ads.northwestern.edu::fc8b707a-b7e9-4f2a-8d71-2d76819b7881" providerId="AD" clId="Web-{40011AF1-B92C-CA3C-AFAD-615C8D0CB09F}" dt="2023-10-26T19:28:19.348" v="5"/>
        <pc:sldMkLst>
          <pc:docMk/>
          <pc:sldMk cId="71039371" sldId="290"/>
        </pc:sldMkLst>
      </pc:sldChg>
      <pc:sldChg chg="add">
        <pc:chgData name="Alana Rivera" userId="S::arg3669@ads.northwestern.edu::fc8b707a-b7e9-4f2a-8d71-2d76819b7881" providerId="AD" clId="Web-{40011AF1-B92C-CA3C-AFAD-615C8D0CB09F}" dt="2023-10-26T19:28:19.552" v="6"/>
        <pc:sldMkLst>
          <pc:docMk/>
          <pc:sldMk cId="2766914781" sldId="291"/>
        </pc:sldMkLst>
      </pc:sldChg>
      <pc:sldChg chg="add">
        <pc:chgData name="Alana Rivera" userId="S::arg3669@ads.northwestern.edu::fc8b707a-b7e9-4f2a-8d71-2d76819b7881" providerId="AD" clId="Web-{40011AF1-B92C-CA3C-AFAD-615C8D0CB09F}" dt="2023-10-26T19:28:19.630" v="7"/>
        <pc:sldMkLst>
          <pc:docMk/>
          <pc:sldMk cId="3180310365" sldId="292"/>
        </pc:sldMkLst>
      </pc:sldChg>
      <pc:sldChg chg="add">
        <pc:chgData name="Alana Rivera" userId="S::arg3669@ads.northwestern.edu::fc8b707a-b7e9-4f2a-8d71-2d76819b7881" providerId="AD" clId="Web-{40011AF1-B92C-CA3C-AFAD-615C8D0CB09F}" dt="2023-10-26T19:28:19.864" v="8"/>
        <pc:sldMkLst>
          <pc:docMk/>
          <pc:sldMk cId="3485607825" sldId="293"/>
        </pc:sldMkLst>
      </pc:sldChg>
      <pc:sldChg chg="add">
        <pc:chgData name="Alana Rivera" userId="S::arg3669@ads.northwestern.edu::fc8b707a-b7e9-4f2a-8d71-2d76819b7881" providerId="AD" clId="Web-{40011AF1-B92C-CA3C-AFAD-615C8D0CB09F}" dt="2023-10-26T19:28:20.036" v="9"/>
        <pc:sldMkLst>
          <pc:docMk/>
          <pc:sldMk cId="958684905" sldId="294"/>
        </pc:sldMkLst>
      </pc:sldChg>
      <pc:sldChg chg="add">
        <pc:chgData name="Alana Rivera" userId="S::arg3669@ads.northwestern.edu::fc8b707a-b7e9-4f2a-8d71-2d76819b7881" providerId="AD" clId="Web-{40011AF1-B92C-CA3C-AFAD-615C8D0CB09F}" dt="2023-10-26T19:28:20.130" v="10"/>
        <pc:sldMkLst>
          <pc:docMk/>
          <pc:sldMk cId="843140635" sldId="295"/>
        </pc:sldMkLst>
      </pc:sldChg>
      <pc:sldChg chg="add">
        <pc:chgData name="Alana Rivera" userId="S::arg3669@ads.northwestern.edu::fc8b707a-b7e9-4f2a-8d71-2d76819b7881" providerId="AD" clId="Web-{40011AF1-B92C-CA3C-AFAD-615C8D0CB09F}" dt="2023-10-26T19:28:20.177" v="11"/>
        <pc:sldMkLst>
          <pc:docMk/>
          <pc:sldMk cId="3184607833" sldId="296"/>
        </pc:sldMkLst>
      </pc:sldChg>
      <pc:sldChg chg="add">
        <pc:chgData name="Alana Rivera" userId="S::arg3669@ads.northwestern.edu::fc8b707a-b7e9-4f2a-8d71-2d76819b7881" providerId="AD" clId="Web-{40011AF1-B92C-CA3C-AFAD-615C8D0CB09F}" dt="2023-10-26T19:28:21.333" v="12"/>
        <pc:sldMkLst>
          <pc:docMk/>
          <pc:sldMk cId="4166460087" sldId="297"/>
        </pc:sldMkLst>
      </pc:sldChg>
      <pc:sldChg chg="add">
        <pc:chgData name="Alana Rivera" userId="S::arg3669@ads.northwestern.edu::fc8b707a-b7e9-4f2a-8d71-2d76819b7881" providerId="AD" clId="Web-{40011AF1-B92C-CA3C-AFAD-615C8D0CB09F}" dt="2023-10-26T19:28:21.599" v="13"/>
        <pc:sldMkLst>
          <pc:docMk/>
          <pc:sldMk cId="2792031613" sldId="298"/>
        </pc:sldMkLst>
      </pc:sldChg>
      <pc:sldChg chg="add">
        <pc:chgData name="Alana Rivera" userId="S::arg3669@ads.northwestern.edu::fc8b707a-b7e9-4f2a-8d71-2d76819b7881" providerId="AD" clId="Web-{40011AF1-B92C-CA3C-AFAD-615C8D0CB09F}" dt="2023-10-26T19:28:21.880" v="14"/>
        <pc:sldMkLst>
          <pc:docMk/>
          <pc:sldMk cId="2997102118" sldId="299"/>
        </pc:sldMkLst>
      </pc:sldChg>
      <pc:sldChg chg="add">
        <pc:chgData name="Alana Rivera" userId="S::arg3669@ads.northwestern.edu::fc8b707a-b7e9-4f2a-8d71-2d76819b7881" providerId="AD" clId="Web-{40011AF1-B92C-CA3C-AFAD-615C8D0CB09F}" dt="2023-10-26T19:28:22.192" v="15"/>
        <pc:sldMkLst>
          <pc:docMk/>
          <pc:sldMk cId="4182293850" sldId="300"/>
        </pc:sldMkLst>
      </pc:sldChg>
      <pc:sldChg chg="add">
        <pc:chgData name="Alana Rivera" userId="S::arg3669@ads.northwestern.edu::fc8b707a-b7e9-4f2a-8d71-2d76819b7881" providerId="AD" clId="Web-{40011AF1-B92C-CA3C-AFAD-615C8D0CB09F}" dt="2023-10-26T19:28:22.255" v="16"/>
        <pc:sldMkLst>
          <pc:docMk/>
          <pc:sldMk cId="2745836333" sldId="301"/>
        </pc:sldMkLst>
      </pc:sldChg>
      <pc:sldChg chg="add">
        <pc:chgData name="Alana Rivera" userId="S::arg3669@ads.northwestern.edu::fc8b707a-b7e9-4f2a-8d71-2d76819b7881" providerId="AD" clId="Web-{40011AF1-B92C-CA3C-AFAD-615C8D0CB09F}" dt="2023-10-26T19:28:22.458" v="17"/>
        <pc:sldMkLst>
          <pc:docMk/>
          <pc:sldMk cId="4278114248" sldId="302"/>
        </pc:sldMkLst>
      </pc:sldChg>
      <pc:sldChg chg="add">
        <pc:chgData name="Alana Rivera" userId="S::arg3669@ads.northwestern.edu::fc8b707a-b7e9-4f2a-8d71-2d76819b7881" providerId="AD" clId="Web-{40011AF1-B92C-CA3C-AFAD-615C8D0CB09F}" dt="2023-10-26T19:28:22.599" v="18"/>
        <pc:sldMkLst>
          <pc:docMk/>
          <pc:sldMk cId="272307194" sldId="303"/>
        </pc:sldMkLst>
      </pc:sldChg>
      <pc:sldChg chg="add">
        <pc:chgData name="Alana Rivera" userId="S::arg3669@ads.northwestern.edu::fc8b707a-b7e9-4f2a-8d71-2d76819b7881" providerId="AD" clId="Web-{40011AF1-B92C-CA3C-AFAD-615C8D0CB09F}" dt="2023-10-26T19:28:22.692" v="19"/>
        <pc:sldMkLst>
          <pc:docMk/>
          <pc:sldMk cId="2311030737" sldId="304"/>
        </pc:sldMkLst>
      </pc:sldChg>
      <pc:sldChg chg="add">
        <pc:chgData name="Alana Rivera" userId="S::arg3669@ads.northwestern.edu::fc8b707a-b7e9-4f2a-8d71-2d76819b7881" providerId="AD" clId="Web-{40011AF1-B92C-CA3C-AFAD-615C8D0CB09F}" dt="2023-10-26T19:28:22.833" v="20"/>
        <pc:sldMkLst>
          <pc:docMk/>
          <pc:sldMk cId="466272367" sldId="305"/>
        </pc:sldMkLst>
      </pc:sldChg>
      <pc:sldChg chg="add">
        <pc:chgData name="Alana Rivera" userId="S::arg3669@ads.northwestern.edu::fc8b707a-b7e9-4f2a-8d71-2d76819b7881" providerId="AD" clId="Web-{40011AF1-B92C-CA3C-AFAD-615C8D0CB09F}" dt="2023-10-26T19:28:23.114" v="21"/>
        <pc:sldMkLst>
          <pc:docMk/>
          <pc:sldMk cId="2086448150" sldId="306"/>
        </pc:sldMkLst>
      </pc:sldChg>
      <pc:sldChg chg="add">
        <pc:chgData name="Alana Rivera" userId="S::arg3669@ads.northwestern.edu::fc8b707a-b7e9-4f2a-8d71-2d76819b7881" providerId="AD" clId="Web-{40011AF1-B92C-CA3C-AFAD-615C8D0CB09F}" dt="2023-10-26T19:28:23.302" v="22"/>
        <pc:sldMkLst>
          <pc:docMk/>
          <pc:sldMk cId="3333275726" sldId="307"/>
        </pc:sldMkLst>
      </pc:sldChg>
      <pc:sldChg chg="add">
        <pc:chgData name="Alana Rivera" userId="S::arg3669@ads.northwestern.edu::fc8b707a-b7e9-4f2a-8d71-2d76819b7881" providerId="AD" clId="Web-{40011AF1-B92C-CA3C-AFAD-615C8D0CB09F}" dt="2023-10-26T19:28:23.395" v="23"/>
        <pc:sldMkLst>
          <pc:docMk/>
          <pc:sldMk cId="2376494626" sldId="308"/>
        </pc:sldMkLst>
      </pc:sldChg>
      <pc:sldChg chg="add">
        <pc:chgData name="Alana Rivera" userId="S::arg3669@ads.northwestern.edu::fc8b707a-b7e9-4f2a-8d71-2d76819b7881" providerId="AD" clId="Web-{40011AF1-B92C-CA3C-AFAD-615C8D0CB09F}" dt="2023-10-26T19:28:23.520" v="24"/>
        <pc:sldMkLst>
          <pc:docMk/>
          <pc:sldMk cId="3940130398" sldId="309"/>
        </pc:sldMkLst>
      </pc:sldChg>
      <pc:sldChg chg="add">
        <pc:chgData name="Alana Rivera" userId="S::arg3669@ads.northwestern.edu::fc8b707a-b7e9-4f2a-8d71-2d76819b7881" providerId="AD" clId="Web-{40011AF1-B92C-CA3C-AFAD-615C8D0CB09F}" dt="2023-10-26T19:28:23.645" v="25"/>
        <pc:sldMkLst>
          <pc:docMk/>
          <pc:sldMk cId="1294642445" sldId="310"/>
        </pc:sldMkLst>
      </pc:sldChg>
      <pc:sldChg chg="add">
        <pc:chgData name="Alana Rivera" userId="S::arg3669@ads.northwestern.edu::fc8b707a-b7e9-4f2a-8d71-2d76819b7881" providerId="AD" clId="Web-{40011AF1-B92C-CA3C-AFAD-615C8D0CB09F}" dt="2023-10-26T19:28:23.770" v="26"/>
        <pc:sldMkLst>
          <pc:docMk/>
          <pc:sldMk cId="3806016969" sldId="311"/>
        </pc:sldMkLst>
      </pc:sldChg>
      <pc:sldChg chg="add">
        <pc:chgData name="Alana Rivera" userId="S::arg3669@ads.northwestern.edu::fc8b707a-b7e9-4f2a-8d71-2d76819b7881" providerId="AD" clId="Web-{40011AF1-B92C-CA3C-AFAD-615C8D0CB09F}" dt="2023-10-26T19:28:24.536" v="27"/>
        <pc:sldMkLst>
          <pc:docMk/>
          <pc:sldMk cId="1365539277" sldId="312"/>
        </pc:sldMkLst>
      </pc:sldChg>
      <pc:sldChg chg="add">
        <pc:chgData name="Alana Rivera" userId="S::arg3669@ads.northwestern.edu::fc8b707a-b7e9-4f2a-8d71-2d76819b7881" providerId="AD" clId="Web-{40011AF1-B92C-CA3C-AFAD-615C8D0CB09F}" dt="2023-10-26T19:28:24.771" v="28"/>
        <pc:sldMkLst>
          <pc:docMk/>
          <pc:sldMk cId="300770878" sldId="313"/>
        </pc:sldMkLst>
      </pc:sldChg>
      <pc:sldChg chg="add">
        <pc:chgData name="Alana Rivera" userId="S::arg3669@ads.northwestern.edu::fc8b707a-b7e9-4f2a-8d71-2d76819b7881" providerId="AD" clId="Web-{40011AF1-B92C-CA3C-AFAD-615C8D0CB09F}" dt="2023-10-26T19:28:55.084" v="29"/>
        <pc:sldMkLst>
          <pc:docMk/>
          <pc:sldMk cId="649147709" sldId="314"/>
        </pc:sldMkLst>
      </pc:sldChg>
      <pc:sldChg chg="add">
        <pc:chgData name="Alana Rivera" userId="S::arg3669@ads.northwestern.edu::fc8b707a-b7e9-4f2a-8d71-2d76819b7881" providerId="AD" clId="Web-{40011AF1-B92C-CA3C-AFAD-615C8D0CB09F}" dt="2023-10-26T19:28:55.412" v="30"/>
        <pc:sldMkLst>
          <pc:docMk/>
          <pc:sldMk cId="2592573169" sldId="315"/>
        </pc:sldMkLst>
      </pc:sldChg>
      <pc:sldChg chg="add">
        <pc:chgData name="Alana Rivera" userId="S::arg3669@ads.northwestern.edu::fc8b707a-b7e9-4f2a-8d71-2d76819b7881" providerId="AD" clId="Web-{40011AF1-B92C-CA3C-AFAD-615C8D0CB09F}" dt="2023-10-26T19:28:55.584" v="31"/>
        <pc:sldMkLst>
          <pc:docMk/>
          <pc:sldMk cId="1042719054" sldId="316"/>
        </pc:sldMkLst>
      </pc:sldChg>
      <pc:sldChg chg="add">
        <pc:chgData name="Alana Rivera" userId="S::arg3669@ads.northwestern.edu::fc8b707a-b7e9-4f2a-8d71-2d76819b7881" providerId="AD" clId="Web-{40011AF1-B92C-CA3C-AFAD-615C8D0CB09F}" dt="2023-10-26T19:28:55.709" v="32"/>
        <pc:sldMkLst>
          <pc:docMk/>
          <pc:sldMk cId="3700004409" sldId="317"/>
        </pc:sldMkLst>
      </pc:sldChg>
      <pc:sldChg chg="add">
        <pc:chgData name="Alana Rivera" userId="S::arg3669@ads.northwestern.edu::fc8b707a-b7e9-4f2a-8d71-2d76819b7881" providerId="AD" clId="Web-{40011AF1-B92C-CA3C-AFAD-615C8D0CB09F}" dt="2023-10-26T19:28:55.928" v="33"/>
        <pc:sldMkLst>
          <pc:docMk/>
          <pc:sldMk cId="1806585180" sldId="318"/>
        </pc:sldMkLst>
      </pc:sldChg>
      <pc:sldChg chg="add">
        <pc:chgData name="Alana Rivera" userId="S::arg3669@ads.northwestern.edu::fc8b707a-b7e9-4f2a-8d71-2d76819b7881" providerId="AD" clId="Web-{40011AF1-B92C-CA3C-AFAD-615C8D0CB09F}" dt="2023-10-26T19:28:56.115" v="34"/>
        <pc:sldMkLst>
          <pc:docMk/>
          <pc:sldMk cId="78630155" sldId="319"/>
        </pc:sldMkLst>
      </pc:sldChg>
      <pc:sldChg chg="add">
        <pc:chgData name="Alana Rivera" userId="S::arg3669@ads.northwestern.edu::fc8b707a-b7e9-4f2a-8d71-2d76819b7881" providerId="AD" clId="Web-{40011AF1-B92C-CA3C-AFAD-615C8D0CB09F}" dt="2023-10-26T19:28:56.287" v="35"/>
        <pc:sldMkLst>
          <pc:docMk/>
          <pc:sldMk cId="19850513" sldId="320"/>
        </pc:sldMkLst>
      </pc:sldChg>
      <pc:sldChg chg="add">
        <pc:chgData name="Alana Rivera" userId="S::arg3669@ads.northwestern.edu::fc8b707a-b7e9-4f2a-8d71-2d76819b7881" providerId="AD" clId="Web-{40011AF1-B92C-CA3C-AFAD-615C8D0CB09F}" dt="2023-10-26T19:28:56.428" v="36"/>
        <pc:sldMkLst>
          <pc:docMk/>
          <pc:sldMk cId="3845443843" sldId="321"/>
        </pc:sldMkLst>
      </pc:sldChg>
      <pc:sldChg chg="add">
        <pc:chgData name="Alana Rivera" userId="S::arg3669@ads.northwestern.edu::fc8b707a-b7e9-4f2a-8d71-2d76819b7881" providerId="AD" clId="Web-{40011AF1-B92C-CA3C-AFAD-615C8D0CB09F}" dt="2023-10-26T19:28:56.678" v="37"/>
        <pc:sldMkLst>
          <pc:docMk/>
          <pc:sldMk cId="2434612358" sldId="322"/>
        </pc:sldMkLst>
      </pc:sldChg>
      <pc:sldChg chg="add">
        <pc:chgData name="Alana Rivera" userId="S::arg3669@ads.northwestern.edu::fc8b707a-b7e9-4f2a-8d71-2d76819b7881" providerId="AD" clId="Web-{40011AF1-B92C-CA3C-AFAD-615C8D0CB09F}" dt="2023-10-26T19:28:56.740" v="38"/>
        <pc:sldMkLst>
          <pc:docMk/>
          <pc:sldMk cId="329258100" sldId="323"/>
        </pc:sldMkLst>
      </pc:sldChg>
      <pc:sldChg chg="add">
        <pc:chgData name="Alana Rivera" userId="S::arg3669@ads.northwestern.edu::fc8b707a-b7e9-4f2a-8d71-2d76819b7881" providerId="AD" clId="Web-{40011AF1-B92C-CA3C-AFAD-615C8D0CB09F}" dt="2023-10-26T19:28:56.850" v="39"/>
        <pc:sldMkLst>
          <pc:docMk/>
          <pc:sldMk cId="1055889758" sldId="324"/>
        </pc:sldMkLst>
      </pc:sldChg>
      <pc:sldChg chg="add">
        <pc:chgData name="Alana Rivera" userId="S::arg3669@ads.northwestern.edu::fc8b707a-b7e9-4f2a-8d71-2d76819b7881" providerId="AD" clId="Web-{40011AF1-B92C-CA3C-AFAD-615C8D0CB09F}" dt="2023-10-26T19:47:03.599" v="40"/>
        <pc:sldMkLst>
          <pc:docMk/>
          <pc:sldMk cId="766851164" sldId="325"/>
        </pc:sldMkLst>
      </pc:sldChg>
      <pc:sldChg chg="add">
        <pc:chgData name="Alana Rivera" userId="S::arg3669@ads.northwestern.edu::fc8b707a-b7e9-4f2a-8d71-2d76819b7881" providerId="AD" clId="Web-{40011AF1-B92C-CA3C-AFAD-615C8D0CB09F}" dt="2023-10-26T19:47:03.724" v="41"/>
        <pc:sldMkLst>
          <pc:docMk/>
          <pc:sldMk cId="793648295" sldId="326"/>
        </pc:sldMkLst>
      </pc:sldChg>
      <pc:sldChg chg="add">
        <pc:chgData name="Alana Rivera" userId="S::arg3669@ads.northwestern.edu::fc8b707a-b7e9-4f2a-8d71-2d76819b7881" providerId="AD" clId="Web-{40011AF1-B92C-CA3C-AFAD-615C8D0CB09F}" dt="2023-10-26T19:47:03.849" v="42"/>
        <pc:sldMkLst>
          <pc:docMk/>
          <pc:sldMk cId="3813378994" sldId="327"/>
        </pc:sldMkLst>
      </pc:sldChg>
      <pc:sldChg chg="add">
        <pc:chgData name="Alana Rivera" userId="S::arg3669@ads.northwestern.edu::fc8b707a-b7e9-4f2a-8d71-2d76819b7881" providerId="AD" clId="Web-{40011AF1-B92C-CA3C-AFAD-615C8D0CB09F}" dt="2023-10-26T19:47:03.958" v="43"/>
        <pc:sldMkLst>
          <pc:docMk/>
          <pc:sldMk cId="1268336034" sldId="328"/>
        </pc:sldMkLst>
      </pc:sldChg>
      <pc:sldChg chg="add">
        <pc:chgData name="Alana Rivera" userId="S::arg3669@ads.northwestern.edu::fc8b707a-b7e9-4f2a-8d71-2d76819b7881" providerId="AD" clId="Web-{40011AF1-B92C-CA3C-AFAD-615C8D0CB09F}" dt="2023-10-26T19:47:04.099" v="44"/>
        <pc:sldMkLst>
          <pc:docMk/>
          <pc:sldMk cId="1515587210" sldId="329"/>
        </pc:sldMkLst>
      </pc:sldChg>
      <pc:sldChg chg="add">
        <pc:chgData name="Alana Rivera" userId="S::arg3669@ads.northwestern.edu::fc8b707a-b7e9-4f2a-8d71-2d76819b7881" providerId="AD" clId="Web-{40011AF1-B92C-CA3C-AFAD-615C8D0CB09F}" dt="2023-10-26T19:47:04.224" v="45"/>
        <pc:sldMkLst>
          <pc:docMk/>
          <pc:sldMk cId="2449719100" sldId="330"/>
        </pc:sldMkLst>
      </pc:sldChg>
      <pc:sldChg chg="add">
        <pc:chgData name="Alana Rivera" userId="S::arg3669@ads.northwestern.edu::fc8b707a-b7e9-4f2a-8d71-2d76819b7881" providerId="AD" clId="Web-{40011AF1-B92C-CA3C-AFAD-615C8D0CB09F}" dt="2023-10-26T19:47:04.317" v="46"/>
        <pc:sldMkLst>
          <pc:docMk/>
          <pc:sldMk cId="23725441" sldId="331"/>
        </pc:sldMkLst>
      </pc:sldChg>
      <pc:sldChg chg="add">
        <pc:chgData name="Alana Rivera" userId="S::arg3669@ads.northwestern.edu::fc8b707a-b7e9-4f2a-8d71-2d76819b7881" providerId="AD" clId="Web-{40011AF1-B92C-CA3C-AFAD-615C8D0CB09F}" dt="2023-10-26T19:47:04.442" v="47"/>
        <pc:sldMkLst>
          <pc:docMk/>
          <pc:sldMk cId="2002235209" sldId="332"/>
        </pc:sldMkLst>
      </pc:sldChg>
      <pc:sldChg chg="add">
        <pc:chgData name="Alana Rivera" userId="S::arg3669@ads.northwestern.edu::fc8b707a-b7e9-4f2a-8d71-2d76819b7881" providerId="AD" clId="Web-{40011AF1-B92C-CA3C-AFAD-615C8D0CB09F}" dt="2023-10-26T19:47:04.536" v="48"/>
        <pc:sldMkLst>
          <pc:docMk/>
          <pc:sldMk cId="49969483" sldId="333"/>
        </pc:sldMkLst>
      </pc:sldChg>
      <pc:sldChg chg="add">
        <pc:chgData name="Alana Rivera" userId="S::arg3669@ads.northwestern.edu::fc8b707a-b7e9-4f2a-8d71-2d76819b7881" providerId="AD" clId="Web-{40011AF1-B92C-CA3C-AFAD-615C8D0CB09F}" dt="2023-10-26T19:47:04.833" v="49"/>
        <pc:sldMkLst>
          <pc:docMk/>
          <pc:sldMk cId="593013914" sldId="334"/>
        </pc:sldMkLst>
      </pc:sldChg>
      <pc:sldChg chg="add">
        <pc:chgData name="Alana Rivera" userId="S::arg3669@ads.northwestern.edu::fc8b707a-b7e9-4f2a-8d71-2d76819b7881" providerId="AD" clId="Web-{40011AF1-B92C-CA3C-AFAD-615C8D0CB09F}" dt="2023-10-26T19:47:05.099" v="50"/>
        <pc:sldMkLst>
          <pc:docMk/>
          <pc:sldMk cId="1075068133" sldId="335"/>
        </pc:sldMkLst>
      </pc:sldChg>
      <pc:sldChg chg="add">
        <pc:chgData name="Alana Rivera" userId="S::arg3669@ads.northwestern.edu::fc8b707a-b7e9-4f2a-8d71-2d76819b7881" providerId="AD" clId="Web-{40011AF1-B92C-CA3C-AFAD-615C8D0CB09F}" dt="2023-10-26T19:47:05.349" v="51"/>
        <pc:sldMkLst>
          <pc:docMk/>
          <pc:sldMk cId="141936653" sldId="336"/>
        </pc:sldMkLst>
      </pc:sldChg>
      <pc:sldChg chg="add">
        <pc:chgData name="Alana Rivera" userId="S::arg3669@ads.northwestern.edu::fc8b707a-b7e9-4f2a-8d71-2d76819b7881" providerId="AD" clId="Web-{40011AF1-B92C-CA3C-AFAD-615C8D0CB09F}" dt="2023-10-26T19:47:05.427" v="52"/>
        <pc:sldMkLst>
          <pc:docMk/>
          <pc:sldMk cId="3990962313" sldId="337"/>
        </pc:sldMkLst>
      </pc:sldChg>
      <pc:sldChg chg="add">
        <pc:chgData name="Alana Rivera" userId="S::arg3669@ads.northwestern.edu::fc8b707a-b7e9-4f2a-8d71-2d76819b7881" providerId="AD" clId="Web-{40011AF1-B92C-CA3C-AFAD-615C8D0CB09F}" dt="2023-10-26T19:47:05.708" v="53"/>
        <pc:sldMkLst>
          <pc:docMk/>
          <pc:sldMk cId="3164125838" sldId="338"/>
        </pc:sldMkLst>
      </pc:sldChg>
      <pc:sldChg chg="add">
        <pc:chgData name="Alana Rivera" userId="S::arg3669@ads.northwestern.edu::fc8b707a-b7e9-4f2a-8d71-2d76819b7881" providerId="AD" clId="Web-{40011AF1-B92C-CA3C-AFAD-615C8D0CB09F}" dt="2023-10-26T19:47:05.817" v="54"/>
        <pc:sldMkLst>
          <pc:docMk/>
          <pc:sldMk cId="456649827" sldId="339"/>
        </pc:sldMkLst>
      </pc:sldChg>
      <pc:sldChg chg="add">
        <pc:chgData name="Alana Rivera" userId="S::arg3669@ads.northwestern.edu::fc8b707a-b7e9-4f2a-8d71-2d76819b7881" providerId="AD" clId="Web-{40011AF1-B92C-CA3C-AFAD-615C8D0CB09F}" dt="2023-10-26T19:47:05.927" v="55"/>
        <pc:sldMkLst>
          <pc:docMk/>
          <pc:sldMk cId="1720762009" sldId="340"/>
        </pc:sldMkLst>
      </pc:sldChg>
      <pc:sldChg chg="add">
        <pc:chgData name="Alana Rivera" userId="S::arg3669@ads.northwestern.edu::fc8b707a-b7e9-4f2a-8d71-2d76819b7881" providerId="AD" clId="Web-{40011AF1-B92C-CA3C-AFAD-615C8D0CB09F}" dt="2023-10-26T19:47:06.021" v="56"/>
        <pc:sldMkLst>
          <pc:docMk/>
          <pc:sldMk cId="896628379" sldId="341"/>
        </pc:sldMkLst>
      </pc:sldChg>
      <pc:sldChg chg="add">
        <pc:chgData name="Alana Rivera" userId="S::arg3669@ads.northwestern.edu::fc8b707a-b7e9-4f2a-8d71-2d76819b7881" providerId="AD" clId="Web-{40011AF1-B92C-CA3C-AFAD-615C8D0CB09F}" dt="2023-10-26T19:47:06.099" v="57"/>
        <pc:sldMkLst>
          <pc:docMk/>
          <pc:sldMk cId="602709780" sldId="342"/>
        </pc:sldMkLst>
      </pc:sldChg>
      <pc:sldChg chg="add">
        <pc:chgData name="Alana Rivera" userId="S::arg3669@ads.northwestern.edu::fc8b707a-b7e9-4f2a-8d71-2d76819b7881" providerId="AD" clId="Web-{40011AF1-B92C-CA3C-AFAD-615C8D0CB09F}" dt="2023-10-26T19:47:06.161" v="58"/>
        <pc:sldMkLst>
          <pc:docMk/>
          <pc:sldMk cId="1723697752" sldId="343"/>
        </pc:sldMkLst>
      </pc:sldChg>
      <pc:sldChg chg="add">
        <pc:chgData name="Alana Rivera" userId="S::arg3669@ads.northwestern.edu::fc8b707a-b7e9-4f2a-8d71-2d76819b7881" providerId="AD" clId="Web-{40011AF1-B92C-CA3C-AFAD-615C8D0CB09F}" dt="2023-10-26T19:47:06.271" v="59"/>
        <pc:sldMkLst>
          <pc:docMk/>
          <pc:sldMk cId="4045944319" sldId="344"/>
        </pc:sldMkLst>
      </pc:sldChg>
      <pc:sldChg chg="add">
        <pc:chgData name="Alana Rivera" userId="S::arg3669@ads.northwestern.edu::fc8b707a-b7e9-4f2a-8d71-2d76819b7881" providerId="AD" clId="Web-{40011AF1-B92C-CA3C-AFAD-615C8D0CB09F}" dt="2023-10-26T19:47:06.333" v="60"/>
        <pc:sldMkLst>
          <pc:docMk/>
          <pc:sldMk cId="1360742638" sldId="345"/>
        </pc:sldMkLst>
      </pc:sldChg>
      <pc:sldChg chg="add">
        <pc:chgData name="Alana Rivera" userId="S::arg3669@ads.northwestern.edu::fc8b707a-b7e9-4f2a-8d71-2d76819b7881" providerId="AD" clId="Web-{40011AF1-B92C-CA3C-AFAD-615C8D0CB09F}" dt="2023-10-26T19:47:06.569" v="61"/>
        <pc:sldMkLst>
          <pc:docMk/>
          <pc:sldMk cId="4100603420" sldId="346"/>
        </pc:sldMkLst>
      </pc:sldChg>
      <pc:sldChg chg="add">
        <pc:chgData name="Alana Rivera" userId="S::arg3669@ads.northwestern.edu::fc8b707a-b7e9-4f2a-8d71-2d76819b7881" providerId="AD" clId="Web-{40011AF1-B92C-CA3C-AFAD-615C8D0CB09F}" dt="2023-10-26T19:47:06.802" v="62"/>
        <pc:sldMkLst>
          <pc:docMk/>
          <pc:sldMk cId="3226737532" sldId="347"/>
        </pc:sldMkLst>
      </pc:sldChg>
      <pc:sldChg chg="add">
        <pc:chgData name="Alana Rivera" userId="S::arg3669@ads.northwestern.edu::fc8b707a-b7e9-4f2a-8d71-2d76819b7881" providerId="AD" clId="Web-{40011AF1-B92C-CA3C-AFAD-615C8D0CB09F}" dt="2023-10-26T19:47:06.989" v="63"/>
        <pc:sldMkLst>
          <pc:docMk/>
          <pc:sldMk cId="2756040427" sldId="348"/>
        </pc:sldMkLst>
      </pc:sldChg>
      <pc:sldChg chg="add">
        <pc:chgData name="Alana Rivera" userId="S::arg3669@ads.northwestern.edu::fc8b707a-b7e9-4f2a-8d71-2d76819b7881" providerId="AD" clId="Web-{40011AF1-B92C-CA3C-AFAD-615C8D0CB09F}" dt="2023-10-26T19:47:07.083" v="64"/>
        <pc:sldMkLst>
          <pc:docMk/>
          <pc:sldMk cId="2201257834" sldId="349"/>
        </pc:sldMkLst>
      </pc:sldChg>
      <pc:sldChg chg="add">
        <pc:chgData name="Alana Rivera" userId="S::arg3669@ads.northwestern.edu::fc8b707a-b7e9-4f2a-8d71-2d76819b7881" providerId="AD" clId="Web-{40011AF1-B92C-CA3C-AFAD-615C8D0CB09F}" dt="2023-10-26T19:47:07.239" v="65"/>
        <pc:sldMkLst>
          <pc:docMk/>
          <pc:sldMk cId="3319014861" sldId="350"/>
        </pc:sldMkLst>
      </pc:sldChg>
      <pc:sldChg chg="add">
        <pc:chgData name="Alana Rivera" userId="S::arg3669@ads.northwestern.edu::fc8b707a-b7e9-4f2a-8d71-2d76819b7881" providerId="AD" clId="Web-{40011AF1-B92C-CA3C-AFAD-615C8D0CB09F}" dt="2023-10-26T19:47:07.318" v="66"/>
        <pc:sldMkLst>
          <pc:docMk/>
          <pc:sldMk cId="3965470321" sldId="351"/>
        </pc:sldMkLst>
      </pc:sldChg>
      <pc:sldChg chg="add">
        <pc:chgData name="Alana Rivera" userId="S::arg3669@ads.northwestern.edu::fc8b707a-b7e9-4f2a-8d71-2d76819b7881" providerId="AD" clId="Web-{40011AF1-B92C-CA3C-AFAD-615C8D0CB09F}" dt="2023-10-26T19:47:07.521" v="67"/>
        <pc:sldMkLst>
          <pc:docMk/>
          <pc:sldMk cId="1042414619" sldId="352"/>
        </pc:sldMkLst>
      </pc:sldChg>
      <pc:sldChg chg="add">
        <pc:chgData name="Alana Rivera" userId="S::arg3669@ads.northwestern.edu::fc8b707a-b7e9-4f2a-8d71-2d76819b7881" providerId="AD" clId="Web-{40011AF1-B92C-CA3C-AFAD-615C8D0CB09F}" dt="2023-10-26T19:47:08.364" v="68"/>
        <pc:sldMkLst>
          <pc:docMk/>
          <pc:sldMk cId="376585305" sldId="353"/>
        </pc:sldMkLst>
      </pc:sldChg>
      <pc:sldChg chg="add">
        <pc:chgData name="Alana Rivera" userId="S::arg3669@ads.northwestern.edu::fc8b707a-b7e9-4f2a-8d71-2d76819b7881" providerId="AD" clId="Web-{40011AF1-B92C-CA3C-AFAD-615C8D0CB09F}" dt="2023-10-26T19:47:09.146" v="69"/>
        <pc:sldMkLst>
          <pc:docMk/>
          <pc:sldMk cId="3265107839" sldId="354"/>
        </pc:sldMkLst>
      </pc:sldChg>
      <pc:sldChg chg="add">
        <pc:chgData name="Alana Rivera" userId="S::arg3669@ads.northwestern.edu::fc8b707a-b7e9-4f2a-8d71-2d76819b7881" providerId="AD" clId="Web-{40011AF1-B92C-CA3C-AFAD-615C8D0CB09F}" dt="2023-10-26T19:51:07.480" v="70"/>
        <pc:sldMkLst>
          <pc:docMk/>
          <pc:sldMk cId="4278821000" sldId="355"/>
        </pc:sldMkLst>
      </pc:sldChg>
      <pc:sldChg chg="add">
        <pc:chgData name="Alana Rivera" userId="S::arg3669@ads.northwestern.edu::fc8b707a-b7e9-4f2a-8d71-2d76819b7881" providerId="AD" clId="Web-{40011AF1-B92C-CA3C-AFAD-615C8D0CB09F}" dt="2023-10-26T19:51:07.559" v="71"/>
        <pc:sldMkLst>
          <pc:docMk/>
          <pc:sldMk cId="1719875926" sldId="356"/>
        </pc:sldMkLst>
      </pc:sldChg>
      <pc:sldChg chg="add">
        <pc:chgData name="Alana Rivera" userId="S::arg3669@ads.northwestern.edu::fc8b707a-b7e9-4f2a-8d71-2d76819b7881" providerId="AD" clId="Web-{40011AF1-B92C-CA3C-AFAD-615C8D0CB09F}" dt="2023-10-26T19:51:07.730" v="72"/>
        <pc:sldMkLst>
          <pc:docMk/>
          <pc:sldMk cId="1922961569" sldId="357"/>
        </pc:sldMkLst>
      </pc:sldChg>
      <pc:sldChg chg="add">
        <pc:chgData name="Alana Rivera" userId="S::arg3669@ads.northwestern.edu::fc8b707a-b7e9-4f2a-8d71-2d76819b7881" providerId="AD" clId="Web-{40011AF1-B92C-CA3C-AFAD-615C8D0CB09F}" dt="2023-10-26T19:51:07.887" v="73"/>
        <pc:sldMkLst>
          <pc:docMk/>
          <pc:sldMk cId="1188759468" sldId="358"/>
        </pc:sldMkLst>
      </pc:sldChg>
      <pc:sldChg chg="add">
        <pc:chgData name="Alana Rivera" userId="S::arg3669@ads.northwestern.edu::fc8b707a-b7e9-4f2a-8d71-2d76819b7881" providerId="AD" clId="Web-{40011AF1-B92C-CA3C-AFAD-615C8D0CB09F}" dt="2023-10-26T19:51:08.043" v="74"/>
        <pc:sldMkLst>
          <pc:docMk/>
          <pc:sldMk cId="1082701738" sldId="359"/>
        </pc:sldMkLst>
      </pc:sldChg>
      <pc:sldChg chg="add">
        <pc:chgData name="Alana Rivera" userId="S::arg3669@ads.northwestern.edu::fc8b707a-b7e9-4f2a-8d71-2d76819b7881" providerId="AD" clId="Web-{40011AF1-B92C-CA3C-AFAD-615C8D0CB09F}" dt="2023-10-26T19:51:08.371" v="75"/>
        <pc:sldMkLst>
          <pc:docMk/>
          <pc:sldMk cId="841901757" sldId="360"/>
        </pc:sldMkLst>
      </pc:sldChg>
      <pc:sldChg chg="add">
        <pc:chgData name="Alana Rivera" userId="S::arg3669@ads.northwestern.edu::fc8b707a-b7e9-4f2a-8d71-2d76819b7881" providerId="AD" clId="Web-{40011AF1-B92C-CA3C-AFAD-615C8D0CB09F}" dt="2023-10-26T19:51:08.465" v="76"/>
        <pc:sldMkLst>
          <pc:docMk/>
          <pc:sldMk cId="4003551149" sldId="361"/>
        </pc:sldMkLst>
      </pc:sldChg>
      <pc:sldChg chg="add">
        <pc:chgData name="Alana Rivera" userId="S::arg3669@ads.northwestern.edu::fc8b707a-b7e9-4f2a-8d71-2d76819b7881" providerId="AD" clId="Web-{40011AF1-B92C-CA3C-AFAD-615C8D0CB09F}" dt="2023-10-26T19:51:08.668" v="77"/>
        <pc:sldMkLst>
          <pc:docMk/>
          <pc:sldMk cId="1617369182" sldId="362"/>
        </pc:sldMkLst>
      </pc:sldChg>
      <pc:sldChg chg="add">
        <pc:chgData name="Alana Rivera" userId="S::arg3669@ads.northwestern.edu::fc8b707a-b7e9-4f2a-8d71-2d76819b7881" providerId="AD" clId="Web-{40011AF1-B92C-CA3C-AFAD-615C8D0CB09F}" dt="2023-10-26T19:51:09.246" v="78"/>
        <pc:sldMkLst>
          <pc:docMk/>
          <pc:sldMk cId="1912838282" sldId="363"/>
        </pc:sldMkLst>
      </pc:sldChg>
      <pc:sldChg chg="add">
        <pc:chgData name="Alana Rivera" userId="S::arg3669@ads.northwestern.edu::fc8b707a-b7e9-4f2a-8d71-2d76819b7881" providerId="AD" clId="Web-{40011AF1-B92C-CA3C-AFAD-615C8D0CB09F}" dt="2023-10-26T19:51:09.340" v="79"/>
        <pc:sldMkLst>
          <pc:docMk/>
          <pc:sldMk cId="4222799180" sldId="364"/>
        </pc:sldMkLst>
      </pc:sldChg>
      <pc:sldChg chg="add">
        <pc:chgData name="Alana Rivera" userId="S::arg3669@ads.northwestern.edu::fc8b707a-b7e9-4f2a-8d71-2d76819b7881" providerId="AD" clId="Web-{40011AF1-B92C-CA3C-AFAD-615C8D0CB09F}" dt="2023-10-26T19:51:09.529" v="80"/>
        <pc:sldMkLst>
          <pc:docMk/>
          <pc:sldMk cId="3748247682" sldId="365"/>
        </pc:sldMkLst>
      </pc:sldChg>
      <pc:sldChg chg="add">
        <pc:chgData name="Alana Rivera" userId="S::arg3669@ads.northwestern.edu::fc8b707a-b7e9-4f2a-8d71-2d76819b7881" providerId="AD" clId="Web-{40011AF1-B92C-CA3C-AFAD-615C8D0CB09F}" dt="2023-10-26T19:51:10.137" v="81"/>
        <pc:sldMkLst>
          <pc:docMk/>
          <pc:sldMk cId="1417026892" sldId="366"/>
        </pc:sldMkLst>
      </pc:sldChg>
      <pc:sldChg chg="add">
        <pc:chgData name="Alana Rivera" userId="S::arg3669@ads.northwestern.edu::fc8b707a-b7e9-4f2a-8d71-2d76819b7881" providerId="AD" clId="Web-{40011AF1-B92C-CA3C-AFAD-615C8D0CB09F}" dt="2023-10-26T19:51:10.277" v="82"/>
        <pc:sldMkLst>
          <pc:docMk/>
          <pc:sldMk cId="2066270196" sldId="367"/>
        </pc:sldMkLst>
      </pc:sldChg>
      <pc:sldChg chg="add">
        <pc:chgData name="Alana Rivera" userId="S::arg3669@ads.northwestern.edu::fc8b707a-b7e9-4f2a-8d71-2d76819b7881" providerId="AD" clId="Web-{40011AF1-B92C-CA3C-AFAD-615C8D0CB09F}" dt="2023-10-26T19:51:10.981" v="83"/>
        <pc:sldMkLst>
          <pc:docMk/>
          <pc:sldMk cId="4026914195" sldId="368"/>
        </pc:sldMkLst>
      </pc:sldChg>
      <pc:sldChg chg="add">
        <pc:chgData name="Alana Rivera" userId="S::arg3669@ads.northwestern.edu::fc8b707a-b7e9-4f2a-8d71-2d76819b7881" providerId="AD" clId="Web-{40011AF1-B92C-CA3C-AFAD-615C8D0CB09F}" dt="2023-10-26T19:51:11.121" v="84"/>
        <pc:sldMkLst>
          <pc:docMk/>
          <pc:sldMk cId="1379552975" sldId="369"/>
        </pc:sldMkLst>
      </pc:sldChg>
      <pc:sldChg chg="add">
        <pc:chgData name="Alana Rivera" userId="S::arg3669@ads.northwestern.edu::fc8b707a-b7e9-4f2a-8d71-2d76819b7881" providerId="AD" clId="Web-{40011AF1-B92C-CA3C-AFAD-615C8D0CB09F}" dt="2023-10-26T19:51:11.199" v="85"/>
        <pc:sldMkLst>
          <pc:docMk/>
          <pc:sldMk cId="223006512" sldId="370"/>
        </pc:sldMkLst>
      </pc:sldChg>
      <pc:sldChg chg="add">
        <pc:chgData name="Alana Rivera" userId="S::arg3669@ads.northwestern.edu::fc8b707a-b7e9-4f2a-8d71-2d76819b7881" providerId="AD" clId="Web-{40011AF1-B92C-CA3C-AFAD-615C8D0CB09F}" dt="2023-10-26T19:51:11.293" v="86"/>
        <pc:sldMkLst>
          <pc:docMk/>
          <pc:sldMk cId="2220850210" sldId="371"/>
        </pc:sldMkLst>
      </pc:sldChg>
      <pc:sldChg chg="add">
        <pc:chgData name="Alana Rivera" userId="S::arg3669@ads.northwestern.edu::fc8b707a-b7e9-4f2a-8d71-2d76819b7881" providerId="AD" clId="Web-{40011AF1-B92C-CA3C-AFAD-615C8D0CB09F}" dt="2023-10-26T19:51:11.559" v="87"/>
        <pc:sldMkLst>
          <pc:docMk/>
          <pc:sldMk cId="1746088374" sldId="372"/>
        </pc:sldMkLst>
      </pc:sldChg>
      <pc:sldChg chg="add">
        <pc:chgData name="Alana Rivera" userId="S::arg3669@ads.northwestern.edu::fc8b707a-b7e9-4f2a-8d71-2d76819b7881" providerId="AD" clId="Web-{40011AF1-B92C-CA3C-AFAD-615C8D0CB09F}" dt="2023-10-26T19:51:12.106" v="88"/>
        <pc:sldMkLst>
          <pc:docMk/>
          <pc:sldMk cId="907709128" sldId="373"/>
        </pc:sldMkLst>
      </pc:sldChg>
      <pc:sldChg chg="add">
        <pc:chgData name="Alana Rivera" userId="S::arg3669@ads.northwestern.edu::fc8b707a-b7e9-4f2a-8d71-2d76819b7881" providerId="AD" clId="Web-{40011AF1-B92C-CA3C-AFAD-615C8D0CB09F}" dt="2023-10-26T19:51:12.746" v="89"/>
        <pc:sldMkLst>
          <pc:docMk/>
          <pc:sldMk cId="1886213167" sldId="374"/>
        </pc:sldMkLst>
      </pc:sldChg>
      <pc:sldChg chg="add">
        <pc:chgData name="Alana Rivera" userId="S::arg3669@ads.northwestern.edu::fc8b707a-b7e9-4f2a-8d71-2d76819b7881" providerId="AD" clId="Web-{40011AF1-B92C-CA3C-AFAD-615C8D0CB09F}" dt="2023-10-26T19:51:12.793" v="90"/>
        <pc:sldMkLst>
          <pc:docMk/>
          <pc:sldMk cId="1074863652" sldId="375"/>
        </pc:sldMkLst>
      </pc:sldChg>
      <pc:sldChg chg="add">
        <pc:chgData name="Alana Rivera" userId="S::arg3669@ads.northwestern.edu::fc8b707a-b7e9-4f2a-8d71-2d76819b7881" providerId="AD" clId="Web-{40011AF1-B92C-CA3C-AFAD-615C8D0CB09F}" dt="2023-10-26T19:51:13.059" v="91"/>
        <pc:sldMkLst>
          <pc:docMk/>
          <pc:sldMk cId="1244262026" sldId="376"/>
        </pc:sldMkLst>
      </pc:sldChg>
      <pc:sldChg chg="add">
        <pc:chgData name="Alana Rivera" userId="S::arg3669@ads.northwestern.edu::fc8b707a-b7e9-4f2a-8d71-2d76819b7881" providerId="AD" clId="Web-{40011AF1-B92C-CA3C-AFAD-615C8D0CB09F}" dt="2023-10-26T19:51:13.981" v="92"/>
        <pc:sldMkLst>
          <pc:docMk/>
          <pc:sldMk cId="3772005447" sldId="377"/>
        </pc:sldMkLst>
      </pc:sldChg>
      <pc:sldChg chg="add">
        <pc:chgData name="Alana Rivera" userId="S::arg3669@ads.northwestern.edu::fc8b707a-b7e9-4f2a-8d71-2d76819b7881" providerId="AD" clId="Web-{40011AF1-B92C-CA3C-AFAD-615C8D0CB09F}" dt="2023-10-26T19:51:14.184" v="93"/>
        <pc:sldMkLst>
          <pc:docMk/>
          <pc:sldMk cId="1554798049" sldId="378"/>
        </pc:sldMkLst>
      </pc:sldChg>
      <pc:sldChg chg="add">
        <pc:chgData name="Alana Rivera" userId="S::arg3669@ads.northwestern.edu::fc8b707a-b7e9-4f2a-8d71-2d76819b7881" providerId="AD" clId="Web-{40011AF1-B92C-CA3C-AFAD-615C8D0CB09F}" dt="2023-10-26T19:51:14.371" v="94"/>
        <pc:sldMkLst>
          <pc:docMk/>
          <pc:sldMk cId="2093068639" sldId="379"/>
        </pc:sldMkLst>
      </pc:sldChg>
      <pc:sldChg chg="add">
        <pc:chgData name="Alana Rivera" userId="S::arg3669@ads.northwestern.edu::fc8b707a-b7e9-4f2a-8d71-2d76819b7881" providerId="AD" clId="Web-{40011AF1-B92C-CA3C-AFAD-615C8D0CB09F}" dt="2023-10-26T19:51:14.543" v="95"/>
        <pc:sldMkLst>
          <pc:docMk/>
          <pc:sldMk cId="766198273" sldId="380"/>
        </pc:sldMkLst>
      </pc:sldChg>
      <pc:sldChg chg="add">
        <pc:chgData name="Alana Rivera" userId="S::arg3669@ads.northwestern.edu::fc8b707a-b7e9-4f2a-8d71-2d76819b7881" providerId="AD" clId="Web-{40011AF1-B92C-CA3C-AFAD-615C8D0CB09F}" dt="2023-10-26T19:51:14.622" v="96"/>
        <pc:sldMkLst>
          <pc:docMk/>
          <pc:sldMk cId="1640553275" sldId="381"/>
        </pc:sldMkLst>
      </pc:sldChg>
      <pc:sldChg chg="add">
        <pc:chgData name="Alana Rivera" userId="S::arg3669@ads.northwestern.edu::fc8b707a-b7e9-4f2a-8d71-2d76819b7881" providerId="AD" clId="Web-{40011AF1-B92C-CA3C-AFAD-615C8D0CB09F}" dt="2023-10-26T19:51:15.262" v="97"/>
        <pc:sldMkLst>
          <pc:docMk/>
          <pc:sldMk cId="35960598" sldId="382"/>
        </pc:sldMkLst>
      </pc:sldChg>
      <pc:sldChg chg="add">
        <pc:chgData name="Alana Rivera" userId="S::arg3669@ads.northwestern.edu::fc8b707a-b7e9-4f2a-8d71-2d76819b7881" providerId="AD" clId="Web-{40011AF1-B92C-CA3C-AFAD-615C8D0CB09F}" dt="2023-10-26T19:51:15.824" v="98"/>
        <pc:sldMkLst>
          <pc:docMk/>
          <pc:sldMk cId="1576359421" sldId="383"/>
        </pc:sldMkLst>
      </pc:sldChg>
      <pc:sldChg chg="add">
        <pc:chgData name="Alana Rivera" userId="S::arg3669@ads.northwestern.edu::fc8b707a-b7e9-4f2a-8d71-2d76819b7881" providerId="AD" clId="Web-{40011AF1-B92C-CA3C-AFAD-615C8D0CB09F}" dt="2023-10-26T19:51:15.949" v="99"/>
        <pc:sldMkLst>
          <pc:docMk/>
          <pc:sldMk cId="1872106977" sldId="384"/>
        </pc:sldMkLst>
      </pc:sldChg>
      <pc:sldChg chg="add">
        <pc:chgData name="Alana Rivera" userId="S::arg3669@ads.northwestern.edu::fc8b707a-b7e9-4f2a-8d71-2d76819b7881" providerId="AD" clId="Web-{40011AF1-B92C-CA3C-AFAD-615C8D0CB09F}" dt="2023-10-26T19:51:16.028" v="100"/>
        <pc:sldMkLst>
          <pc:docMk/>
          <pc:sldMk cId="2275831050" sldId="385"/>
        </pc:sldMkLst>
      </pc:sldChg>
      <pc:sldChg chg="add">
        <pc:chgData name="Alana Rivera" userId="S::arg3669@ads.northwestern.edu::fc8b707a-b7e9-4f2a-8d71-2d76819b7881" providerId="AD" clId="Web-{40011AF1-B92C-CA3C-AFAD-615C8D0CB09F}" dt="2023-10-26T19:51:16.356" v="101"/>
        <pc:sldMkLst>
          <pc:docMk/>
          <pc:sldMk cId="1657745860" sldId="386"/>
        </pc:sldMkLst>
      </pc:sldChg>
      <pc:sldChg chg="add">
        <pc:chgData name="Alana Rivera" userId="S::arg3669@ads.northwestern.edu::fc8b707a-b7e9-4f2a-8d71-2d76819b7881" providerId="AD" clId="Web-{40011AF1-B92C-CA3C-AFAD-615C8D0CB09F}" dt="2023-10-26T19:51:16.512" v="102"/>
        <pc:sldMkLst>
          <pc:docMk/>
          <pc:sldMk cId="4153852776" sldId="387"/>
        </pc:sldMkLst>
      </pc:sldChg>
      <pc:sldChg chg="add">
        <pc:chgData name="Alana Rivera" userId="S::arg3669@ads.northwestern.edu::fc8b707a-b7e9-4f2a-8d71-2d76819b7881" providerId="AD" clId="Web-{40011AF1-B92C-CA3C-AFAD-615C8D0CB09F}" dt="2023-10-26T19:51:16.621" v="103"/>
        <pc:sldMkLst>
          <pc:docMk/>
          <pc:sldMk cId="2992135919" sldId="388"/>
        </pc:sldMkLst>
      </pc:sldChg>
      <pc:sldMasterChg chg="add addSldLayout">
        <pc:chgData name="Alana Rivera" userId="S::arg3669@ads.northwestern.edu::fc8b707a-b7e9-4f2a-8d71-2d76819b7881" providerId="AD" clId="Web-{40011AF1-B92C-CA3C-AFAD-615C8D0CB09F}" dt="2023-10-26T19:28:18.567" v="1"/>
        <pc:sldMasterMkLst>
          <pc:docMk/>
          <pc:sldMasterMk cId="2460954070" sldId="2147483660"/>
        </pc:sldMasterMkLst>
        <pc:sldLayoutChg chg="add">
          <pc:chgData name="Alana Rivera" userId="S::arg3669@ads.northwestern.edu::fc8b707a-b7e9-4f2a-8d71-2d76819b7881" providerId="AD" clId="Web-{40011AF1-B92C-CA3C-AFAD-615C8D0CB09F}" dt="2023-10-26T19:28:18.567" v="1"/>
          <pc:sldLayoutMkLst>
            <pc:docMk/>
            <pc:sldMasterMk cId="2460954070" sldId="2147483660"/>
            <pc:sldLayoutMk cId="2385387890" sldId="2147483661"/>
          </pc:sldLayoutMkLst>
        </pc:sldLayoutChg>
        <pc:sldLayoutChg chg="add">
          <pc:chgData name="Alana Rivera" userId="S::arg3669@ads.northwestern.edu::fc8b707a-b7e9-4f2a-8d71-2d76819b7881" providerId="AD" clId="Web-{40011AF1-B92C-CA3C-AFAD-615C8D0CB09F}" dt="2023-10-26T19:28:18.567" v="1"/>
          <pc:sldLayoutMkLst>
            <pc:docMk/>
            <pc:sldMasterMk cId="2460954070" sldId="2147483660"/>
            <pc:sldLayoutMk cId="949138452" sldId="2147483662"/>
          </pc:sldLayoutMkLst>
        </pc:sldLayoutChg>
        <pc:sldLayoutChg chg="add">
          <pc:chgData name="Alana Rivera" userId="S::arg3669@ads.northwestern.edu::fc8b707a-b7e9-4f2a-8d71-2d76819b7881" providerId="AD" clId="Web-{40011AF1-B92C-CA3C-AFAD-615C8D0CB09F}" dt="2023-10-26T19:28:18.567" v="1"/>
          <pc:sldLayoutMkLst>
            <pc:docMk/>
            <pc:sldMasterMk cId="2460954070" sldId="2147483660"/>
            <pc:sldLayoutMk cId="2591524520" sldId="2147483663"/>
          </pc:sldLayoutMkLst>
        </pc:sldLayoutChg>
        <pc:sldLayoutChg chg="add">
          <pc:chgData name="Alana Rivera" userId="S::arg3669@ads.northwestern.edu::fc8b707a-b7e9-4f2a-8d71-2d76819b7881" providerId="AD" clId="Web-{40011AF1-B92C-CA3C-AFAD-615C8D0CB09F}" dt="2023-10-26T19:28:18.567" v="1"/>
          <pc:sldLayoutMkLst>
            <pc:docMk/>
            <pc:sldMasterMk cId="2460954070" sldId="2147483660"/>
            <pc:sldLayoutMk cId="1203092039" sldId="2147483664"/>
          </pc:sldLayoutMkLst>
        </pc:sldLayoutChg>
        <pc:sldLayoutChg chg="add">
          <pc:chgData name="Alana Rivera" userId="S::arg3669@ads.northwestern.edu::fc8b707a-b7e9-4f2a-8d71-2d76819b7881" providerId="AD" clId="Web-{40011AF1-B92C-CA3C-AFAD-615C8D0CB09F}" dt="2023-10-26T19:28:18.567" v="1"/>
          <pc:sldLayoutMkLst>
            <pc:docMk/>
            <pc:sldMasterMk cId="2460954070" sldId="2147483660"/>
            <pc:sldLayoutMk cId="3733172339" sldId="2147483665"/>
          </pc:sldLayoutMkLst>
        </pc:sldLayoutChg>
        <pc:sldLayoutChg chg="add">
          <pc:chgData name="Alana Rivera" userId="S::arg3669@ads.northwestern.edu::fc8b707a-b7e9-4f2a-8d71-2d76819b7881" providerId="AD" clId="Web-{40011AF1-B92C-CA3C-AFAD-615C8D0CB09F}" dt="2023-10-26T19:28:18.567" v="1"/>
          <pc:sldLayoutMkLst>
            <pc:docMk/>
            <pc:sldMasterMk cId="2460954070" sldId="2147483660"/>
            <pc:sldLayoutMk cId="3210312558" sldId="2147483666"/>
          </pc:sldLayoutMkLst>
        </pc:sldLayoutChg>
        <pc:sldLayoutChg chg="add">
          <pc:chgData name="Alana Rivera" userId="S::arg3669@ads.northwestern.edu::fc8b707a-b7e9-4f2a-8d71-2d76819b7881" providerId="AD" clId="Web-{40011AF1-B92C-CA3C-AFAD-615C8D0CB09F}" dt="2023-10-26T19:28:18.567" v="1"/>
          <pc:sldLayoutMkLst>
            <pc:docMk/>
            <pc:sldMasterMk cId="2460954070" sldId="2147483660"/>
            <pc:sldLayoutMk cId="3146388984" sldId="2147483667"/>
          </pc:sldLayoutMkLst>
        </pc:sldLayoutChg>
        <pc:sldLayoutChg chg="add">
          <pc:chgData name="Alana Rivera" userId="S::arg3669@ads.northwestern.edu::fc8b707a-b7e9-4f2a-8d71-2d76819b7881" providerId="AD" clId="Web-{40011AF1-B92C-CA3C-AFAD-615C8D0CB09F}" dt="2023-10-26T19:28:18.567" v="1"/>
          <pc:sldLayoutMkLst>
            <pc:docMk/>
            <pc:sldMasterMk cId="2460954070" sldId="2147483660"/>
            <pc:sldLayoutMk cId="3171841454" sldId="2147483668"/>
          </pc:sldLayoutMkLst>
        </pc:sldLayoutChg>
        <pc:sldLayoutChg chg="add">
          <pc:chgData name="Alana Rivera" userId="S::arg3669@ads.northwestern.edu::fc8b707a-b7e9-4f2a-8d71-2d76819b7881" providerId="AD" clId="Web-{40011AF1-B92C-CA3C-AFAD-615C8D0CB09F}" dt="2023-10-26T19:28:18.567" v="1"/>
          <pc:sldLayoutMkLst>
            <pc:docMk/>
            <pc:sldMasterMk cId="2460954070" sldId="2147483660"/>
            <pc:sldLayoutMk cId="1718958274" sldId="2147483669"/>
          </pc:sldLayoutMkLst>
        </pc:sldLayoutChg>
        <pc:sldLayoutChg chg="add">
          <pc:chgData name="Alana Rivera" userId="S::arg3669@ads.northwestern.edu::fc8b707a-b7e9-4f2a-8d71-2d76819b7881" providerId="AD" clId="Web-{40011AF1-B92C-CA3C-AFAD-615C8D0CB09F}" dt="2023-10-26T19:28:18.567" v="1"/>
          <pc:sldLayoutMkLst>
            <pc:docMk/>
            <pc:sldMasterMk cId="2460954070" sldId="2147483660"/>
            <pc:sldLayoutMk cId="2202905451" sldId="2147483670"/>
          </pc:sldLayoutMkLst>
        </pc:sldLayoutChg>
        <pc:sldLayoutChg chg="add">
          <pc:chgData name="Alana Rivera" userId="S::arg3669@ads.northwestern.edu::fc8b707a-b7e9-4f2a-8d71-2d76819b7881" providerId="AD" clId="Web-{40011AF1-B92C-CA3C-AFAD-615C8D0CB09F}" dt="2023-10-26T19:28:18.567" v="1"/>
          <pc:sldLayoutMkLst>
            <pc:docMk/>
            <pc:sldMasterMk cId="2460954070" sldId="2147483660"/>
            <pc:sldLayoutMk cId="3479445657" sldId="2147483671"/>
          </pc:sldLayoutMkLst>
        </pc:sldLayoutChg>
      </pc:sldMasterChg>
      <pc:sldMasterChg chg="add addSldLayout">
        <pc:chgData name="Alana Rivera" userId="S::arg3669@ads.northwestern.edu::fc8b707a-b7e9-4f2a-8d71-2d76819b7881" providerId="AD" clId="Web-{40011AF1-B92C-CA3C-AFAD-615C8D0CB09F}" dt="2023-10-26T19:28:19.864" v="8"/>
        <pc:sldMasterMkLst>
          <pc:docMk/>
          <pc:sldMasterMk cId="2270652714" sldId="2147483672"/>
        </pc:sldMasterMkLst>
        <pc:sldLayoutChg chg="add">
          <pc:chgData name="Alana Rivera" userId="S::arg3669@ads.northwestern.edu::fc8b707a-b7e9-4f2a-8d71-2d76819b7881" providerId="AD" clId="Web-{40011AF1-B92C-CA3C-AFAD-615C8D0CB09F}" dt="2023-10-26T19:28:19.864" v="8"/>
          <pc:sldLayoutMkLst>
            <pc:docMk/>
            <pc:sldMasterMk cId="2270652714" sldId="2147483672"/>
            <pc:sldLayoutMk cId="3429056389" sldId="2147483673"/>
          </pc:sldLayoutMkLst>
        </pc:sldLayoutChg>
        <pc:sldLayoutChg chg="add">
          <pc:chgData name="Alana Rivera" userId="S::arg3669@ads.northwestern.edu::fc8b707a-b7e9-4f2a-8d71-2d76819b7881" providerId="AD" clId="Web-{40011AF1-B92C-CA3C-AFAD-615C8D0CB09F}" dt="2023-10-26T19:28:19.864" v="8"/>
          <pc:sldLayoutMkLst>
            <pc:docMk/>
            <pc:sldMasterMk cId="2270652714" sldId="2147483672"/>
            <pc:sldLayoutMk cId="743527891" sldId="2147483674"/>
          </pc:sldLayoutMkLst>
        </pc:sldLayoutChg>
        <pc:sldLayoutChg chg="add">
          <pc:chgData name="Alana Rivera" userId="S::arg3669@ads.northwestern.edu::fc8b707a-b7e9-4f2a-8d71-2d76819b7881" providerId="AD" clId="Web-{40011AF1-B92C-CA3C-AFAD-615C8D0CB09F}" dt="2023-10-26T19:28:19.864" v="8"/>
          <pc:sldLayoutMkLst>
            <pc:docMk/>
            <pc:sldMasterMk cId="2270652714" sldId="2147483672"/>
            <pc:sldLayoutMk cId="2241272415" sldId="2147483675"/>
          </pc:sldLayoutMkLst>
        </pc:sldLayoutChg>
        <pc:sldLayoutChg chg="add">
          <pc:chgData name="Alana Rivera" userId="S::arg3669@ads.northwestern.edu::fc8b707a-b7e9-4f2a-8d71-2d76819b7881" providerId="AD" clId="Web-{40011AF1-B92C-CA3C-AFAD-615C8D0CB09F}" dt="2023-10-26T19:28:19.864" v="8"/>
          <pc:sldLayoutMkLst>
            <pc:docMk/>
            <pc:sldMasterMk cId="2270652714" sldId="2147483672"/>
            <pc:sldLayoutMk cId="2264891718" sldId="2147483676"/>
          </pc:sldLayoutMkLst>
        </pc:sldLayoutChg>
        <pc:sldLayoutChg chg="add">
          <pc:chgData name="Alana Rivera" userId="S::arg3669@ads.northwestern.edu::fc8b707a-b7e9-4f2a-8d71-2d76819b7881" providerId="AD" clId="Web-{40011AF1-B92C-CA3C-AFAD-615C8D0CB09F}" dt="2023-10-26T19:28:19.864" v="8"/>
          <pc:sldLayoutMkLst>
            <pc:docMk/>
            <pc:sldMasterMk cId="2270652714" sldId="2147483672"/>
            <pc:sldLayoutMk cId="947434374" sldId="2147483677"/>
          </pc:sldLayoutMkLst>
        </pc:sldLayoutChg>
        <pc:sldLayoutChg chg="add">
          <pc:chgData name="Alana Rivera" userId="S::arg3669@ads.northwestern.edu::fc8b707a-b7e9-4f2a-8d71-2d76819b7881" providerId="AD" clId="Web-{40011AF1-B92C-CA3C-AFAD-615C8D0CB09F}" dt="2023-10-26T19:28:19.864" v="8"/>
          <pc:sldLayoutMkLst>
            <pc:docMk/>
            <pc:sldMasterMk cId="2270652714" sldId="2147483672"/>
            <pc:sldLayoutMk cId="2061263071" sldId="2147483678"/>
          </pc:sldLayoutMkLst>
        </pc:sldLayoutChg>
        <pc:sldLayoutChg chg="add">
          <pc:chgData name="Alana Rivera" userId="S::arg3669@ads.northwestern.edu::fc8b707a-b7e9-4f2a-8d71-2d76819b7881" providerId="AD" clId="Web-{40011AF1-B92C-CA3C-AFAD-615C8D0CB09F}" dt="2023-10-26T19:28:19.864" v="8"/>
          <pc:sldLayoutMkLst>
            <pc:docMk/>
            <pc:sldMasterMk cId="2270652714" sldId="2147483672"/>
            <pc:sldLayoutMk cId="3128362995" sldId="2147483679"/>
          </pc:sldLayoutMkLst>
        </pc:sldLayoutChg>
        <pc:sldLayoutChg chg="add">
          <pc:chgData name="Alana Rivera" userId="S::arg3669@ads.northwestern.edu::fc8b707a-b7e9-4f2a-8d71-2d76819b7881" providerId="AD" clId="Web-{40011AF1-B92C-CA3C-AFAD-615C8D0CB09F}" dt="2023-10-26T19:28:19.864" v="8"/>
          <pc:sldLayoutMkLst>
            <pc:docMk/>
            <pc:sldMasterMk cId="2270652714" sldId="2147483672"/>
            <pc:sldLayoutMk cId="1518093145" sldId="2147483680"/>
          </pc:sldLayoutMkLst>
        </pc:sldLayoutChg>
        <pc:sldLayoutChg chg="add">
          <pc:chgData name="Alana Rivera" userId="S::arg3669@ads.northwestern.edu::fc8b707a-b7e9-4f2a-8d71-2d76819b7881" providerId="AD" clId="Web-{40011AF1-B92C-CA3C-AFAD-615C8D0CB09F}" dt="2023-10-26T19:28:19.864" v="8"/>
          <pc:sldLayoutMkLst>
            <pc:docMk/>
            <pc:sldMasterMk cId="2270652714" sldId="2147483672"/>
            <pc:sldLayoutMk cId="438484662" sldId="2147483681"/>
          </pc:sldLayoutMkLst>
        </pc:sldLayoutChg>
        <pc:sldLayoutChg chg="add">
          <pc:chgData name="Alana Rivera" userId="S::arg3669@ads.northwestern.edu::fc8b707a-b7e9-4f2a-8d71-2d76819b7881" providerId="AD" clId="Web-{40011AF1-B92C-CA3C-AFAD-615C8D0CB09F}" dt="2023-10-26T19:28:19.864" v="8"/>
          <pc:sldLayoutMkLst>
            <pc:docMk/>
            <pc:sldMasterMk cId="2270652714" sldId="2147483672"/>
            <pc:sldLayoutMk cId="3995638505" sldId="2147483682"/>
          </pc:sldLayoutMkLst>
        </pc:sldLayoutChg>
        <pc:sldLayoutChg chg="add">
          <pc:chgData name="Alana Rivera" userId="S::arg3669@ads.northwestern.edu::fc8b707a-b7e9-4f2a-8d71-2d76819b7881" providerId="AD" clId="Web-{40011AF1-B92C-CA3C-AFAD-615C8D0CB09F}" dt="2023-10-26T19:28:19.864" v="8"/>
          <pc:sldLayoutMkLst>
            <pc:docMk/>
            <pc:sldMasterMk cId="2270652714" sldId="2147483672"/>
            <pc:sldLayoutMk cId="3562925207" sldId="2147483683"/>
          </pc:sldLayoutMkLst>
        </pc:sldLayoutChg>
      </pc:sldMasterChg>
      <pc:sldMasterChg chg="add addSldLayout">
        <pc:chgData name="Alana Rivera" userId="S::arg3669@ads.northwestern.edu::fc8b707a-b7e9-4f2a-8d71-2d76819b7881" providerId="AD" clId="Web-{40011AF1-B92C-CA3C-AFAD-615C8D0CB09F}" dt="2023-10-26T19:28:23.520" v="24"/>
        <pc:sldMasterMkLst>
          <pc:docMk/>
          <pc:sldMasterMk cId="3476717680" sldId="2147483684"/>
        </pc:sldMasterMkLst>
        <pc:sldLayoutChg chg="add">
          <pc:chgData name="Alana Rivera" userId="S::arg3669@ads.northwestern.edu::fc8b707a-b7e9-4f2a-8d71-2d76819b7881" providerId="AD" clId="Web-{40011AF1-B92C-CA3C-AFAD-615C8D0CB09F}" dt="2023-10-26T19:28:23.520" v="24"/>
          <pc:sldLayoutMkLst>
            <pc:docMk/>
            <pc:sldMasterMk cId="3476717680" sldId="2147483684"/>
            <pc:sldLayoutMk cId="2484298134" sldId="2147483685"/>
          </pc:sldLayoutMkLst>
        </pc:sldLayoutChg>
        <pc:sldLayoutChg chg="add">
          <pc:chgData name="Alana Rivera" userId="S::arg3669@ads.northwestern.edu::fc8b707a-b7e9-4f2a-8d71-2d76819b7881" providerId="AD" clId="Web-{40011AF1-B92C-CA3C-AFAD-615C8D0CB09F}" dt="2023-10-26T19:28:23.520" v="24"/>
          <pc:sldLayoutMkLst>
            <pc:docMk/>
            <pc:sldMasterMk cId="3476717680" sldId="2147483684"/>
            <pc:sldLayoutMk cId="1474749193" sldId="2147483686"/>
          </pc:sldLayoutMkLst>
        </pc:sldLayoutChg>
        <pc:sldLayoutChg chg="add">
          <pc:chgData name="Alana Rivera" userId="S::arg3669@ads.northwestern.edu::fc8b707a-b7e9-4f2a-8d71-2d76819b7881" providerId="AD" clId="Web-{40011AF1-B92C-CA3C-AFAD-615C8D0CB09F}" dt="2023-10-26T19:28:23.520" v="24"/>
          <pc:sldLayoutMkLst>
            <pc:docMk/>
            <pc:sldMasterMk cId="3476717680" sldId="2147483684"/>
            <pc:sldLayoutMk cId="3198143049" sldId="2147483687"/>
          </pc:sldLayoutMkLst>
        </pc:sldLayoutChg>
        <pc:sldLayoutChg chg="add">
          <pc:chgData name="Alana Rivera" userId="S::arg3669@ads.northwestern.edu::fc8b707a-b7e9-4f2a-8d71-2d76819b7881" providerId="AD" clId="Web-{40011AF1-B92C-CA3C-AFAD-615C8D0CB09F}" dt="2023-10-26T19:28:23.520" v="24"/>
          <pc:sldLayoutMkLst>
            <pc:docMk/>
            <pc:sldMasterMk cId="3476717680" sldId="2147483684"/>
            <pc:sldLayoutMk cId="3604937344" sldId="2147483688"/>
          </pc:sldLayoutMkLst>
        </pc:sldLayoutChg>
        <pc:sldLayoutChg chg="add">
          <pc:chgData name="Alana Rivera" userId="S::arg3669@ads.northwestern.edu::fc8b707a-b7e9-4f2a-8d71-2d76819b7881" providerId="AD" clId="Web-{40011AF1-B92C-CA3C-AFAD-615C8D0CB09F}" dt="2023-10-26T19:28:23.520" v="24"/>
          <pc:sldLayoutMkLst>
            <pc:docMk/>
            <pc:sldMasterMk cId="3476717680" sldId="2147483684"/>
            <pc:sldLayoutMk cId="1293501808" sldId="2147483689"/>
          </pc:sldLayoutMkLst>
        </pc:sldLayoutChg>
        <pc:sldLayoutChg chg="add">
          <pc:chgData name="Alana Rivera" userId="S::arg3669@ads.northwestern.edu::fc8b707a-b7e9-4f2a-8d71-2d76819b7881" providerId="AD" clId="Web-{40011AF1-B92C-CA3C-AFAD-615C8D0CB09F}" dt="2023-10-26T19:28:23.520" v="24"/>
          <pc:sldLayoutMkLst>
            <pc:docMk/>
            <pc:sldMasterMk cId="3476717680" sldId="2147483684"/>
            <pc:sldLayoutMk cId="3856084950" sldId="2147483690"/>
          </pc:sldLayoutMkLst>
        </pc:sldLayoutChg>
        <pc:sldLayoutChg chg="add">
          <pc:chgData name="Alana Rivera" userId="S::arg3669@ads.northwestern.edu::fc8b707a-b7e9-4f2a-8d71-2d76819b7881" providerId="AD" clId="Web-{40011AF1-B92C-CA3C-AFAD-615C8D0CB09F}" dt="2023-10-26T19:28:23.520" v="24"/>
          <pc:sldLayoutMkLst>
            <pc:docMk/>
            <pc:sldMasterMk cId="3476717680" sldId="2147483684"/>
            <pc:sldLayoutMk cId="1530235950" sldId="2147483691"/>
          </pc:sldLayoutMkLst>
        </pc:sldLayoutChg>
        <pc:sldLayoutChg chg="add">
          <pc:chgData name="Alana Rivera" userId="S::arg3669@ads.northwestern.edu::fc8b707a-b7e9-4f2a-8d71-2d76819b7881" providerId="AD" clId="Web-{40011AF1-B92C-CA3C-AFAD-615C8D0CB09F}" dt="2023-10-26T19:28:23.520" v="24"/>
          <pc:sldLayoutMkLst>
            <pc:docMk/>
            <pc:sldMasterMk cId="3476717680" sldId="2147483684"/>
            <pc:sldLayoutMk cId="1986374010" sldId="2147483692"/>
          </pc:sldLayoutMkLst>
        </pc:sldLayoutChg>
        <pc:sldLayoutChg chg="add">
          <pc:chgData name="Alana Rivera" userId="S::arg3669@ads.northwestern.edu::fc8b707a-b7e9-4f2a-8d71-2d76819b7881" providerId="AD" clId="Web-{40011AF1-B92C-CA3C-AFAD-615C8D0CB09F}" dt="2023-10-26T19:28:23.520" v="24"/>
          <pc:sldLayoutMkLst>
            <pc:docMk/>
            <pc:sldMasterMk cId="3476717680" sldId="2147483684"/>
            <pc:sldLayoutMk cId="4239567921" sldId="2147483693"/>
          </pc:sldLayoutMkLst>
        </pc:sldLayoutChg>
        <pc:sldLayoutChg chg="add">
          <pc:chgData name="Alana Rivera" userId="S::arg3669@ads.northwestern.edu::fc8b707a-b7e9-4f2a-8d71-2d76819b7881" providerId="AD" clId="Web-{40011AF1-B92C-CA3C-AFAD-615C8D0CB09F}" dt="2023-10-26T19:28:23.520" v="24"/>
          <pc:sldLayoutMkLst>
            <pc:docMk/>
            <pc:sldMasterMk cId="3476717680" sldId="2147483684"/>
            <pc:sldLayoutMk cId="1124904345" sldId="2147483694"/>
          </pc:sldLayoutMkLst>
        </pc:sldLayoutChg>
        <pc:sldLayoutChg chg="add">
          <pc:chgData name="Alana Rivera" userId="S::arg3669@ads.northwestern.edu::fc8b707a-b7e9-4f2a-8d71-2d76819b7881" providerId="AD" clId="Web-{40011AF1-B92C-CA3C-AFAD-615C8D0CB09F}" dt="2023-10-26T19:28:23.520" v="24"/>
          <pc:sldLayoutMkLst>
            <pc:docMk/>
            <pc:sldMasterMk cId="3476717680" sldId="2147483684"/>
            <pc:sldLayoutMk cId="2743933872" sldId="2147483695"/>
          </pc:sldLayoutMkLst>
        </pc:sldLayoutChg>
      </pc:sldMasterChg>
      <pc:sldMasterChg chg="add addSldLayout">
        <pc:chgData name="Alana Rivera" userId="S::arg3669@ads.northwestern.edu::fc8b707a-b7e9-4f2a-8d71-2d76819b7881" providerId="AD" clId="Web-{40011AF1-B92C-CA3C-AFAD-615C8D0CB09F}" dt="2023-10-26T19:28:19.145" v="4"/>
        <pc:sldMasterMkLst>
          <pc:docMk/>
          <pc:sldMasterMk cId="1438005646" sldId="2147483720"/>
        </pc:sldMasterMkLst>
        <pc:sldLayoutChg chg="add">
          <pc:chgData name="Alana Rivera" userId="S::arg3669@ads.northwestern.edu::fc8b707a-b7e9-4f2a-8d71-2d76819b7881" providerId="AD" clId="Web-{40011AF1-B92C-CA3C-AFAD-615C8D0CB09F}" dt="2023-10-26T19:28:19.145" v="4"/>
          <pc:sldLayoutMkLst>
            <pc:docMk/>
            <pc:sldMasterMk cId="1438005646" sldId="2147483720"/>
            <pc:sldLayoutMk cId="4050392120" sldId="2147483721"/>
          </pc:sldLayoutMkLst>
        </pc:sldLayoutChg>
        <pc:sldLayoutChg chg="add">
          <pc:chgData name="Alana Rivera" userId="S::arg3669@ads.northwestern.edu::fc8b707a-b7e9-4f2a-8d71-2d76819b7881" providerId="AD" clId="Web-{40011AF1-B92C-CA3C-AFAD-615C8D0CB09F}" dt="2023-10-26T19:28:19.145" v="4"/>
          <pc:sldLayoutMkLst>
            <pc:docMk/>
            <pc:sldMasterMk cId="1438005646" sldId="2147483720"/>
            <pc:sldLayoutMk cId="2594355" sldId="2147483722"/>
          </pc:sldLayoutMkLst>
        </pc:sldLayoutChg>
        <pc:sldLayoutChg chg="add">
          <pc:chgData name="Alana Rivera" userId="S::arg3669@ads.northwestern.edu::fc8b707a-b7e9-4f2a-8d71-2d76819b7881" providerId="AD" clId="Web-{40011AF1-B92C-CA3C-AFAD-615C8D0CB09F}" dt="2023-10-26T19:28:19.145" v="4"/>
          <pc:sldLayoutMkLst>
            <pc:docMk/>
            <pc:sldMasterMk cId="1438005646" sldId="2147483720"/>
            <pc:sldLayoutMk cId="1981622022" sldId="2147483723"/>
          </pc:sldLayoutMkLst>
        </pc:sldLayoutChg>
        <pc:sldLayoutChg chg="add">
          <pc:chgData name="Alana Rivera" userId="S::arg3669@ads.northwestern.edu::fc8b707a-b7e9-4f2a-8d71-2d76819b7881" providerId="AD" clId="Web-{40011AF1-B92C-CA3C-AFAD-615C8D0CB09F}" dt="2023-10-26T19:28:19.145" v="4"/>
          <pc:sldLayoutMkLst>
            <pc:docMk/>
            <pc:sldMasterMk cId="1438005646" sldId="2147483720"/>
            <pc:sldLayoutMk cId="470911946" sldId="2147483724"/>
          </pc:sldLayoutMkLst>
        </pc:sldLayoutChg>
        <pc:sldLayoutChg chg="add">
          <pc:chgData name="Alana Rivera" userId="S::arg3669@ads.northwestern.edu::fc8b707a-b7e9-4f2a-8d71-2d76819b7881" providerId="AD" clId="Web-{40011AF1-B92C-CA3C-AFAD-615C8D0CB09F}" dt="2023-10-26T19:28:19.145" v="4"/>
          <pc:sldLayoutMkLst>
            <pc:docMk/>
            <pc:sldMasterMk cId="1438005646" sldId="2147483720"/>
            <pc:sldLayoutMk cId="1538878353" sldId="2147483725"/>
          </pc:sldLayoutMkLst>
        </pc:sldLayoutChg>
        <pc:sldLayoutChg chg="add">
          <pc:chgData name="Alana Rivera" userId="S::arg3669@ads.northwestern.edu::fc8b707a-b7e9-4f2a-8d71-2d76819b7881" providerId="AD" clId="Web-{40011AF1-B92C-CA3C-AFAD-615C8D0CB09F}" dt="2023-10-26T19:28:19.145" v="4"/>
          <pc:sldLayoutMkLst>
            <pc:docMk/>
            <pc:sldMasterMk cId="1438005646" sldId="2147483720"/>
            <pc:sldLayoutMk cId="3609355132" sldId="2147483726"/>
          </pc:sldLayoutMkLst>
        </pc:sldLayoutChg>
        <pc:sldLayoutChg chg="add">
          <pc:chgData name="Alana Rivera" userId="S::arg3669@ads.northwestern.edu::fc8b707a-b7e9-4f2a-8d71-2d76819b7881" providerId="AD" clId="Web-{40011AF1-B92C-CA3C-AFAD-615C8D0CB09F}" dt="2023-10-26T19:28:19.145" v="4"/>
          <pc:sldLayoutMkLst>
            <pc:docMk/>
            <pc:sldMasterMk cId="1438005646" sldId="2147483720"/>
            <pc:sldLayoutMk cId="1991937036" sldId="2147483727"/>
          </pc:sldLayoutMkLst>
        </pc:sldLayoutChg>
        <pc:sldLayoutChg chg="add">
          <pc:chgData name="Alana Rivera" userId="S::arg3669@ads.northwestern.edu::fc8b707a-b7e9-4f2a-8d71-2d76819b7881" providerId="AD" clId="Web-{40011AF1-B92C-CA3C-AFAD-615C8D0CB09F}" dt="2023-10-26T19:28:19.145" v="4"/>
          <pc:sldLayoutMkLst>
            <pc:docMk/>
            <pc:sldMasterMk cId="1438005646" sldId="2147483720"/>
            <pc:sldLayoutMk cId="1939670955" sldId="2147483728"/>
          </pc:sldLayoutMkLst>
        </pc:sldLayoutChg>
        <pc:sldLayoutChg chg="add">
          <pc:chgData name="Alana Rivera" userId="S::arg3669@ads.northwestern.edu::fc8b707a-b7e9-4f2a-8d71-2d76819b7881" providerId="AD" clId="Web-{40011AF1-B92C-CA3C-AFAD-615C8D0CB09F}" dt="2023-10-26T19:28:19.145" v="4"/>
          <pc:sldLayoutMkLst>
            <pc:docMk/>
            <pc:sldMasterMk cId="1438005646" sldId="2147483720"/>
            <pc:sldLayoutMk cId="3693812490" sldId="2147483729"/>
          </pc:sldLayoutMkLst>
        </pc:sldLayoutChg>
        <pc:sldLayoutChg chg="add">
          <pc:chgData name="Alana Rivera" userId="S::arg3669@ads.northwestern.edu::fc8b707a-b7e9-4f2a-8d71-2d76819b7881" providerId="AD" clId="Web-{40011AF1-B92C-CA3C-AFAD-615C8D0CB09F}" dt="2023-10-26T19:28:19.145" v="4"/>
          <pc:sldLayoutMkLst>
            <pc:docMk/>
            <pc:sldMasterMk cId="1438005646" sldId="2147483720"/>
            <pc:sldLayoutMk cId="3355676232" sldId="2147483730"/>
          </pc:sldLayoutMkLst>
        </pc:sldLayoutChg>
        <pc:sldLayoutChg chg="add">
          <pc:chgData name="Alana Rivera" userId="S::arg3669@ads.northwestern.edu::fc8b707a-b7e9-4f2a-8d71-2d76819b7881" providerId="AD" clId="Web-{40011AF1-B92C-CA3C-AFAD-615C8D0CB09F}" dt="2023-10-26T19:28:19.145" v="4"/>
          <pc:sldLayoutMkLst>
            <pc:docMk/>
            <pc:sldMasterMk cId="1438005646" sldId="2147483720"/>
            <pc:sldLayoutMk cId="2877078270" sldId="2147483731"/>
          </pc:sldLayoutMkLst>
        </pc:sldLayoutChg>
      </pc:sldMasterChg>
      <pc:sldMasterChg chg="modSldLayout">
        <pc:chgData name="Alana Rivera" userId="S::arg3669@ads.northwestern.edu::fc8b707a-b7e9-4f2a-8d71-2d76819b7881" providerId="AD" clId="Web-{40011AF1-B92C-CA3C-AFAD-615C8D0CB09F}" dt="2023-10-26T19:51:14.184" v="93"/>
        <pc:sldMasterMkLst>
          <pc:docMk/>
          <pc:sldMasterMk cId="3398072668" sldId="2147483738"/>
        </pc:sldMasterMkLst>
        <pc:sldLayoutChg chg="replId">
          <pc:chgData name="Alana Rivera" userId="S::arg3669@ads.northwestern.edu::fc8b707a-b7e9-4f2a-8d71-2d76819b7881" providerId="AD" clId="Web-{40011AF1-B92C-CA3C-AFAD-615C8D0CB09F}" dt="2023-10-26T19:51:09.340" v="79"/>
          <pc:sldLayoutMkLst>
            <pc:docMk/>
            <pc:sldMasterMk cId="3398072668" sldId="2147483738"/>
            <pc:sldLayoutMk cId="44881180" sldId="2147484242"/>
          </pc:sldLayoutMkLst>
        </pc:sldLayoutChg>
        <pc:sldLayoutChg chg="replId">
          <pc:chgData name="Alana Rivera" userId="S::arg3669@ads.northwestern.edu::fc8b707a-b7e9-4f2a-8d71-2d76819b7881" providerId="AD" clId="Web-{40011AF1-B92C-CA3C-AFAD-615C8D0CB09F}" dt="2023-10-26T19:51:14.184" v="93"/>
          <pc:sldLayoutMkLst>
            <pc:docMk/>
            <pc:sldMasterMk cId="3398072668" sldId="2147483738"/>
            <pc:sldLayoutMk cId="2222942025" sldId="2147484254"/>
          </pc:sldLayoutMkLst>
        </pc:sldLayoutChg>
        <pc:sldLayoutChg chg="replId">
          <pc:chgData name="Alana Rivera" userId="S::arg3669@ads.northwestern.edu::fc8b707a-b7e9-4f2a-8d71-2d76819b7881" providerId="AD" clId="Web-{40011AF1-B92C-CA3C-AFAD-615C8D0CB09F}" dt="2023-10-26T19:51:14.184" v="93"/>
          <pc:sldLayoutMkLst>
            <pc:docMk/>
            <pc:sldMasterMk cId="3398072668" sldId="2147483738"/>
            <pc:sldLayoutMk cId="4213659853" sldId="2147484255"/>
          </pc:sldLayoutMkLst>
        </pc:sldLayoutChg>
        <pc:sldLayoutChg chg="replId">
          <pc:chgData name="Alana Rivera" userId="S::arg3669@ads.northwestern.edu::fc8b707a-b7e9-4f2a-8d71-2d76819b7881" providerId="AD" clId="Web-{40011AF1-B92C-CA3C-AFAD-615C8D0CB09F}" dt="2023-10-26T19:51:14.184" v="93"/>
          <pc:sldLayoutMkLst>
            <pc:docMk/>
            <pc:sldMasterMk cId="3398072668" sldId="2147483738"/>
            <pc:sldLayoutMk cId="478444582" sldId="2147484256"/>
          </pc:sldLayoutMkLst>
        </pc:sldLayoutChg>
        <pc:sldLayoutChg chg="replId">
          <pc:chgData name="Alana Rivera" userId="S::arg3669@ads.northwestern.edu::fc8b707a-b7e9-4f2a-8d71-2d76819b7881" providerId="AD" clId="Web-{40011AF1-B92C-CA3C-AFAD-615C8D0CB09F}" dt="2023-10-26T19:51:14.184" v="93"/>
          <pc:sldLayoutMkLst>
            <pc:docMk/>
            <pc:sldMasterMk cId="3398072668" sldId="2147483738"/>
            <pc:sldLayoutMk cId="512679514" sldId="2147484257"/>
          </pc:sldLayoutMkLst>
        </pc:sldLayoutChg>
        <pc:sldLayoutChg chg="replId">
          <pc:chgData name="Alana Rivera" userId="S::arg3669@ads.northwestern.edu::fc8b707a-b7e9-4f2a-8d71-2d76819b7881" providerId="AD" clId="Web-{40011AF1-B92C-CA3C-AFAD-615C8D0CB09F}" dt="2023-10-26T19:51:14.184" v="93"/>
          <pc:sldLayoutMkLst>
            <pc:docMk/>
            <pc:sldMasterMk cId="3398072668" sldId="2147483738"/>
            <pc:sldLayoutMk cId="344734792" sldId="2147484258"/>
          </pc:sldLayoutMkLst>
        </pc:sldLayoutChg>
        <pc:sldLayoutChg chg="replId">
          <pc:chgData name="Alana Rivera" userId="S::arg3669@ads.northwestern.edu::fc8b707a-b7e9-4f2a-8d71-2d76819b7881" providerId="AD" clId="Web-{40011AF1-B92C-CA3C-AFAD-615C8D0CB09F}" dt="2023-10-26T19:51:14.184" v="93"/>
          <pc:sldLayoutMkLst>
            <pc:docMk/>
            <pc:sldMasterMk cId="3398072668" sldId="2147483738"/>
            <pc:sldLayoutMk cId="3793503631" sldId="2147484259"/>
          </pc:sldLayoutMkLst>
        </pc:sldLayoutChg>
      </pc:sldMasterChg>
      <pc:sldMasterChg chg="add addSldLayout">
        <pc:chgData name="Alana Rivera" userId="S::arg3669@ads.northwestern.edu::fc8b707a-b7e9-4f2a-8d71-2d76819b7881" providerId="AD" clId="Web-{40011AF1-B92C-CA3C-AFAD-615C8D0CB09F}" dt="2023-10-26T19:28:20.036" v="9"/>
        <pc:sldMasterMkLst>
          <pc:docMk/>
          <pc:sldMasterMk cId="1044438843" sldId="2147483744"/>
        </pc:sldMasterMkLst>
        <pc:sldLayoutChg chg="add">
          <pc:chgData name="Alana Rivera" userId="S::arg3669@ads.northwestern.edu::fc8b707a-b7e9-4f2a-8d71-2d76819b7881" providerId="AD" clId="Web-{40011AF1-B92C-CA3C-AFAD-615C8D0CB09F}" dt="2023-10-26T19:28:20.036" v="9"/>
          <pc:sldLayoutMkLst>
            <pc:docMk/>
            <pc:sldMasterMk cId="1044438843" sldId="2147483744"/>
            <pc:sldLayoutMk cId="1682845607" sldId="2147483745"/>
          </pc:sldLayoutMkLst>
        </pc:sldLayoutChg>
        <pc:sldLayoutChg chg="add">
          <pc:chgData name="Alana Rivera" userId="S::arg3669@ads.northwestern.edu::fc8b707a-b7e9-4f2a-8d71-2d76819b7881" providerId="AD" clId="Web-{40011AF1-B92C-CA3C-AFAD-615C8D0CB09F}" dt="2023-10-26T19:28:20.036" v="9"/>
          <pc:sldLayoutMkLst>
            <pc:docMk/>
            <pc:sldMasterMk cId="1044438843" sldId="2147483744"/>
            <pc:sldLayoutMk cId="3751056915" sldId="2147483746"/>
          </pc:sldLayoutMkLst>
        </pc:sldLayoutChg>
        <pc:sldLayoutChg chg="add">
          <pc:chgData name="Alana Rivera" userId="S::arg3669@ads.northwestern.edu::fc8b707a-b7e9-4f2a-8d71-2d76819b7881" providerId="AD" clId="Web-{40011AF1-B92C-CA3C-AFAD-615C8D0CB09F}" dt="2023-10-26T19:28:20.036" v="9"/>
          <pc:sldLayoutMkLst>
            <pc:docMk/>
            <pc:sldMasterMk cId="1044438843" sldId="2147483744"/>
            <pc:sldLayoutMk cId="3987467540" sldId="2147483747"/>
          </pc:sldLayoutMkLst>
        </pc:sldLayoutChg>
        <pc:sldLayoutChg chg="add">
          <pc:chgData name="Alana Rivera" userId="S::arg3669@ads.northwestern.edu::fc8b707a-b7e9-4f2a-8d71-2d76819b7881" providerId="AD" clId="Web-{40011AF1-B92C-CA3C-AFAD-615C8D0CB09F}" dt="2023-10-26T19:28:20.036" v="9"/>
          <pc:sldLayoutMkLst>
            <pc:docMk/>
            <pc:sldMasterMk cId="1044438843" sldId="2147483744"/>
            <pc:sldLayoutMk cId="1207889824" sldId="2147483748"/>
          </pc:sldLayoutMkLst>
        </pc:sldLayoutChg>
        <pc:sldLayoutChg chg="add">
          <pc:chgData name="Alana Rivera" userId="S::arg3669@ads.northwestern.edu::fc8b707a-b7e9-4f2a-8d71-2d76819b7881" providerId="AD" clId="Web-{40011AF1-B92C-CA3C-AFAD-615C8D0CB09F}" dt="2023-10-26T19:28:20.036" v="9"/>
          <pc:sldLayoutMkLst>
            <pc:docMk/>
            <pc:sldMasterMk cId="1044438843" sldId="2147483744"/>
            <pc:sldLayoutMk cId="2862362069" sldId="2147483749"/>
          </pc:sldLayoutMkLst>
        </pc:sldLayoutChg>
        <pc:sldLayoutChg chg="add">
          <pc:chgData name="Alana Rivera" userId="S::arg3669@ads.northwestern.edu::fc8b707a-b7e9-4f2a-8d71-2d76819b7881" providerId="AD" clId="Web-{40011AF1-B92C-CA3C-AFAD-615C8D0CB09F}" dt="2023-10-26T19:28:20.036" v="9"/>
          <pc:sldLayoutMkLst>
            <pc:docMk/>
            <pc:sldMasterMk cId="1044438843" sldId="2147483744"/>
            <pc:sldLayoutMk cId="532767362" sldId="2147483750"/>
          </pc:sldLayoutMkLst>
        </pc:sldLayoutChg>
        <pc:sldLayoutChg chg="add">
          <pc:chgData name="Alana Rivera" userId="S::arg3669@ads.northwestern.edu::fc8b707a-b7e9-4f2a-8d71-2d76819b7881" providerId="AD" clId="Web-{40011AF1-B92C-CA3C-AFAD-615C8D0CB09F}" dt="2023-10-26T19:28:20.036" v="9"/>
          <pc:sldLayoutMkLst>
            <pc:docMk/>
            <pc:sldMasterMk cId="1044438843" sldId="2147483744"/>
            <pc:sldLayoutMk cId="2981941826" sldId="2147483751"/>
          </pc:sldLayoutMkLst>
        </pc:sldLayoutChg>
        <pc:sldLayoutChg chg="add">
          <pc:chgData name="Alana Rivera" userId="S::arg3669@ads.northwestern.edu::fc8b707a-b7e9-4f2a-8d71-2d76819b7881" providerId="AD" clId="Web-{40011AF1-B92C-CA3C-AFAD-615C8D0CB09F}" dt="2023-10-26T19:28:20.036" v="9"/>
          <pc:sldLayoutMkLst>
            <pc:docMk/>
            <pc:sldMasterMk cId="1044438843" sldId="2147483744"/>
            <pc:sldLayoutMk cId="2473173400" sldId="2147483752"/>
          </pc:sldLayoutMkLst>
        </pc:sldLayoutChg>
        <pc:sldLayoutChg chg="add">
          <pc:chgData name="Alana Rivera" userId="S::arg3669@ads.northwestern.edu::fc8b707a-b7e9-4f2a-8d71-2d76819b7881" providerId="AD" clId="Web-{40011AF1-B92C-CA3C-AFAD-615C8D0CB09F}" dt="2023-10-26T19:28:20.036" v="9"/>
          <pc:sldLayoutMkLst>
            <pc:docMk/>
            <pc:sldMasterMk cId="1044438843" sldId="2147483744"/>
            <pc:sldLayoutMk cId="3858975230" sldId="2147483753"/>
          </pc:sldLayoutMkLst>
        </pc:sldLayoutChg>
        <pc:sldLayoutChg chg="add">
          <pc:chgData name="Alana Rivera" userId="S::arg3669@ads.northwestern.edu::fc8b707a-b7e9-4f2a-8d71-2d76819b7881" providerId="AD" clId="Web-{40011AF1-B92C-CA3C-AFAD-615C8D0CB09F}" dt="2023-10-26T19:28:20.036" v="9"/>
          <pc:sldLayoutMkLst>
            <pc:docMk/>
            <pc:sldMasterMk cId="1044438843" sldId="2147483744"/>
            <pc:sldLayoutMk cId="2477157601" sldId="2147483754"/>
          </pc:sldLayoutMkLst>
        </pc:sldLayoutChg>
        <pc:sldLayoutChg chg="add">
          <pc:chgData name="Alana Rivera" userId="S::arg3669@ads.northwestern.edu::fc8b707a-b7e9-4f2a-8d71-2d76819b7881" providerId="AD" clId="Web-{40011AF1-B92C-CA3C-AFAD-615C8D0CB09F}" dt="2023-10-26T19:28:20.036" v="9"/>
          <pc:sldLayoutMkLst>
            <pc:docMk/>
            <pc:sldMasterMk cId="1044438843" sldId="2147483744"/>
            <pc:sldLayoutMk cId="478707479" sldId="2147483755"/>
          </pc:sldLayoutMkLst>
        </pc:sldLayoutChg>
      </pc:sldMasterChg>
      <pc:sldMasterChg chg="add addSldLayout">
        <pc:chgData name="Alana Rivera" userId="S::arg3669@ads.northwestern.edu::fc8b707a-b7e9-4f2a-8d71-2d76819b7881" providerId="AD" clId="Web-{40011AF1-B92C-CA3C-AFAD-615C8D0CB09F}" dt="2023-10-26T19:28:22.833" v="20"/>
        <pc:sldMasterMkLst>
          <pc:docMk/>
          <pc:sldMasterMk cId="1131849511" sldId="2147483756"/>
        </pc:sldMasterMkLst>
        <pc:sldLayoutChg chg="add">
          <pc:chgData name="Alana Rivera" userId="S::arg3669@ads.northwestern.edu::fc8b707a-b7e9-4f2a-8d71-2d76819b7881" providerId="AD" clId="Web-{40011AF1-B92C-CA3C-AFAD-615C8D0CB09F}" dt="2023-10-26T19:28:22.833" v="20"/>
          <pc:sldLayoutMkLst>
            <pc:docMk/>
            <pc:sldMasterMk cId="1131849511" sldId="2147483756"/>
            <pc:sldLayoutMk cId="312913676" sldId="2147483757"/>
          </pc:sldLayoutMkLst>
        </pc:sldLayoutChg>
        <pc:sldLayoutChg chg="add">
          <pc:chgData name="Alana Rivera" userId="S::arg3669@ads.northwestern.edu::fc8b707a-b7e9-4f2a-8d71-2d76819b7881" providerId="AD" clId="Web-{40011AF1-B92C-CA3C-AFAD-615C8D0CB09F}" dt="2023-10-26T19:28:22.833" v="20"/>
          <pc:sldLayoutMkLst>
            <pc:docMk/>
            <pc:sldMasterMk cId="1131849511" sldId="2147483756"/>
            <pc:sldLayoutMk cId="1868922923" sldId="2147483758"/>
          </pc:sldLayoutMkLst>
        </pc:sldLayoutChg>
        <pc:sldLayoutChg chg="add">
          <pc:chgData name="Alana Rivera" userId="S::arg3669@ads.northwestern.edu::fc8b707a-b7e9-4f2a-8d71-2d76819b7881" providerId="AD" clId="Web-{40011AF1-B92C-CA3C-AFAD-615C8D0CB09F}" dt="2023-10-26T19:28:22.833" v="20"/>
          <pc:sldLayoutMkLst>
            <pc:docMk/>
            <pc:sldMasterMk cId="1131849511" sldId="2147483756"/>
            <pc:sldLayoutMk cId="4040407331" sldId="2147483759"/>
          </pc:sldLayoutMkLst>
        </pc:sldLayoutChg>
        <pc:sldLayoutChg chg="add">
          <pc:chgData name="Alana Rivera" userId="S::arg3669@ads.northwestern.edu::fc8b707a-b7e9-4f2a-8d71-2d76819b7881" providerId="AD" clId="Web-{40011AF1-B92C-CA3C-AFAD-615C8D0CB09F}" dt="2023-10-26T19:28:22.833" v="20"/>
          <pc:sldLayoutMkLst>
            <pc:docMk/>
            <pc:sldMasterMk cId="1131849511" sldId="2147483756"/>
            <pc:sldLayoutMk cId="3730686940" sldId="2147483760"/>
          </pc:sldLayoutMkLst>
        </pc:sldLayoutChg>
        <pc:sldLayoutChg chg="add">
          <pc:chgData name="Alana Rivera" userId="S::arg3669@ads.northwestern.edu::fc8b707a-b7e9-4f2a-8d71-2d76819b7881" providerId="AD" clId="Web-{40011AF1-B92C-CA3C-AFAD-615C8D0CB09F}" dt="2023-10-26T19:28:22.833" v="20"/>
          <pc:sldLayoutMkLst>
            <pc:docMk/>
            <pc:sldMasterMk cId="1131849511" sldId="2147483756"/>
            <pc:sldLayoutMk cId="1083656265" sldId="2147483761"/>
          </pc:sldLayoutMkLst>
        </pc:sldLayoutChg>
        <pc:sldLayoutChg chg="add">
          <pc:chgData name="Alana Rivera" userId="S::arg3669@ads.northwestern.edu::fc8b707a-b7e9-4f2a-8d71-2d76819b7881" providerId="AD" clId="Web-{40011AF1-B92C-CA3C-AFAD-615C8D0CB09F}" dt="2023-10-26T19:28:22.833" v="20"/>
          <pc:sldLayoutMkLst>
            <pc:docMk/>
            <pc:sldMasterMk cId="1131849511" sldId="2147483756"/>
            <pc:sldLayoutMk cId="1451153458" sldId="2147483762"/>
          </pc:sldLayoutMkLst>
        </pc:sldLayoutChg>
        <pc:sldLayoutChg chg="add">
          <pc:chgData name="Alana Rivera" userId="S::arg3669@ads.northwestern.edu::fc8b707a-b7e9-4f2a-8d71-2d76819b7881" providerId="AD" clId="Web-{40011AF1-B92C-CA3C-AFAD-615C8D0CB09F}" dt="2023-10-26T19:28:22.833" v="20"/>
          <pc:sldLayoutMkLst>
            <pc:docMk/>
            <pc:sldMasterMk cId="1131849511" sldId="2147483756"/>
            <pc:sldLayoutMk cId="2230938158" sldId="2147483763"/>
          </pc:sldLayoutMkLst>
        </pc:sldLayoutChg>
        <pc:sldLayoutChg chg="add">
          <pc:chgData name="Alana Rivera" userId="S::arg3669@ads.northwestern.edu::fc8b707a-b7e9-4f2a-8d71-2d76819b7881" providerId="AD" clId="Web-{40011AF1-B92C-CA3C-AFAD-615C8D0CB09F}" dt="2023-10-26T19:28:22.833" v="20"/>
          <pc:sldLayoutMkLst>
            <pc:docMk/>
            <pc:sldMasterMk cId="1131849511" sldId="2147483756"/>
            <pc:sldLayoutMk cId="3073055561" sldId="2147483764"/>
          </pc:sldLayoutMkLst>
        </pc:sldLayoutChg>
        <pc:sldLayoutChg chg="add">
          <pc:chgData name="Alana Rivera" userId="S::arg3669@ads.northwestern.edu::fc8b707a-b7e9-4f2a-8d71-2d76819b7881" providerId="AD" clId="Web-{40011AF1-B92C-CA3C-AFAD-615C8D0CB09F}" dt="2023-10-26T19:28:22.833" v="20"/>
          <pc:sldLayoutMkLst>
            <pc:docMk/>
            <pc:sldMasterMk cId="1131849511" sldId="2147483756"/>
            <pc:sldLayoutMk cId="27956237" sldId="2147483765"/>
          </pc:sldLayoutMkLst>
        </pc:sldLayoutChg>
        <pc:sldLayoutChg chg="add">
          <pc:chgData name="Alana Rivera" userId="S::arg3669@ads.northwestern.edu::fc8b707a-b7e9-4f2a-8d71-2d76819b7881" providerId="AD" clId="Web-{40011AF1-B92C-CA3C-AFAD-615C8D0CB09F}" dt="2023-10-26T19:28:22.833" v="20"/>
          <pc:sldLayoutMkLst>
            <pc:docMk/>
            <pc:sldMasterMk cId="1131849511" sldId="2147483756"/>
            <pc:sldLayoutMk cId="3894749106" sldId="2147483766"/>
          </pc:sldLayoutMkLst>
        </pc:sldLayoutChg>
        <pc:sldLayoutChg chg="add">
          <pc:chgData name="Alana Rivera" userId="S::arg3669@ads.northwestern.edu::fc8b707a-b7e9-4f2a-8d71-2d76819b7881" providerId="AD" clId="Web-{40011AF1-B92C-CA3C-AFAD-615C8D0CB09F}" dt="2023-10-26T19:28:22.833" v="20"/>
          <pc:sldLayoutMkLst>
            <pc:docMk/>
            <pc:sldMasterMk cId="1131849511" sldId="2147483756"/>
            <pc:sldLayoutMk cId="3625939151" sldId="2147483767"/>
          </pc:sldLayoutMkLst>
        </pc:sldLayoutChg>
      </pc:sldMasterChg>
      <pc:sldMasterChg chg="add addSldLayout">
        <pc:chgData name="Alana Rivera" userId="S::arg3669@ads.northwestern.edu::fc8b707a-b7e9-4f2a-8d71-2d76819b7881" providerId="AD" clId="Web-{40011AF1-B92C-CA3C-AFAD-615C8D0CB09F}" dt="2023-10-26T19:28:22.458" v="17"/>
        <pc:sldMasterMkLst>
          <pc:docMk/>
          <pc:sldMasterMk cId="2858571913" sldId="2147483768"/>
        </pc:sldMasterMkLst>
        <pc:sldLayoutChg chg="add">
          <pc:chgData name="Alana Rivera" userId="S::arg3669@ads.northwestern.edu::fc8b707a-b7e9-4f2a-8d71-2d76819b7881" providerId="AD" clId="Web-{40011AF1-B92C-CA3C-AFAD-615C8D0CB09F}" dt="2023-10-26T19:28:22.458" v="17"/>
          <pc:sldLayoutMkLst>
            <pc:docMk/>
            <pc:sldMasterMk cId="2858571913" sldId="2147483768"/>
            <pc:sldLayoutMk cId="3994692900" sldId="2147483769"/>
          </pc:sldLayoutMkLst>
        </pc:sldLayoutChg>
        <pc:sldLayoutChg chg="add">
          <pc:chgData name="Alana Rivera" userId="S::arg3669@ads.northwestern.edu::fc8b707a-b7e9-4f2a-8d71-2d76819b7881" providerId="AD" clId="Web-{40011AF1-B92C-CA3C-AFAD-615C8D0CB09F}" dt="2023-10-26T19:28:22.458" v="17"/>
          <pc:sldLayoutMkLst>
            <pc:docMk/>
            <pc:sldMasterMk cId="2858571913" sldId="2147483768"/>
            <pc:sldLayoutMk cId="1567466815" sldId="2147483770"/>
          </pc:sldLayoutMkLst>
        </pc:sldLayoutChg>
        <pc:sldLayoutChg chg="add">
          <pc:chgData name="Alana Rivera" userId="S::arg3669@ads.northwestern.edu::fc8b707a-b7e9-4f2a-8d71-2d76819b7881" providerId="AD" clId="Web-{40011AF1-B92C-CA3C-AFAD-615C8D0CB09F}" dt="2023-10-26T19:28:22.458" v="17"/>
          <pc:sldLayoutMkLst>
            <pc:docMk/>
            <pc:sldMasterMk cId="2858571913" sldId="2147483768"/>
            <pc:sldLayoutMk cId="2903695185" sldId="2147483771"/>
          </pc:sldLayoutMkLst>
        </pc:sldLayoutChg>
        <pc:sldLayoutChg chg="add">
          <pc:chgData name="Alana Rivera" userId="S::arg3669@ads.northwestern.edu::fc8b707a-b7e9-4f2a-8d71-2d76819b7881" providerId="AD" clId="Web-{40011AF1-B92C-CA3C-AFAD-615C8D0CB09F}" dt="2023-10-26T19:28:22.458" v="17"/>
          <pc:sldLayoutMkLst>
            <pc:docMk/>
            <pc:sldMasterMk cId="2858571913" sldId="2147483768"/>
            <pc:sldLayoutMk cId="638426212" sldId="2147483772"/>
          </pc:sldLayoutMkLst>
        </pc:sldLayoutChg>
        <pc:sldLayoutChg chg="add">
          <pc:chgData name="Alana Rivera" userId="S::arg3669@ads.northwestern.edu::fc8b707a-b7e9-4f2a-8d71-2d76819b7881" providerId="AD" clId="Web-{40011AF1-B92C-CA3C-AFAD-615C8D0CB09F}" dt="2023-10-26T19:28:22.458" v="17"/>
          <pc:sldLayoutMkLst>
            <pc:docMk/>
            <pc:sldMasterMk cId="2858571913" sldId="2147483768"/>
            <pc:sldLayoutMk cId="3458021428" sldId="2147483773"/>
          </pc:sldLayoutMkLst>
        </pc:sldLayoutChg>
        <pc:sldLayoutChg chg="add">
          <pc:chgData name="Alana Rivera" userId="S::arg3669@ads.northwestern.edu::fc8b707a-b7e9-4f2a-8d71-2d76819b7881" providerId="AD" clId="Web-{40011AF1-B92C-CA3C-AFAD-615C8D0CB09F}" dt="2023-10-26T19:28:22.458" v="17"/>
          <pc:sldLayoutMkLst>
            <pc:docMk/>
            <pc:sldMasterMk cId="2858571913" sldId="2147483768"/>
            <pc:sldLayoutMk cId="41065235" sldId="2147483774"/>
          </pc:sldLayoutMkLst>
        </pc:sldLayoutChg>
        <pc:sldLayoutChg chg="add">
          <pc:chgData name="Alana Rivera" userId="S::arg3669@ads.northwestern.edu::fc8b707a-b7e9-4f2a-8d71-2d76819b7881" providerId="AD" clId="Web-{40011AF1-B92C-CA3C-AFAD-615C8D0CB09F}" dt="2023-10-26T19:28:22.458" v="17"/>
          <pc:sldLayoutMkLst>
            <pc:docMk/>
            <pc:sldMasterMk cId="2858571913" sldId="2147483768"/>
            <pc:sldLayoutMk cId="2134894614" sldId="2147483775"/>
          </pc:sldLayoutMkLst>
        </pc:sldLayoutChg>
        <pc:sldLayoutChg chg="add">
          <pc:chgData name="Alana Rivera" userId="S::arg3669@ads.northwestern.edu::fc8b707a-b7e9-4f2a-8d71-2d76819b7881" providerId="AD" clId="Web-{40011AF1-B92C-CA3C-AFAD-615C8D0CB09F}" dt="2023-10-26T19:28:22.458" v="17"/>
          <pc:sldLayoutMkLst>
            <pc:docMk/>
            <pc:sldMasterMk cId="2858571913" sldId="2147483768"/>
            <pc:sldLayoutMk cId="318495703" sldId="2147483776"/>
          </pc:sldLayoutMkLst>
        </pc:sldLayoutChg>
        <pc:sldLayoutChg chg="add">
          <pc:chgData name="Alana Rivera" userId="S::arg3669@ads.northwestern.edu::fc8b707a-b7e9-4f2a-8d71-2d76819b7881" providerId="AD" clId="Web-{40011AF1-B92C-CA3C-AFAD-615C8D0CB09F}" dt="2023-10-26T19:28:22.458" v="17"/>
          <pc:sldLayoutMkLst>
            <pc:docMk/>
            <pc:sldMasterMk cId="2858571913" sldId="2147483768"/>
            <pc:sldLayoutMk cId="3957100545" sldId="2147483777"/>
          </pc:sldLayoutMkLst>
        </pc:sldLayoutChg>
        <pc:sldLayoutChg chg="add">
          <pc:chgData name="Alana Rivera" userId="S::arg3669@ads.northwestern.edu::fc8b707a-b7e9-4f2a-8d71-2d76819b7881" providerId="AD" clId="Web-{40011AF1-B92C-CA3C-AFAD-615C8D0CB09F}" dt="2023-10-26T19:28:22.458" v="17"/>
          <pc:sldLayoutMkLst>
            <pc:docMk/>
            <pc:sldMasterMk cId="2858571913" sldId="2147483768"/>
            <pc:sldLayoutMk cId="115859770" sldId="2147483778"/>
          </pc:sldLayoutMkLst>
        </pc:sldLayoutChg>
        <pc:sldLayoutChg chg="add">
          <pc:chgData name="Alana Rivera" userId="S::arg3669@ads.northwestern.edu::fc8b707a-b7e9-4f2a-8d71-2d76819b7881" providerId="AD" clId="Web-{40011AF1-B92C-CA3C-AFAD-615C8D0CB09F}" dt="2023-10-26T19:28:22.458" v="17"/>
          <pc:sldLayoutMkLst>
            <pc:docMk/>
            <pc:sldMasterMk cId="2858571913" sldId="2147483768"/>
            <pc:sldLayoutMk cId="1482468427" sldId="2147483779"/>
          </pc:sldLayoutMkLst>
        </pc:sldLayoutChg>
      </pc:sldMasterChg>
      <pc:sldMasterChg chg="add addSldLayout">
        <pc:chgData name="Alana Rivera" userId="S::arg3669@ads.northwestern.edu::fc8b707a-b7e9-4f2a-8d71-2d76819b7881" providerId="AD" clId="Web-{40011AF1-B92C-CA3C-AFAD-615C8D0CB09F}" dt="2023-10-26T19:28:16.895" v="0"/>
        <pc:sldMasterMkLst>
          <pc:docMk/>
          <pc:sldMasterMk cId="1614210207" sldId="2147483780"/>
        </pc:sldMasterMkLst>
        <pc:sldLayoutChg chg="add">
          <pc:chgData name="Alana Rivera" userId="S::arg3669@ads.northwestern.edu::fc8b707a-b7e9-4f2a-8d71-2d76819b7881" providerId="AD" clId="Web-{40011AF1-B92C-CA3C-AFAD-615C8D0CB09F}" dt="2023-10-26T19:28:16.895" v="0"/>
          <pc:sldLayoutMkLst>
            <pc:docMk/>
            <pc:sldMasterMk cId="1614210207" sldId="2147483780"/>
            <pc:sldLayoutMk cId="911296943" sldId="2147483781"/>
          </pc:sldLayoutMkLst>
        </pc:sldLayoutChg>
        <pc:sldLayoutChg chg="add">
          <pc:chgData name="Alana Rivera" userId="S::arg3669@ads.northwestern.edu::fc8b707a-b7e9-4f2a-8d71-2d76819b7881" providerId="AD" clId="Web-{40011AF1-B92C-CA3C-AFAD-615C8D0CB09F}" dt="2023-10-26T19:28:16.895" v="0"/>
          <pc:sldLayoutMkLst>
            <pc:docMk/>
            <pc:sldMasterMk cId="1614210207" sldId="2147483780"/>
            <pc:sldLayoutMk cId="2602642051" sldId="2147483782"/>
          </pc:sldLayoutMkLst>
        </pc:sldLayoutChg>
        <pc:sldLayoutChg chg="add">
          <pc:chgData name="Alana Rivera" userId="S::arg3669@ads.northwestern.edu::fc8b707a-b7e9-4f2a-8d71-2d76819b7881" providerId="AD" clId="Web-{40011AF1-B92C-CA3C-AFAD-615C8D0CB09F}" dt="2023-10-26T19:28:16.895" v="0"/>
          <pc:sldLayoutMkLst>
            <pc:docMk/>
            <pc:sldMasterMk cId="1614210207" sldId="2147483780"/>
            <pc:sldLayoutMk cId="834837551" sldId="2147483783"/>
          </pc:sldLayoutMkLst>
        </pc:sldLayoutChg>
        <pc:sldLayoutChg chg="add">
          <pc:chgData name="Alana Rivera" userId="S::arg3669@ads.northwestern.edu::fc8b707a-b7e9-4f2a-8d71-2d76819b7881" providerId="AD" clId="Web-{40011AF1-B92C-CA3C-AFAD-615C8D0CB09F}" dt="2023-10-26T19:28:16.895" v="0"/>
          <pc:sldLayoutMkLst>
            <pc:docMk/>
            <pc:sldMasterMk cId="1614210207" sldId="2147483780"/>
            <pc:sldLayoutMk cId="1484228273" sldId="2147483784"/>
          </pc:sldLayoutMkLst>
        </pc:sldLayoutChg>
        <pc:sldLayoutChg chg="add">
          <pc:chgData name="Alana Rivera" userId="S::arg3669@ads.northwestern.edu::fc8b707a-b7e9-4f2a-8d71-2d76819b7881" providerId="AD" clId="Web-{40011AF1-B92C-CA3C-AFAD-615C8D0CB09F}" dt="2023-10-26T19:28:16.895" v="0"/>
          <pc:sldLayoutMkLst>
            <pc:docMk/>
            <pc:sldMasterMk cId="1614210207" sldId="2147483780"/>
            <pc:sldLayoutMk cId="1531568992" sldId="2147483785"/>
          </pc:sldLayoutMkLst>
        </pc:sldLayoutChg>
        <pc:sldLayoutChg chg="add">
          <pc:chgData name="Alana Rivera" userId="S::arg3669@ads.northwestern.edu::fc8b707a-b7e9-4f2a-8d71-2d76819b7881" providerId="AD" clId="Web-{40011AF1-B92C-CA3C-AFAD-615C8D0CB09F}" dt="2023-10-26T19:28:16.895" v="0"/>
          <pc:sldLayoutMkLst>
            <pc:docMk/>
            <pc:sldMasterMk cId="1614210207" sldId="2147483780"/>
            <pc:sldLayoutMk cId="1106984846" sldId="2147483786"/>
          </pc:sldLayoutMkLst>
        </pc:sldLayoutChg>
        <pc:sldLayoutChg chg="add">
          <pc:chgData name="Alana Rivera" userId="S::arg3669@ads.northwestern.edu::fc8b707a-b7e9-4f2a-8d71-2d76819b7881" providerId="AD" clId="Web-{40011AF1-B92C-CA3C-AFAD-615C8D0CB09F}" dt="2023-10-26T19:28:16.895" v="0"/>
          <pc:sldLayoutMkLst>
            <pc:docMk/>
            <pc:sldMasterMk cId="1614210207" sldId="2147483780"/>
            <pc:sldLayoutMk cId="244374600" sldId="2147483787"/>
          </pc:sldLayoutMkLst>
        </pc:sldLayoutChg>
        <pc:sldLayoutChg chg="add">
          <pc:chgData name="Alana Rivera" userId="S::arg3669@ads.northwestern.edu::fc8b707a-b7e9-4f2a-8d71-2d76819b7881" providerId="AD" clId="Web-{40011AF1-B92C-CA3C-AFAD-615C8D0CB09F}" dt="2023-10-26T19:28:16.895" v="0"/>
          <pc:sldLayoutMkLst>
            <pc:docMk/>
            <pc:sldMasterMk cId="1614210207" sldId="2147483780"/>
            <pc:sldLayoutMk cId="2245111432" sldId="2147483788"/>
          </pc:sldLayoutMkLst>
        </pc:sldLayoutChg>
        <pc:sldLayoutChg chg="add">
          <pc:chgData name="Alana Rivera" userId="S::arg3669@ads.northwestern.edu::fc8b707a-b7e9-4f2a-8d71-2d76819b7881" providerId="AD" clId="Web-{40011AF1-B92C-CA3C-AFAD-615C8D0CB09F}" dt="2023-10-26T19:28:16.895" v="0"/>
          <pc:sldLayoutMkLst>
            <pc:docMk/>
            <pc:sldMasterMk cId="1614210207" sldId="2147483780"/>
            <pc:sldLayoutMk cId="325370072" sldId="2147483789"/>
          </pc:sldLayoutMkLst>
        </pc:sldLayoutChg>
        <pc:sldLayoutChg chg="add">
          <pc:chgData name="Alana Rivera" userId="S::arg3669@ads.northwestern.edu::fc8b707a-b7e9-4f2a-8d71-2d76819b7881" providerId="AD" clId="Web-{40011AF1-B92C-CA3C-AFAD-615C8D0CB09F}" dt="2023-10-26T19:28:16.895" v="0"/>
          <pc:sldLayoutMkLst>
            <pc:docMk/>
            <pc:sldMasterMk cId="1614210207" sldId="2147483780"/>
            <pc:sldLayoutMk cId="70777355" sldId="2147483790"/>
          </pc:sldLayoutMkLst>
        </pc:sldLayoutChg>
        <pc:sldLayoutChg chg="add">
          <pc:chgData name="Alana Rivera" userId="S::arg3669@ads.northwestern.edu::fc8b707a-b7e9-4f2a-8d71-2d76819b7881" providerId="AD" clId="Web-{40011AF1-B92C-CA3C-AFAD-615C8D0CB09F}" dt="2023-10-26T19:28:16.895" v="0"/>
          <pc:sldLayoutMkLst>
            <pc:docMk/>
            <pc:sldMasterMk cId="1614210207" sldId="2147483780"/>
            <pc:sldLayoutMk cId="700627258" sldId="2147483791"/>
          </pc:sldLayoutMkLst>
        </pc:sldLayoutChg>
      </pc:sldMasterChg>
      <pc:sldMasterChg chg="replId modSldLayout">
        <pc:chgData name="Alana Rivera" userId="S::arg3669@ads.northwestern.edu::fc8b707a-b7e9-4f2a-8d71-2d76819b7881" providerId="AD" clId="Web-{40011AF1-B92C-CA3C-AFAD-615C8D0CB09F}" dt="2023-10-26T19:28:19.864" v="8"/>
        <pc:sldMasterMkLst>
          <pc:docMk/>
          <pc:sldMasterMk cId="3398072668" sldId="2147483792"/>
        </pc:sldMasterMkLst>
        <pc:sldLayoutChg chg="replId">
          <pc:chgData name="Alana Rivera" userId="S::arg3669@ads.northwestern.edu::fc8b707a-b7e9-4f2a-8d71-2d76819b7881" providerId="AD" clId="Web-{40011AF1-B92C-CA3C-AFAD-615C8D0CB09F}" dt="2023-10-26T19:28:18.567" v="1"/>
          <pc:sldLayoutMkLst>
            <pc:docMk/>
            <pc:sldMasterMk cId="3398072668" sldId="2147483792"/>
            <pc:sldLayoutMk cId="1677444432" sldId="2147483793"/>
          </pc:sldLayoutMkLst>
        </pc:sldLayoutChg>
        <pc:sldLayoutChg chg="replId">
          <pc:chgData name="Alana Rivera" userId="S::arg3669@ads.northwestern.edu::fc8b707a-b7e9-4f2a-8d71-2d76819b7881" providerId="AD" clId="Web-{40011AF1-B92C-CA3C-AFAD-615C8D0CB09F}" dt="2023-10-26T19:28:18.567" v="1"/>
          <pc:sldLayoutMkLst>
            <pc:docMk/>
            <pc:sldMasterMk cId="3398072668" sldId="2147483792"/>
            <pc:sldLayoutMk cId="2921562550" sldId="2147483794"/>
          </pc:sldLayoutMkLst>
        </pc:sldLayoutChg>
        <pc:sldLayoutChg chg="replId">
          <pc:chgData name="Alana Rivera" userId="S::arg3669@ads.northwestern.edu::fc8b707a-b7e9-4f2a-8d71-2d76819b7881" providerId="AD" clId="Web-{40011AF1-B92C-CA3C-AFAD-615C8D0CB09F}" dt="2023-10-26T19:28:18.567" v="1"/>
          <pc:sldLayoutMkLst>
            <pc:docMk/>
            <pc:sldMasterMk cId="3398072668" sldId="2147483792"/>
            <pc:sldLayoutMk cId="253704625" sldId="2147483795"/>
          </pc:sldLayoutMkLst>
        </pc:sldLayoutChg>
        <pc:sldLayoutChg chg="replId">
          <pc:chgData name="Alana Rivera" userId="S::arg3669@ads.northwestern.edu::fc8b707a-b7e9-4f2a-8d71-2d76819b7881" providerId="AD" clId="Web-{40011AF1-B92C-CA3C-AFAD-615C8D0CB09F}" dt="2023-10-26T19:28:18.567" v="1"/>
          <pc:sldLayoutMkLst>
            <pc:docMk/>
            <pc:sldMasterMk cId="3398072668" sldId="2147483792"/>
            <pc:sldLayoutMk cId="1899249909" sldId="2147483796"/>
          </pc:sldLayoutMkLst>
        </pc:sldLayoutChg>
        <pc:sldLayoutChg chg="replId">
          <pc:chgData name="Alana Rivera" userId="S::arg3669@ads.northwestern.edu::fc8b707a-b7e9-4f2a-8d71-2d76819b7881" providerId="AD" clId="Web-{40011AF1-B92C-CA3C-AFAD-615C8D0CB09F}" dt="2023-10-26T19:28:18.567" v="1"/>
          <pc:sldLayoutMkLst>
            <pc:docMk/>
            <pc:sldMasterMk cId="3398072668" sldId="2147483792"/>
            <pc:sldLayoutMk cId="1413364251" sldId="2147483797"/>
          </pc:sldLayoutMkLst>
        </pc:sldLayoutChg>
        <pc:sldLayoutChg chg="replId">
          <pc:chgData name="Alana Rivera" userId="S::arg3669@ads.northwestern.edu::fc8b707a-b7e9-4f2a-8d71-2d76819b7881" providerId="AD" clId="Web-{40011AF1-B92C-CA3C-AFAD-615C8D0CB09F}" dt="2023-10-26T19:28:18.567" v="1"/>
          <pc:sldLayoutMkLst>
            <pc:docMk/>
            <pc:sldMasterMk cId="3398072668" sldId="2147483792"/>
            <pc:sldLayoutMk cId="2222942025" sldId="2147483798"/>
          </pc:sldLayoutMkLst>
        </pc:sldLayoutChg>
        <pc:sldLayoutChg chg="replId">
          <pc:chgData name="Alana Rivera" userId="S::arg3669@ads.northwestern.edu::fc8b707a-b7e9-4f2a-8d71-2d76819b7881" providerId="AD" clId="Web-{40011AF1-B92C-CA3C-AFAD-615C8D0CB09F}" dt="2023-10-26T19:28:18.567" v="1"/>
          <pc:sldLayoutMkLst>
            <pc:docMk/>
            <pc:sldMasterMk cId="3398072668" sldId="2147483792"/>
            <pc:sldLayoutMk cId="4213659853" sldId="2147483799"/>
          </pc:sldLayoutMkLst>
        </pc:sldLayoutChg>
        <pc:sldLayoutChg chg="replId">
          <pc:chgData name="Alana Rivera" userId="S::arg3669@ads.northwestern.edu::fc8b707a-b7e9-4f2a-8d71-2d76819b7881" providerId="AD" clId="Web-{40011AF1-B92C-CA3C-AFAD-615C8D0CB09F}" dt="2023-10-26T19:28:18.567" v="1"/>
          <pc:sldLayoutMkLst>
            <pc:docMk/>
            <pc:sldMasterMk cId="3398072668" sldId="2147483792"/>
            <pc:sldLayoutMk cId="478444582" sldId="2147483800"/>
          </pc:sldLayoutMkLst>
        </pc:sldLayoutChg>
        <pc:sldLayoutChg chg="replId">
          <pc:chgData name="Alana Rivera" userId="S::arg3669@ads.northwestern.edu::fc8b707a-b7e9-4f2a-8d71-2d76819b7881" providerId="AD" clId="Web-{40011AF1-B92C-CA3C-AFAD-615C8D0CB09F}" dt="2023-10-26T19:28:18.567" v="1"/>
          <pc:sldLayoutMkLst>
            <pc:docMk/>
            <pc:sldMasterMk cId="3398072668" sldId="2147483792"/>
            <pc:sldLayoutMk cId="44881180" sldId="2147483801"/>
          </pc:sldLayoutMkLst>
        </pc:sldLayoutChg>
        <pc:sldLayoutChg chg="replId">
          <pc:chgData name="Alana Rivera" userId="S::arg3669@ads.northwestern.edu::fc8b707a-b7e9-4f2a-8d71-2d76819b7881" providerId="AD" clId="Web-{40011AF1-B92C-CA3C-AFAD-615C8D0CB09F}" dt="2023-10-26T19:28:18.567" v="1"/>
          <pc:sldLayoutMkLst>
            <pc:docMk/>
            <pc:sldMasterMk cId="3398072668" sldId="2147483792"/>
            <pc:sldLayoutMk cId="512679514" sldId="2147483802"/>
          </pc:sldLayoutMkLst>
        </pc:sldLayoutChg>
        <pc:sldLayoutChg chg="replId">
          <pc:chgData name="Alana Rivera" userId="S::arg3669@ads.northwestern.edu::fc8b707a-b7e9-4f2a-8d71-2d76819b7881" providerId="AD" clId="Web-{40011AF1-B92C-CA3C-AFAD-615C8D0CB09F}" dt="2023-10-26T19:28:18.567" v="1"/>
          <pc:sldLayoutMkLst>
            <pc:docMk/>
            <pc:sldMasterMk cId="3398072668" sldId="2147483792"/>
            <pc:sldLayoutMk cId="344734792" sldId="2147483803"/>
          </pc:sldLayoutMkLst>
        </pc:sldLayoutChg>
        <pc:sldLayoutChg chg="replId">
          <pc:chgData name="Alana Rivera" userId="S::arg3669@ads.northwestern.edu::fc8b707a-b7e9-4f2a-8d71-2d76819b7881" providerId="AD" clId="Web-{40011AF1-B92C-CA3C-AFAD-615C8D0CB09F}" dt="2023-10-26T19:28:19.864" v="8"/>
          <pc:sldLayoutMkLst>
            <pc:docMk/>
            <pc:sldMasterMk cId="3398072668" sldId="2147483792"/>
            <pc:sldLayoutMk cId="3793503631" sldId="2147483840"/>
          </pc:sldLayoutMkLst>
        </pc:sldLayoutChg>
      </pc:sldMasterChg>
      <pc:sldMasterChg chg="add addSldLayout">
        <pc:chgData name="Alana Rivera" userId="S::arg3669@ads.northwestern.edu::fc8b707a-b7e9-4f2a-8d71-2d76819b7881" providerId="AD" clId="Web-{40011AF1-B92C-CA3C-AFAD-615C8D0CB09F}" dt="2023-10-26T19:28:19.348" v="5"/>
        <pc:sldMasterMkLst>
          <pc:docMk/>
          <pc:sldMasterMk cId="596099901" sldId="2147483804"/>
        </pc:sldMasterMkLst>
        <pc:sldLayoutChg chg="add">
          <pc:chgData name="Alana Rivera" userId="S::arg3669@ads.northwestern.edu::fc8b707a-b7e9-4f2a-8d71-2d76819b7881" providerId="AD" clId="Web-{40011AF1-B92C-CA3C-AFAD-615C8D0CB09F}" dt="2023-10-26T19:28:19.348" v="5"/>
          <pc:sldLayoutMkLst>
            <pc:docMk/>
            <pc:sldMasterMk cId="596099901" sldId="2147483804"/>
            <pc:sldLayoutMk cId="3027300638" sldId="2147483805"/>
          </pc:sldLayoutMkLst>
        </pc:sldLayoutChg>
        <pc:sldLayoutChg chg="add">
          <pc:chgData name="Alana Rivera" userId="S::arg3669@ads.northwestern.edu::fc8b707a-b7e9-4f2a-8d71-2d76819b7881" providerId="AD" clId="Web-{40011AF1-B92C-CA3C-AFAD-615C8D0CB09F}" dt="2023-10-26T19:28:19.348" v="5"/>
          <pc:sldLayoutMkLst>
            <pc:docMk/>
            <pc:sldMasterMk cId="596099901" sldId="2147483804"/>
            <pc:sldLayoutMk cId="128139865" sldId="2147483806"/>
          </pc:sldLayoutMkLst>
        </pc:sldLayoutChg>
        <pc:sldLayoutChg chg="add">
          <pc:chgData name="Alana Rivera" userId="S::arg3669@ads.northwestern.edu::fc8b707a-b7e9-4f2a-8d71-2d76819b7881" providerId="AD" clId="Web-{40011AF1-B92C-CA3C-AFAD-615C8D0CB09F}" dt="2023-10-26T19:28:19.348" v="5"/>
          <pc:sldLayoutMkLst>
            <pc:docMk/>
            <pc:sldMasterMk cId="596099901" sldId="2147483804"/>
            <pc:sldLayoutMk cId="177864166" sldId="2147483807"/>
          </pc:sldLayoutMkLst>
        </pc:sldLayoutChg>
        <pc:sldLayoutChg chg="add">
          <pc:chgData name="Alana Rivera" userId="S::arg3669@ads.northwestern.edu::fc8b707a-b7e9-4f2a-8d71-2d76819b7881" providerId="AD" clId="Web-{40011AF1-B92C-CA3C-AFAD-615C8D0CB09F}" dt="2023-10-26T19:28:19.348" v="5"/>
          <pc:sldLayoutMkLst>
            <pc:docMk/>
            <pc:sldMasterMk cId="596099901" sldId="2147483804"/>
            <pc:sldLayoutMk cId="4178101277" sldId="2147483808"/>
          </pc:sldLayoutMkLst>
        </pc:sldLayoutChg>
        <pc:sldLayoutChg chg="add">
          <pc:chgData name="Alana Rivera" userId="S::arg3669@ads.northwestern.edu::fc8b707a-b7e9-4f2a-8d71-2d76819b7881" providerId="AD" clId="Web-{40011AF1-B92C-CA3C-AFAD-615C8D0CB09F}" dt="2023-10-26T19:28:19.348" v="5"/>
          <pc:sldLayoutMkLst>
            <pc:docMk/>
            <pc:sldMasterMk cId="596099901" sldId="2147483804"/>
            <pc:sldLayoutMk cId="4192172013" sldId="2147483809"/>
          </pc:sldLayoutMkLst>
        </pc:sldLayoutChg>
        <pc:sldLayoutChg chg="add">
          <pc:chgData name="Alana Rivera" userId="S::arg3669@ads.northwestern.edu::fc8b707a-b7e9-4f2a-8d71-2d76819b7881" providerId="AD" clId="Web-{40011AF1-B92C-CA3C-AFAD-615C8D0CB09F}" dt="2023-10-26T19:28:19.348" v="5"/>
          <pc:sldLayoutMkLst>
            <pc:docMk/>
            <pc:sldMasterMk cId="596099901" sldId="2147483804"/>
            <pc:sldLayoutMk cId="2691120226" sldId="2147483810"/>
          </pc:sldLayoutMkLst>
        </pc:sldLayoutChg>
        <pc:sldLayoutChg chg="add">
          <pc:chgData name="Alana Rivera" userId="S::arg3669@ads.northwestern.edu::fc8b707a-b7e9-4f2a-8d71-2d76819b7881" providerId="AD" clId="Web-{40011AF1-B92C-CA3C-AFAD-615C8D0CB09F}" dt="2023-10-26T19:28:19.348" v="5"/>
          <pc:sldLayoutMkLst>
            <pc:docMk/>
            <pc:sldMasterMk cId="596099901" sldId="2147483804"/>
            <pc:sldLayoutMk cId="3203328453" sldId="2147483811"/>
          </pc:sldLayoutMkLst>
        </pc:sldLayoutChg>
        <pc:sldLayoutChg chg="add">
          <pc:chgData name="Alana Rivera" userId="S::arg3669@ads.northwestern.edu::fc8b707a-b7e9-4f2a-8d71-2d76819b7881" providerId="AD" clId="Web-{40011AF1-B92C-CA3C-AFAD-615C8D0CB09F}" dt="2023-10-26T19:28:19.348" v="5"/>
          <pc:sldLayoutMkLst>
            <pc:docMk/>
            <pc:sldMasterMk cId="596099901" sldId="2147483804"/>
            <pc:sldLayoutMk cId="1783698979" sldId="2147483812"/>
          </pc:sldLayoutMkLst>
        </pc:sldLayoutChg>
        <pc:sldLayoutChg chg="add">
          <pc:chgData name="Alana Rivera" userId="S::arg3669@ads.northwestern.edu::fc8b707a-b7e9-4f2a-8d71-2d76819b7881" providerId="AD" clId="Web-{40011AF1-B92C-CA3C-AFAD-615C8D0CB09F}" dt="2023-10-26T19:28:19.348" v="5"/>
          <pc:sldLayoutMkLst>
            <pc:docMk/>
            <pc:sldMasterMk cId="596099901" sldId="2147483804"/>
            <pc:sldLayoutMk cId="2920509746" sldId="2147483813"/>
          </pc:sldLayoutMkLst>
        </pc:sldLayoutChg>
        <pc:sldLayoutChg chg="add">
          <pc:chgData name="Alana Rivera" userId="S::arg3669@ads.northwestern.edu::fc8b707a-b7e9-4f2a-8d71-2d76819b7881" providerId="AD" clId="Web-{40011AF1-B92C-CA3C-AFAD-615C8D0CB09F}" dt="2023-10-26T19:28:19.348" v="5"/>
          <pc:sldLayoutMkLst>
            <pc:docMk/>
            <pc:sldMasterMk cId="596099901" sldId="2147483804"/>
            <pc:sldLayoutMk cId="2271521172" sldId="2147483814"/>
          </pc:sldLayoutMkLst>
        </pc:sldLayoutChg>
        <pc:sldLayoutChg chg="add">
          <pc:chgData name="Alana Rivera" userId="S::arg3669@ads.northwestern.edu::fc8b707a-b7e9-4f2a-8d71-2d76819b7881" providerId="AD" clId="Web-{40011AF1-B92C-CA3C-AFAD-615C8D0CB09F}" dt="2023-10-26T19:28:19.348" v="5"/>
          <pc:sldLayoutMkLst>
            <pc:docMk/>
            <pc:sldMasterMk cId="596099901" sldId="2147483804"/>
            <pc:sldLayoutMk cId="3692943299" sldId="2147483815"/>
          </pc:sldLayoutMkLst>
        </pc:sldLayoutChg>
      </pc:sldMasterChg>
      <pc:sldMasterChg chg="add addSldLayout">
        <pc:chgData name="Alana Rivera" userId="S::arg3669@ads.northwestern.edu::fc8b707a-b7e9-4f2a-8d71-2d76819b7881" providerId="AD" clId="Web-{40011AF1-B92C-CA3C-AFAD-615C8D0CB09F}" dt="2023-10-26T19:28:18.802" v="2"/>
        <pc:sldMasterMkLst>
          <pc:docMk/>
          <pc:sldMasterMk cId="4216379526" sldId="2147483816"/>
        </pc:sldMasterMkLst>
        <pc:sldLayoutChg chg="add">
          <pc:chgData name="Alana Rivera" userId="S::arg3669@ads.northwestern.edu::fc8b707a-b7e9-4f2a-8d71-2d76819b7881" providerId="AD" clId="Web-{40011AF1-B92C-CA3C-AFAD-615C8D0CB09F}" dt="2023-10-26T19:28:18.802" v="2"/>
          <pc:sldLayoutMkLst>
            <pc:docMk/>
            <pc:sldMasterMk cId="4216379526" sldId="2147483816"/>
            <pc:sldLayoutMk cId="2053935556" sldId="2147483817"/>
          </pc:sldLayoutMkLst>
        </pc:sldLayoutChg>
        <pc:sldLayoutChg chg="add">
          <pc:chgData name="Alana Rivera" userId="S::arg3669@ads.northwestern.edu::fc8b707a-b7e9-4f2a-8d71-2d76819b7881" providerId="AD" clId="Web-{40011AF1-B92C-CA3C-AFAD-615C8D0CB09F}" dt="2023-10-26T19:28:18.802" v="2"/>
          <pc:sldLayoutMkLst>
            <pc:docMk/>
            <pc:sldMasterMk cId="4216379526" sldId="2147483816"/>
            <pc:sldLayoutMk cId="3423389916" sldId="2147483818"/>
          </pc:sldLayoutMkLst>
        </pc:sldLayoutChg>
        <pc:sldLayoutChg chg="add">
          <pc:chgData name="Alana Rivera" userId="S::arg3669@ads.northwestern.edu::fc8b707a-b7e9-4f2a-8d71-2d76819b7881" providerId="AD" clId="Web-{40011AF1-B92C-CA3C-AFAD-615C8D0CB09F}" dt="2023-10-26T19:28:18.802" v="2"/>
          <pc:sldLayoutMkLst>
            <pc:docMk/>
            <pc:sldMasterMk cId="4216379526" sldId="2147483816"/>
            <pc:sldLayoutMk cId="4116251157" sldId="2147483819"/>
          </pc:sldLayoutMkLst>
        </pc:sldLayoutChg>
        <pc:sldLayoutChg chg="add">
          <pc:chgData name="Alana Rivera" userId="S::arg3669@ads.northwestern.edu::fc8b707a-b7e9-4f2a-8d71-2d76819b7881" providerId="AD" clId="Web-{40011AF1-B92C-CA3C-AFAD-615C8D0CB09F}" dt="2023-10-26T19:28:18.802" v="2"/>
          <pc:sldLayoutMkLst>
            <pc:docMk/>
            <pc:sldMasterMk cId="4216379526" sldId="2147483816"/>
            <pc:sldLayoutMk cId="2283160919" sldId="2147483820"/>
          </pc:sldLayoutMkLst>
        </pc:sldLayoutChg>
        <pc:sldLayoutChg chg="add">
          <pc:chgData name="Alana Rivera" userId="S::arg3669@ads.northwestern.edu::fc8b707a-b7e9-4f2a-8d71-2d76819b7881" providerId="AD" clId="Web-{40011AF1-B92C-CA3C-AFAD-615C8D0CB09F}" dt="2023-10-26T19:28:18.802" v="2"/>
          <pc:sldLayoutMkLst>
            <pc:docMk/>
            <pc:sldMasterMk cId="4216379526" sldId="2147483816"/>
            <pc:sldLayoutMk cId="393465735" sldId="2147483821"/>
          </pc:sldLayoutMkLst>
        </pc:sldLayoutChg>
        <pc:sldLayoutChg chg="add">
          <pc:chgData name="Alana Rivera" userId="S::arg3669@ads.northwestern.edu::fc8b707a-b7e9-4f2a-8d71-2d76819b7881" providerId="AD" clId="Web-{40011AF1-B92C-CA3C-AFAD-615C8D0CB09F}" dt="2023-10-26T19:28:18.802" v="2"/>
          <pc:sldLayoutMkLst>
            <pc:docMk/>
            <pc:sldMasterMk cId="4216379526" sldId="2147483816"/>
            <pc:sldLayoutMk cId="1304010188" sldId="2147483822"/>
          </pc:sldLayoutMkLst>
        </pc:sldLayoutChg>
        <pc:sldLayoutChg chg="add">
          <pc:chgData name="Alana Rivera" userId="S::arg3669@ads.northwestern.edu::fc8b707a-b7e9-4f2a-8d71-2d76819b7881" providerId="AD" clId="Web-{40011AF1-B92C-CA3C-AFAD-615C8D0CB09F}" dt="2023-10-26T19:28:18.802" v="2"/>
          <pc:sldLayoutMkLst>
            <pc:docMk/>
            <pc:sldMasterMk cId="4216379526" sldId="2147483816"/>
            <pc:sldLayoutMk cId="3220769516" sldId="2147483823"/>
          </pc:sldLayoutMkLst>
        </pc:sldLayoutChg>
        <pc:sldLayoutChg chg="add">
          <pc:chgData name="Alana Rivera" userId="S::arg3669@ads.northwestern.edu::fc8b707a-b7e9-4f2a-8d71-2d76819b7881" providerId="AD" clId="Web-{40011AF1-B92C-CA3C-AFAD-615C8D0CB09F}" dt="2023-10-26T19:28:18.802" v="2"/>
          <pc:sldLayoutMkLst>
            <pc:docMk/>
            <pc:sldMasterMk cId="4216379526" sldId="2147483816"/>
            <pc:sldLayoutMk cId="2823755237" sldId="2147483824"/>
          </pc:sldLayoutMkLst>
        </pc:sldLayoutChg>
        <pc:sldLayoutChg chg="add">
          <pc:chgData name="Alana Rivera" userId="S::arg3669@ads.northwestern.edu::fc8b707a-b7e9-4f2a-8d71-2d76819b7881" providerId="AD" clId="Web-{40011AF1-B92C-CA3C-AFAD-615C8D0CB09F}" dt="2023-10-26T19:28:18.802" v="2"/>
          <pc:sldLayoutMkLst>
            <pc:docMk/>
            <pc:sldMasterMk cId="4216379526" sldId="2147483816"/>
            <pc:sldLayoutMk cId="1904929909" sldId="2147483825"/>
          </pc:sldLayoutMkLst>
        </pc:sldLayoutChg>
        <pc:sldLayoutChg chg="add">
          <pc:chgData name="Alana Rivera" userId="S::arg3669@ads.northwestern.edu::fc8b707a-b7e9-4f2a-8d71-2d76819b7881" providerId="AD" clId="Web-{40011AF1-B92C-CA3C-AFAD-615C8D0CB09F}" dt="2023-10-26T19:28:18.802" v="2"/>
          <pc:sldLayoutMkLst>
            <pc:docMk/>
            <pc:sldMasterMk cId="4216379526" sldId="2147483816"/>
            <pc:sldLayoutMk cId="1095073971" sldId="2147483826"/>
          </pc:sldLayoutMkLst>
        </pc:sldLayoutChg>
        <pc:sldLayoutChg chg="add">
          <pc:chgData name="Alana Rivera" userId="S::arg3669@ads.northwestern.edu::fc8b707a-b7e9-4f2a-8d71-2d76819b7881" providerId="AD" clId="Web-{40011AF1-B92C-CA3C-AFAD-615C8D0CB09F}" dt="2023-10-26T19:28:18.802" v="2"/>
          <pc:sldLayoutMkLst>
            <pc:docMk/>
            <pc:sldMasterMk cId="4216379526" sldId="2147483816"/>
            <pc:sldLayoutMk cId="3514972937" sldId="2147483827"/>
          </pc:sldLayoutMkLst>
        </pc:sldLayoutChg>
      </pc:sldMasterChg>
      <pc:sldMasterChg chg="replId modSldLayout">
        <pc:chgData name="Alana Rivera" userId="S::arg3669@ads.northwestern.edu::fc8b707a-b7e9-4f2a-8d71-2d76819b7881" providerId="AD" clId="Web-{40011AF1-B92C-CA3C-AFAD-615C8D0CB09F}" dt="2023-10-26T19:28:19.145" v="4"/>
        <pc:sldMasterMkLst>
          <pc:docMk/>
          <pc:sldMasterMk cId="0" sldId="2147483828"/>
        </pc:sldMasterMkLst>
        <pc:sldLayoutChg chg="replId">
          <pc:chgData name="Alana Rivera" userId="S::arg3669@ads.northwestern.edu::fc8b707a-b7e9-4f2a-8d71-2d76819b7881" providerId="AD" clId="Web-{40011AF1-B92C-CA3C-AFAD-615C8D0CB09F}" dt="2023-10-26T19:28:19.145" v="4"/>
          <pc:sldLayoutMkLst>
            <pc:docMk/>
            <pc:sldMasterMk cId="0" sldId="2147483828"/>
            <pc:sldLayoutMk cId="0" sldId="2147483829"/>
          </pc:sldLayoutMkLst>
        </pc:sldLayoutChg>
        <pc:sldLayoutChg chg="replId">
          <pc:chgData name="Alana Rivera" userId="S::arg3669@ads.northwestern.edu::fc8b707a-b7e9-4f2a-8d71-2d76819b7881" providerId="AD" clId="Web-{40011AF1-B92C-CA3C-AFAD-615C8D0CB09F}" dt="2023-10-26T19:28:19.145" v="4"/>
          <pc:sldLayoutMkLst>
            <pc:docMk/>
            <pc:sldMasterMk cId="0" sldId="2147483828"/>
            <pc:sldLayoutMk cId="0" sldId="2147483830"/>
          </pc:sldLayoutMkLst>
        </pc:sldLayoutChg>
        <pc:sldLayoutChg chg="replId">
          <pc:chgData name="Alana Rivera" userId="S::arg3669@ads.northwestern.edu::fc8b707a-b7e9-4f2a-8d71-2d76819b7881" providerId="AD" clId="Web-{40011AF1-B92C-CA3C-AFAD-615C8D0CB09F}" dt="2023-10-26T19:28:19.145" v="4"/>
          <pc:sldLayoutMkLst>
            <pc:docMk/>
            <pc:sldMasterMk cId="0" sldId="2147483828"/>
            <pc:sldLayoutMk cId="0" sldId="2147483831"/>
          </pc:sldLayoutMkLst>
        </pc:sldLayoutChg>
        <pc:sldLayoutChg chg="replId">
          <pc:chgData name="Alana Rivera" userId="S::arg3669@ads.northwestern.edu::fc8b707a-b7e9-4f2a-8d71-2d76819b7881" providerId="AD" clId="Web-{40011AF1-B92C-CA3C-AFAD-615C8D0CB09F}" dt="2023-10-26T19:28:19.145" v="4"/>
          <pc:sldLayoutMkLst>
            <pc:docMk/>
            <pc:sldMasterMk cId="0" sldId="2147483828"/>
            <pc:sldLayoutMk cId="0" sldId="2147483832"/>
          </pc:sldLayoutMkLst>
        </pc:sldLayoutChg>
      </pc:sldMasterChg>
      <pc:sldMasterChg chg="replId modSldLayout">
        <pc:chgData name="Alana Rivera" userId="S::arg3669@ads.northwestern.edu::fc8b707a-b7e9-4f2a-8d71-2d76819b7881" providerId="AD" clId="Web-{40011AF1-B92C-CA3C-AFAD-615C8D0CB09F}" dt="2023-10-26T19:28:19.145" v="4"/>
        <pc:sldMasterMkLst>
          <pc:docMk/>
          <pc:sldMasterMk cId="1242216240" sldId="2147483833"/>
        </pc:sldMasterMkLst>
        <pc:sldLayoutChg chg="replId">
          <pc:chgData name="Alana Rivera" userId="S::arg3669@ads.northwestern.edu::fc8b707a-b7e9-4f2a-8d71-2d76819b7881" providerId="AD" clId="Web-{40011AF1-B92C-CA3C-AFAD-615C8D0CB09F}" dt="2023-10-26T19:28:19.145" v="4"/>
          <pc:sldLayoutMkLst>
            <pc:docMk/>
            <pc:sldMasterMk cId="1242216240" sldId="2147483833"/>
            <pc:sldLayoutMk cId="595643213" sldId="2147483834"/>
          </pc:sldLayoutMkLst>
        </pc:sldLayoutChg>
        <pc:sldLayoutChg chg="replId">
          <pc:chgData name="Alana Rivera" userId="S::arg3669@ads.northwestern.edu::fc8b707a-b7e9-4f2a-8d71-2d76819b7881" providerId="AD" clId="Web-{40011AF1-B92C-CA3C-AFAD-615C8D0CB09F}" dt="2023-10-26T19:28:19.145" v="4"/>
          <pc:sldLayoutMkLst>
            <pc:docMk/>
            <pc:sldMasterMk cId="1242216240" sldId="2147483833"/>
            <pc:sldLayoutMk cId="3576424186" sldId="2147483835"/>
          </pc:sldLayoutMkLst>
        </pc:sldLayoutChg>
        <pc:sldLayoutChg chg="replId">
          <pc:chgData name="Alana Rivera" userId="S::arg3669@ads.northwestern.edu::fc8b707a-b7e9-4f2a-8d71-2d76819b7881" providerId="AD" clId="Web-{40011AF1-B92C-CA3C-AFAD-615C8D0CB09F}" dt="2023-10-26T19:28:19.145" v="4"/>
          <pc:sldLayoutMkLst>
            <pc:docMk/>
            <pc:sldMasterMk cId="1242216240" sldId="2147483833"/>
            <pc:sldLayoutMk cId="4165929795" sldId="2147483836"/>
          </pc:sldLayoutMkLst>
        </pc:sldLayoutChg>
        <pc:sldLayoutChg chg="replId">
          <pc:chgData name="Alana Rivera" userId="S::arg3669@ads.northwestern.edu::fc8b707a-b7e9-4f2a-8d71-2d76819b7881" providerId="AD" clId="Web-{40011AF1-B92C-CA3C-AFAD-615C8D0CB09F}" dt="2023-10-26T19:28:19.145" v="4"/>
          <pc:sldLayoutMkLst>
            <pc:docMk/>
            <pc:sldMasterMk cId="1242216240" sldId="2147483833"/>
            <pc:sldLayoutMk cId="1974614808" sldId="2147483837"/>
          </pc:sldLayoutMkLst>
        </pc:sldLayoutChg>
        <pc:sldLayoutChg chg="replId">
          <pc:chgData name="Alana Rivera" userId="S::arg3669@ads.northwestern.edu::fc8b707a-b7e9-4f2a-8d71-2d76819b7881" providerId="AD" clId="Web-{40011AF1-B92C-CA3C-AFAD-615C8D0CB09F}" dt="2023-10-26T19:28:19.145" v="4"/>
          <pc:sldLayoutMkLst>
            <pc:docMk/>
            <pc:sldMasterMk cId="1242216240" sldId="2147483833"/>
            <pc:sldLayoutMk cId="714947560" sldId="2147483838"/>
          </pc:sldLayoutMkLst>
        </pc:sldLayoutChg>
        <pc:sldLayoutChg chg="replId">
          <pc:chgData name="Alana Rivera" userId="S::arg3669@ads.northwestern.edu::fc8b707a-b7e9-4f2a-8d71-2d76819b7881" providerId="AD" clId="Web-{40011AF1-B92C-CA3C-AFAD-615C8D0CB09F}" dt="2023-10-26T19:28:19.145" v="4"/>
          <pc:sldLayoutMkLst>
            <pc:docMk/>
            <pc:sldMasterMk cId="1242216240" sldId="2147483833"/>
            <pc:sldLayoutMk cId="3357956398" sldId="2147483839"/>
          </pc:sldLayoutMkLst>
        </pc:sldLayoutChg>
      </pc:sldMasterChg>
      <pc:sldMasterChg chg="replId modSldLayout">
        <pc:chgData name="Alana Rivera" userId="S::arg3669@ads.northwestern.edu::fc8b707a-b7e9-4f2a-8d71-2d76819b7881" providerId="AD" clId="Web-{40011AF1-B92C-CA3C-AFAD-615C8D0CB09F}" dt="2023-10-26T19:51:14.184" v="93"/>
        <pc:sldMasterMkLst>
          <pc:docMk/>
          <pc:sldMasterMk cId="1242216240" sldId="2147483841"/>
        </pc:sldMasterMkLst>
        <pc:sldLayoutChg chg="replId">
          <pc:chgData name="Alana Rivera" userId="S::arg3669@ads.northwestern.edu::fc8b707a-b7e9-4f2a-8d71-2d76819b7881" providerId="AD" clId="Web-{40011AF1-B92C-CA3C-AFAD-615C8D0CB09F}" dt="2023-10-26T19:28:19.864" v="8"/>
          <pc:sldLayoutMkLst>
            <pc:docMk/>
            <pc:sldMasterMk cId="1242216240" sldId="2147483841"/>
            <pc:sldLayoutMk cId="595643213" sldId="2147483842"/>
          </pc:sldLayoutMkLst>
        </pc:sldLayoutChg>
        <pc:sldLayoutChg chg="replId">
          <pc:chgData name="Alana Rivera" userId="S::arg3669@ads.northwestern.edu::fc8b707a-b7e9-4f2a-8d71-2d76819b7881" providerId="AD" clId="Web-{40011AF1-B92C-CA3C-AFAD-615C8D0CB09F}" dt="2023-10-26T19:28:19.864" v="8"/>
          <pc:sldLayoutMkLst>
            <pc:docMk/>
            <pc:sldMasterMk cId="1242216240" sldId="2147483841"/>
            <pc:sldLayoutMk cId="3576424186" sldId="2147483843"/>
          </pc:sldLayoutMkLst>
        </pc:sldLayoutChg>
        <pc:sldLayoutChg chg="replId">
          <pc:chgData name="Alana Rivera" userId="S::arg3669@ads.northwestern.edu::fc8b707a-b7e9-4f2a-8d71-2d76819b7881" providerId="AD" clId="Web-{40011AF1-B92C-CA3C-AFAD-615C8D0CB09F}" dt="2023-10-26T19:28:19.864" v="8"/>
          <pc:sldLayoutMkLst>
            <pc:docMk/>
            <pc:sldMasterMk cId="1242216240" sldId="2147483841"/>
            <pc:sldLayoutMk cId="4165929795" sldId="2147483844"/>
          </pc:sldLayoutMkLst>
        </pc:sldLayoutChg>
        <pc:sldLayoutChg chg="replId">
          <pc:chgData name="Alana Rivera" userId="S::arg3669@ads.northwestern.edu::fc8b707a-b7e9-4f2a-8d71-2d76819b7881" providerId="AD" clId="Web-{40011AF1-B92C-CA3C-AFAD-615C8D0CB09F}" dt="2023-10-26T19:28:19.864" v="8"/>
          <pc:sldLayoutMkLst>
            <pc:docMk/>
            <pc:sldMasterMk cId="1242216240" sldId="2147483841"/>
            <pc:sldLayoutMk cId="1974614808" sldId="2147483845"/>
          </pc:sldLayoutMkLst>
        </pc:sldLayoutChg>
        <pc:sldLayoutChg chg="replId">
          <pc:chgData name="Alana Rivera" userId="S::arg3669@ads.northwestern.edu::fc8b707a-b7e9-4f2a-8d71-2d76819b7881" providerId="AD" clId="Web-{40011AF1-B92C-CA3C-AFAD-615C8D0CB09F}" dt="2023-10-26T19:28:19.864" v="8"/>
          <pc:sldLayoutMkLst>
            <pc:docMk/>
            <pc:sldMasterMk cId="1242216240" sldId="2147483841"/>
            <pc:sldLayoutMk cId="714947560" sldId="2147483846"/>
          </pc:sldLayoutMkLst>
        </pc:sldLayoutChg>
        <pc:sldLayoutChg chg="replId">
          <pc:chgData name="Alana Rivera" userId="S::arg3669@ads.northwestern.edu::fc8b707a-b7e9-4f2a-8d71-2d76819b7881" providerId="AD" clId="Web-{40011AF1-B92C-CA3C-AFAD-615C8D0CB09F}" dt="2023-10-26T19:28:19.864" v="8"/>
          <pc:sldLayoutMkLst>
            <pc:docMk/>
            <pc:sldMasterMk cId="1242216240" sldId="2147483841"/>
            <pc:sldLayoutMk cId="3357956398" sldId="2147483847"/>
          </pc:sldLayoutMkLst>
        </pc:sldLayoutChg>
        <pc:sldLayoutChg chg="replId">
          <pc:chgData name="Alana Rivera" userId="S::arg3669@ads.northwestern.edu::fc8b707a-b7e9-4f2a-8d71-2d76819b7881" providerId="AD" clId="Web-{40011AF1-B92C-CA3C-AFAD-615C8D0CB09F}" dt="2023-10-26T19:28:23.520" v="24"/>
          <pc:sldLayoutMkLst>
            <pc:docMk/>
            <pc:sldMasterMk cId="1242216240" sldId="2147483841"/>
            <pc:sldLayoutMk cId="1158966597" sldId="2147483860"/>
          </pc:sldLayoutMkLst>
        </pc:sldLayoutChg>
        <pc:sldLayoutChg chg="replId">
          <pc:chgData name="Alana Rivera" userId="S::arg3669@ads.northwestern.edu::fc8b707a-b7e9-4f2a-8d71-2d76819b7881" providerId="AD" clId="Web-{40011AF1-B92C-CA3C-AFAD-615C8D0CB09F}" dt="2023-10-26T19:51:14.184" v="93"/>
          <pc:sldLayoutMkLst>
            <pc:docMk/>
            <pc:sldMasterMk cId="1242216240" sldId="2147483841"/>
            <pc:sldLayoutMk cId="171815764" sldId="2147484250"/>
          </pc:sldLayoutMkLst>
        </pc:sldLayoutChg>
        <pc:sldLayoutChg chg="replId">
          <pc:chgData name="Alana Rivera" userId="S::arg3669@ads.northwestern.edu::fc8b707a-b7e9-4f2a-8d71-2d76819b7881" providerId="AD" clId="Web-{40011AF1-B92C-CA3C-AFAD-615C8D0CB09F}" dt="2023-10-26T19:51:14.184" v="93"/>
          <pc:sldLayoutMkLst>
            <pc:docMk/>
            <pc:sldMasterMk cId="1242216240" sldId="2147483841"/>
            <pc:sldLayoutMk cId="3222712708" sldId="2147484251"/>
          </pc:sldLayoutMkLst>
        </pc:sldLayoutChg>
        <pc:sldLayoutChg chg="replId">
          <pc:chgData name="Alana Rivera" userId="S::arg3669@ads.northwestern.edu::fc8b707a-b7e9-4f2a-8d71-2d76819b7881" providerId="AD" clId="Web-{40011AF1-B92C-CA3C-AFAD-615C8D0CB09F}" dt="2023-10-26T19:51:14.184" v="93"/>
          <pc:sldLayoutMkLst>
            <pc:docMk/>
            <pc:sldMasterMk cId="1242216240" sldId="2147483841"/>
            <pc:sldLayoutMk cId="2675755114" sldId="2147484252"/>
          </pc:sldLayoutMkLst>
        </pc:sldLayoutChg>
        <pc:sldLayoutChg chg="replId">
          <pc:chgData name="Alana Rivera" userId="S::arg3669@ads.northwestern.edu::fc8b707a-b7e9-4f2a-8d71-2d76819b7881" providerId="AD" clId="Web-{40011AF1-B92C-CA3C-AFAD-615C8D0CB09F}" dt="2023-10-26T19:51:14.184" v="93"/>
          <pc:sldLayoutMkLst>
            <pc:docMk/>
            <pc:sldMasterMk cId="1242216240" sldId="2147483841"/>
            <pc:sldLayoutMk cId="621366163" sldId="2147484253"/>
          </pc:sldLayoutMkLst>
        </pc:sldLayoutChg>
        <pc:sldLayoutChg chg="replId">
          <pc:chgData name="Alana Rivera" userId="S::arg3669@ads.northwestern.edu::fc8b707a-b7e9-4f2a-8d71-2d76819b7881" providerId="AD" clId="Web-{40011AF1-B92C-CA3C-AFAD-615C8D0CB09F}" dt="2023-10-26T19:51:14.184" v="93"/>
          <pc:sldLayoutMkLst>
            <pc:docMk/>
            <pc:sldMasterMk cId="1242216240" sldId="2147483841"/>
            <pc:sldLayoutMk cId="3287213414" sldId="2147484260"/>
          </pc:sldLayoutMkLst>
        </pc:sldLayoutChg>
      </pc:sldMasterChg>
      <pc:sldMasterChg chg="add addSldLayout">
        <pc:chgData name="Alana Rivera" userId="S::arg3669@ads.northwestern.edu::fc8b707a-b7e9-4f2a-8d71-2d76819b7881" providerId="AD" clId="Web-{40011AF1-B92C-CA3C-AFAD-615C8D0CB09F}" dt="2023-10-26T19:47:07.239" v="65"/>
        <pc:sldMasterMkLst>
          <pc:docMk/>
          <pc:sldMasterMk cId="3473401494" sldId="2147483848"/>
        </pc:sldMasterMkLst>
        <pc:sldLayoutChg chg="add">
          <pc:chgData name="Alana Rivera" userId="S::arg3669@ads.northwestern.edu::fc8b707a-b7e9-4f2a-8d71-2d76819b7881" providerId="AD" clId="Web-{40011AF1-B92C-CA3C-AFAD-615C8D0CB09F}" dt="2023-10-26T19:47:07.239" v="65"/>
          <pc:sldLayoutMkLst>
            <pc:docMk/>
            <pc:sldMasterMk cId="3473401494" sldId="2147483848"/>
            <pc:sldLayoutMk cId="1655484666" sldId="2147483849"/>
          </pc:sldLayoutMkLst>
        </pc:sldLayoutChg>
        <pc:sldLayoutChg chg="add">
          <pc:chgData name="Alana Rivera" userId="S::arg3669@ads.northwestern.edu::fc8b707a-b7e9-4f2a-8d71-2d76819b7881" providerId="AD" clId="Web-{40011AF1-B92C-CA3C-AFAD-615C8D0CB09F}" dt="2023-10-26T19:47:07.239" v="65"/>
          <pc:sldLayoutMkLst>
            <pc:docMk/>
            <pc:sldMasterMk cId="3473401494" sldId="2147483848"/>
            <pc:sldLayoutMk cId="4168574135" sldId="2147483850"/>
          </pc:sldLayoutMkLst>
        </pc:sldLayoutChg>
        <pc:sldLayoutChg chg="add">
          <pc:chgData name="Alana Rivera" userId="S::arg3669@ads.northwestern.edu::fc8b707a-b7e9-4f2a-8d71-2d76819b7881" providerId="AD" clId="Web-{40011AF1-B92C-CA3C-AFAD-615C8D0CB09F}" dt="2023-10-26T19:47:07.239" v="65"/>
          <pc:sldLayoutMkLst>
            <pc:docMk/>
            <pc:sldMasterMk cId="3473401494" sldId="2147483848"/>
            <pc:sldLayoutMk cId="373082368" sldId="2147483851"/>
          </pc:sldLayoutMkLst>
        </pc:sldLayoutChg>
        <pc:sldLayoutChg chg="add">
          <pc:chgData name="Alana Rivera" userId="S::arg3669@ads.northwestern.edu::fc8b707a-b7e9-4f2a-8d71-2d76819b7881" providerId="AD" clId="Web-{40011AF1-B92C-CA3C-AFAD-615C8D0CB09F}" dt="2023-10-26T19:47:07.239" v="65"/>
          <pc:sldLayoutMkLst>
            <pc:docMk/>
            <pc:sldMasterMk cId="3473401494" sldId="2147483848"/>
            <pc:sldLayoutMk cId="1534068085" sldId="2147483852"/>
          </pc:sldLayoutMkLst>
        </pc:sldLayoutChg>
        <pc:sldLayoutChg chg="add">
          <pc:chgData name="Alana Rivera" userId="S::arg3669@ads.northwestern.edu::fc8b707a-b7e9-4f2a-8d71-2d76819b7881" providerId="AD" clId="Web-{40011AF1-B92C-CA3C-AFAD-615C8D0CB09F}" dt="2023-10-26T19:47:07.239" v="65"/>
          <pc:sldLayoutMkLst>
            <pc:docMk/>
            <pc:sldMasterMk cId="3473401494" sldId="2147483848"/>
            <pc:sldLayoutMk cId="2185023615" sldId="2147483853"/>
          </pc:sldLayoutMkLst>
        </pc:sldLayoutChg>
        <pc:sldLayoutChg chg="add">
          <pc:chgData name="Alana Rivera" userId="S::arg3669@ads.northwestern.edu::fc8b707a-b7e9-4f2a-8d71-2d76819b7881" providerId="AD" clId="Web-{40011AF1-B92C-CA3C-AFAD-615C8D0CB09F}" dt="2023-10-26T19:47:07.239" v="65"/>
          <pc:sldLayoutMkLst>
            <pc:docMk/>
            <pc:sldMasterMk cId="3473401494" sldId="2147483848"/>
            <pc:sldLayoutMk cId="3323677407" sldId="2147483854"/>
          </pc:sldLayoutMkLst>
        </pc:sldLayoutChg>
        <pc:sldLayoutChg chg="add">
          <pc:chgData name="Alana Rivera" userId="S::arg3669@ads.northwestern.edu::fc8b707a-b7e9-4f2a-8d71-2d76819b7881" providerId="AD" clId="Web-{40011AF1-B92C-CA3C-AFAD-615C8D0CB09F}" dt="2023-10-26T19:47:07.239" v="65"/>
          <pc:sldLayoutMkLst>
            <pc:docMk/>
            <pc:sldMasterMk cId="3473401494" sldId="2147483848"/>
            <pc:sldLayoutMk cId="3120113953" sldId="2147483855"/>
          </pc:sldLayoutMkLst>
        </pc:sldLayoutChg>
        <pc:sldLayoutChg chg="add">
          <pc:chgData name="Alana Rivera" userId="S::arg3669@ads.northwestern.edu::fc8b707a-b7e9-4f2a-8d71-2d76819b7881" providerId="AD" clId="Web-{40011AF1-B92C-CA3C-AFAD-615C8D0CB09F}" dt="2023-10-26T19:47:07.239" v="65"/>
          <pc:sldLayoutMkLst>
            <pc:docMk/>
            <pc:sldMasterMk cId="3473401494" sldId="2147483848"/>
            <pc:sldLayoutMk cId="3561817103" sldId="2147483856"/>
          </pc:sldLayoutMkLst>
        </pc:sldLayoutChg>
        <pc:sldLayoutChg chg="add">
          <pc:chgData name="Alana Rivera" userId="S::arg3669@ads.northwestern.edu::fc8b707a-b7e9-4f2a-8d71-2d76819b7881" providerId="AD" clId="Web-{40011AF1-B92C-CA3C-AFAD-615C8D0CB09F}" dt="2023-10-26T19:47:07.239" v="65"/>
          <pc:sldLayoutMkLst>
            <pc:docMk/>
            <pc:sldMasterMk cId="3473401494" sldId="2147483848"/>
            <pc:sldLayoutMk cId="3495631104" sldId="2147483857"/>
          </pc:sldLayoutMkLst>
        </pc:sldLayoutChg>
        <pc:sldLayoutChg chg="add">
          <pc:chgData name="Alana Rivera" userId="S::arg3669@ads.northwestern.edu::fc8b707a-b7e9-4f2a-8d71-2d76819b7881" providerId="AD" clId="Web-{40011AF1-B92C-CA3C-AFAD-615C8D0CB09F}" dt="2023-10-26T19:47:07.239" v="65"/>
          <pc:sldLayoutMkLst>
            <pc:docMk/>
            <pc:sldMasterMk cId="3473401494" sldId="2147483848"/>
            <pc:sldLayoutMk cId="2326296979" sldId="2147483858"/>
          </pc:sldLayoutMkLst>
        </pc:sldLayoutChg>
        <pc:sldLayoutChg chg="add">
          <pc:chgData name="Alana Rivera" userId="S::arg3669@ads.northwestern.edu::fc8b707a-b7e9-4f2a-8d71-2d76819b7881" providerId="AD" clId="Web-{40011AF1-B92C-CA3C-AFAD-615C8D0CB09F}" dt="2023-10-26T19:47:07.239" v="65"/>
          <pc:sldLayoutMkLst>
            <pc:docMk/>
            <pc:sldMasterMk cId="3473401494" sldId="2147483848"/>
            <pc:sldLayoutMk cId="2670173788" sldId="2147483859"/>
          </pc:sldLayoutMkLst>
        </pc:sldLayoutChg>
      </pc:sldMasterChg>
      <pc:sldMasterChg chg="replId modSldLayout">
        <pc:chgData name="Alana Rivera" userId="S::arg3669@ads.northwestern.edu::fc8b707a-b7e9-4f2a-8d71-2d76819b7881" providerId="AD" clId="Web-{40011AF1-B92C-CA3C-AFAD-615C8D0CB09F}" dt="2023-10-26T19:28:23.520" v="24"/>
        <pc:sldMasterMkLst>
          <pc:docMk/>
          <pc:sldMasterMk cId="478899736" sldId="2147483861"/>
        </pc:sldMasterMkLst>
        <pc:sldLayoutChg chg="replId">
          <pc:chgData name="Alana Rivera" userId="S::arg3669@ads.northwestern.edu::fc8b707a-b7e9-4f2a-8d71-2d76819b7881" providerId="AD" clId="Web-{40011AF1-B92C-CA3C-AFAD-615C8D0CB09F}" dt="2023-10-26T19:28:23.520" v="24"/>
          <pc:sldLayoutMkLst>
            <pc:docMk/>
            <pc:sldMasterMk cId="478899736" sldId="2147483861"/>
            <pc:sldLayoutMk cId="2728578229" sldId="2147483862"/>
          </pc:sldLayoutMkLst>
        </pc:sldLayoutChg>
        <pc:sldLayoutChg chg="replId">
          <pc:chgData name="Alana Rivera" userId="S::arg3669@ads.northwestern.edu::fc8b707a-b7e9-4f2a-8d71-2d76819b7881" providerId="AD" clId="Web-{40011AF1-B92C-CA3C-AFAD-615C8D0CB09F}" dt="2023-10-26T19:28:23.520" v="24"/>
          <pc:sldLayoutMkLst>
            <pc:docMk/>
            <pc:sldMasterMk cId="478899736" sldId="2147483861"/>
            <pc:sldLayoutMk cId="980682752" sldId="2147483863"/>
          </pc:sldLayoutMkLst>
        </pc:sldLayoutChg>
        <pc:sldLayoutChg chg="replId">
          <pc:chgData name="Alana Rivera" userId="S::arg3669@ads.northwestern.edu::fc8b707a-b7e9-4f2a-8d71-2d76819b7881" providerId="AD" clId="Web-{40011AF1-B92C-CA3C-AFAD-615C8D0CB09F}" dt="2023-10-26T19:28:23.520" v="24"/>
          <pc:sldLayoutMkLst>
            <pc:docMk/>
            <pc:sldMasterMk cId="478899736" sldId="2147483861"/>
            <pc:sldLayoutMk cId="2869415556" sldId="2147483864"/>
          </pc:sldLayoutMkLst>
        </pc:sldLayoutChg>
        <pc:sldLayoutChg chg="replId">
          <pc:chgData name="Alana Rivera" userId="S::arg3669@ads.northwestern.edu::fc8b707a-b7e9-4f2a-8d71-2d76819b7881" providerId="AD" clId="Web-{40011AF1-B92C-CA3C-AFAD-615C8D0CB09F}" dt="2023-10-26T19:28:23.520" v="24"/>
          <pc:sldLayoutMkLst>
            <pc:docMk/>
            <pc:sldMasterMk cId="478899736" sldId="2147483861"/>
            <pc:sldLayoutMk cId="3345628769" sldId="2147483865"/>
          </pc:sldLayoutMkLst>
        </pc:sldLayoutChg>
        <pc:sldLayoutChg chg="replId">
          <pc:chgData name="Alana Rivera" userId="S::arg3669@ads.northwestern.edu::fc8b707a-b7e9-4f2a-8d71-2d76819b7881" providerId="AD" clId="Web-{40011AF1-B92C-CA3C-AFAD-615C8D0CB09F}" dt="2023-10-26T19:28:23.520" v="24"/>
          <pc:sldLayoutMkLst>
            <pc:docMk/>
            <pc:sldMasterMk cId="478899736" sldId="2147483861"/>
            <pc:sldLayoutMk cId="1489716752" sldId="2147483866"/>
          </pc:sldLayoutMkLst>
        </pc:sldLayoutChg>
        <pc:sldLayoutChg chg="replId">
          <pc:chgData name="Alana Rivera" userId="S::arg3669@ads.northwestern.edu::fc8b707a-b7e9-4f2a-8d71-2d76819b7881" providerId="AD" clId="Web-{40011AF1-B92C-CA3C-AFAD-615C8D0CB09F}" dt="2023-10-26T19:28:23.520" v="24"/>
          <pc:sldLayoutMkLst>
            <pc:docMk/>
            <pc:sldMasterMk cId="478899736" sldId="2147483861"/>
            <pc:sldLayoutMk cId="1008581559" sldId="2147483867"/>
          </pc:sldLayoutMkLst>
        </pc:sldLayoutChg>
        <pc:sldLayoutChg chg="replId">
          <pc:chgData name="Alana Rivera" userId="S::arg3669@ads.northwestern.edu::fc8b707a-b7e9-4f2a-8d71-2d76819b7881" providerId="AD" clId="Web-{40011AF1-B92C-CA3C-AFAD-615C8D0CB09F}" dt="2023-10-26T19:28:23.520" v="24"/>
          <pc:sldLayoutMkLst>
            <pc:docMk/>
            <pc:sldMasterMk cId="478899736" sldId="2147483861"/>
            <pc:sldLayoutMk cId="1396055502" sldId="2147483868"/>
          </pc:sldLayoutMkLst>
        </pc:sldLayoutChg>
        <pc:sldLayoutChg chg="replId">
          <pc:chgData name="Alana Rivera" userId="S::arg3669@ads.northwestern.edu::fc8b707a-b7e9-4f2a-8d71-2d76819b7881" providerId="AD" clId="Web-{40011AF1-B92C-CA3C-AFAD-615C8D0CB09F}" dt="2023-10-26T19:28:23.520" v="24"/>
          <pc:sldLayoutMkLst>
            <pc:docMk/>
            <pc:sldMasterMk cId="478899736" sldId="2147483861"/>
            <pc:sldLayoutMk cId="119808358" sldId="2147483869"/>
          </pc:sldLayoutMkLst>
        </pc:sldLayoutChg>
        <pc:sldLayoutChg chg="replId">
          <pc:chgData name="Alana Rivera" userId="S::arg3669@ads.northwestern.edu::fc8b707a-b7e9-4f2a-8d71-2d76819b7881" providerId="AD" clId="Web-{40011AF1-B92C-CA3C-AFAD-615C8D0CB09F}" dt="2023-10-26T19:28:23.520" v="24"/>
          <pc:sldLayoutMkLst>
            <pc:docMk/>
            <pc:sldMasterMk cId="478899736" sldId="2147483861"/>
            <pc:sldLayoutMk cId="3322780172" sldId="2147483870"/>
          </pc:sldLayoutMkLst>
        </pc:sldLayoutChg>
      </pc:sldMasterChg>
      <pc:sldMasterChg chg="add addSldLayout">
        <pc:chgData name="Alana Rivera" userId="S::arg3669@ads.northwestern.edu::fc8b707a-b7e9-4f2a-8d71-2d76819b7881" providerId="AD" clId="Web-{40011AF1-B92C-CA3C-AFAD-615C8D0CB09F}" dt="2023-10-26T19:28:55.084" v="29"/>
        <pc:sldMasterMkLst>
          <pc:docMk/>
          <pc:sldMasterMk cId="0" sldId="2147483871"/>
        </pc:sldMasterMkLst>
        <pc:sldLayoutChg chg="add">
          <pc:chgData name="Alana Rivera" userId="S::arg3669@ads.northwestern.edu::fc8b707a-b7e9-4f2a-8d71-2d76819b7881" providerId="AD" clId="Web-{40011AF1-B92C-CA3C-AFAD-615C8D0CB09F}" dt="2023-10-26T19:28:55.084" v="29"/>
          <pc:sldLayoutMkLst>
            <pc:docMk/>
            <pc:sldMasterMk cId="0" sldId="2147483871"/>
            <pc:sldLayoutMk cId="0" sldId="2147483872"/>
          </pc:sldLayoutMkLst>
        </pc:sldLayoutChg>
        <pc:sldLayoutChg chg="add">
          <pc:chgData name="Alana Rivera" userId="S::arg3669@ads.northwestern.edu::fc8b707a-b7e9-4f2a-8d71-2d76819b7881" providerId="AD" clId="Web-{40011AF1-B92C-CA3C-AFAD-615C8D0CB09F}" dt="2023-10-26T19:28:55.084" v="29"/>
          <pc:sldLayoutMkLst>
            <pc:docMk/>
            <pc:sldMasterMk cId="0" sldId="2147483871"/>
            <pc:sldLayoutMk cId="0" sldId="2147483873"/>
          </pc:sldLayoutMkLst>
        </pc:sldLayoutChg>
        <pc:sldLayoutChg chg="add">
          <pc:chgData name="Alana Rivera" userId="S::arg3669@ads.northwestern.edu::fc8b707a-b7e9-4f2a-8d71-2d76819b7881" providerId="AD" clId="Web-{40011AF1-B92C-CA3C-AFAD-615C8D0CB09F}" dt="2023-10-26T19:28:55.084" v="29"/>
          <pc:sldLayoutMkLst>
            <pc:docMk/>
            <pc:sldMasterMk cId="0" sldId="2147483871"/>
            <pc:sldLayoutMk cId="0" sldId="2147483874"/>
          </pc:sldLayoutMkLst>
        </pc:sldLayoutChg>
        <pc:sldLayoutChg chg="add">
          <pc:chgData name="Alana Rivera" userId="S::arg3669@ads.northwestern.edu::fc8b707a-b7e9-4f2a-8d71-2d76819b7881" providerId="AD" clId="Web-{40011AF1-B92C-CA3C-AFAD-615C8D0CB09F}" dt="2023-10-26T19:28:55.084" v="29"/>
          <pc:sldLayoutMkLst>
            <pc:docMk/>
            <pc:sldMasterMk cId="0" sldId="2147483871"/>
            <pc:sldLayoutMk cId="0" sldId="2147483875"/>
          </pc:sldLayoutMkLst>
        </pc:sldLayoutChg>
        <pc:sldLayoutChg chg="add">
          <pc:chgData name="Alana Rivera" userId="S::arg3669@ads.northwestern.edu::fc8b707a-b7e9-4f2a-8d71-2d76819b7881" providerId="AD" clId="Web-{40011AF1-B92C-CA3C-AFAD-615C8D0CB09F}" dt="2023-10-26T19:28:55.084" v="29"/>
          <pc:sldLayoutMkLst>
            <pc:docMk/>
            <pc:sldMasterMk cId="0" sldId="2147483871"/>
            <pc:sldLayoutMk cId="0" sldId="2147483876"/>
          </pc:sldLayoutMkLst>
        </pc:sldLayoutChg>
        <pc:sldLayoutChg chg="add">
          <pc:chgData name="Alana Rivera" userId="S::arg3669@ads.northwestern.edu::fc8b707a-b7e9-4f2a-8d71-2d76819b7881" providerId="AD" clId="Web-{40011AF1-B92C-CA3C-AFAD-615C8D0CB09F}" dt="2023-10-26T19:28:55.084" v="29"/>
          <pc:sldLayoutMkLst>
            <pc:docMk/>
            <pc:sldMasterMk cId="0" sldId="2147483871"/>
            <pc:sldLayoutMk cId="0" sldId="2147483877"/>
          </pc:sldLayoutMkLst>
        </pc:sldLayoutChg>
        <pc:sldLayoutChg chg="add">
          <pc:chgData name="Alana Rivera" userId="S::arg3669@ads.northwestern.edu::fc8b707a-b7e9-4f2a-8d71-2d76819b7881" providerId="AD" clId="Web-{40011AF1-B92C-CA3C-AFAD-615C8D0CB09F}" dt="2023-10-26T19:28:55.084" v="29"/>
          <pc:sldLayoutMkLst>
            <pc:docMk/>
            <pc:sldMasterMk cId="0" sldId="2147483871"/>
            <pc:sldLayoutMk cId="0" sldId="2147483878"/>
          </pc:sldLayoutMkLst>
        </pc:sldLayoutChg>
        <pc:sldLayoutChg chg="add">
          <pc:chgData name="Alana Rivera" userId="S::arg3669@ads.northwestern.edu::fc8b707a-b7e9-4f2a-8d71-2d76819b7881" providerId="AD" clId="Web-{40011AF1-B92C-CA3C-AFAD-615C8D0CB09F}" dt="2023-10-26T19:28:55.084" v="29"/>
          <pc:sldLayoutMkLst>
            <pc:docMk/>
            <pc:sldMasterMk cId="0" sldId="2147483871"/>
            <pc:sldLayoutMk cId="0" sldId="2147483879"/>
          </pc:sldLayoutMkLst>
        </pc:sldLayoutChg>
        <pc:sldLayoutChg chg="add">
          <pc:chgData name="Alana Rivera" userId="S::arg3669@ads.northwestern.edu::fc8b707a-b7e9-4f2a-8d71-2d76819b7881" providerId="AD" clId="Web-{40011AF1-B92C-CA3C-AFAD-615C8D0CB09F}" dt="2023-10-26T19:28:55.084" v="29"/>
          <pc:sldLayoutMkLst>
            <pc:docMk/>
            <pc:sldMasterMk cId="0" sldId="2147483871"/>
            <pc:sldLayoutMk cId="0" sldId="2147483880"/>
          </pc:sldLayoutMkLst>
        </pc:sldLayoutChg>
        <pc:sldLayoutChg chg="add">
          <pc:chgData name="Alana Rivera" userId="S::arg3669@ads.northwestern.edu::fc8b707a-b7e9-4f2a-8d71-2d76819b7881" providerId="AD" clId="Web-{40011AF1-B92C-CA3C-AFAD-615C8D0CB09F}" dt="2023-10-26T19:28:55.084" v="29"/>
          <pc:sldLayoutMkLst>
            <pc:docMk/>
            <pc:sldMasterMk cId="0" sldId="2147483871"/>
            <pc:sldLayoutMk cId="0" sldId="2147483881"/>
          </pc:sldLayoutMkLst>
        </pc:sldLayoutChg>
        <pc:sldLayoutChg chg="add">
          <pc:chgData name="Alana Rivera" userId="S::arg3669@ads.northwestern.edu::fc8b707a-b7e9-4f2a-8d71-2d76819b7881" providerId="AD" clId="Web-{40011AF1-B92C-CA3C-AFAD-615C8D0CB09F}" dt="2023-10-26T19:28:55.084" v="29"/>
          <pc:sldLayoutMkLst>
            <pc:docMk/>
            <pc:sldMasterMk cId="0" sldId="2147483871"/>
            <pc:sldLayoutMk cId="0" sldId="2147483882"/>
          </pc:sldLayoutMkLst>
        </pc:sldLayoutChg>
      </pc:sldMasterChg>
      <pc:sldMasterChg chg="add addSldLayout">
        <pc:chgData name="Alana Rivera" userId="S::arg3669@ads.northwestern.edu::fc8b707a-b7e9-4f2a-8d71-2d76819b7881" providerId="AD" clId="Web-{40011AF1-B92C-CA3C-AFAD-615C8D0CB09F}" dt="2023-10-26T19:51:07.480" v="70"/>
        <pc:sldMasterMkLst>
          <pc:docMk/>
          <pc:sldMasterMk cId="1437840307" sldId="2147484015"/>
        </pc:sldMasterMkLst>
        <pc:sldLayoutChg chg="add">
          <pc:chgData name="Alana Rivera" userId="S::arg3669@ads.northwestern.edu::fc8b707a-b7e9-4f2a-8d71-2d76819b7881" providerId="AD" clId="Web-{40011AF1-B92C-CA3C-AFAD-615C8D0CB09F}" dt="2023-10-26T19:51:07.480" v="70"/>
          <pc:sldLayoutMkLst>
            <pc:docMk/>
            <pc:sldMasterMk cId="1437840307" sldId="2147484015"/>
            <pc:sldLayoutMk cId="222531256" sldId="2147484016"/>
          </pc:sldLayoutMkLst>
        </pc:sldLayoutChg>
        <pc:sldLayoutChg chg="add">
          <pc:chgData name="Alana Rivera" userId="S::arg3669@ads.northwestern.edu::fc8b707a-b7e9-4f2a-8d71-2d76819b7881" providerId="AD" clId="Web-{40011AF1-B92C-CA3C-AFAD-615C8D0CB09F}" dt="2023-10-26T19:51:07.480" v="70"/>
          <pc:sldLayoutMkLst>
            <pc:docMk/>
            <pc:sldMasterMk cId="1437840307" sldId="2147484015"/>
            <pc:sldLayoutMk cId="1787308021" sldId="2147484017"/>
          </pc:sldLayoutMkLst>
        </pc:sldLayoutChg>
        <pc:sldLayoutChg chg="add">
          <pc:chgData name="Alana Rivera" userId="S::arg3669@ads.northwestern.edu::fc8b707a-b7e9-4f2a-8d71-2d76819b7881" providerId="AD" clId="Web-{40011AF1-B92C-CA3C-AFAD-615C8D0CB09F}" dt="2023-10-26T19:51:07.480" v="70"/>
          <pc:sldLayoutMkLst>
            <pc:docMk/>
            <pc:sldMasterMk cId="1437840307" sldId="2147484015"/>
            <pc:sldLayoutMk cId="4102597608" sldId="2147484018"/>
          </pc:sldLayoutMkLst>
        </pc:sldLayoutChg>
        <pc:sldLayoutChg chg="add">
          <pc:chgData name="Alana Rivera" userId="S::arg3669@ads.northwestern.edu::fc8b707a-b7e9-4f2a-8d71-2d76819b7881" providerId="AD" clId="Web-{40011AF1-B92C-CA3C-AFAD-615C8D0CB09F}" dt="2023-10-26T19:51:07.480" v="70"/>
          <pc:sldLayoutMkLst>
            <pc:docMk/>
            <pc:sldMasterMk cId="1437840307" sldId="2147484015"/>
            <pc:sldLayoutMk cId="2085096136" sldId="2147484019"/>
          </pc:sldLayoutMkLst>
        </pc:sldLayoutChg>
        <pc:sldLayoutChg chg="add">
          <pc:chgData name="Alana Rivera" userId="S::arg3669@ads.northwestern.edu::fc8b707a-b7e9-4f2a-8d71-2d76819b7881" providerId="AD" clId="Web-{40011AF1-B92C-CA3C-AFAD-615C8D0CB09F}" dt="2023-10-26T19:51:07.480" v="70"/>
          <pc:sldLayoutMkLst>
            <pc:docMk/>
            <pc:sldMasterMk cId="1437840307" sldId="2147484015"/>
            <pc:sldLayoutMk cId="4087918975" sldId="2147484020"/>
          </pc:sldLayoutMkLst>
        </pc:sldLayoutChg>
      </pc:sldMasterChg>
      <pc:sldMasterChg chg="add addSldLayout">
        <pc:chgData name="Alana Rivera" userId="S::arg3669@ads.northwestern.edu::fc8b707a-b7e9-4f2a-8d71-2d76819b7881" providerId="AD" clId="Web-{40011AF1-B92C-CA3C-AFAD-615C8D0CB09F}" dt="2023-10-26T19:47:04.833" v="49"/>
        <pc:sldMasterMkLst>
          <pc:docMk/>
          <pc:sldMasterMk cId="1460159100" sldId="2147484033"/>
        </pc:sldMasterMkLst>
        <pc:sldLayoutChg chg="add">
          <pc:chgData name="Alana Rivera" userId="S::arg3669@ads.northwestern.edu::fc8b707a-b7e9-4f2a-8d71-2d76819b7881" providerId="AD" clId="Web-{40011AF1-B92C-CA3C-AFAD-615C8D0CB09F}" dt="2023-10-26T19:47:04.833" v="49"/>
          <pc:sldLayoutMkLst>
            <pc:docMk/>
            <pc:sldMasterMk cId="1460159100" sldId="2147484033"/>
            <pc:sldLayoutMk cId="1134775230" sldId="2147484034"/>
          </pc:sldLayoutMkLst>
        </pc:sldLayoutChg>
        <pc:sldLayoutChg chg="add">
          <pc:chgData name="Alana Rivera" userId="S::arg3669@ads.northwestern.edu::fc8b707a-b7e9-4f2a-8d71-2d76819b7881" providerId="AD" clId="Web-{40011AF1-B92C-CA3C-AFAD-615C8D0CB09F}" dt="2023-10-26T19:47:04.833" v="49"/>
          <pc:sldLayoutMkLst>
            <pc:docMk/>
            <pc:sldMasterMk cId="1460159100" sldId="2147484033"/>
            <pc:sldLayoutMk cId="4223953530" sldId="2147484035"/>
          </pc:sldLayoutMkLst>
        </pc:sldLayoutChg>
        <pc:sldLayoutChg chg="add">
          <pc:chgData name="Alana Rivera" userId="S::arg3669@ads.northwestern.edu::fc8b707a-b7e9-4f2a-8d71-2d76819b7881" providerId="AD" clId="Web-{40011AF1-B92C-CA3C-AFAD-615C8D0CB09F}" dt="2023-10-26T19:47:04.833" v="49"/>
          <pc:sldLayoutMkLst>
            <pc:docMk/>
            <pc:sldMasterMk cId="1460159100" sldId="2147484033"/>
            <pc:sldLayoutMk cId="1151090011" sldId="2147484036"/>
          </pc:sldLayoutMkLst>
        </pc:sldLayoutChg>
        <pc:sldLayoutChg chg="add">
          <pc:chgData name="Alana Rivera" userId="S::arg3669@ads.northwestern.edu::fc8b707a-b7e9-4f2a-8d71-2d76819b7881" providerId="AD" clId="Web-{40011AF1-B92C-CA3C-AFAD-615C8D0CB09F}" dt="2023-10-26T19:47:04.833" v="49"/>
          <pc:sldLayoutMkLst>
            <pc:docMk/>
            <pc:sldMasterMk cId="1460159100" sldId="2147484033"/>
            <pc:sldLayoutMk cId="579269451" sldId="2147484037"/>
          </pc:sldLayoutMkLst>
        </pc:sldLayoutChg>
        <pc:sldLayoutChg chg="add">
          <pc:chgData name="Alana Rivera" userId="S::arg3669@ads.northwestern.edu::fc8b707a-b7e9-4f2a-8d71-2d76819b7881" providerId="AD" clId="Web-{40011AF1-B92C-CA3C-AFAD-615C8D0CB09F}" dt="2023-10-26T19:47:04.833" v="49"/>
          <pc:sldLayoutMkLst>
            <pc:docMk/>
            <pc:sldMasterMk cId="1460159100" sldId="2147484033"/>
            <pc:sldLayoutMk cId="4243911895" sldId="2147484038"/>
          </pc:sldLayoutMkLst>
        </pc:sldLayoutChg>
        <pc:sldLayoutChg chg="add">
          <pc:chgData name="Alana Rivera" userId="S::arg3669@ads.northwestern.edu::fc8b707a-b7e9-4f2a-8d71-2d76819b7881" providerId="AD" clId="Web-{40011AF1-B92C-CA3C-AFAD-615C8D0CB09F}" dt="2023-10-26T19:47:04.833" v="49"/>
          <pc:sldLayoutMkLst>
            <pc:docMk/>
            <pc:sldMasterMk cId="1460159100" sldId="2147484033"/>
            <pc:sldLayoutMk cId="2986878332" sldId="2147484039"/>
          </pc:sldLayoutMkLst>
        </pc:sldLayoutChg>
        <pc:sldLayoutChg chg="add">
          <pc:chgData name="Alana Rivera" userId="S::arg3669@ads.northwestern.edu::fc8b707a-b7e9-4f2a-8d71-2d76819b7881" providerId="AD" clId="Web-{40011AF1-B92C-CA3C-AFAD-615C8D0CB09F}" dt="2023-10-26T19:47:04.833" v="49"/>
          <pc:sldLayoutMkLst>
            <pc:docMk/>
            <pc:sldMasterMk cId="1460159100" sldId="2147484033"/>
            <pc:sldLayoutMk cId="2671439023" sldId="2147484040"/>
          </pc:sldLayoutMkLst>
        </pc:sldLayoutChg>
        <pc:sldLayoutChg chg="add">
          <pc:chgData name="Alana Rivera" userId="S::arg3669@ads.northwestern.edu::fc8b707a-b7e9-4f2a-8d71-2d76819b7881" providerId="AD" clId="Web-{40011AF1-B92C-CA3C-AFAD-615C8D0CB09F}" dt="2023-10-26T19:47:04.833" v="49"/>
          <pc:sldLayoutMkLst>
            <pc:docMk/>
            <pc:sldMasterMk cId="1460159100" sldId="2147484033"/>
            <pc:sldLayoutMk cId="3216277796" sldId="2147484041"/>
          </pc:sldLayoutMkLst>
        </pc:sldLayoutChg>
        <pc:sldLayoutChg chg="add">
          <pc:chgData name="Alana Rivera" userId="S::arg3669@ads.northwestern.edu::fc8b707a-b7e9-4f2a-8d71-2d76819b7881" providerId="AD" clId="Web-{40011AF1-B92C-CA3C-AFAD-615C8D0CB09F}" dt="2023-10-26T19:47:04.833" v="49"/>
          <pc:sldLayoutMkLst>
            <pc:docMk/>
            <pc:sldMasterMk cId="1460159100" sldId="2147484033"/>
            <pc:sldLayoutMk cId="3105852170" sldId="2147484042"/>
          </pc:sldLayoutMkLst>
        </pc:sldLayoutChg>
        <pc:sldLayoutChg chg="add">
          <pc:chgData name="Alana Rivera" userId="S::arg3669@ads.northwestern.edu::fc8b707a-b7e9-4f2a-8d71-2d76819b7881" providerId="AD" clId="Web-{40011AF1-B92C-CA3C-AFAD-615C8D0CB09F}" dt="2023-10-26T19:47:04.833" v="49"/>
          <pc:sldLayoutMkLst>
            <pc:docMk/>
            <pc:sldMasterMk cId="1460159100" sldId="2147484033"/>
            <pc:sldLayoutMk cId="7322088" sldId="2147484043"/>
          </pc:sldLayoutMkLst>
        </pc:sldLayoutChg>
        <pc:sldLayoutChg chg="add">
          <pc:chgData name="Alana Rivera" userId="S::arg3669@ads.northwestern.edu::fc8b707a-b7e9-4f2a-8d71-2d76819b7881" providerId="AD" clId="Web-{40011AF1-B92C-CA3C-AFAD-615C8D0CB09F}" dt="2023-10-26T19:47:04.833" v="49"/>
          <pc:sldLayoutMkLst>
            <pc:docMk/>
            <pc:sldMasterMk cId="1460159100" sldId="2147484033"/>
            <pc:sldLayoutMk cId="3820654316" sldId="2147484044"/>
          </pc:sldLayoutMkLst>
        </pc:sldLayoutChg>
      </pc:sldMasterChg>
      <pc:sldMasterChg chg="add addSldLayout">
        <pc:chgData name="Alana Rivera" userId="S::arg3669@ads.northwestern.edu::fc8b707a-b7e9-4f2a-8d71-2d76819b7881" providerId="AD" clId="Web-{40011AF1-B92C-CA3C-AFAD-615C8D0CB09F}" dt="2023-10-26T19:51:08.668" v="77"/>
        <pc:sldMasterMkLst>
          <pc:docMk/>
          <pc:sldMasterMk cId="1749288998" sldId="2147484045"/>
        </pc:sldMasterMkLst>
        <pc:sldLayoutChg chg="add">
          <pc:chgData name="Alana Rivera" userId="S::arg3669@ads.northwestern.edu::fc8b707a-b7e9-4f2a-8d71-2d76819b7881" providerId="AD" clId="Web-{40011AF1-B92C-CA3C-AFAD-615C8D0CB09F}" dt="2023-10-26T19:47:08.364" v="68"/>
          <pc:sldLayoutMkLst>
            <pc:docMk/>
            <pc:sldMasterMk cId="1749288998" sldId="2147484045"/>
            <pc:sldLayoutMk cId="3445720256" sldId="2147484046"/>
          </pc:sldLayoutMkLst>
        </pc:sldLayoutChg>
        <pc:sldLayoutChg chg="add">
          <pc:chgData name="Alana Rivera" userId="S::arg3669@ads.northwestern.edu::fc8b707a-b7e9-4f2a-8d71-2d76819b7881" providerId="AD" clId="Web-{40011AF1-B92C-CA3C-AFAD-615C8D0CB09F}" dt="2023-10-26T19:47:08.364" v="68"/>
          <pc:sldLayoutMkLst>
            <pc:docMk/>
            <pc:sldMasterMk cId="1749288998" sldId="2147484045"/>
            <pc:sldLayoutMk cId="4035968141" sldId="2147484047"/>
          </pc:sldLayoutMkLst>
        </pc:sldLayoutChg>
        <pc:sldLayoutChg chg="add">
          <pc:chgData name="Alana Rivera" userId="S::arg3669@ads.northwestern.edu::fc8b707a-b7e9-4f2a-8d71-2d76819b7881" providerId="AD" clId="Web-{40011AF1-B92C-CA3C-AFAD-615C8D0CB09F}" dt="2023-10-26T19:47:08.364" v="68"/>
          <pc:sldLayoutMkLst>
            <pc:docMk/>
            <pc:sldMasterMk cId="1749288998" sldId="2147484045"/>
            <pc:sldLayoutMk cId="3602580530" sldId="2147484048"/>
          </pc:sldLayoutMkLst>
        </pc:sldLayoutChg>
        <pc:sldLayoutChg chg="add">
          <pc:chgData name="Alana Rivera" userId="S::arg3669@ads.northwestern.edu::fc8b707a-b7e9-4f2a-8d71-2d76819b7881" providerId="AD" clId="Web-{40011AF1-B92C-CA3C-AFAD-615C8D0CB09F}" dt="2023-10-26T19:47:08.364" v="68"/>
          <pc:sldLayoutMkLst>
            <pc:docMk/>
            <pc:sldMasterMk cId="1749288998" sldId="2147484045"/>
            <pc:sldLayoutMk cId="726488065" sldId="2147484049"/>
          </pc:sldLayoutMkLst>
        </pc:sldLayoutChg>
        <pc:sldLayoutChg chg="add">
          <pc:chgData name="Alana Rivera" userId="S::arg3669@ads.northwestern.edu::fc8b707a-b7e9-4f2a-8d71-2d76819b7881" providerId="AD" clId="Web-{40011AF1-B92C-CA3C-AFAD-615C8D0CB09F}" dt="2023-10-26T19:47:08.364" v="68"/>
          <pc:sldLayoutMkLst>
            <pc:docMk/>
            <pc:sldMasterMk cId="1749288998" sldId="2147484045"/>
            <pc:sldLayoutMk cId="3480974313" sldId="2147484050"/>
          </pc:sldLayoutMkLst>
        </pc:sldLayoutChg>
        <pc:sldLayoutChg chg="add">
          <pc:chgData name="Alana Rivera" userId="S::arg3669@ads.northwestern.edu::fc8b707a-b7e9-4f2a-8d71-2d76819b7881" providerId="AD" clId="Web-{40011AF1-B92C-CA3C-AFAD-615C8D0CB09F}" dt="2023-10-26T19:47:08.364" v="68"/>
          <pc:sldLayoutMkLst>
            <pc:docMk/>
            <pc:sldMasterMk cId="1749288998" sldId="2147484045"/>
            <pc:sldLayoutMk cId="2315118916" sldId="2147484051"/>
          </pc:sldLayoutMkLst>
        </pc:sldLayoutChg>
        <pc:sldLayoutChg chg="add">
          <pc:chgData name="Alana Rivera" userId="S::arg3669@ads.northwestern.edu::fc8b707a-b7e9-4f2a-8d71-2d76819b7881" providerId="AD" clId="Web-{40011AF1-B92C-CA3C-AFAD-615C8D0CB09F}" dt="2023-10-26T19:47:08.364" v="68"/>
          <pc:sldLayoutMkLst>
            <pc:docMk/>
            <pc:sldMasterMk cId="1749288998" sldId="2147484045"/>
            <pc:sldLayoutMk cId="4232430938" sldId="2147484052"/>
          </pc:sldLayoutMkLst>
        </pc:sldLayoutChg>
        <pc:sldLayoutChg chg="add">
          <pc:chgData name="Alana Rivera" userId="S::arg3669@ads.northwestern.edu::fc8b707a-b7e9-4f2a-8d71-2d76819b7881" providerId="AD" clId="Web-{40011AF1-B92C-CA3C-AFAD-615C8D0CB09F}" dt="2023-10-26T19:47:08.364" v="68"/>
          <pc:sldLayoutMkLst>
            <pc:docMk/>
            <pc:sldMasterMk cId="1749288998" sldId="2147484045"/>
            <pc:sldLayoutMk cId="1527651506" sldId="2147484053"/>
          </pc:sldLayoutMkLst>
        </pc:sldLayoutChg>
        <pc:sldLayoutChg chg="add">
          <pc:chgData name="Alana Rivera" userId="S::arg3669@ads.northwestern.edu::fc8b707a-b7e9-4f2a-8d71-2d76819b7881" providerId="AD" clId="Web-{40011AF1-B92C-CA3C-AFAD-615C8D0CB09F}" dt="2023-10-26T19:47:08.364" v="68"/>
          <pc:sldLayoutMkLst>
            <pc:docMk/>
            <pc:sldMasterMk cId="1749288998" sldId="2147484045"/>
            <pc:sldLayoutMk cId="2498799554" sldId="2147484054"/>
          </pc:sldLayoutMkLst>
        </pc:sldLayoutChg>
        <pc:sldLayoutChg chg="add">
          <pc:chgData name="Alana Rivera" userId="S::arg3669@ads.northwestern.edu::fc8b707a-b7e9-4f2a-8d71-2d76819b7881" providerId="AD" clId="Web-{40011AF1-B92C-CA3C-AFAD-615C8D0CB09F}" dt="2023-10-26T19:47:08.364" v="68"/>
          <pc:sldLayoutMkLst>
            <pc:docMk/>
            <pc:sldMasterMk cId="1749288998" sldId="2147484045"/>
            <pc:sldLayoutMk cId="1018319646" sldId="2147484055"/>
          </pc:sldLayoutMkLst>
        </pc:sldLayoutChg>
        <pc:sldLayoutChg chg="add">
          <pc:chgData name="Alana Rivera" userId="S::arg3669@ads.northwestern.edu::fc8b707a-b7e9-4f2a-8d71-2d76819b7881" providerId="AD" clId="Web-{40011AF1-B92C-CA3C-AFAD-615C8D0CB09F}" dt="2023-10-26T19:47:08.364" v="68"/>
          <pc:sldLayoutMkLst>
            <pc:docMk/>
            <pc:sldMasterMk cId="1749288998" sldId="2147484045"/>
            <pc:sldLayoutMk cId="1200530957" sldId="2147484056"/>
          </pc:sldLayoutMkLst>
        </pc:sldLayoutChg>
        <pc:sldLayoutChg chg="add">
          <pc:chgData name="Alana Rivera" userId="S::arg3669@ads.northwestern.edu::fc8b707a-b7e9-4f2a-8d71-2d76819b7881" providerId="AD" clId="Web-{40011AF1-B92C-CA3C-AFAD-615C8D0CB09F}" dt="2023-10-26T19:47:08.364" v="68"/>
          <pc:sldLayoutMkLst>
            <pc:docMk/>
            <pc:sldMasterMk cId="1749288998" sldId="2147484045"/>
            <pc:sldLayoutMk cId="837849184" sldId="2147484057"/>
          </pc:sldLayoutMkLst>
        </pc:sldLayoutChg>
        <pc:sldLayoutChg chg="add">
          <pc:chgData name="Alana Rivera" userId="S::arg3669@ads.northwestern.edu::fc8b707a-b7e9-4f2a-8d71-2d76819b7881" providerId="AD" clId="Web-{40011AF1-B92C-CA3C-AFAD-615C8D0CB09F}" dt="2023-10-26T19:47:08.364" v="68"/>
          <pc:sldLayoutMkLst>
            <pc:docMk/>
            <pc:sldMasterMk cId="1749288998" sldId="2147484045"/>
            <pc:sldLayoutMk cId="3708075618" sldId="2147484058"/>
          </pc:sldLayoutMkLst>
        </pc:sldLayoutChg>
        <pc:sldLayoutChg chg="add">
          <pc:chgData name="Alana Rivera" userId="S::arg3669@ads.northwestern.edu::fc8b707a-b7e9-4f2a-8d71-2d76819b7881" providerId="AD" clId="Web-{40011AF1-B92C-CA3C-AFAD-615C8D0CB09F}" dt="2023-10-26T19:47:08.364" v="68"/>
          <pc:sldLayoutMkLst>
            <pc:docMk/>
            <pc:sldMasterMk cId="1749288998" sldId="2147484045"/>
            <pc:sldLayoutMk cId="1926236126" sldId="2147484059"/>
          </pc:sldLayoutMkLst>
        </pc:sldLayoutChg>
        <pc:sldLayoutChg chg="add">
          <pc:chgData name="Alana Rivera" userId="S::arg3669@ads.northwestern.edu::fc8b707a-b7e9-4f2a-8d71-2d76819b7881" providerId="AD" clId="Web-{40011AF1-B92C-CA3C-AFAD-615C8D0CB09F}" dt="2023-10-26T19:51:08.668" v="77"/>
          <pc:sldLayoutMkLst>
            <pc:docMk/>
            <pc:sldMasterMk cId="1749288998" sldId="2147484045"/>
            <pc:sldLayoutMk cId="3209551071" sldId="2147484223"/>
          </pc:sldLayoutMkLst>
        </pc:sldLayoutChg>
        <pc:sldLayoutChg chg="add">
          <pc:chgData name="Alana Rivera" userId="S::arg3669@ads.northwestern.edu::fc8b707a-b7e9-4f2a-8d71-2d76819b7881" providerId="AD" clId="Web-{40011AF1-B92C-CA3C-AFAD-615C8D0CB09F}" dt="2023-10-26T19:51:08.668" v="77"/>
          <pc:sldLayoutMkLst>
            <pc:docMk/>
            <pc:sldMasterMk cId="1749288998" sldId="2147484045"/>
            <pc:sldLayoutMk cId="4188677707" sldId="2147484225"/>
          </pc:sldLayoutMkLst>
        </pc:sldLayoutChg>
        <pc:sldLayoutChg chg="add">
          <pc:chgData name="Alana Rivera" userId="S::arg3669@ads.northwestern.edu::fc8b707a-b7e9-4f2a-8d71-2d76819b7881" providerId="AD" clId="Web-{40011AF1-B92C-CA3C-AFAD-615C8D0CB09F}" dt="2023-10-26T19:51:08.668" v="77"/>
          <pc:sldLayoutMkLst>
            <pc:docMk/>
            <pc:sldMasterMk cId="1749288998" sldId="2147484045"/>
            <pc:sldLayoutMk cId="2855626657" sldId="2147484227"/>
          </pc:sldLayoutMkLst>
        </pc:sldLayoutChg>
        <pc:sldLayoutChg chg="add">
          <pc:chgData name="Alana Rivera" userId="S::arg3669@ads.northwestern.edu::fc8b707a-b7e9-4f2a-8d71-2d76819b7881" providerId="AD" clId="Web-{40011AF1-B92C-CA3C-AFAD-615C8D0CB09F}" dt="2023-10-26T19:51:08.668" v="77"/>
          <pc:sldLayoutMkLst>
            <pc:docMk/>
            <pc:sldMasterMk cId="1749288998" sldId="2147484045"/>
            <pc:sldLayoutMk cId="711993473" sldId="2147484230"/>
          </pc:sldLayoutMkLst>
        </pc:sldLayoutChg>
        <pc:sldLayoutChg chg="add">
          <pc:chgData name="Alana Rivera" userId="S::arg3669@ads.northwestern.edu::fc8b707a-b7e9-4f2a-8d71-2d76819b7881" providerId="AD" clId="Web-{40011AF1-B92C-CA3C-AFAD-615C8D0CB09F}" dt="2023-10-26T19:51:08.668" v="77"/>
          <pc:sldLayoutMkLst>
            <pc:docMk/>
            <pc:sldMasterMk cId="1749288998" sldId="2147484045"/>
            <pc:sldLayoutMk cId="369348287" sldId="2147484231"/>
          </pc:sldLayoutMkLst>
        </pc:sldLayoutChg>
        <pc:sldLayoutChg chg="add">
          <pc:chgData name="Alana Rivera" userId="S::arg3669@ads.northwestern.edu::fc8b707a-b7e9-4f2a-8d71-2d76819b7881" providerId="AD" clId="Web-{40011AF1-B92C-CA3C-AFAD-615C8D0CB09F}" dt="2023-10-26T19:51:08.668" v="77"/>
          <pc:sldLayoutMkLst>
            <pc:docMk/>
            <pc:sldMasterMk cId="1749288998" sldId="2147484045"/>
            <pc:sldLayoutMk cId="443619026" sldId="2147484234"/>
          </pc:sldLayoutMkLst>
        </pc:sldLayoutChg>
      </pc:sldMasterChg>
      <pc:sldMasterChg chg="add addSldLayout">
        <pc:chgData name="Alana Rivera" userId="S::arg3669@ads.northwestern.edu::fc8b707a-b7e9-4f2a-8d71-2d76819b7881" providerId="AD" clId="Web-{40011AF1-B92C-CA3C-AFAD-615C8D0CB09F}" dt="2023-10-26T19:51:07.730" v="72"/>
        <pc:sldMasterMkLst>
          <pc:docMk/>
          <pc:sldMasterMk cId="2836699625" sldId="2147484104"/>
        </pc:sldMasterMkLst>
        <pc:sldLayoutChg chg="add">
          <pc:chgData name="Alana Rivera" userId="S::arg3669@ads.northwestern.edu::fc8b707a-b7e9-4f2a-8d71-2d76819b7881" providerId="AD" clId="Web-{40011AF1-B92C-CA3C-AFAD-615C8D0CB09F}" dt="2023-10-26T19:51:07.730" v="72"/>
          <pc:sldLayoutMkLst>
            <pc:docMk/>
            <pc:sldMasterMk cId="2836699625" sldId="2147484104"/>
            <pc:sldLayoutMk cId="2035035641" sldId="2147484105"/>
          </pc:sldLayoutMkLst>
        </pc:sldLayoutChg>
        <pc:sldLayoutChg chg="add">
          <pc:chgData name="Alana Rivera" userId="S::arg3669@ads.northwestern.edu::fc8b707a-b7e9-4f2a-8d71-2d76819b7881" providerId="AD" clId="Web-{40011AF1-B92C-CA3C-AFAD-615C8D0CB09F}" dt="2023-10-26T19:51:07.730" v="72"/>
          <pc:sldLayoutMkLst>
            <pc:docMk/>
            <pc:sldMasterMk cId="2836699625" sldId="2147484104"/>
            <pc:sldLayoutMk cId="2694843935" sldId="2147484106"/>
          </pc:sldLayoutMkLst>
        </pc:sldLayoutChg>
        <pc:sldLayoutChg chg="add">
          <pc:chgData name="Alana Rivera" userId="S::arg3669@ads.northwestern.edu::fc8b707a-b7e9-4f2a-8d71-2d76819b7881" providerId="AD" clId="Web-{40011AF1-B92C-CA3C-AFAD-615C8D0CB09F}" dt="2023-10-26T19:51:07.730" v="72"/>
          <pc:sldLayoutMkLst>
            <pc:docMk/>
            <pc:sldMasterMk cId="2836699625" sldId="2147484104"/>
            <pc:sldLayoutMk cId="1489473639" sldId="2147484107"/>
          </pc:sldLayoutMkLst>
        </pc:sldLayoutChg>
        <pc:sldLayoutChg chg="add">
          <pc:chgData name="Alana Rivera" userId="S::arg3669@ads.northwestern.edu::fc8b707a-b7e9-4f2a-8d71-2d76819b7881" providerId="AD" clId="Web-{40011AF1-B92C-CA3C-AFAD-615C8D0CB09F}" dt="2023-10-26T19:51:07.730" v="72"/>
          <pc:sldLayoutMkLst>
            <pc:docMk/>
            <pc:sldMasterMk cId="2836699625" sldId="2147484104"/>
            <pc:sldLayoutMk cId="2971444009" sldId="2147484108"/>
          </pc:sldLayoutMkLst>
        </pc:sldLayoutChg>
        <pc:sldLayoutChg chg="add">
          <pc:chgData name="Alana Rivera" userId="S::arg3669@ads.northwestern.edu::fc8b707a-b7e9-4f2a-8d71-2d76819b7881" providerId="AD" clId="Web-{40011AF1-B92C-CA3C-AFAD-615C8D0CB09F}" dt="2023-10-26T19:51:07.730" v="72"/>
          <pc:sldLayoutMkLst>
            <pc:docMk/>
            <pc:sldMasterMk cId="2836699625" sldId="2147484104"/>
            <pc:sldLayoutMk cId="2917292728" sldId="2147484109"/>
          </pc:sldLayoutMkLst>
        </pc:sldLayoutChg>
        <pc:sldLayoutChg chg="add">
          <pc:chgData name="Alana Rivera" userId="S::arg3669@ads.northwestern.edu::fc8b707a-b7e9-4f2a-8d71-2d76819b7881" providerId="AD" clId="Web-{40011AF1-B92C-CA3C-AFAD-615C8D0CB09F}" dt="2023-10-26T19:51:07.730" v="72"/>
          <pc:sldLayoutMkLst>
            <pc:docMk/>
            <pc:sldMasterMk cId="2836699625" sldId="2147484104"/>
            <pc:sldLayoutMk cId="3737869074" sldId="2147484110"/>
          </pc:sldLayoutMkLst>
        </pc:sldLayoutChg>
        <pc:sldLayoutChg chg="add">
          <pc:chgData name="Alana Rivera" userId="S::arg3669@ads.northwestern.edu::fc8b707a-b7e9-4f2a-8d71-2d76819b7881" providerId="AD" clId="Web-{40011AF1-B92C-CA3C-AFAD-615C8D0CB09F}" dt="2023-10-26T19:51:07.730" v="72"/>
          <pc:sldLayoutMkLst>
            <pc:docMk/>
            <pc:sldMasterMk cId="2836699625" sldId="2147484104"/>
            <pc:sldLayoutMk cId="1467344263" sldId="2147484111"/>
          </pc:sldLayoutMkLst>
        </pc:sldLayoutChg>
        <pc:sldLayoutChg chg="add">
          <pc:chgData name="Alana Rivera" userId="S::arg3669@ads.northwestern.edu::fc8b707a-b7e9-4f2a-8d71-2d76819b7881" providerId="AD" clId="Web-{40011AF1-B92C-CA3C-AFAD-615C8D0CB09F}" dt="2023-10-26T19:51:07.730" v="72"/>
          <pc:sldLayoutMkLst>
            <pc:docMk/>
            <pc:sldMasterMk cId="2836699625" sldId="2147484104"/>
            <pc:sldLayoutMk cId="1868391121" sldId="2147484112"/>
          </pc:sldLayoutMkLst>
        </pc:sldLayoutChg>
        <pc:sldLayoutChg chg="add">
          <pc:chgData name="Alana Rivera" userId="S::arg3669@ads.northwestern.edu::fc8b707a-b7e9-4f2a-8d71-2d76819b7881" providerId="AD" clId="Web-{40011AF1-B92C-CA3C-AFAD-615C8D0CB09F}" dt="2023-10-26T19:51:07.730" v="72"/>
          <pc:sldLayoutMkLst>
            <pc:docMk/>
            <pc:sldMasterMk cId="2836699625" sldId="2147484104"/>
            <pc:sldLayoutMk cId="1011741626" sldId="2147484113"/>
          </pc:sldLayoutMkLst>
        </pc:sldLayoutChg>
        <pc:sldLayoutChg chg="add">
          <pc:chgData name="Alana Rivera" userId="S::arg3669@ads.northwestern.edu::fc8b707a-b7e9-4f2a-8d71-2d76819b7881" providerId="AD" clId="Web-{40011AF1-B92C-CA3C-AFAD-615C8D0CB09F}" dt="2023-10-26T19:51:07.730" v="72"/>
          <pc:sldLayoutMkLst>
            <pc:docMk/>
            <pc:sldMasterMk cId="2836699625" sldId="2147484104"/>
            <pc:sldLayoutMk cId="3317052692" sldId="2147484114"/>
          </pc:sldLayoutMkLst>
        </pc:sldLayoutChg>
        <pc:sldLayoutChg chg="add">
          <pc:chgData name="Alana Rivera" userId="S::arg3669@ads.northwestern.edu::fc8b707a-b7e9-4f2a-8d71-2d76819b7881" providerId="AD" clId="Web-{40011AF1-B92C-CA3C-AFAD-615C8D0CB09F}" dt="2023-10-26T19:51:07.730" v="72"/>
          <pc:sldLayoutMkLst>
            <pc:docMk/>
            <pc:sldMasterMk cId="2836699625" sldId="2147484104"/>
            <pc:sldLayoutMk cId="2813613546" sldId="2147484115"/>
          </pc:sldLayoutMkLst>
        </pc:sldLayoutChg>
        <pc:sldLayoutChg chg="add">
          <pc:chgData name="Alana Rivera" userId="S::arg3669@ads.northwestern.edu::fc8b707a-b7e9-4f2a-8d71-2d76819b7881" providerId="AD" clId="Web-{40011AF1-B92C-CA3C-AFAD-615C8D0CB09F}" dt="2023-10-26T19:51:07.730" v="72"/>
          <pc:sldLayoutMkLst>
            <pc:docMk/>
            <pc:sldMasterMk cId="2836699625" sldId="2147484104"/>
            <pc:sldLayoutMk cId="2724575757" sldId="2147484116"/>
          </pc:sldLayoutMkLst>
        </pc:sldLayoutChg>
        <pc:sldLayoutChg chg="add">
          <pc:chgData name="Alana Rivera" userId="S::arg3669@ads.northwestern.edu::fc8b707a-b7e9-4f2a-8d71-2d76819b7881" providerId="AD" clId="Web-{40011AF1-B92C-CA3C-AFAD-615C8D0CB09F}" dt="2023-10-26T19:51:07.730" v="72"/>
          <pc:sldLayoutMkLst>
            <pc:docMk/>
            <pc:sldMasterMk cId="2836699625" sldId="2147484104"/>
            <pc:sldLayoutMk cId="1522459443" sldId="2147484117"/>
          </pc:sldLayoutMkLst>
        </pc:sldLayoutChg>
      </pc:sldMasterChg>
      <pc:sldMasterChg chg="add addSldLayout">
        <pc:chgData name="Alana Rivera" userId="S::arg3669@ads.northwestern.edu::fc8b707a-b7e9-4f2a-8d71-2d76819b7881" providerId="AD" clId="Web-{40011AF1-B92C-CA3C-AFAD-615C8D0CB09F}" dt="2023-10-26T19:51:08.371" v="75"/>
        <pc:sldMasterMkLst>
          <pc:docMk/>
          <pc:sldMasterMk cId="2335570346" sldId="2147484118"/>
        </pc:sldMasterMkLst>
        <pc:sldLayoutChg chg="add">
          <pc:chgData name="Alana Rivera" userId="S::arg3669@ads.northwestern.edu::fc8b707a-b7e9-4f2a-8d71-2d76819b7881" providerId="AD" clId="Web-{40011AF1-B92C-CA3C-AFAD-615C8D0CB09F}" dt="2023-10-26T19:51:08.371" v="75"/>
          <pc:sldLayoutMkLst>
            <pc:docMk/>
            <pc:sldMasterMk cId="2335570346" sldId="2147484118"/>
            <pc:sldLayoutMk cId="2608149374" sldId="2147484119"/>
          </pc:sldLayoutMkLst>
        </pc:sldLayoutChg>
        <pc:sldLayoutChg chg="add">
          <pc:chgData name="Alana Rivera" userId="S::arg3669@ads.northwestern.edu::fc8b707a-b7e9-4f2a-8d71-2d76819b7881" providerId="AD" clId="Web-{40011AF1-B92C-CA3C-AFAD-615C8D0CB09F}" dt="2023-10-26T19:51:08.371" v="75"/>
          <pc:sldLayoutMkLst>
            <pc:docMk/>
            <pc:sldMasterMk cId="2335570346" sldId="2147484118"/>
            <pc:sldLayoutMk cId="2661963082" sldId="2147484120"/>
          </pc:sldLayoutMkLst>
        </pc:sldLayoutChg>
        <pc:sldLayoutChg chg="add">
          <pc:chgData name="Alana Rivera" userId="S::arg3669@ads.northwestern.edu::fc8b707a-b7e9-4f2a-8d71-2d76819b7881" providerId="AD" clId="Web-{40011AF1-B92C-CA3C-AFAD-615C8D0CB09F}" dt="2023-10-26T19:51:08.371" v="75"/>
          <pc:sldLayoutMkLst>
            <pc:docMk/>
            <pc:sldMasterMk cId="2335570346" sldId="2147484118"/>
            <pc:sldLayoutMk cId="4102971240" sldId="2147484121"/>
          </pc:sldLayoutMkLst>
        </pc:sldLayoutChg>
        <pc:sldLayoutChg chg="add">
          <pc:chgData name="Alana Rivera" userId="S::arg3669@ads.northwestern.edu::fc8b707a-b7e9-4f2a-8d71-2d76819b7881" providerId="AD" clId="Web-{40011AF1-B92C-CA3C-AFAD-615C8D0CB09F}" dt="2023-10-26T19:51:08.371" v="75"/>
          <pc:sldLayoutMkLst>
            <pc:docMk/>
            <pc:sldMasterMk cId="2335570346" sldId="2147484118"/>
            <pc:sldLayoutMk cId="4097452543" sldId="2147484122"/>
          </pc:sldLayoutMkLst>
        </pc:sldLayoutChg>
        <pc:sldLayoutChg chg="add">
          <pc:chgData name="Alana Rivera" userId="S::arg3669@ads.northwestern.edu::fc8b707a-b7e9-4f2a-8d71-2d76819b7881" providerId="AD" clId="Web-{40011AF1-B92C-CA3C-AFAD-615C8D0CB09F}" dt="2023-10-26T19:51:08.371" v="75"/>
          <pc:sldLayoutMkLst>
            <pc:docMk/>
            <pc:sldMasterMk cId="2335570346" sldId="2147484118"/>
            <pc:sldLayoutMk cId="2629103910" sldId="2147484123"/>
          </pc:sldLayoutMkLst>
        </pc:sldLayoutChg>
        <pc:sldLayoutChg chg="add">
          <pc:chgData name="Alana Rivera" userId="S::arg3669@ads.northwestern.edu::fc8b707a-b7e9-4f2a-8d71-2d76819b7881" providerId="AD" clId="Web-{40011AF1-B92C-CA3C-AFAD-615C8D0CB09F}" dt="2023-10-26T19:51:08.371" v="75"/>
          <pc:sldLayoutMkLst>
            <pc:docMk/>
            <pc:sldMasterMk cId="2335570346" sldId="2147484118"/>
            <pc:sldLayoutMk cId="3888428" sldId="2147484124"/>
          </pc:sldLayoutMkLst>
        </pc:sldLayoutChg>
        <pc:sldLayoutChg chg="add">
          <pc:chgData name="Alana Rivera" userId="S::arg3669@ads.northwestern.edu::fc8b707a-b7e9-4f2a-8d71-2d76819b7881" providerId="AD" clId="Web-{40011AF1-B92C-CA3C-AFAD-615C8D0CB09F}" dt="2023-10-26T19:51:08.371" v="75"/>
          <pc:sldLayoutMkLst>
            <pc:docMk/>
            <pc:sldMasterMk cId="2335570346" sldId="2147484118"/>
            <pc:sldLayoutMk cId="3948008313" sldId="2147484125"/>
          </pc:sldLayoutMkLst>
        </pc:sldLayoutChg>
        <pc:sldLayoutChg chg="add">
          <pc:chgData name="Alana Rivera" userId="S::arg3669@ads.northwestern.edu::fc8b707a-b7e9-4f2a-8d71-2d76819b7881" providerId="AD" clId="Web-{40011AF1-B92C-CA3C-AFAD-615C8D0CB09F}" dt="2023-10-26T19:51:08.371" v="75"/>
          <pc:sldLayoutMkLst>
            <pc:docMk/>
            <pc:sldMasterMk cId="2335570346" sldId="2147484118"/>
            <pc:sldLayoutMk cId="3038705031" sldId="2147484126"/>
          </pc:sldLayoutMkLst>
        </pc:sldLayoutChg>
        <pc:sldLayoutChg chg="add">
          <pc:chgData name="Alana Rivera" userId="S::arg3669@ads.northwestern.edu::fc8b707a-b7e9-4f2a-8d71-2d76819b7881" providerId="AD" clId="Web-{40011AF1-B92C-CA3C-AFAD-615C8D0CB09F}" dt="2023-10-26T19:51:08.371" v="75"/>
          <pc:sldLayoutMkLst>
            <pc:docMk/>
            <pc:sldMasterMk cId="2335570346" sldId="2147484118"/>
            <pc:sldLayoutMk cId="675227457" sldId="2147484127"/>
          </pc:sldLayoutMkLst>
        </pc:sldLayoutChg>
        <pc:sldLayoutChg chg="add">
          <pc:chgData name="Alana Rivera" userId="S::arg3669@ads.northwestern.edu::fc8b707a-b7e9-4f2a-8d71-2d76819b7881" providerId="AD" clId="Web-{40011AF1-B92C-CA3C-AFAD-615C8D0CB09F}" dt="2023-10-26T19:51:08.371" v="75"/>
          <pc:sldLayoutMkLst>
            <pc:docMk/>
            <pc:sldMasterMk cId="2335570346" sldId="2147484118"/>
            <pc:sldLayoutMk cId="2600269764" sldId="2147484128"/>
          </pc:sldLayoutMkLst>
        </pc:sldLayoutChg>
        <pc:sldLayoutChg chg="add">
          <pc:chgData name="Alana Rivera" userId="S::arg3669@ads.northwestern.edu::fc8b707a-b7e9-4f2a-8d71-2d76819b7881" providerId="AD" clId="Web-{40011AF1-B92C-CA3C-AFAD-615C8D0CB09F}" dt="2023-10-26T19:51:08.371" v="75"/>
          <pc:sldLayoutMkLst>
            <pc:docMk/>
            <pc:sldMasterMk cId="2335570346" sldId="2147484118"/>
            <pc:sldLayoutMk cId="289169756" sldId="2147484129"/>
          </pc:sldLayoutMkLst>
        </pc:sldLayoutChg>
        <pc:sldLayoutChg chg="add">
          <pc:chgData name="Alana Rivera" userId="S::arg3669@ads.northwestern.edu::fc8b707a-b7e9-4f2a-8d71-2d76819b7881" providerId="AD" clId="Web-{40011AF1-B92C-CA3C-AFAD-615C8D0CB09F}" dt="2023-10-26T19:51:08.371" v="75"/>
          <pc:sldLayoutMkLst>
            <pc:docMk/>
            <pc:sldMasterMk cId="2335570346" sldId="2147484118"/>
            <pc:sldLayoutMk cId="2175444184" sldId="2147484130"/>
          </pc:sldLayoutMkLst>
        </pc:sldLayoutChg>
        <pc:sldLayoutChg chg="add">
          <pc:chgData name="Alana Rivera" userId="S::arg3669@ads.northwestern.edu::fc8b707a-b7e9-4f2a-8d71-2d76819b7881" providerId="AD" clId="Web-{40011AF1-B92C-CA3C-AFAD-615C8D0CB09F}" dt="2023-10-26T19:51:08.371" v="75"/>
          <pc:sldLayoutMkLst>
            <pc:docMk/>
            <pc:sldMasterMk cId="2335570346" sldId="2147484118"/>
            <pc:sldLayoutMk cId="3867136534" sldId="2147484131"/>
          </pc:sldLayoutMkLst>
        </pc:sldLayoutChg>
        <pc:sldLayoutChg chg="add">
          <pc:chgData name="Alana Rivera" userId="S::arg3669@ads.northwestern.edu::fc8b707a-b7e9-4f2a-8d71-2d76819b7881" providerId="AD" clId="Web-{40011AF1-B92C-CA3C-AFAD-615C8D0CB09F}" dt="2023-10-26T19:51:08.371" v="75"/>
          <pc:sldLayoutMkLst>
            <pc:docMk/>
            <pc:sldMasterMk cId="2335570346" sldId="2147484118"/>
            <pc:sldLayoutMk cId="1911364871" sldId="2147484132"/>
          </pc:sldLayoutMkLst>
        </pc:sldLayoutChg>
        <pc:sldLayoutChg chg="add">
          <pc:chgData name="Alana Rivera" userId="S::arg3669@ads.northwestern.edu::fc8b707a-b7e9-4f2a-8d71-2d76819b7881" providerId="AD" clId="Web-{40011AF1-B92C-CA3C-AFAD-615C8D0CB09F}" dt="2023-10-26T19:51:08.371" v="75"/>
          <pc:sldLayoutMkLst>
            <pc:docMk/>
            <pc:sldMasterMk cId="2335570346" sldId="2147484118"/>
            <pc:sldLayoutMk cId="3542923103" sldId="2147484133"/>
          </pc:sldLayoutMkLst>
        </pc:sldLayoutChg>
        <pc:sldLayoutChg chg="add">
          <pc:chgData name="Alana Rivera" userId="S::arg3669@ads.northwestern.edu::fc8b707a-b7e9-4f2a-8d71-2d76819b7881" providerId="AD" clId="Web-{40011AF1-B92C-CA3C-AFAD-615C8D0CB09F}" dt="2023-10-26T19:51:08.371" v="75"/>
          <pc:sldLayoutMkLst>
            <pc:docMk/>
            <pc:sldMasterMk cId="2335570346" sldId="2147484118"/>
            <pc:sldLayoutMk cId="240391594" sldId="2147484134"/>
          </pc:sldLayoutMkLst>
        </pc:sldLayoutChg>
        <pc:sldLayoutChg chg="add">
          <pc:chgData name="Alana Rivera" userId="S::arg3669@ads.northwestern.edu::fc8b707a-b7e9-4f2a-8d71-2d76819b7881" providerId="AD" clId="Web-{40011AF1-B92C-CA3C-AFAD-615C8D0CB09F}" dt="2023-10-26T19:51:08.371" v="75"/>
          <pc:sldLayoutMkLst>
            <pc:docMk/>
            <pc:sldMasterMk cId="2335570346" sldId="2147484118"/>
            <pc:sldLayoutMk cId="2242680205" sldId="2147484135"/>
          </pc:sldLayoutMkLst>
        </pc:sldLayoutChg>
        <pc:sldLayoutChg chg="add">
          <pc:chgData name="Alana Rivera" userId="S::arg3669@ads.northwestern.edu::fc8b707a-b7e9-4f2a-8d71-2d76819b7881" providerId="AD" clId="Web-{40011AF1-B92C-CA3C-AFAD-615C8D0CB09F}" dt="2023-10-26T19:51:08.371" v="75"/>
          <pc:sldLayoutMkLst>
            <pc:docMk/>
            <pc:sldMasterMk cId="2335570346" sldId="2147484118"/>
            <pc:sldLayoutMk cId="1510298885" sldId="2147484136"/>
          </pc:sldLayoutMkLst>
        </pc:sldLayoutChg>
        <pc:sldLayoutChg chg="add">
          <pc:chgData name="Alana Rivera" userId="S::arg3669@ads.northwestern.edu::fc8b707a-b7e9-4f2a-8d71-2d76819b7881" providerId="AD" clId="Web-{40011AF1-B92C-CA3C-AFAD-615C8D0CB09F}" dt="2023-10-26T19:51:08.371" v="75"/>
          <pc:sldLayoutMkLst>
            <pc:docMk/>
            <pc:sldMasterMk cId="2335570346" sldId="2147484118"/>
            <pc:sldLayoutMk cId="3656186081" sldId="2147484137"/>
          </pc:sldLayoutMkLst>
        </pc:sldLayoutChg>
        <pc:sldLayoutChg chg="add">
          <pc:chgData name="Alana Rivera" userId="S::arg3669@ads.northwestern.edu::fc8b707a-b7e9-4f2a-8d71-2d76819b7881" providerId="AD" clId="Web-{40011AF1-B92C-CA3C-AFAD-615C8D0CB09F}" dt="2023-10-26T19:51:08.371" v="75"/>
          <pc:sldLayoutMkLst>
            <pc:docMk/>
            <pc:sldMasterMk cId="2335570346" sldId="2147484118"/>
            <pc:sldLayoutMk cId="3593313872" sldId="2147484138"/>
          </pc:sldLayoutMkLst>
        </pc:sldLayoutChg>
        <pc:sldLayoutChg chg="add">
          <pc:chgData name="Alana Rivera" userId="S::arg3669@ads.northwestern.edu::fc8b707a-b7e9-4f2a-8d71-2d76819b7881" providerId="AD" clId="Web-{40011AF1-B92C-CA3C-AFAD-615C8D0CB09F}" dt="2023-10-26T19:51:08.371" v="75"/>
          <pc:sldLayoutMkLst>
            <pc:docMk/>
            <pc:sldMasterMk cId="2335570346" sldId="2147484118"/>
            <pc:sldLayoutMk cId="1357850449" sldId="2147484139"/>
          </pc:sldLayoutMkLst>
        </pc:sldLayoutChg>
        <pc:sldLayoutChg chg="add">
          <pc:chgData name="Alana Rivera" userId="S::arg3669@ads.northwestern.edu::fc8b707a-b7e9-4f2a-8d71-2d76819b7881" providerId="AD" clId="Web-{40011AF1-B92C-CA3C-AFAD-615C8D0CB09F}" dt="2023-10-26T19:51:08.371" v="75"/>
          <pc:sldLayoutMkLst>
            <pc:docMk/>
            <pc:sldMasterMk cId="2335570346" sldId="2147484118"/>
            <pc:sldLayoutMk cId="2479654957" sldId="2147484140"/>
          </pc:sldLayoutMkLst>
        </pc:sldLayoutChg>
        <pc:sldLayoutChg chg="add">
          <pc:chgData name="Alana Rivera" userId="S::arg3669@ads.northwestern.edu::fc8b707a-b7e9-4f2a-8d71-2d76819b7881" providerId="AD" clId="Web-{40011AF1-B92C-CA3C-AFAD-615C8D0CB09F}" dt="2023-10-26T19:51:08.371" v="75"/>
          <pc:sldLayoutMkLst>
            <pc:docMk/>
            <pc:sldMasterMk cId="2335570346" sldId="2147484118"/>
            <pc:sldLayoutMk cId="2360684587" sldId="2147484141"/>
          </pc:sldLayoutMkLst>
        </pc:sldLayoutChg>
        <pc:sldLayoutChg chg="add">
          <pc:chgData name="Alana Rivera" userId="S::arg3669@ads.northwestern.edu::fc8b707a-b7e9-4f2a-8d71-2d76819b7881" providerId="AD" clId="Web-{40011AF1-B92C-CA3C-AFAD-615C8D0CB09F}" dt="2023-10-26T19:51:08.371" v="75"/>
          <pc:sldLayoutMkLst>
            <pc:docMk/>
            <pc:sldMasterMk cId="2335570346" sldId="2147484118"/>
            <pc:sldLayoutMk cId="2951050608" sldId="2147484142"/>
          </pc:sldLayoutMkLst>
        </pc:sldLayoutChg>
      </pc:sldMasterChg>
      <pc:sldMasterChg chg="add addSldLayout">
        <pc:chgData name="Alana Rivera" userId="S::arg3669@ads.northwestern.edu::fc8b707a-b7e9-4f2a-8d71-2d76819b7881" providerId="AD" clId="Web-{40011AF1-B92C-CA3C-AFAD-615C8D0CB09F}" dt="2023-10-26T19:47:06.161" v="58"/>
        <pc:sldMasterMkLst>
          <pc:docMk/>
          <pc:sldMasterMk cId="1230627613" sldId="2147484143"/>
        </pc:sldMasterMkLst>
        <pc:sldLayoutChg chg="add">
          <pc:chgData name="Alana Rivera" userId="S::arg3669@ads.northwestern.edu::fc8b707a-b7e9-4f2a-8d71-2d76819b7881" providerId="AD" clId="Web-{40011AF1-B92C-CA3C-AFAD-615C8D0CB09F}" dt="2023-10-26T19:47:06.161" v="58"/>
          <pc:sldLayoutMkLst>
            <pc:docMk/>
            <pc:sldMasterMk cId="1230627613" sldId="2147484143"/>
            <pc:sldLayoutMk cId="2836342282" sldId="2147484144"/>
          </pc:sldLayoutMkLst>
        </pc:sldLayoutChg>
        <pc:sldLayoutChg chg="add">
          <pc:chgData name="Alana Rivera" userId="S::arg3669@ads.northwestern.edu::fc8b707a-b7e9-4f2a-8d71-2d76819b7881" providerId="AD" clId="Web-{40011AF1-B92C-CA3C-AFAD-615C8D0CB09F}" dt="2023-10-26T19:47:06.161" v="58"/>
          <pc:sldLayoutMkLst>
            <pc:docMk/>
            <pc:sldMasterMk cId="1230627613" sldId="2147484143"/>
            <pc:sldLayoutMk cId="2748484481" sldId="2147484145"/>
          </pc:sldLayoutMkLst>
        </pc:sldLayoutChg>
        <pc:sldLayoutChg chg="add">
          <pc:chgData name="Alana Rivera" userId="S::arg3669@ads.northwestern.edu::fc8b707a-b7e9-4f2a-8d71-2d76819b7881" providerId="AD" clId="Web-{40011AF1-B92C-CA3C-AFAD-615C8D0CB09F}" dt="2023-10-26T19:47:06.161" v="58"/>
          <pc:sldLayoutMkLst>
            <pc:docMk/>
            <pc:sldMasterMk cId="1230627613" sldId="2147484143"/>
            <pc:sldLayoutMk cId="2711497368" sldId="2147484146"/>
          </pc:sldLayoutMkLst>
        </pc:sldLayoutChg>
        <pc:sldLayoutChg chg="add">
          <pc:chgData name="Alana Rivera" userId="S::arg3669@ads.northwestern.edu::fc8b707a-b7e9-4f2a-8d71-2d76819b7881" providerId="AD" clId="Web-{40011AF1-B92C-CA3C-AFAD-615C8D0CB09F}" dt="2023-10-26T19:47:06.161" v="58"/>
          <pc:sldLayoutMkLst>
            <pc:docMk/>
            <pc:sldMasterMk cId="1230627613" sldId="2147484143"/>
            <pc:sldLayoutMk cId="3443243647" sldId="2147484147"/>
          </pc:sldLayoutMkLst>
        </pc:sldLayoutChg>
        <pc:sldLayoutChg chg="add">
          <pc:chgData name="Alana Rivera" userId="S::arg3669@ads.northwestern.edu::fc8b707a-b7e9-4f2a-8d71-2d76819b7881" providerId="AD" clId="Web-{40011AF1-B92C-CA3C-AFAD-615C8D0CB09F}" dt="2023-10-26T19:47:06.161" v="58"/>
          <pc:sldLayoutMkLst>
            <pc:docMk/>
            <pc:sldMasterMk cId="1230627613" sldId="2147484143"/>
            <pc:sldLayoutMk cId="1651244770" sldId="2147484148"/>
          </pc:sldLayoutMkLst>
        </pc:sldLayoutChg>
        <pc:sldLayoutChg chg="add">
          <pc:chgData name="Alana Rivera" userId="S::arg3669@ads.northwestern.edu::fc8b707a-b7e9-4f2a-8d71-2d76819b7881" providerId="AD" clId="Web-{40011AF1-B92C-CA3C-AFAD-615C8D0CB09F}" dt="2023-10-26T19:47:06.161" v="58"/>
          <pc:sldLayoutMkLst>
            <pc:docMk/>
            <pc:sldMasterMk cId="1230627613" sldId="2147484143"/>
            <pc:sldLayoutMk cId="2186524461" sldId="2147484149"/>
          </pc:sldLayoutMkLst>
        </pc:sldLayoutChg>
        <pc:sldLayoutChg chg="add">
          <pc:chgData name="Alana Rivera" userId="S::arg3669@ads.northwestern.edu::fc8b707a-b7e9-4f2a-8d71-2d76819b7881" providerId="AD" clId="Web-{40011AF1-B92C-CA3C-AFAD-615C8D0CB09F}" dt="2023-10-26T19:47:06.161" v="58"/>
          <pc:sldLayoutMkLst>
            <pc:docMk/>
            <pc:sldMasterMk cId="1230627613" sldId="2147484143"/>
            <pc:sldLayoutMk cId="2788859082" sldId="2147484150"/>
          </pc:sldLayoutMkLst>
        </pc:sldLayoutChg>
        <pc:sldLayoutChg chg="add">
          <pc:chgData name="Alana Rivera" userId="S::arg3669@ads.northwestern.edu::fc8b707a-b7e9-4f2a-8d71-2d76819b7881" providerId="AD" clId="Web-{40011AF1-B92C-CA3C-AFAD-615C8D0CB09F}" dt="2023-10-26T19:47:06.161" v="58"/>
          <pc:sldLayoutMkLst>
            <pc:docMk/>
            <pc:sldMasterMk cId="1230627613" sldId="2147484143"/>
            <pc:sldLayoutMk cId="3264887181" sldId="2147484151"/>
          </pc:sldLayoutMkLst>
        </pc:sldLayoutChg>
        <pc:sldLayoutChg chg="add">
          <pc:chgData name="Alana Rivera" userId="S::arg3669@ads.northwestern.edu::fc8b707a-b7e9-4f2a-8d71-2d76819b7881" providerId="AD" clId="Web-{40011AF1-B92C-CA3C-AFAD-615C8D0CB09F}" dt="2023-10-26T19:47:06.161" v="58"/>
          <pc:sldLayoutMkLst>
            <pc:docMk/>
            <pc:sldMasterMk cId="1230627613" sldId="2147484143"/>
            <pc:sldLayoutMk cId="1363554720" sldId="2147484152"/>
          </pc:sldLayoutMkLst>
        </pc:sldLayoutChg>
        <pc:sldLayoutChg chg="add">
          <pc:chgData name="Alana Rivera" userId="S::arg3669@ads.northwestern.edu::fc8b707a-b7e9-4f2a-8d71-2d76819b7881" providerId="AD" clId="Web-{40011AF1-B92C-CA3C-AFAD-615C8D0CB09F}" dt="2023-10-26T19:47:06.161" v="58"/>
          <pc:sldLayoutMkLst>
            <pc:docMk/>
            <pc:sldMasterMk cId="1230627613" sldId="2147484143"/>
            <pc:sldLayoutMk cId="1430335886" sldId="2147484153"/>
          </pc:sldLayoutMkLst>
        </pc:sldLayoutChg>
        <pc:sldLayoutChg chg="add">
          <pc:chgData name="Alana Rivera" userId="S::arg3669@ads.northwestern.edu::fc8b707a-b7e9-4f2a-8d71-2d76819b7881" providerId="AD" clId="Web-{40011AF1-B92C-CA3C-AFAD-615C8D0CB09F}" dt="2023-10-26T19:47:06.161" v="58"/>
          <pc:sldLayoutMkLst>
            <pc:docMk/>
            <pc:sldMasterMk cId="1230627613" sldId="2147484143"/>
            <pc:sldLayoutMk cId="1442031385" sldId="2147484154"/>
          </pc:sldLayoutMkLst>
        </pc:sldLayoutChg>
        <pc:sldLayoutChg chg="add">
          <pc:chgData name="Alana Rivera" userId="S::arg3669@ads.northwestern.edu::fc8b707a-b7e9-4f2a-8d71-2d76819b7881" providerId="AD" clId="Web-{40011AF1-B92C-CA3C-AFAD-615C8D0CB09F}" dt="2023-10-26T19:47:06.161" v="58"/>
          <pc:sldLayoutMkLst>
            <pc:docMk/>
            <pc:sldMasterMk cId="1230627613" sldId="2147484143"/>
            <pc:sldLayoutMk cId="129736355" sldId="2147484155"/>
          </pc:sldLayoutMkLst>
        </pc:sldLayoutChg>
      </pc:sldMasterChg>
      <pc:sldMasterChg chg="add addSldLayout">
        <pc:chgData name="Alana Rivera" userId="S::arg3669@ads.northwestern.edu::fc8b707a-b7e9-4f2a-8d71-2d76819b7881" providerId="AD" clId="Web-{40011AF1-B92C-CA3C-AFAD-615C8D0CB09F}" dt="2023-10-26T19:47:03.599" v="40"/>
        <pc:sldMasterMkLst>
          <pc:docMk/>
          <pc:sldMasterMk cId="2025996411" sldId="2147484156"/>
        </pc:sldMasterMkLst>
        <pc:sldLayoutChg chg="add">
          <pc:chgData name="Alana Rivera" userId="S::arg3669@ads.northwestern.edu::fc8b707a-b7e9-4f2a-8d71-2d76819b7881" providerId="AD" clId="Web-{40011AF1-B92C-CA3C-AFAD-615C8D0CB09F}" dt="2023-10-26T19:47:03.599" v="40"/>
          <pc:sldLayoutMkLst>
            <pc:docMk/>
            <pc:sldMasterMk cId="2025996411" sldId="2147484156"/>
            <pc:sldLayoutMk cId="919956198" sldId="2147484157"/>
          </pc:sldLayoutMkLst>
        </pc:sldLayoutChg>
        <pc:sldLayoutChg chg="add">
          <pc:chgData name="Alana Rivera" userId="S::arg3669@ads.northwestern.edu::fc8b707a-b7e9-4f2a-8d71-2d76819b7881" providerId="AD" clId="Web-{40011AF1-B92C-CA3C-AFAD-615C8D0CB09F}" dt="2023-10-26T19:47:03.599" v="40"/>
          <pc:sldLayoutMkLst>
            <pc:docMk/>
            <pc:sldMasterMk cId="2025996411" sldId="2147484156"/>
            <pc:sldLayoutMk cId="1278170279" sldId="2147484158"/>
          </pc:sldLayoutMkLst>
        </pc:sldLayoutChg>
        <pc:sldLayoutChg chg="add">
          <pc:chgData name="Alana Rivera" userId="S::arg3669@ads.northwestern.edu::fc8b707a-b7e9-4f2a-8d71-2d76819b7881" providerId="AD" clId="Web-{40011AF1-B92C-CA3C-AFAD-615C8D0CB09F}" dt="2023-10-26T19:47:03.599" v="40"/>
          <pc:sldLayoutMkLst>
            <pc:docMk/>
            <pc:sldMasterMk cId="2025996411" sldId="2147484156"/>
            <pc:sldLayoutMk cId="714311529" sldId="2147484159"/>
          </pc:sldLayoutMkLst>
        </pc:sldLayoutChg>
        <pc:sldLayoutChg chg="add">
          <pc:chgData name="Alana Rivera" userId="S::arg3669@ads.northwestern.edu::fc8b707a-b7e9-4f2a-8d71-2d76819b7881" providerId="AD" clId="Web-{40011AF1-B92C-CA3C-AFAD-615C8D0CB09F}" dt="2023-10-26T19:47:03.599" v="40"/>
          <pc:sldLayoutMkLst>
            <pc:docMk/>
            <pc:sldMasterMk cId="2025996411" sldId="2147484156"/>
            <pc:sldLayoutMk cId="2986057624" sldId="2147484160"/>
          </pc:sldLayoutMkLst>
        </pc:sldLayoutChg>
        <pc:sldLayoutChg chg="add">
          <pc:chgData name="Alana Rivera" userId="S::arg3669@ads.northwestern.edu::fc8b707a-b7e9-4f2a-8d71-2d76819b7881" providerId="AD" clId="Web-{40011AF1-B92C-CA3C-AFAD-615C8D0CB09F}" dt="2023-10-26T19:47:03.599" v="40"/>
          <pc:sldLayoutMkLst>
            <pc:docMk/>
            <pc:sldMasterMk cId="2025996411" sldId="2147484156"/>
            <pc:sldLayoutMk cId="2589833889" sldId="2147484161"/>
          </pc:sldLayoutMkLst>
        </pc:sldLayoutChg>
        <pc:sldLayoutChg chg="add">
          <pc:chgData name="Alana Rivera" userId="S::arg3669@ads.northwestern.edu::fc8b707a-b7e9-4f2a-8d71-2d76819b7881" providerId="AD" clId="Web-{40011AF1-B92C-CA3C-AFAD-615C8D0CB09F}" dt="2023-10-26T19:47:03.599" v="40"/>
          <pc:sldLayoutMkLst>
            <pc:docMk/>
            <pc:sldMasterMk cId="2025996411" sldId="2147484156"/>
            <pc:sldLayoutMk cId="3631046020" sldId="2147484162"/>
          </pc:sldLayoutMkLst>
        </pc:sldLayoutChg>
        <pc:sldLayoutChg chg="add">
          <pc:chgData name="Alana Rivera" userId="S::arg3669@ads.northwestern.edu::fc8b707a-b7e9-4f2a-8d71-2d76819b7881" providerId="AD" clId="Web-{40011AF1-B92C-CA3C-AFAD-615C8D0CB09F}" dt="2023-10-26T19:47:03.599" v="40"/>
          <pc:sldLayoutMkLst>
            <pc:docMk/>
            <pc:sldMasterMk cId="2025996411" sldId="2147484156"/>
            <pc:sldLayoutMk cId="3894226782" sldId="2147484163"/>
          </pc:sldLayoutMkLst>
        </pc:sldLayoutChg>
        <pc:sldLayoutChg chg="add">
          <pc:chgData name="Alana Rivera" userId="S::arg3669@ads.northwestern.edu::fc8b707a-b7e9-4f2a-8d71-2d76819b7881" providerId="AD" clId="Web-{40011AF1-B92C-CA3C-AFAD-615C8D0CB09F}" dt="2023-10-26T19:47:03.599" v="40"/>
          <pc:sldLayoutMkLst>
            <pc:docMk/>
            <pc:sldMasterMk cId="2025996411" sldId="2147484156"/>
            <pc:sldLayoutMk cId="3520380028" sldId="2147484164"/>
          </pc:sldLayoutMkLst>
        </pc:sldLayoutChg>
        <pc:sldLayoutChg chg="add">
          <pc:chgData name="Alana Rivera" userId="S::arg3669@ads.northwestern.edu::fc8b707a-b7e9-4f2a-8d71-2d76819b7881" providerId="AD" clId="Web-{40011AF1-B92C-CA3C-AFAD-615C8D0CB09F}" dt="2023-10-26T19:47:03.599" v="40"/>
          <pc:sldLayoutMkLst>
            <pc:docMk/>
            <pc:sldMasterMk cId="2025996411" sldId="2147484156"/>
            <pc:sldLayoutMk cId="3254785026" sldId="2147484165"/>
          </pc:sldLayoutMkLst>
        </pc:sldLayoutChg>
        <pc:sldLayoutChg chg="add">
          <pc:chgData name="Alana Rivera" userId="S::arg3669@ads.northwestern.edu::fc8b707a-b7e9-4f2a-8d71-2d76819b7881" providerId="AD" clId="Web-{40011AF1-B92C-CA3C-AFAD-615C8D0CB09F}" dt="2023-10-26T19:47:03.599" v="40"/>
          <pc:sldLayoutMkLst>
            <pc:docMk/>
            <pc:sldMasterMk cId="2025996411" sldId="2147484156"/>
            <pc:sldLayoutMk cId="3439311592" sldId="2147484166"/>
          </pc:sldLayoutMkLst>
        </pc:sldLayoutChg>
        <pc:sldLayoutChg chg="add">
          <pc:chgData name="Alana Rivera" userId="S::arg3669@ads.northwestern.edu::fc8b707a-b7e9-4f2a-8d71-2d76819b7881" providerId="AD" clId="Web-{40011AF1-B92C-CA3C-AFAD-615C8D0CB09F}" dt="2023-10-26T19:47:03.599" v="40"/>
          <pc:sldLayoutMkLst>
            <pc:docMk/>
            <pc:sldMasterMk cId="2025996411" sldId="2147484156"/>
            <pc:sldLayoutMk cId="611710807" sldId="2147484167"/>
          </pc:sldLayoutMkLst>
        </pc:sldLayoutChg>
      </pc:sldMasterChg>
      <pc:sldMasterChg chg="add addSldLayout">
        <pc:chgData name="Alana Rivera" userId="S::arg3669@ads.northwestern.edu::fc8b707a-b7e9-4f2a-8d71-2d76819b7881" providerId="AD" clId="Web-{40011AF1-B92C-CA3C-AFAD-615C8D0CB09F}" dt="2023-10-26T19:47:06.569" v="61"/>
        <pc:sldMasterMkLst>
          <pc:docMk/>
          <pc:sldMasterMk cId="4105036989" sldId="2147484168"/>
        </pc:sldMasterMkLst>
        <pc:sldLayoutChg chg="add">
          <pc:chgData name="Alana Rivera" userId="S::arg3669@ads.northwestern.edu::fc8b707a-b7e9-4f2a-8d71-2d76819b7881" providerId="AD" clId="Web-{40011AF1-B92C-CA3C-AFAD-615C8D0CB09F}" dt="2023-10-26T19:47:06.569" v="61"/>
          <pc:sldLayoutMkLst>
            <pc:docMk/>
            <pc:sldMasterMk cId="4105036989" sldId="2147484168"/>
            <pc:sldLayoutMk cId="245208957" sldId="2147484169"/>
          </pc:sldLayoutMkLst>
        </pc:sldLayoutChg>
        <pc:sldLayoutChg chg="add">
          <pc:chgData name="Alana Rivera" userId="S::arg3669@ads.northwestern.edu::fc8b707a-b7e9-4f2a-8d71-2d76819b7881" providerId="AD" clId="Web-{40011AF1-B92C-CA3C-AFAD-615C8D0CB09F}" dt="2023-10-26T19:47:06.569" v="61"/>
          <pc:sldLayoutMkLst>
            <pc:docMk/>
            <pc:sldMasterMk cId="4105036989" sldId="2147484168"/>
            <pc:sldLayoutMk cId="1997366615" sldId="2147484170"/>
          </pc:sldLayoutMkLst>
        </pc:sldLayoutChg>
        <pc:sldLayoutChg chg="add">
          <pc:chgData name="Alana Rivera" userId="S::arg3669@ads.northwestern.edu::fc8b707a-b7e9-4f2a-8d71-2d76819b7881" providerId="AD" clId="Web-{40011AF1-B92C-CA3C-AFAD-615C8D0CB09F}" dt="2023-10-26T19:47:06.569" v="61"/>
          <pc:sldLayoutMkLst>
            <pc:docMk/>
            <pc:sldMasterMk cId="4105036989" sldId="2147484168"/>
            <pc:sldLayoutMk cId="1810732877" sldId="2147484171"/>
          </pc:sldLayoutMkLst>
        </pc:sldLayoutChg>
        <pc:sldLayoutChg chg="add">
          <pc:chgData name="Alana Rivera" userId="S::arg3669@ads.northwestern.edu::fc8b707a-b7e9-4f2a-8d71-2d76819b7881" providerId="AD" clId="Web-{40011AF1-B92C-CA3C-AFAD-615C8D0CB09F}" dt="2023-10-26T19:47:06.569" v="61"/>
          <pc:sldLayoutMkLst>
            <pc:docMk/>
            <pc:sldMasterMk cId="4105036989" sldId="2147484168"/>
            <pc:sldLayoutMk cId="613959426" sldId="2147484172"/>
          </pc:sldLayoutMkLst>
        </pc:sldLayoutChg>
        <pc:sldLayoutChg chg="add">
          <pc:chgData name="Alana Rivera" userId="S::arg3669@ads.northwestern.edu::fc8b707a-b7e9-4f2a-8d71-2d76819b7881" providerId="AD" clId="Web-{40011AF1-B92C-CA3C-AFAD-615C8D0CB09F}" dt="2023-10-26T19:47:06.569" v="61"/>
          <pc:sldLayoutMkLst>
            <pc:docMk/>
            <pc:sldMasterMk cId="4105036989" sldId="2147484168"/>
            <pc:sldLayoutMk cId="1392345084" sldId="2147484173"/>
          </pc:sldLayoutMkLst>
        </pc:sldLayoutChg>
        <pc:sldLayoutChg chg="add">
          <pc:chgData name="Alana Rivera" userId="S::arg3669@ads.northwestern.edu::fc8b707a-b7e9-4f2a-8d71-2d76819b7881" providerId="AD" clId="Web-{40011AF1-B92C-CA3C-AFAD-615C8D0CB09F}" dt="2023-10-26T19:47:06.569" v="61"/>
          <pc:sldLayoutMkLst>
            <pc:docMk/>
            <pc:sldMasterMk cId="4105036989" sldId="2147484168"/>
            <pc:sldLayoutMk cId="2489535661" sldId="2147484174"/>
          </pc:sldLayoutMkLst>
        </pc:sldLayoutChg>
        <pc:sldLayoutChg chg="add">
          <pc:chgData name="Alana Rivera" userId="S::arg3669@ads.northwestern.edu::fc8b707a-b7e9-4f2a-8d71-2d76819b7881" providerId="AD" clId="Web-{40011AF1-B92C-CA3C-AFAD-615C8D0CB09F}" dt="2023-10-26T19:47:06.569" v="61"/>
          <pc:sldLayoutMkLst>
            <pc:docMk/>
            <pc:sldMasterMk cId="4105036989" sldId="2147484168"/>
            <pc:sldLayoutMk cId="1387537597" sldId="2147484175"/>
          </pc:sldLayoutMkLst>
        </pc:sldLayoutChg>
        <pc:sldLayoutChg chg="add">
          <pc:chgData name="Alana Rivera" userId="S::arg3669@ads.northwestern.edu::fc8b707a-b7e9-4f2a-8d71-2d76819b7881" providerId="AD" clId="Web-{40011AF1-B92C-CA3C-AFAD-615C8D0CB09F}" dt="2023-10-26T19:47:06.569" v="61"/>
          <pc:sldLayoutMkLst>
            <pc:docMk/>
            <pc:sldMasterMk cId="4105036989" sldId="2147484168"/>
            <pc:sldLayoutMk cId="1566746177" sldId="2147484176"/>
          </pc:sldLayoutMkLst>
        </pc:sldLayoutChg>
        <pc:sldLayoutChg chg="add">
          <pc:chgData name="Alana Rivera" userId="S::arg3669@ads.northwestern.edu::fc8b707a-b7e9-4f2a-8d71-2d76819b7881" providerId="AD" clId="Web-{40011AF1-B92C-CA3C-AFAD-615C8D0CB09F}" dt="2023-10-26T19:47:06.569" v="61"/>
          <pc:sldLayoutMkLst>
            <pc:docMk/>
            <pc:sldMasterMk cId="4105036989" sldId="2147484168"/>
            <pc:sldLayoutMk cId="4149648588" sldId="2147484177"/>
          </pc:sldLayoutMkLst>
        </pc:sldLayoutChg>
        <pc:sldLayoutChg chg="add">
          <pc:chgData name="Alana Rivera" userId="S::arg3669@ads.northwestern.edu::fc8b707a-b7e9-4f2a-8d71-2d76819b7881" providerId="AD" clId="Web-{40011AF1-B92C-CA3C-AFAD-615C8D0CB09F}" dt="2023-10-26T19:47:06.569" v="61"/>
          <pc:sldLayoutMkLst>
            <pc:docMk/>
            <pc:sldMasterMk cId="4105036989" sldId="2147484168"/>
            <pc:sldLayoutMk cId="2440269134" sldId="2147484178"/>
          </pc:sldLayoutMkLst>
        </pc:sldLayoutChg>
        <pc:sldLayoutChg chg="add">
          <pc:chgData name="Alana Rivera" userId="S::arg3669@ads.northwestern.edu::fc8b707a-b7e9-4f2a-8d71-2d76819b7881" providerId="AD" clId="Web-{40011AF1-B92C-CA3C-AFAD-615C8D0CB09F}" dt="2023-10-26T19:47:06.569" v="61"/>
          <pc:sldLayoutMkLst>
            <pc:docMk/>
            <pc:sldMasterMk cId="4105036989" sldId="2147484168"/>
            <pc:sldLayoutMk cId="2965658361" sldId="2147484179"/>
          </pc:sldLayoutMkLst>
        </pc:sldLayoutChg>
        <pc:sldLayoutChg chg="add">
          <pc:chgData name="Alana Rivera" userId="S::arg3669@ads.northwestern.edu::fc8b707a-b7e9-4f2a-8d71-2d76819b7881" providerId="AD" clId="Web-{40011AF1-B92C-CA3C-AFAD-615C8D0CB09F}" dt="2023-10-26T19:47:06.569" v="61"/>
          <pc:sldLayoutMkLst>
            <pc:docMk/>
            <pc:sldMasterMk cId="4105036989" sldId="2147484168"/>
            <pc:sldLayoutMk cId="690110558" sldId="2147484180"/>
          </pc:sldLayoutMkLst>
        </pc:sldLayoutChg>
        <pc:sldLayoutChg chg="add">
          <pc:chgData name="Alana Rivera" userId="S::arg3669@ads.northwestern.edu::fc8b707a-b7e9-4f2a-8d71-2d76819b7881" providerId="AD" clId="Web-{40011AF1-B92C-CA3C-AFAD-615C8D0CB09F}" dt="2023-10-26T19:47:06.569" v="61"/>
          <pc:sldLayoutMkLst>
            <pc:docMk/>
            <pc:sldMasterMk cId="4105036989" sldId="2147484168"/>
            <pc:sldLayoutMk cId="1127996744" sldId="2147484181"/>
          </pc:sldLayoutMkLst>
        </pc:sldLayoutChg>
        <pc:sldLayoutChg chg="add">
          <pc:chgData name="Alana Rivera" userId="S::arg3669@ads.northwestern.edu::fc8b707a-b7e9-4f2a-8d71-2d76819b7881" providerId="AD" clId="Web-{40011AF1-B92C-CA3C-AFAD-615C8D0CB09F}" dt="2023-10-26T19:47:06.569" v="61"/>
          <pc:sldLayoutMkLst>
            <pc:docMk/>
            <pc:sldMasterMk cId="4105036989" sldId="2147484168"/>
            <pc:sldLayoutMk cId="1823296090" sldId="2147484182"/>
          </pc:sldLayoutMkLst>
        </pc:sldLayoutChg>
        <pc:sldLayoutChg chg="add">
          <pc:chgData name="Alana Rivera" userId="S::arg3669@ads.northwestern.edu::fc8b707a-b7e9-4f2a-8d71-2d76819b7881" providerId="AD" clId="Web-{40011AF1-B92C-CA3C-AFAD-615C8D0CB09F}" dt="2023-10-26T19:47:06.569" v="61"/>
          <pc:sldLayoutMkLst>
            <pc:docMk/>
            <pc:sldMasterMk cId="4105036989" sldId="2147484168"/>
            <pc:sldLayoutMk cId="376406842" sldId="2147484183"/>
          </pc:sldLayoutMkLst>
        </pc:sldLayoutChg>
        <pc:sldLayoutChg chg="add">
          <pc:chgData name="Alana Rivera" userId="S::arg3669@ads.northwestern.edu::fc8b707a-b7e9-4f2a-8d71-2d76819b7881" providerId="AD" clId="Web-{40011AF1-B92C-CA3C-AFAD-615C8D0CB09F}" dt="2023-10-26T19:47:06.569" v="61"/>
          <pc:sldLayoutMkLst>
            <pc:docMk/>
            <pc:sldMasterMk cId="4105036989" sldId="2147484168"/>
            <pc:sldLayoutMk cId="3486548906" sldId="2147484184"/>
          </pc:sldLayoutMkLst>
        </pc:sldLayoutChg>
        <pc:sldLayoutChg chg="add">
          <pc:chgData name="Alana Rivera" userId="S::arg3669@ads.northwestern.edu::fc8b707a-b7e9-4f2a-8d71-2d76819b7881" providerId="AD" clId="Web-{40011AF1-B92C-CA3C-AFAD-615C8D0CB09F}" dt="2023-10-26T19:47:06.569" v="61"/>
          <pc:sldLayoutMkLst>
            <pc:docMk/>
            <pc:sldMasterMk cId="4105036989" sldId="2147484168"/>
            <pc:sldLayoutMk cId="3135422104" sldId="2147484185"/>
          </pc:sldLayoutMkLst>
        </pc:sldLayoutChg>
      </pc:sldMasterChg>
      <pc:sldMasterChg chg="add addSldLayout">
        <pc:chgData name="Alana Rivera" userId="S::arg3669@ads.northwestern.edu::fc8b707a-b7e9-4f2a-8d71-2d76819b7881" providerId="AD" clId="Web-{40011AF1-B92C-CA3C-AFAD-615C8D0CB09F}" dt="2023-10-26T19:47:07.521" v="67"/>
        <pc:sldMasterMkLst>
          <pc:docMk/>
          <pc:sldMasterMk cId="3851961475" sldId="2147484186"/>
        </pc:sldMasterMkLst>
        <pc:sldLayoutChg chg="add">
          <pc:chgData name="Alana Rivera" userId="S::arg3669@ads.northwestern.edu::fc8b707a-b7e9-4f2a-8d71-2d76819b7881" providerId="AD" clId="Web-{40011AF1-B92C-CA3C-AFAD-615C8D0CB09F}" dt="2023-10-26T19:47:07.521" v="67"/>
          <pc:sldLayoutMkLst>
            <pc:docMk/>
            <pc:sldMasterMk cId="3851961475" sldId="2147484186"/>
            <pc:sldLayoutMk cId="3018713111" sldId="2147484187"/>
          </pc:sldLayoutMkLst>
        </pc:sldLayoutChg>
        <pc:sldLayoutChg chg="add">
          <pc:chgData name="Alana Rivera" userId="S::arg3669@ads.northwestern.edu::fc8b707a-b7e9-4f2a-8d71-2d76819b7881" providerId="AD" clId="Web-{40011AF1-B92C-CA3C-AFAD-615C8D0CB09F}" dt="2023-10-26T19:47:07.521" v="67"/>
          <pc:sldLayoutMkLst>
            <pc:docMk/>
            <pc:sldMasterMk cId="3851961475" sldId="2147484186"/>
            <pc:sldLayoutMk cId="4166116858" sldId="2147484188"/>
          </pc:sldLayoutMkLst>
        </pc:sldLayoutChg>
        <pc:sldLayoutChg chg="add">
          <pc:chgData name="Alana Rivera" userId="S::arg3669@ads.northwestern.edu::fc8b707a-b7e9-4f2a-8d71-2d76819b7881" providerId="AD" clId="Web-{40011AF1-B92C-CA3C-AFAD-615C8D0CB09F}" dt="2023-10-26T19:47:07.521" v="67"/>
          <pc:sldLayoutMkLst>
            <pc:docMk/>
            <pc:sldMasterMk cId="3851961475" sldId="2147484186"/>
            <pc:sldLayoutMk cId="2856110983" sldId="2147484189"/>
          </pc:sldLayoutMkLst>
        </pc:sldLayoutChg>
        <pc:sldLayoutChg chg="add">
          <pc:chgData name="Alana Rivera" userId="S::arg3669@ads.northwestern.edu::fc8b707a-b7e9-4f2a-8d71-2d76819b7881" providerId="AD" clId="Web-{40011AF1-B92C-CA3C-AFAD-615C8D0CB09F}" dt="2023-10-26T19:47:07.521" v="67"/>
          <pc:sldLayoutMkLst>
            <pc:docMk/>
            <pc:sldMasterMk cId="3851961475" sldId="2147484186"/>
            <pc:sldLayoutMk cId="2212959207" sldId="2147484190"/>
          </pc:sldLayoutMkLst>
        </pc:sldLayoutChg>
        <pc:sldLayoutChg chg="add">
          <pc:chgData name="Alana Rivera" userId="S::arg3669@ads.northwestern.edu::fc8b707a-b7e9-4f2a-8d71-2d76819b7881" providerId="AD" clId="Web-{40011AF1-B92C-CA3C-AFAD-615C8D0CB09F}" dt="2023-10-26T19:47:07.521" v="67"/>
          <pc:sldLayoutMkLst>
            <pc:docMk/>
            <pc:sldMasterMk cId="3851961475" sldId="2147484186"/>
            <pc:sldLayoutMk cId="3031227685" sldId="2147484191"/>
          </pc:sldLayoutMkLst>
        </pc:sldLayoutChg>
        <pc:sldLayoutChg chg="add">
          <pc:chgData name="Alana Rivera" userId="S::arg3669@ads.northwestern.edu::fc8b707a-b7e9-4f2a-8d71-2d76819b7881" providerId="AD" clId="Web-{40011AF1-B92C-CA3C-AFAD-615C8D0CB09F}" dt="2023-10-26T19:47:07.521" v="67"/>
          <pc:sldLayoutMkLst>
            <pc:docMk/>
            <pc:sldMasterMk cId="3851961475" sldId="2147484186"/>
            <pc:sldLayoutMk cId="325251183" sldId="2147484192"/>
          </pc:sldLayoutMkLst>
        </pc:sldLayoutChg>
        <pc:sldLayoutChg chg="add">
          <pc:chgData name="Alana Rivera" userId="S::arg3669@ads.northwestern.edu::fc8b707a-b7e9-4f2a-8d71-2d76819b7881" providerId="AD" clId="Web-{40011AF1-B92C-CA3C-AFAD-615C8D0CB09F}" dt="2023-10-26T19:47:07.521" v="67"/>
          <pc:sldLayoutMkLst>
            <pc:docMk/>
            <pc:sldMasterMk cId="3851961475" sldId="2147484186"/>
            <pc:sldLayoutMk cId="2291410630" sldId="2147484193"/>
          </pc:sldLayoutMkLst>
        </pc:sldLayoutChg>
        <pc:sldLayoutChg chg="add">
          <pc:chgData name="Alana Rivera" userId="S::arg3669@ads.northwestern.edu::fc8b707a-b7e9-4f2a-8d71-2d76819b7881" providerId="AD" clId="Web-{40011AF1-B92C-CA3C-AFAD-615C8D0CB09F}" dt="2023-10-26T19:47:07.521" v="67"/>
          <pc:sldLayoutMkLst>
            <pc:docMk/>
            <pc:sldMasterMk cId="3851961475" sldId="2147484186"/>
            <pc:sldLayoutMk cId="2034713049" sldId="2147484194"/>
          </pc:sldLayoutMkLst>
        </pc:sldLayoutChg>
        <pc:sldLayoutChg chg="add">
          <pc:chgData name="Alana Rivera" userId="S::arg3669@ads.northwestern.edu::fc8b707a-b7e9-4f2a-8d71-2d76819b7881" providerId="AD" clId="Web-{40011AF1-B92C-CA3C-AFAD-615C8D0CB09F}" dt="2023-10-26T19:47:07.521" v="67"/>
          <pc:sldLayoutMkLst>
            <pc:docMk/>
            <pc:sldMasterMk cId="3851961475" sldId="2147484186"/>
            <pc:sldLayoutMk cId="308602058" sldId="2147484195"/>
          </pc:sldLayoutMkLst>
        </pc:sldLayoutChg>
        <pc:sldLayoutChg chg="add">
          <pc:chgData name="Alana Rivera" userId="S::arg3669@ads.northwestern.edu::fc8b707a-b7e9-4f2a-8d71-2d76819b7881" providerId="AD" clId="Web-{40011AF1-B92C-CA3C-AFAD-615C8D0CB09F}" dt="2023-10-26T19:47:07.521" v="67"/>
          <pc:sldLayoutMkLst>
            <pc:docMk/>
            <pc:sldMasterMk cId="3851961475" sldId="2147484186"/>
            <pc:sldLayoutMk cId="1651326938" sldId="2147484196"/>
          </pc:sldLayoutMkLst>
        </pc:sldLayoutChg>
        <pc:sldLayoutChg chg="add">
          <pc:chgData name="Alana Rivera" userId="S::arg3669@ads.northwestern.edu::fc8b707a-b7e9-4f2a-8d71-2d76819b7881" providerId="AD" clId="Web-{40011AF1-B92C-CA3C-AFAD-615C8D0CB09F}" dt="2023-10-26T19:47:07.521" v="67"/>
          <pc:sldLayoutMkLst>
            <pc:docMk/>
            <pc:sldMasterMk cId="3851961475" sldId="2147484186"/>
            <pc:sldLayoutMk cId="965232447" sldId="2147484197"/>
          </pc:sldLayoutMkLst>
        </pc:sldLayoutChg>
      </pc:sldMasterChg>
      <pc:sldMasterChg chg="add addSldLayout">
        <pc:chgData name="Alana Rivera" userId="S::arg3669@ads.northwestern.edu::fc8b707a-b7e9-4f2a-8d71-2d76819b7881" providerId="AD" clId="Web-{40011AF1-B92C-CA3C-AFAD-615C8D0CB09F}" dt="2023-10-26T19:51:09.340" v="79"/>
        <pc:sldMasterMkLst>
          <pc:docMk/>
          <pc:sldMasterMk cId="3798410559" sldId="2147484198"/>
        </pc:sldMasterMkLst>
        <pc:sldLayoutChg chg="add">
          <pc:chgData name="Alana Rivera" userId="S::arg3669@ads.northwestern.edu::fc8b707a-b7e9-4f2a-8d71-2d76819b7881" providerId="AD" clId="Web-{40011AF1-B92C-CA3C-AFAD-615C8D0CB09F}" dt="2023-10-26T19:51:09.340" v="79"/>
          <pc:sldLayoutMkLst>
            <pc:docMk/>
            <pc:sldMasterMk cId="3798410559" sldId="2147484198"/>
            <pc:sldLayoutMk cId="2478629333" sldId="2147484199"/>
          </pc:sldLayoutMkLst>
        </pc:sldLayoutChg>
        <pc:sldLayoutChg chg="add">
          <pc:chgData name="Alana Rivera" userId="S::arg3669@ads.northwestern.edu::fc8b707a-b7e9-4f2a-8d71-2d76819b7881" providerId="AD" clId="Web-{40011AF1-B92C-CA3C-AFAD-615C8D0CB09F}" dt="2023-10-26T19:51:09.340" v="79"/>
          <pc:sldLayoutMkLst>
            <pc:docMk/>
            <pc:sldMasterMk cId="3798410559" sldId="2147484198"/>
            <pc:sldLayoutMk cId="3764880484" sldId="2147484200"/>
          </pc:sldLayoutMkLst>
        </pc:sldLayoutChg>
        <pc:sldLayoutChg chg="add">
          <pc:chgData name="Alana Rivera" userId="S::arg3669@ads.northwestern.edu::fc8b707a-b7e9-4f2a-8d71-2d76819b7881" providerId="AD" clId="Web-{40011AF1-B92C-CA3C-AFAD-615C8D0CB09F}" dt="2023-10-26T19:51:09.340" v="79"/>
          <pc:sldLayoutMkLst>
            <pc:docMk/>
            <pc:sldMasterMk cId="3798410559" sldId="2147484198"/>
            <pc:sldLayoutMk cId="2391050308" sldId="2147484201"/>
          </pc:sldLayoutMkLst>
        </pc:sldLayoutChg>
        <pc:sldLayoutChg chg="add">
          <pc:chgData name="Alana Rivera" userId="S::arg3669@ads.northwestern.edu::fc8b707a-b7e9-4f2a-8d71-2d76819b7881" providerId="AD" clId="Web-{40011AF1-B92C-CA3C-AFAD-615C8D0CB09F}" dt="2023-10-26T19:51:09.340" v="79"/>
          <pc:sldLayoutMkLst>
            <pc:docMk/>
            <pc:sldMasterMk cId="3798410559" sldId="2147484198"/>
            <pc:sldLayoutMk cId="3124086746" sldId="2147484202"/>
          </pc:sldLayoutMkLst>
        </pc:sldLayoutChg>
        <pc:sldLayoutChg chg="add">
          <pc:chgData name="Alana Rivera" userId="S::arg3669@ads.northwestern.edu::fc8b707a-b7e9-4f2a-8d71-2d76819b7881" providerId="AD" clId="Web-{40011AF1-B92C-CA3C-AFAD-615C8D0CB09F}" dt="2023-10-26T19:51:09.340" v="79"/>
          <pc:sldLayoutMkLst>
            <pc:docMk/>
            <pc:sldMasterMk cId="3798410559" sldId="2147484198"/>
            <pc:sldLayoutMk cId="2660506779" sldId="2147484203"/>
          </pc:sldLayoutMkLst>
        </pc:sldLayoutChg>
        <pc:sldLayoutChg chg="add">
          <pc:chgData name="Alana Rivera" userId="S::arg3669@ads.northwestern.edu::fc8b707a-b7e9-4f2a-8d71-2d76819b7881" providerId="AD" clId="Web-{40011AF1-B92C-CA3C-AFAD-615C8D0CB09F}" dt="2023-10-26T19:51:09.340" v="79"/>
          <pc:sldLayoutMkLst>
            <pc:docMk/>
            <pc:sldMasterMk cId="3798410559" sldId="2147484198"/>
            <pc:sldLayoutMk cId="969619311" sldId="2147484204"/>
          </pc:sldLayoutMkLst>
        </pc:sldLayoutChg>
        <pc:sldLayoutChg chg="add">
          <pc:chgData name="Alana Rivera" userId="S::arg3669@ads.northwestern.edu::fc8b707a-b7e9-4f2a-8d71-2d76819b7881" providerId="AD" clId="Web-{40011AF1-B92C-CA3C-AFAD-615C8D0CB09F}" dt="2023-10-26T19:51:09.340" v="79"/>
          <pc:sldLayoutMkLst>
            <pc:docMk/>
            <pc:sldMasterMk cId="3798410559" sldId="2147484198"/>
            <pc:sldLayoutMk cId="859163073" sldId="2147484205"/>
          </pc:sldLayoutMkLst>
        </pc:sldLayoutChg>
        <pc:sldLayoutChg chg="add">
          <pc:chgData name="Alana Rivera" userId="S::arg3669@ads.northwestern.edu::fc8b707a-b7e9-4f2a-8d71-2d76819b7881" providerId="AD" clId="Web-{40011AF1-B92C-CA3C-AFAD-615C8D0CB09F}" dt="2023-10-26T19:51:09.340" v="79"/>
          <pc:sldLayoutMkLst>
            <pc:docMk/>
            <pc:sldMasterMk cId="3798410559" sldId="2147484198"/>
            <pc:sldLayoutMk cId="97952602" sldId="2147484206"/>
          </pc:sldLayoutMkLst>
        </pc:sldLayoutChg>
        <pc:sldLayoutChg chg="add">
          <pc:chgData name="Alana Rivera" userId="S::arg3669@ads.northwestern.edu::fc8b707a-b7e9-4f2a-8d71-2d76819b7881" providerId="AD" clId="Web-{40011AF1-B92C-CA3C-AFAD-615C8D0CB09F}" dt="2023-10-26T19:51:09.340" v="79"/>
          <pc:sldLayoutMkLst>
            <pc:docMk/>
            <pc:sldMasterMk cId="3798410559" sldId="2147484198"/>
            <pc:sldLayoutMk cId="2381687791" sldId="2147484207"/>
          </pc:sldLayoutMkLst>
        </pc:sldLayoutChg>
        <pc:sldLayoutChg chg="add">
          <pc:chgData name="Alana Rivera" userId="S::arg3669@ads.northwestern.edu::fc8b707a-b7e9-4f2a-8d71-2d76819b7881" providerId="AD" clId="Web-{40011AF1-B92C-CA3C-AFAD-615C8D0CB09F}" dt="2023-10-26T19:51:09.340" v="79"/>
          <pc:sldLayoutMkLst>
            <pc:docMk/>
            <pc:sldMasterMk cId="3798410559" sldId="2147484198"/>
            <pc:sldLayoutMk cId="3547753976" sldId="2147484208"/>
          </pc:sldLayoutMkLst>
        </pc:sldLayoutChg>
        <pc:sldLayoutChg chg="add">
          <pc:chgData name="Alana Rivera" userId="S::arg3669@ads.northwestern.edu::fc8b707a-b7e9-4f2a-8d71-2d76819b7881" providerId="AD" clId="Web-{40011AF1-B92C-CA3C-AFAD-615C8D0CB09F}" dt="2023-10-26T19:51:09.340" v="79"/>
          <pc:sldLayoutMkLst>
            <pc:docMk/>
            <pc:sldMasterMk cId="3798410559" sldId="2147484198"/>
            <pc:sldLayoutMk cId="951464514" sldId="2147484209"/>
          </pc:sldLayoutMkLst>
        </pc:sldLayoutChg>
      </pc:sldMasterChg>
      <pc:sldMasterChg chg="add addSldLayout">
        <pc:chgData name="Alana Rivera" userId="S::arg3669@ads.northwestern.edu::fc8b707a-b7e9-4f2a-8d71-2d76819b7881" providerId="AD" clId="Web-{40011AF1-B92C-CA3C-AFAD-615C8D0CB09F}" dt="2023-10-26T19:51:14.184" v="93"/>
        <pc:sldMasterMkLst>
          <pc:docMk/>
          <pc:sldMasterMk cId="2236058218" sldId="2147484235"/>
        </pc:sldMasterMkLst>
        <pc:sldLayoutChg chg="add">
          <pc:chgData name="Alana Rivera" userId="S::arg3669@ads.northwestern.edu::fc8b707a-b7e9-4f2a-8d71-2d76819b7881" providerId="AD" clId="Web-{40011AF1-B92C-CA3C-AFAD-615C8D0CB09F}" dt="2023-10-26T19:51:14.184" v="93"/>
          <pc:sldLayoutMkLst>
            <pc:docMk/>
            <pc:sldMasterMk cId="2236058218" sldId="2147484235"/>
            <pc:sldLayoutMk cId="3567178911" sldId="2147484236"/>
          </pc:sldLayoutMkLst>
        </pc:sldLayoutChg>
        <pc:sldLayoutChg chg="add">
          <pc:chgData name="Alana Rivera" userId="S::arg3669@ads.northwestern.edu::fc8b707a-b7e9-4f2a-8d71-2d76819b7881" providerId="AD" clId="Web-{40011AF1-B92C-CA3C-AFAD-615C8D0CB09F}" dt="2023-10-26T19:51:14.184" v="93"/>
          <pc:sldLayoutMkLst>
            <pc:docMk/>
            <pc:sldMasterMk cId="2236058218" sldId="2147484235"/>
            <pc:sldLayoutMk cId="3995007042" sldId="2147484237"/>
          </pc:sldLayoutMkLst>
        </pc:sldLayoutChg>
        <pc:sldLayoutChg chg="add">
          <pc:chgData name="Alana Rivera" userId="S::arg3669@ads.northwestern.edu::fc8b707a-b7e9-4f2a-8d71-2d76819b7881" providerId="AD" clId="Web-{40011AF1-B92C-CA3C-AFAD-615C8D0CB09F}" dt="2023-10-26T19:51:14.184" v="93"/>
          <pc:sldLayoutMkLst>
            <pc:docMk/>
            <pc:sldMasterMk cId="2236058218" sldId="2147484235"/>
            <pc:sldLayoutMk cId="3682452489" sldId="2147484238"/>
          </pc:sldLayoutMkLst>
        </pc:sldLayoutChg>
        <pc:sldLayoutChg chg="add">
          <pc:chgData name="Alana Rivera" userId="S::arg3669@ads.northwestern.edu::fc8b707a-b7e9-4f2a-8d71-2d76819b7881" providerId="AD" clId="Web-{40011AF1-B92C-CA3C-AFAD-615C8D0CB09F}" dt="2023-10-26T19:51:14.184" v="93"/>
          <pc:sldLayoutMkLst>
            <pc:docMk/>
            <pc:sldMasterMk cId="2236058218" sldId="2147484235"/>
            <pc:sldLayoutMk cId="431063400" sldId="2147484239"/>
          </pc:sldLayoutMkLst>
        </pc:sldLayoutChg>
        <pc:sldLayoutChg chg="add">
          <pc:chgData name="Alana Rivera" userId="S::arg3669@ads.northwestern.edu::fc8b707a-b7e9-4f2a-8d71-2d76819b7881" providerId="AD" clId="Web-{40011AF1-B92C-CA3C-AFAD-615C8D0CB09F}" dt="2023-10-26T19:51:14.184" v="93"/>
          <pc:sldLayoutMkLst>
            <pc:docMk/>
            <pc:sldMasterMk cId="2236058218" sldId="2147484235"/>
            <pc:sldLayoutMk cId="3216568771" sldId="2147484240"/>
          </pc:sldLayoutMkLst>
        </pc:sldLayoutChg>
        <pc:sldLayoutChg chg="add">
          <pc:chgData name="Alana Rivera" userId="S::arg3669@ads.northwestern.edu::fc8b707a-b7e9-4f2a-8d71-2d76819b7881" providerId="AD" clId="Web-{40011AF1-B92C-CA3C-AFAD-615C8D0CB09F}" dt="2023-10-26T19:51:14.184" v="93"/>
          <pc:sldLayoutMkLst>
            <pc:docMk/>
            <pc:sldMasterMk cId="2236058218" sldId="2147484235"/>
            <pc:sldLayoutMk cId="3030402386" sldId="2147484241"/>
          </pc:sldLayoutMkLst>
        </pc:sldLayoutChg>
        <pc:sldLayoutChg chg="add">
          <pc:chgData name="Alana Rivera" userId="S::arg3669@ads.northwestern.edu::fc8b707a-b7e9-4f2a-8d71-2d76819b7881" providerId="AD" clId="Web-{40011AF1-B92C-CA3C-AFAD-615C8D0CB09F}" dt="2023-10-26T19:51:14.184" v="93"/>
          <pc:sldLayoutMkLst>
            <pc:docMk/>
            <pc:sldMasterMk cId="2236058218" sldId="2147484235"/>
            <pc:sldLayoutMk cId="1597458754" sldId="2147484243"/>
          </pc:sldLayoutMkLst>
        </pc:sldLayoutChg>
        <pc:sldLayoutChg chg="add">
          <pc:chgData name="Alana Rivera" userId="S::arg3669@ads.northwestern.edu::fc8b707a-b7e9-4f2a-8d71-2d76819b7881" providerId="AD" clId="Web-{40011AF1-B92C-CA3C-AFAD-615C8D0CB09F}" dt="2023-10-26T19:51:14.184" v="93"/>
          <pc:sldLayoutMkLst>
            <pc:docMk/>
            <pc:sldMasterMk cId="2236058218" sldId="2147484235"/>
            <pc:sldLayoutMk cId="1096306052" sldId="2147484244"/>
          </pc:sldLayoutMkLst>
        </pc:sldLayoutChg>
        <pc:sldLayoutChg chg="add">
          <pc:chgData name="Alana Rivera" userId="S::arg3669@ads.northwestern.edu::fc8b707a-b7e9-4f2a-8d71-2d76819b7881" providerId="AD" clId="Web-{40011AF1-B92C-CA3C-AFAD-615C8D0CB09F}" dt="2023-10-26T19:51:14.184" v="93"/>
          <pc:sldLayoutMkLst>
            <pc:docMk/>
            <pc:sldMasterMk cId="2236058218" sldId="2147484235"/>
            <pc:sldLayoutMk cId="3912871895" sldId="2147484245"/>
          </pc:sldLayoutMkLst>
        </pc:sldLayoutChg>
        <pc:sldLayoutChg chg="add">
          <pc:chgData name="Alana Rivera" userId="S::arg3669@ads.northwestern.edu::fc8b707a-b7e9-4f2a-8d71-2d76819b7881" providerId="AD" clId="Web-{40011AF1-B92C-CA3C-AFAD-615C8D0CB09F}" dt="2023-10-26T19:51:14.184" v="93"/>
          <pc:sldLayoutMkLst>
            <pc:docMk/>
            <pc:sldMasterMk cId="2236058218" sldId="2147484235"/>
            <pc:sldLayoutMk cId="2145760907" sldId="2147484246"/>
          </pc:sldLayoutMkLst>
        </pc:sldLayoutChg>
        <pc:sldLayoutChg chg="add">
          <pc:chgData name="Alana Rivera" userId="S::arg3669@ads.northwestern.edu::fc8b707a-b7e9-4f2a-8d71-2d76819b7881" providerId="AD" clId="Web-{40011AF1-B92C-CA3C-AFAD-615C8D0CB09F}" dt="2023-10-26T19:51:14.184" v="93"/>
          <pc:sldLayoutMkLst>
            <pc:docMk/>
            <pc:sldMasterMk cId="2236058218" sldId="2147484235"/>
            <pc:sldLayoutMk cId="3948968972" sldId="2147484247"/>
          </pc:sldLayoutMkLst>
        </pc:sldLayoutChg>
        <pc:sldLayoutChg chg="add">
          <pc:chgData name="Alana Rivera" userId="S::arg3669@ads.northwestern.edu::fc8b707a-b7e9-4f2a-8d71-2d76819b7881" providerId="AD" clId="Web-{40011AF1-B92C-CA3C-AFAD-615C8D0CB09F}" dt="2023-10-26T19:51:14.184" v="93"/>
          <pc:sldLayoutMkLst>
            <pc:docMk/>
            <pc:sldMasterMk cId="2236058218" sldId="2147484235"/>
            <pc:sldLayoutMk cId="1273310215" sldId="2147484248"/>
          </pc:sldLayoutMkLst>
        </pc:sldLayoutChg>
        <pc:sldLayoutChg chg="add">
          <pc:chgData name="Alana Rivera" userId="S::arg3669@ads.northwestern.edu::fc8b707a-b7e9-4f2a-8d71-2d76819b7881" providerId="AD" clId="Web-{40011AF1-B92C-CA3C-AFAD-615C8D0CB09F}" dt="2023-10-26T19:51:14.184" v="93"/>
          <pc:sldLayoutMkLst>
            <pc:docMk/>
            <pc:sldMasterMk cId="2236058218" sldId="2147484235"/>
            <pc:sldLayoutMk cId="417435835" sldId="2147484249"/>
          </pc:sldLayoutMkLst>
        </pc:sldLayoutChg>
      </pc:sldMasterChg>
    </pc:docChg>
  </pc:docChgLst>
  <pc:docChgLst>
    <pc:chgData name="Eileen Fleming Suse" userId="S::efs3844@ads.northwestern.edu::725c94ef-d051-42d7-9d33-8572765d592b" providerId="AD" clId="Web-{ABD2079C-4BD1-B040-554E-E4FB2E60AE80}"/>
    <pc:docChg chg="delSld modSld">
      <pc:chgData name="Eileen Fleming Suse" userId="S::efs3844@ads.northwestern.edu::725c94ef-d051-42d7-9d33-8572765d592b" providerId="AD" clId="Web-{ABD2079C-4BD1-B040-554E-E4FB2E60AE80}" dt="2023-10-04T17:39:22.511" v="70"/>
      <pc:docMkLst>
        <pc:docMk/>
      </pc:docMkLst>
      <pc:sldChg chg="addSp delSp modSp">
        <pc:chgData name="Eileen Fleming Suse" userId="S::efs3844@ads.northwestern.edu::725c94ef-d051-42d7-9d33-8572765d592b" providerId="AD" clId="Web-{ABD2079C-4BD1-B040-554E-E4FB2E60AE80}" dt="2023-10-04T17:38:56.666" v="30" actId="1076"/>
        <pc:sldMkLst>
          <pc:docMk/>
          <pc:sldMk cId="1605115287" sldId="282"/>
        </pc:sldMkLst>
        <pc:spChg chg="del mod">
          <ac:chgData name="Eileen Fleming Suse" userId="S::efs3844@ads.northwestern.edu::725c94ef-d051-42d7-9d33-8572765d592b" providerId="AD" clId="Web-{ABD2079C-4BD1-B040-554E-E4FB2E60AE80}" dt="2023-10-04T17:38:03.554" v="10"/>
          <ac:spMkLst>
            <pc:docMk/>
            <pc:sldMk cId="1605115287" sldId="282"/>
            <ac:spMk id="3" creationId="{00000000-0000-0000-0000-000000000000}"/>
          </ac:spMkLst>
        </pc:spChg>
        <pc:spChg chg="add mod">
          <ac:chgData name="Eileen Fleming Suse" userId="S::efs3844@ads.northwestern.edu::725c94ef-d051-42d7-9d33-8572765d592b" providerId="AD" clId="Web-{ABD2079C-4BD1-B040-554E-E4FB2E60AE80}" dt="2023-10-04T17:38:56.666" v="30" actId="1076"/>
          <ac:spMkLst>
            <pc:docMk/>
            <pc:sldMk cId="1605115287" sldId="282"/>
            <ac:spMk id="8" creationId="{414174CC-8B7E-DFED-FD00-2AB2EAEB1949}"/>
          </ac:spMkLst>
        </pc:spChg>
      </pc:sldChg>
      <pc:sldChg chg="del">
        <pc:chgData name="Eileen Fleming Suse" userId="S::efs3844@ads.northwestern.edu::725c94ef-d051-42d7-9d33-8572765d592b" providerId="AD" clId="Web-{ABD2079C-4BD1-B040-554E-E4FB2E60AE80}" dt="2023-10-04T17:39:18.198" v="32"/>
        <pc:sldMkLst>
          <pc:docMk/>
          <pc:sldMk cId="4076088088" sldId="308"/>
        </pc:sldMkLst>
      </pc:sldChg>
      <pc:sldChg chg="del">
        <pc:chgData name="Eileen Fleming Suse" userId="S::efs3844@ads.northwestern.edu::725c94ef-d051-42d7-9d33-8572765d592b" providerId="AD" clId="Web-{ABD2079C-4BD1-B040-554E-E4FB2E60AE80}" dt="2023-10-04T17:39:18.448" v="33"/>
        <pc:sldMkLst>
          <pc:docMk/>
          <pc:sldMk cId="937249274" sldId="309"/>
        </pc:sldMkLst>
      </pc:sldChg>
      <pc:sldChg chg="del">
        <pc:chgData name="Eileen Fleming Suse" userId="S::efs3844@ads.northwestern.edu::725c94ef-d051-42d7-9d33-8572765d592b" providerId="AD" clId="Web-{ABD2079C-4BD1-B040-554E-E4FB2E60AE80}" dt="2023-10-04T17:39:18.651" v="34"/>
        <pc:sldMkLst>
          <pc:docMk/>
          <pc:sldMk cId="3390218511" sldId="310"/>
        </pc:sldMkLst>
      </pc:sldChg>
      <pc:sldChg chg="del">
        <pc:chgData name="Eileen Fleming Suse" userId="S::efs3844@ads.northwestern.edu::725c94ef-d051-42d7-9d33-8572765d592b" providerId="AD" clId="Web-{ABD2079C-4BD1-B040-554E-E4FB2E60AE80}" dt="2023-10-04T17:39:18.807" v="35"/>
        <pc:sldMkLst>
          <pc:docMk/>
          <pc:sldMk cId="103312181" sldId="311"/>
        </pc:sldMkLst>
      </pc:sldChg>
      <pc:sldChg chg="del">
        <pc:chgData name="Eileen Fleming Suse" userId="S::efs3844@ads.northwestern.edu::725c94ef-d051-42d7-9d33-8572765d592b" providerId="AD" clId="Web-{ABD2079C-4BD1-B040-554E-E4FB2E60AE80}" dt="2023-10-04T17:39:19.042" v="36"/>
        <pc:sldMkLst>
          <pc:docMk/>
          <pc:sldMk cId="2416176080" sldId="312"/>
        </pc:sldMkLst>
      </pc:sldChg>
      <pc:sldChg chg="del">
        <pc:chgData name="Eileen Fleming Suse" userId="S::efs3844@ads.northwestern.edu::725c94ef-d051-42d7-9d33-8572765d592b" providerId="AD" clId="Web-{ABD2079C-4BD1-B040-554E-E4FB2E60AE80}" dt="2023-10-04T17:39:19.386" v="37"/>
        <pc:sldMkLst>
          <pc:docMk/>
          <pc:sldMk cId="1820119969" sldId="313"/>
        </pc:sldMkLst>
      </pc:sldChg>
      <pc:sldChg chg="del">
        <pc:chgData name="Eileen Fleming Suse" userId="S::efs3844@ads.northwestern.edu::725c94ef-d051-42d7-9d33-8572765d592b" providerId="AD" clId="Web-{ABD2079C-4BD1-B040-554E-E4FB2E60AE80}" dt="2023-10-04T17:39:19.495" v="38"/>
        <pc:sldMkLst>
          <pc:docMk/>
          <pc:sldMk cId="3248106136" sldId="314"/>
        </pc:sldMkLst>
      </pc:sldChg>
      <pc:sldChg chg="del">
        <pc:chgData name="Eileen Fleming Suse" userId="S::efs3844@ads.northwestern.edu::725c94ef-d051-42d7-9d33-8572765d592b" providerId="AD" clId="Web-{ABD2079C-4BD1-B040-554E-E4FB2E60AE80}" dt="2023-10-04T17:39:19.886" v="39"/>
        <pc:sldMkLst>
          <pc:docMk/>
          <pc:sldMk cId="430344551" sldId="315"/>
        </pc:sldMkLst>
      </pc:sldChg>
      <pc:sldChg chg="del">
        <pc:chgData name="Eileen Fleming Suse" userId="S::efs3844@ads.northwestern.edu::725c94ef-d051-42d7-9d33-8572765d592b" providerId="AD" clId="Web-{ABD2079C-4BD1-B040-554E-E4FB2E60AE80}" dt="2023-10-04T17:39:19.995" v="40"/>
        <pc:sldMkLst>
          <pc:docMk/>
          <pc:sldMk cId="31119289" sldId="316"/>
        </pc:sldMkLst>
      </pc:sldChg>
      <pc:sldChg chg="del">
        <pc:chgData name="Eileen Fleming Suse" userId="S::efs3844@ads.northwestern.edu::725c94ef-d051-42d7-9d33-8572765d592b" providerId="AD" clId="Web-{ABD2079C-4BD1-B040-554E-E4FB2E60AE80}" dt="2023-10-04T17:39:20.120" v="41"/>
        <pc:sldMkLst>
          <pc:docMk/>
          <pc:sldMk cId="1062761343" sldId="317"/>
        </pc:sldMkLst>
      </pc:sldChg>
      <pc:sldChg chg="del">
        <pc:chgData name="Eileen Fleming Suse" userId="S::efs3844@ads.northwestern.edu::725c94ef-d051-42d7-9d33-8572765d592b" providerId="AD" clId="Web-{ABD2079C-4BD1-B040-554E-E4FB2E60AE80}" dt="2023-10-04T17:39:22.417" v="58"/>
        <pc:sldMkLst>
          <pc:docMk/>
          <pc:sldMk cId="3864567149" sldId="318"/>
        </pc:sldMkLst>
      </pc:sldChg>
      <pc:sldChg chg="del">
        <pc:chgData name="Eileen Fleming Suse" userId="S::efs3844@ads.northwestern.edu::725c94ef-d051-42d7-9d33-8572765d592b" providerId="AD" clId="Web-{ABD2079C-4BD1-B040-554E-E4FB2E60AE80}" dt="2023-10-04T17:39:22.417" v="59"/>
        <pc:sldMkLst>
          <pc:docMk/>
          <pc:sldMk cId="65150646" sldId="319"/>
        </pc:sldMkLst>
      </pc:sldChg>
      <pc:sldChg chg="del">
        <pc:chgData name="Eileen Fleming Suse" userId="S::efs3844@ads.northwestern.edu::725c94ef-d051-42d7-9d33-8572765d592b" providerId="AD" clId="Web-{ABD2079C-4BD1-B040-554E-E4FB2E60AE80}" dt="2023-10-04T17:39:22.433" v="60"/>
        <pc:sldMkLst>
          <pc:docMk/>
          <pc:sldMk cId="3465720598" sldId="320"/>
        </pc:sldMkLst>
      </pc:sldChg>
      <pc:sldChg chg="del">
        <pc:chgData name="Eileen Fleming Suse" userId="S::efs3844@ads.northwestern.edu::725c94ef-d051-42d7-9d33-8572765d592b" providerId="AD" clId="Web-{ABD2079C-4BD1-B040-554E-E4FB2E60AE80}" dt="2023-10-04T17:39:22.433" v="61"/>
        <pc:sldMkLst>
          <pc:docMk/>
          <pc:sldMk cId="2637271521" sldId="321"/>
        </pc:sldMkLst>
      </pc:sldChg>
      <pc:sldChg chg="del">
        <pc:chgData name="Eileen Fleming Suse" userId="S::efs3844@ads.northwestern.edu::725c94ef-d051-42d7-9d33-8572765d592b" providerId="AD" clId="Web-{ABD2079C-4BD1-B040-554E-E4FB2E60AE80}" dt="2023-10-04T17:39:22.464" v="62"/>
        <pc:sldMkLst>
          <pc:docMk/>
          <pc:sldMk cId="2877040187" sldId="322"/>
        </pc:sldMkLst>
      </pc:sldChg>
      <pc:sldChg chg="del">
        <pc:chgData name="Eileen Fleming Suse" userId="S::efs3844@ads.northwestern.edu::725c94ef-d051-42d7-9d33-8572765d592b" providerId="AD" clId="Web-{ABD2079C-4BD1-B040-554E-E4FB2E60AE80}" dt="2023-10-04T17:39:22.464" v="63"/>
        <pc:sldMkLst>
          <pc:docMk/>
          <pc:sldMk cId="1134853499" sldId="323"/>
        </pc:sldMkLst>
      </pc:sldChg>
      <pc:sldChg chg="del">
        <pc:chgData name="Eileen Fleming Suse" userId="S::efs3844@ads.northwestern.edu::725c94ef-d051-42d7-9d33-8572765d592b" providerId="AD" clId="Web-{ABD2079C-4BD1-B040-554E-E4FB2E60AE80}" dt="2023-10-04T17:39:22.464" v="64"/>
        <pc:sldMkLst>
          <pc:docMk/>
          <pc:sldMk cId="573320414" sldId="324"/>
        </pc:sldMkLst>
      </pc:sldChg>
      <pc:sldChg chg="del">
        <pc:chgData name="Eileen Fleming Suse" userId="S::efs3844@ads.northwestern.edu::725c94ef-d051-42d7-9d33-8572765d592b" providerId="AD" clId="Web-{ABD2079C-4BD1-B040-554E-E4FB2E60AE80}" dt="2023-10-04T17:39:22.464" v="65"/>
        <pc:sldMkLst>
          <pc:docMk/>
          <pc:sldMk cId="844592146" sldId="325"/>
        </pc:sldMkLst>
      </pc:sldChg>
      <pc:sldChg chg="del">
        <pc:chgData name="Eileen Fleming Suse" userId="S::efs3844@ads.northwestern.edu::725c94ef-d051-42d7-9d33-8572765d592b" providerId="AD" clId="Web-{ABD2079C-4BD1-B040-554E-E4FB2E60AE80}" dt="2023-10-04T17:39:22.479" v="66"/>
        <pc:sldMkLst>
          <pc:docMk/>
          <pc:sldMk cId="1857488579" sldId="326"/>
        </pc:sldMkLst>
      </pc:sldChg>
      <pc:sldChg chg="del">
        <pc:chgData name="Eileen Fleming Suse" userId="S::efs3844@ads.northwestern.edu::725c94ef-d051-42d7-9d33-8572765d592b" providerId="AD" clId="Web-{ABD2079C-4BD1-B040-554E-E4FB2E60AE80}" dt="2023-10-04T17:39:22.479" v="67"/>
        <pc:sldMkLst>
          <pc:docMk/>
          <pc:sldMk cId="3960696550" sldId="327"/>
        </pc:sldMkLst>
      </pc:sldChg>
      <pc:sldChg chg="del">
        <pc:chgData name="Eileen Fleming Suse" userId="S::efs3844@ads.northwestern.edu::725c94ef-d051-42d7-9d33-8572765d592b" providerId="AD" clId="Web-{ABD2079C-4BD1-B040-554E-E4FB2E60AE80}" dt="2023-10-04T17:39:22.479" v="68"/>
        <pc:sldMkLst>
          <pc:docMk/>
          <pc:sldMk cId="2140497786" sldId="328"/>
        </pc:sldMkLst>
      </pc:sldChg>
      <pc:sldChg chg="del">
        <pc:chgData name="Eileen Fleming Suse" userId="S::efs3844@ads.northwestern.edu::725c94ef-d051-42d7-9d33-8572765d592b" providerId="AD" clId="Web-{ABD2079C-4BD1-B040-554E-E4FB2E60AE80}" dt="2023-10-04T17:39:22.495" v="69"/>
        <pc:sldMkLst>
          <pc:docMk/>
          <pc:sldMk cId="2511459396" sldId="329"/>
        </pc:sldMkLst>
      </pc:sldChg>
      <pc:sldChg chg="del">
        <pc:chgData name="Eileen Fleming Suse" userId="S::efs3844@ads.northwestern.edu::725c94ef-d051-42d7-9d33-8572765d592b" providerId="AD" clId="Web-{ABD2079C-4BD1-B040-554E-E4FB2E60AE80}" dt="2023-10-04T17:39:22.511" v="70"/>
        <pc:sldMkLst>
          <pc:docMk/>
          <pc:sldMk cId="3946025630" sldId="330"/>
        </pc:sldMkLst>
      </pc:sldChg>
      <pc:sldChg chg="del">
        <pc:chgData name="Eileen Fleming Suse" userId="S::efs3844@ads.northwestern.edu::725c94ef-d051-42d7-9d33-8572765d592b" providerId="AD" clId="Web-{ABD2079C-4BD1-B040-554E-E4FB2E60AE80}" dt="2023-10-04T17:38:58.916" v="31"/>
        <pc:sldMkLst>
          <pc:docMk/>
          <pc:sldMk cId="1658169923" sldId="331"/>
        </pc:sldMkLst>
      </pc:sldChg>
      <pc:sldChg chg="del">
        <pc:chgData name="Eileen Fleming Suse" userId="S::efs3844@ads.northwestern.edu::725c94ef-d051-42d7-9d33-8572765d592b" providerId="AD" clId="Web-{ABD2079C-4BD1-B040-554E-E4FB2E60AE80}" dt="2023-10-04T17:39:20.120" v="42"/>
        <pc:sldMkLst>
          <pc:docMk/>
          <pc:sldMk cId="1288105002" sldId="332"/>
        </pc:sldMkLst>
      </pc:sldChg>
      <pc:sldChg chg="del">
        <pc:chgData name="Eileen Fleming Suse" userId="S::efs3844@ads.northwestern.edu::725c94ef-d051-42d7-9d33-8572765d592b" providerId="AD" clId="Web-{ABD2079C-4BD1-B040-554E-E4FB2E60AE80}" dt="2023-10-04T17:39:20.120" v="43"/>
        <pc:sldMkLst>
          <pc:docMk/>
          <pc:sldMk cId="3070745314" sldId="333"/>
        </pc:sldMkLst>
      </pc:sldChg>
      <pc:sldChg chg="del">
        <pc:chgData name="Eileen Fleming Suse" userId="S::efs3844@ads.northwestern.edu::725c94ef-d051-42d7-9d33-8572765d592b" providerId="AD" clId="Web-{ABD2079C-4BD1-B040-554E-E4FB2E60AE80}" dt="2023-10-04T17:39:20.120" v="44"/>
        <pc:sldMkLst>
          <pc:docMk/>
          <pc:sldMk cId="2419608071" sldId="334"/>
        </pc:sldMkLst>
      </pc:sldChg>
      <pc:sldChg chg="del">
        <pc:chgData name="Eileen Fleming Suse" userId="S::efs3844@ads.northwestern.edu::725c94ef-d051-42d7-9d33-8572765d592b" providerId="AD" clId="Web-{ABD2079C-4BD1-B040-554E-E4FB2E60AE80}" dt="2023-10-04T17:39:20.120" v="45"/>
        <pc:sldMkLst>
          <pc:docMk/>
          <pc:sldMk cId="647916602" sldId="335"/>
        </pc:sldMkLst>
      </pc:sldChg>
      <pc:sldChg chg="del">
        <pc:chgData name="Eileen Fleming Suse" userId="S::efs3844@ads.northwestern.edu::725c94ef-d051-42d7-9d33-8572765d592b" providerId="AD" clId="Web-{ABD2079C-4BD1-B040-554E-E4FB2E60AE80}" dt="2023-10-04T17:39:20.120" v="46"/>
        <pc:sldMkLst>
          <pc:docMk/>
          <pc:sldMk cId="697569830" sldId="336"/>
        </pc:sldMkLst>
      </pc:sldChg>
      <pc:sldChg chg="del">
        <pc:chgData name="Eileen Fleming Suse" userId="S::efs3844@ads.northwestern.edu::725c94ef-d051-42d7-9d33-8572765d592b" providerId="AD" clId="Web-{ABD2079C-4BD1-B040-554E-E4FB2E60AE80}" dt="2023-10-04T17:39:20.136" v="47"/>
        <pc:sldMkLst>
          <pc:docMk/>
          <pc:sldMk cId="1322075706" sldId="337"/>
        </pc:sldMkLst>
      </pc:sldChg>
      <pc:sldChg chg="del">
        <pc:chgData name="Eileen Fleming Suse" userId="S::efs3844@ads.northwestern.edu::725c94ef-d051-42d7-9d33-8572765d592b" providerId="AD" clId="Web-{ABD2079C-4BD1-B040-554E-E4FB2E60AE80}" dt="2023-10-04T17:39:20.136" v="48"/>
        <pc:sldMkLst>
          <pc:docMk/>
          <pc:sldMk cId="1513377283" sldId="338"/>
        </pc:sldMkLst>
      </pc:sldChg>
      <pc:sldChg chg="del">
        <pc:chgData name="Eileen Fleming Suse" userId="S::efs3844@ads.northwestern.edu::725c94ef-d051-42d7-9d33-8572765d592b" providerId="AD" clId="Web-{ABD2079C-4BD1-B040-554E-E4FB2E60AE80}" dt="2023-10-04T17:39:20.136" v="49"/>
        <pc:sldMkLst>
          <pc:docMk/>
          <pc:sldMk cId="3043051033" sldId="339"/>
        </pc:sldMkLst>
      </pc:sldChg>
      <pc:sldChg chg="del">
        <pc:chgData name="Eileen Fleming Suse" userId="S::efs3844@ads.northwestern.edu::725c94ef-d051-42d7-9d33-8572765d592b" providerId="AD" clId="Web-{ABD2079C-4BD1-B040-554E-E4FB2E60AE80}" dt="2023-10-04T17:39:20.136" v="50"/>
        <pc:sldMkLst>
          <pc:docMk/>
          <pc:sldMk cId="866360368" sldId="340"/>
        </pc:sldMkLst>
      </pc:sldChg>
      <pc:sldChg chg="del">
        <pc:chgData name="Eileen Fleming Suse" userId="S::efs3844@ads.northwestern.edu::725c94ef-d051-42d7-9d33-8572765d592b" providerId="AD" clId="Web-{ABD2079C-4BD1-B040-554E-E4FB2E60AE80}" dt="2023-10-04T17:39:20.136" v="51"/>
        <pc:sldMkLst>
          <pc:docMk/>
          <pc:sldMk cId="3100915699" sldId="341"/>
        </pc:sldMkLst>
      </pc:sldChg>
      <pc:sldChg chg="del">
        <pc:chgData name="Eileen Fleming Suse" userId="S::efs3844@ads.northwestern.edu::725c94ef-d051-42d7-9d33-8572765d592b" providerId="AD" clId="Web-{ABD2079C-4BD1-B040-554E-E4FB2E60AE80}" dt="2023-10-04T17:39:20.151" v="52"/>
        <pc:sldMkLst>
          <pc:docMk/>
          <pc:sldMk cId="1489139697" sldId="342"/>
        </pc:sldMkLst>
      </pc:sldChg>
      <pc:sldChg chg="del">
        <pc:chgData name="Eileen Fleming Suse" userId="S::efs3844@ads.northwestern.edu::725c94ef-d051-42d7-9d33-8572765d592b" providerId="AD" clId="Web-{ABD2079C-4BD1-B040-554E-E4FB2E60AE80}" dt="2023-10-04T17:39:20.151" v="53"/>
        <pc:sldMkLst>
          <pc:docMk/>
          <pc:sldMk cId="415728826" sldId="343"/>
        </pc:sldMkLst>
      </pc:sldChg>
      <pc:sldChg chg="del">
        <pc:chgData name="Eileen Fleming Suse" userId="S::efs3844@ads.northwestern.edu::725c94ef-d051-42d7-9d33-8572765d592b" providerId="AD" clId="Web-{ABD2079C-4BD1-B040-554E-E4FB2E60AE80}" dt="2023-10-04T17:39:20.151" v="54"/>
        <pc:sldMkLst>
          <pc:docMk/>
          <pc:sldMk cId="3144141861" sldId="344"/>
        </pc:sldMkLst>
      </pc:sldChg>
      <pc:sldChg chg="del">
        <pc:chgData name="Eileen Fleming Suse" userId="S::efs3844@ads.northwestern.edu::725c94ef-d051-42d7-9d33-8572765d592b" providerId="AD" clId="Web-{ABD2079C-4BD1-B040-554E-E4FB2E60AE80}" dt="2023-10-04T17:39:20.151" v="55"/>
        <pc:sldMkLst>
          <pc:docMk/>
          <pc:sldMk cId="671352163" sldId="345"/>
        </pc:sldMkLst>
      </pc:sldChg>
      <pc:sldChg chg="del">
        <pc:chgData name="Eileen Fleming Suse" userId="S::efs3844@ads.northwestern.edu::725c94ef-d051-42d7-9d33-8572765d592b" providerId="AD" clId="Web-{ABD2079C-4BD1-B040-554E-E4FB2E60AE80}" dt="2023-10-04T17:39:20.167" v="56"/>
        <pc:sldMkLst>
          <pc:docMk/>
          <pc:sldMk cId="1592411051" sldId="346"/>
        </pc:sldMkLst>
      </pc:sldChg>
      <pc:sldChg chg="del">
        <pc:chgData name="Eileen Fleming Suse" userId="S::efs3844@ads.northwestern.edu::725c94ef-d051-42d7-9d33-8572765d592b" providerId="AD" clId="Web-{ABD2079C-4BD1-B040-554E-E4FB2E60AE80}" dt="2023-10-04T17:39:20.167" v="57"/>
        <pc:sldMkLst>
          <pc:docMk/>
          <pc:sldMk cId="2546468197" sldId="347"/>
        </pc:sldMkLst>
      </pc:sldChg>
    </pc:docChg>
  </pc:docChgLst>
  <pc:docChgLst>
    <pc:chgData name="Alana Rivera" userId="S::arg3669@ads.northwestern.edu::fc8b707a-b7e9-4f2a-8d71-2d76819b7881" providerId="AD" clId="Web-{911F1949-74D0-CCE5-7AE1-F5FAA8A21495}"/>
    <pc:docChg chg="addSld delSld">
      <pc:chgData name="Alana Rivera" userId="S::arg3669@ads.northwestern.edu::fc8b707a-b7e9-4f2a-8d71-2d76819b7881" providerId="AD" clId="Web-{911F1949-74D0-CCE5-7AE1-F5FAA8A21495}" dt="2023-10-30T01:23:39.125" v="21"/>
      <pc:docMkLst>
        <pc:docMk/>
      </pc:docMkLst>
      <pc:sldChg chg="add del replId">
        <pc:chgData name="Alana Rivera" userId="S::arg3669@ads.northwestern.edu::fc8b707a-b7e9-4f2a-8d71-2d76819b7881" providerId="AD" clId="Web-{911F1949-74D0-CCE5-7AE1-F5FAA8A21495}" dt="2023-10-30T01:23:39.125" v="21"/>
        <pc:sldMkLst>
          <pc:docMk/>
          <pc:sldMk cId="1858904473" sldId="367"/>
        </pc:sldMkLst>
      </pc:sldChg>
      <pc:sldChg chg="add del replId">
        <pc:chgData name="Alana Rivera" userId="S::arg3669@ads.northwestern.edu::fc8b707a-b7e9-4f2a-8d71-2d76819b7881" providerId="AD" clId="Web-{911F1949-74D0-CCE5-7AE1-F5FAA8A21495}" dt="2023-10-30T01:23:38.578" v="20"/>
        <pc:sldMkLst>
          <pc:docMk/>
          <pc:sldMk cId="1880804595" sldId="368"/>
        </pc:sldMkLst>
      </pc:sldChg>
      <pc:sldChg chg="add del replId">
        <pc:chgData name="Alana Rivera" userId="S::arg3669@ads.northwestern.edu::fc8b707a-b7e9-4f2a-8d71-2d76819b7881" providerId="AD" clId="Web-{911F1949-74D0-CCE5-7AE1-F5FAA8A21495}" dt="2023-10-30T01:23:37.938" v="19"/>
        <pc:sldMkLst>
          <pc:docMk/>
          <pc:sldMk cId="1571130117" sldId="369"/>
        </pc:sldMkLst>
      </pc:sldChg>
      <pc:sldChg chg="add del replId">
        <pc:chgData name="Alana Rivera" userId="S::arg3669@ads.northwestern.edu::fc8b707a-b7e9-4f2a-8d71-2d76819b7881" providerId="AD" clId="Web-{911F1949-74D0-CCE5-7AE1-F5FAA8A21495}" dt="2023-10-30T01:23:37.375" v="18"/>
        <pc:sldMkLst>
          <pc:docMk/>
          <pc:sldMk cId="2448517729" sldId="370"/>
        </pc:sldMkLst>
      </pc:sldChg>
      <pc:sldChg chg="add del replId">
        <pc:chgData name="Alana Rivera" userId="S::arg3669@ads.northwestern.edu::fc8b707a-b7e9-4f2a-8d71-2d76819b7881" providerId="AD" clId="Web-{911F1949-74D0-CCE5-7AE1-F5FAA8A21495}" dt="2023-10-30T01:23:36.985" v="17"/>
        <pc:sldMkLst>
          <pc:docMk/>
          <pc:sldMk cId="3334458717" sldId="371"/>
        </pc:sldMkLst>
      </pc:sldChg>
      <pc:sldChg chg="add del replId">
        <pc:chgData name="Alana Rivera" userId="S::arg3669@ads.northwestern.edu::fc8b707a-b7e9-4f2a-8d71-2d76819b7881" providerId="AD" clId="Web-{911F1949-74D0-CCE5-7AE1-F5FAA8A21495}" dt="2023-10-30T01:23:36.719" v="16"/>
        <pc:sldMkLst>
          <pc:docMk/>
          <pc:sldMk cId="3799185389" sldId="372"/>
        </pc:sldMkLst>
      </pc:sldChg>
      <pc:sldChg chg="add del replId">
        <pc:chgData name="Alana Rivera" userId="S::arg3669@ads.northwestern.edu::fc8b707a-b7e9-4f2a-8d71-2d76819b7881" providerId="AD" clId="Web-{911F1949-74D0-CCE5-7AE1-F5FAA8A21495}" dt="2023-10-30T01:23:36.016" v="15"/>
        <pc:sldMkLst>
          <pc:docMk/>
          <pc:sldMk cId="889168056" sldId="373"/>
        </pc:sldMkLst>
      </pc:sldChg>
      <pc:sldChg chg="add del replId">
        <pc:chgData name="Alana Rivera" userId="S::arg3669@ads.northwestern.edu::fc8b707a-b7e9-4f2a-8d71-2d76819b7881" providerId="AD" clId="Web-{911F1949-74D0-CCE5-7AE1-F5FAA8A21495}" dt="2023-10-30T01:23:35.719" v="14"/>
        <pc:sldMkLst>
          <pc:docMk/>
          <pc:sldMk cId="3639650681" sldId="374"/>
        </pc:sldMkLst>
      </pc:sldChg>
      <pc:sldChg chg="add del replId">
        <pc:chgData name="Alana Rivera" userId="S::arg3669@ads.northwestern.edu::fc8b707a-b7e9-4f2a-8d71-2d76819b7881" providerId="AD" clId="Web-{911F1949-74D0-CCE5-7AE1-F5FAA8A21495}" dt="2023-10-30T01:23:35.156" v="13"/>
        <pc:sldMkLst>
          <pc:docMk/>
          <pc:sldMk cId="267004514" sldId="375"/>
        </pc:sldMkLst>
      </pc:sldChg>
      <pc:sldChg chg="add del replId">
        <pc:chgData name="Alana Rivera" userId="S::arg3669@ads.northwestern.edu::fc8b707a-b7e9-4f2a-8d71-2d76819b7881" providerId="AD" clId="Web-{911F1949-74D0-CCE5-7AE1-F5FAA8A21495}" dt="2023-10-30T01:23:34.766" v="12"/>
        <pc:sldMkLst>
          <pc:docMk/>
          <pc:sldMk cId="4286706864" sldId="376"/>
        </pc:sldMkLst>
      </pc:sldChg>
      <pc:sldChg chg="add del replId">
        <pc:chgData name="Alana Rivera" userId="S::arg3669@ads.northwestern.edu::fc8b707a-b7e9-4f2a-8d71-2d76819b7881" providerId="AD" clId="Web-{911F1949-74D0-CCE5-7AE1-F5FAA8A21495}" dt="2023-10-30T01:23:32.469" v="11"/>
        <pc:sldMkLst>
          <pc:docMk/>
          <pc:sldMk cId="1607306149" sldId="377"/>
        </pc:sldMkLst>
      </pc:sldChg>
    </pc:docChg>
  </pc:docChgLst>
  <pc:docChgLst>
    <pc:chgData name="Alana Rivera" userId="S::arg3669@ads.northwestern.edu::fc8b707a-b7e9-4f2a-8d71-2d76819b7881" providerId="AD" clId="Web-{B1293235-02F4-835F-1125-6EA311C2B254}"/>
    <pc:docChg chg="modSld">
      <pc:chgData name="Alana Rivera" userId="S::arg3669@ads.northwestern.edu::fc8b707a-b7e9-4f2a-8d71-2d76819b7881" providerId="AD" clId="Web-{B1293235-02F4-835F-1125-6EA311C2B254}" dt="2023-10-30T04:48:20.410" v="76" actId="14100"/>
      <pc:docMkLst>
        <pc:docMk/>
      </pc:docMkLst>
      <pc:sldChg chg="modSp">
        <pc:chgData name="Alana Rivera" userId="S::arg3669@ads.northwestern.edu::fc8b707a-b7e9-4f2a-8d71-2d76819b7881" providerId="AD" clId="Web-{B1293235-02F4-835F-1125-6EA311C2B254}" dt="2023-10-30T04:48:20.410" v="76" actId="14100"/>
        <pc:sldMkLst>
          <pc:docMk/>
          <pc:sldMk cId="4278114248" sldId="302"/>
        </pc:sldMkLst>
        <pc:spChg chg="ord">
          <ac:chgData name="Alana Rivera" userId="S::arg3669@ads.northwestern.edu::fc8b707a-b7e9-4f2a-8d71-2d76819b7881" providerId="AD" clId="Web-{B1293235-02F4-835F-1125-6EA311C2B254}" dt="2023-10-30T04:47:56.050" v="74"/>
          <ac:spMkLst>
            <pc:docMk/>
            <pc:sldMk cId="4278114248" sldId="302"/>
            <ac:spMk id="2" creationId="{00000000-0000-0000-0000-000000000000}"/>
          </ac:spMkLst>
        </pc:spChg>
        <pc:picChg chg="mod">
          <ac:chgData name="Alana Rivera" userId="S::arg3669@ads.northwestern.edu::fc8b707a-b7e9-4f2a-8d71-2d76819b7881" providerId="AD" clId="Web-{B1293235-02F4-835F-1125-6EA311C2B254}" dt="2023-10-30T04:48:20.410" v="76" actId="14100"/>
          <ac:picMkLst>
            <pc:docMk/>
            <pc:sldMk cId="4278114248" sldId="302"/>
            <ac:picMk id="5" creationId="{9F065B78-7A3B-104C-A43A-9E0EECB4604F}"/>
          </ac:picMkLst>
        </pc:picChg>
      </pc:sldChg>
      <pc:sldChg chg="modSp">
        <pc:chgData name="Alana Rivera" userId="S::arg3669@ads.northwestern.edu::fc8b707a-b7e9-4f2a-8d71-2d76819b7881" providerId="AD" clId="Web-{B1293235-02F4-835F-1125-6EA311C2B254}" dt="2023-10-30T04:47:23.643" v="71" actId="14100"/>
        <pc:sldMkLst>
          <pc:docMk/>
          <pc:sldMk cId="272307194" sldId="303"/>
        </pc:sldMkLst>
        <pc:picChg chg="mod">
          <ac:chgData name="Alana Rivera" userId="S::arg3669@ads.northwestern.edu::fc8b707a-b7e9-4f2a-8d71-2d76819b7881" providerId="AD" clId="Web-{B1293235-02F4-835F-1125-6EA311C2B254}" dt="2023-10-30T04:47:23.643" v="71" actId="14100"/>
          <ac:picMkLst>
            <pc:docMk/>
            <pc:sldMk cId="272307194" sldId="303"/>
            <ac:picMk id="9" creationId="{8DACD60F-3D62-A240-B8F1-E56231CB554B}"/>
          </ac:picMkLst>
        </pc:picChg>
        <pc:picChg chg="mod ord">
          <ac:chgData name="Alana Rivera" userId="S::arg3669@ads.northwestern.edu::fc8b707a-b7e9-4f2a-8d71-2d76819b7881" providerId="AD" clId="Web-{B1293235-02F4-835F-1125-6EA311C2B254}" dt="2023-10-30T04:47:18.377" v="70" actId="14100"/>
          <ac:picMkLst>
            <pc:docMk/>
            <pc:sldMk cId="272307194" sldId="303"/>
            <ac:picMk id="13" creationId="{918E8C32-FE90-4749-B24A-4B5AB4AA6E6E}"/>
          </ac:picMkLst>
        </pc:picChg>
      </pc:sldChg>
      <pc:sldChg chg="modSp">
        <pc:chgData name="Alana Rivera" userId="S::arg3669@ads.northwestern.edu::fc8b707a-b7e9-4f2a-8d71-2d76819b7881" providerId="AD" clId="Web-{B1293235-02F4-835F-1125-6EA311C2B254}" dt="2023-10-30T04:38:56.496" v="2" actId="20577"/>
        <pc:sldMkLst>
          <pc:docMk/>
          <pc:sldMk cId="1806585180" sldId="318"/>
        </pc:sldMkLst>
        <pc:spChg chg="mod">
          <ac:chgData name="Alana Rivera" userId="S::arg3669@ads.northwestern.edu::fc8b707a-b7e9-4f2a-8d71-2d76819b7881" providerId="AD" clId="Web-{B1293235-02F4-835F-1125-6EA311C2B254}" dt="2023-10-30T04:38:56.496" v="2" actId="20577"/>
          <ac:spMkLst>
            <pc:docMk/>
            <pc:sldMk cId="1806585180" sldId="318"/>
            <ac:spMk id="8" creationId="{00000000-0000-0000-0000-000000000000}"/>
          </ac:spMkLst>
        </pc:spChg>
      </pc:sldChg>
      <pc:sldChg chg="modSp">
        <pc:chgData name="Alana Rivera" userId="S::arg3669@ads.northwestern.edu::fc8b707a-b7e9-4f2a-8d71-2d76819b7881" providerId="AD" clId="Web-{B1293235-02F4-835F-1125-6EA311C2B254}" dt="2023-10-30T04:38:51.996" v="1" actId="20577"/>
        <pc:sldMkLst>
          <pc:docMk/>
          <pc:sldMk cId="19850513" sldId="320"/>
        </pc:sldMkLst>
        <pc:spChg chg="mod">
          <ac:chgData name="Alana Rivera" userId="S::arg3669@ads.northwestern.edu::fc8b707a-b7e9-4f2a-8d71-2d76819b7881" providerId="AD" clId="Web-{B1293235-02F4-835F-1125-6EA311C2B254}" dt="2023-10-30T04:38:51.996" v="1" actId="20577"/>
          <ac:spMkLst>
            <pc:docMk/>
            <pc:sldMk cId="19850513" sldId="320"/>
            <ac:spMk id="5" creationId="{00000000-0000-0000-0000-000000000000}"/>
          </ac:spMkLst>
        </pc:spChg>
      </pc:sldChg>
      <pc:sldChg chg="modSp">
        <pc:chgData name="Alana Rivera" userId="S::arg3669@ads.northwestern.edu::fc8b707a-b7e9-4f2a-8d71-2d76819b7881" providerId="AD" clId="Web-{B1293235-02F4-835F-1125-6EA311C2B254}" dt="2023-10-30T04:41:00.703" v="52" actId="20577"/>
        <pc:sldMkLst>
          <pc:docMk/>
          <pc:sldMk cId="3893276318" sldId="344"/>
        </pc:sldMkLst>
        <pc:spChg chg="mod">
          <ac:chgData name="Alana Rivera" userId="S::arg3669@ads.northwestern.edu::fc8b707a-b7e9-4f2a-8d71-2d76819b7881" providerId="AD" clId="Web-{B1293235-02F4-835F-1125-6EA311C2B254}" dt="2023-10-30T04:41:00.703" v="52" actId="20577"/>
          <ac:spMkLst>
            <pc:docMk/>
            <pc:sldMk cId="3893276318" sldId="344"/>
            <ac:spMk id="2" creationId="{00000000-0000-0000-0000-000000000000}"/>
          </ac:spMkLst>
        </pc:spChg>
      </pc:sldChg>
      <pc:sldChg chg="modSp">
        <pc:chgData name="Alana Rivera" userId="S::arg3669@ads.northwestern.edu::fc8b707a-b7e9-4f2a-8d71-2d76819b7881" providerId="AD" clId="Web-{B1293235-02F4-835F-1125-6EA311C2B254}" dt="2023-10-30T04:40:07.827" v="31" actId="20577"/>
        <pc:sldMkLst>
          <pc:docMk/>
          <pc:sldMk cId="4138294900" sldId="345"/>
        </pc:sldMkLst>
        <pc:spChg chg="mod">
          <ac:chgData name="Alana Rivera" userId="S::arg3669@ads.northwestern.edu::fc8b707a-b7e9-4f2a-8d71-2d76819b7881" providerId="AD" clId="Web-{B1293235-02F4-835F-1125-6EA311C2B254}" dt="2023-10-30T04:40:07.827" v="31" actId="20577"/>
          <ac:spMkLst>
            <pc:docMk/>
            <pc:sldMk cId="4138294900" sldId="345"/>
            <ac:spMk id="2" creationId="{00000000-0000-0000-0000-000000000000}"/>
          </ac:spMkLst>
        </pc:spChg>
      </pc:sldChg>
      <pc:sldChg chg="modSp">
        <pc:chgData name="Alana Rivera" userId="S::arg3669@ads.northwestern.edu::fc8b707a-b7e9-4f2a-8d71-2d76819b7881" providerId="AD" clId="Web-{B1293235-02F4-835F-1125-6EA311C2B254}" dt="2023-10-30T04:40:12.764" v="33" actId="20577"/>
        <pc:sldMkLst>
          <pc:docMk/>
          <pc:sldMk cId="1737413020" sldId="346"/>
        </pc:sldMkLst>
        <pc:spChg chg="mod">
          <ac:chgData name="Alana Rivera" userId="S::arg3669@ads.northwestern.edu::fc8b707a-b7e9-4f2a-8d71-2d76819b7881" providerId="AD" clId="Web-{B1293235-02F4-835F-1125-6EA311C2B254}" dt="2023-10-30T04:40:12.764" v="33" actId="20577"/>
          <ac:spMkLst>
            <pc:docMk/>
            <pc:sldMk cId="1737413020" sldId="346"/>
            <ac:spMk id="2" creationId="{00000000-0000-0000-0000-000000000000}"/>
          </ac:spMkLst>
        </pc:spChg>
      </pc:sldChg>
      <pc:sldChg chg="modSp">
        <pc:chgData name="Alana Rivera" userId="S::arg3669@ads.northwestern.edu::fc8b707a-b7e9-4f2a-8d71-2d76819b7881" providerId="AD" clId="Web-{B1293235-02F4-835F-1125-6EA311C2B254}" dt="2023-10-30T04:40:18.139" v="35" actId="20577"/>
        <pc:sldMkLst>
          <pc:docMk/>
          <pc:sldMk cId="1911569488" sldId="347"/>
        </pc:sldMkLst>
        <pc:spChg chg="mod">
          <ac:chgData name="Alana Rivera" userId="S::arg3669@ads.northwestern.edu::fc8b707a-b7e9-4f2a-8d71-2d76819b7881" providerId="AD" clId="Web-{B1293235-02F4-835F-1125-6EA311C2B254}" dt="2023-10-30T04:40:18.139" v="35" actId="20577"/>
          <ac:spMkLst>
            <pc:docMk/>
            <pc:sldMk cId="1911569488" sldId="347"/>
            <ac:spMk id="2" creationId="{00000000-0000-0000-0000-000000000000}"/>
          </ac:spMkLst>
        </pc:spChg>
      </pc:sldChg>
      <pc:sldChg chg="modSp">
        <pc:chgData name="Alana Rivera" userId="S::arg3669@ads.northwestern.edu::fc8b707a-b7e9-4f2a-8d71-2d76819b7881" providerId="AD" clId="Web-{B1293235-02F4-835F-1125-6EA311C2B254}" dt="2023-10-30T04:40:25.296" v="37" actId="20577"/>
        <pc:sldMkLst>
          <pc:docMk/>
          <pc:sldMk cId="1023029400" sldId="348"/>
        </pc:sldMkLst>
        <pc:spChg chg="mod">
          <ac:chgData name="Alana Rivera" userId="S::arg3669@ads.northwestern.edu::fc8b707a-b7e9-4f2a-8d71-2d76819b7881" providerId="AD" clId="Web-{B1293235-02F4-835F-1125-6EA311C2B254}" dt="2023-10-30T04:40:25.296" v="37" actId="20577"/>
          <ac:spMkLst>
            <pc:docMk/>
            <pc:sldMk cId="1023029400" sldId="348"/>
            <ac:spMk id="2" creationId="{00000000-0000-0000-0000-000000000000}"/>
          </ac:spMkLst>
        </pc:spChg>
      </pc:sldChg>
    </pc:docChg>
  </pc:docChgLst>
  <pc:docChgLst>
    <pc:chgData name="Alana Rivera" userId="S::arg3669@ads.northwestern.edu::fc8b707a-b7e9-4f2a-8d71-2d76819b7881" providerId="AD" clId="Web-{711C25FD-9095-300E-4D9E-EF58588F5D0A}"/>
    <pc:docChg chg="modSld">
      <pc:chgData name="Alana Rivera" userId="S::arg3669@ads.northwestern.edu::fc8b707a-b7e9-4f2a-8d71-2d76819b7881" providerId="AD" clId="Web-{711C25FD-9095-300E-4D9E-EF58588F5D0A}" dt="2022-05-23T02:27:05.447" v="5" actId="20577"/>
      <pc:docMkLst>
        <pc:docMk/>
      </pc:docMkLst>
      <pc:sldChg chg="modSp">
        <pc:chgData name="Alana Rivera" userId="S::arg3669@ads.northwestern.edu::fc8b707a-b7e9-4f2a-8d71-2d76819b7881" providerId="AD" clId="Web-{711C25FD-9095-300E-4D9E-EF58588F5D0A}" dt="2022-05-23T02:27:05.447" v="5" actId="20577"/>
        <pc:sldMkLst>
          <pc:docMk/>
          <pc:sldMk cId="2805118385" sldId="257"/>
        </pc:sldMkLst>
        <pc:spChg chg="mod">
          <ac:chgData name="Alana Rivera" userId="S::arg3669@ads.northwestern.edu::fc8b707a-b7e9-4f2a-8d71-2d76819b7881" providerId="AD" clId="Web-{711C25FD-9095-300E-4D9E-EF58588F5D0A}" dt="2022-05-23T02:27:05.447" v="5" actId="20577"/>
          <ac:spMkLst>
            <pc:docMk/>
            <pc:sldMk cId="2805118385" sldId="257"/>
            <ac:spMk id="4" creationId="{142E12D1-955F-DF4F-AB3C-A0F8A41B499B}"/>
          </ac:spMkLst>
        </pc:spChg>
      </pc:sldChg>
    </pc:docChg>
  </pc:docChgLst>
  <pc:docChgLst>
    <pc:chgData name="Alana Rivera" userId="S::arg3669@ads.northwestern.edu::fc8b707a-b7e9-4f2a-8d71-2d76819b7881" providerId="AD" clId="Web-{7420B0EF-2CCF-409F-6682-111D9991E6AD}"/>
    <pc:docChg chg="modSld">
      <pc:chgData name="Alana Rivera" userId="S::arg3669@ads.northwestern.edu::fc8b707a-b7e9-4f2a-8d71-2d76819b7881" providerId="AD" clId="Web-{7420B0EF-2CCF-409F-6682-111D9991E6AD}" dt="2022-10-20T21:30:10.138" v="71"/>
      <pc:docMkLst>
        <pc:docMk/>
      </pc:docMkLst>
      <pc:sldChg chg="modNotes">
        <pc:chgData name="Alana Rivera" userId="S::arg3669@ads.northwestern.edu::fc8b707a-b7e9-4f2a-8d71-2d76819b7881" providerId="AD" clId="Web-{7420B0EF-2CCF-409F-6682-111D9991E6AD}" dt="2022-10-20T21:30:10.138" v="71"/>
        <pc:sldMkLst>
          <pc:docMk/>
          <pc:sldMk cId="2918142671" sldId="290"/>
        </pc:sldMkLst>
      </pc:sldChg>
      <pc:sldChg chg="modSp">
        <pc:chgData name="Alana Rivera" userId="S::arg3669@ads.northwestern.edu::fc8b707a-b7e9-4f2a-8d71-2d76819b7881" providerId="AD" clId="Web-{7420B0EF-2CCF-409F-6682-111D9991E6AD}" dt="2022-10-20T21:29:16.714" v="5" actId="20577"/>
        <pc:sldMkLst>
          <pc:docMk/>
          <pc:sldMk cId="3189382827" sldId="291"/>
        </pc:sldMkLst>
        <pc:spChg chg="mod">
          <ac:chgData name="Alana Rivera" userId="S::arg3669@ads.northwestern.edu::fc8b707a-b7e9-4f2a-8d71-2d76819b7881" providerId="AD" clId="Web-{7420B0EF-2CCF-409F-6682-111D9991E6AD}" dt="2022-10-20T21:29:16.714" v="5" actId="20577"/>
          <ac:spMkLst>
            <pc:docMk/>
            <pc:sldMk cId="3189382827" sldId="291"/>
            <ac:spMk id="3" creationId="{D3ABA1B2-7AC5-4C24-80DC-D87C95AB7CD7}"/>
          </ac:spMkLst>
        </pc:spChg>
      </pc:sldChg>
    </pc:docChg>
  </pc:docChgLst>
  <pc:docChgLst>
    <pc:chgData name="Alana Rivera" userId="S::arg3669@ads.northwestern.edu::fc8b707a-b7e9-4f2a-8d71-2d76819b7881" providerId="AD" clId="Web-{EFE5A770-FFDA-96EE-CB53-CD428AE23FD8}"/>
    <pc:docChg chg="addSld delSld">
      <pc:chgData name="Alana Rivera" userId="S::arg3669@ads.northwestern.edu::fc8b707a-b7e9-4f2a-8d71-2d76819b7881" providerId="AD" clId="Web-{EFE5A770-FFDA-96EE-CB53-CD428AE23FD8}" dt="2022-10-26T11:21:23.782" v="26"/>
      <pc:docMkLst>
        <pc:docMk/>
      </pc:docMkLst>
      <pc:sldChg chg="del">
        <pc:chgData name="Alana Rivera" userId="S::arg3669@ads.northwestern.edu::fc8b707a-b7e9-4f2a-8d71-2d76819b7881" providerId="AD" clId="Web-{EFE5A770-FFDA-96EE-CB53-CD428AE23FD8}" dt="2022-10-26T11:20:39.078" v="0"/>
        <pc:sldMkLst>
          <pc:docMk/>
          <pc:sldMk cId="2868389403" sldId="285"/>
        </pc:sldMkLst>
      </pc:sldChg>
      <pc:sldChg chg="del">
        <pc:chgData name="Alana Rivera" userId="S::arg3669@ads.northwestern.edu::fc8b707a-b7e9-4f2a-8d71-2d76819b7881" providerId="AD" clId="Web-{EFE5A770-FFDA-96EE-CB53-CD428AE23FD8}" dt="2022-10-26T11:20:39.093" v="1"/>
        <pc:sldMkLst>
          <pc:docMk/>
          <pc:sldMk cId="1396374901" sldId="286"/>
        </pc:sldMkLst>
      </pc:sldChg>
      <pc:sldChg chg="del">
        <pc:chgData name="Alana Rivera" userId="S::arg3669@ads.northwestern.edu::fc8b707a-b7e9-4f2a-8d71-2d76819b7881" providerId="AD" clId="Web-{EFE5A770-FFDA-96EE-CB53-CD428AE23FD8}" dt="2022-10-26T11:20:39.093" v="2"/>
        <pc:sldMkLst>
          <pc:docMk/>
          <pc:sldMk cId="2755639475" sldId="287"/>
        </pc:sldMkLst>
      </pc:sldChg>
      <pc:sldChg chg="del">
        <pc:chgData name="Alana Rivera" userId="S::arg3669@ads.northwestern.edu::fc8b707a-b7e9-4f2a-8d71-2d76819b7881" providerId="AD" clId="Web-{EFE5A770-FFDA-96EE-CB53-CD428AE23FD8}" dt="2022-10-26T11:20:39.093" v="3"/>
        <pc:sldMkLst>
          <pc:docMk/>
          <pc:sldMk cId="3434790321" sldId="288"/>
        </pc:sldMkLst>
      </pc:sldChg>
      <pc:sldChg chg="del">
        <pc:chgData name="Alana Rivera" userId="S::arg3669@ads.northwestern.edu::fc8b707a-b7e9-4f2a-8d71-2d76819b7881" providerId="AD" clId="Web-{EFE5A770-FFDA-96EE-CB53-CD428AE23FD8}" dt="2022-10-26T11:20:39.093" v="4"/>
        <pc:sldMkLst>
          <pc:docMk/>
          <pc:sldMk cId="3816675905" sldId="289"/>
        </pc:sldMkLst>
      </pc:sldChg>
      <pc:sldChg chg="del">
        <pc:chgData name="Alana Rivera" userId="S::arg3669@ads.northwestern.edu::fc8b707a-b7e9-4f2a-8d71-2d76819b7881" providerId="AD" clId="Web-{EFE5A770-FFDA-96EE-CB53-CD428AE23FD8}" dt="2022-10-26T11:20:39.093" v="5"/>
        <pc:sldMkLst>
          <pc:docMk/>
          <pc:sldMk cId="2918142671" sldId="290"/>
        </pc:sldMkLst>
      </pc:sldChg>
      <pc:sldChg chg="del">
        <pc:chgData name="Alana Rivera" userId="S::arg3669@ads.northwestern.edu::fc8b707a-b7e9-4f2a-8d71-2d76819b7881" providerId="AD" clId="Web-{EFE5A770-FFDA-96EE-CB53-CD428AE23FD8}" dt="2022-10-26T11:20:39.109" v="6"/>
        <pc:sldMkLst>
          <pc:docMk/>
          <pc:sldMk cId="3189382827" sldId="291"/>
        </pc:sldMkLst>
      </pc:sldChg>
      <pc:sldChg chg="del">
        <pc:chgData name="Alana Rivera" userId="S::arg3669@ads.northwestern.edu::fc8b707a-b7e9-4f2a-8d71-2d76819b7881" providerId="AD" clId="Web-{EFE5A770-FFDA-96EE-CB53-CD428AE23FD8}" dt="2022-10-26T11:20:39.109" v="7"/>
        <pc:sldMkLst>
          <pc:docMk/>
          <pc:sldMk cId="1680337097" sldId="292"/>
        </pc:sldMkLst>
      </pc:sldChg>
      <pc:sldChg chg="del">
        <pc:chgData name="Alana Rivera" userId="S::arg3669@ads.northwestern.edu::fc8b707a-b7e9-4f2a-8d71-2d76819b7881" providerId="AD" clId="Web-{EFE5A770-FFDA-96EE-CB53-CD428AE23FD8}" dt="2022-10-26T11:20:39.109" v="8"/>
        <pc:sldMkLst>
          <pc:docMk/>
          <pc:sldMk cId="3729264943" sldId="293"/>
        </pc:sldMkLst>
      </pc:sldChg>
      <pc:sldChg chg="del">
        <pc:chgData name="Alana Rivera" userId="S::arg3669@ads.northwestern.edu::fc8b707a-b7e9-4f2a-8d71-2d76819b7881" providerId="AD" clId="Web-{EFE5A770-FFDA-96EE-CB53-CD428AE23FD8}" dt="2022-10-26T11:20:39.109" v="9"/>
        <pc:sldMkLst>
          <pc:docMk/>
          <pc:sldMk cId="4060188888" sldId="294"/>
        </pc:sldMkLst>
      </pc:sldChg>
      <pc:sldChg chg="del">
        <pc:chgData name="Alana Rivera" userId="S::arg3669@ads.northwestern.edu::fc8b707a-b7e9-4f2a-8d71-2d76819b7881" providerId="AD" clId="Web-{EFE5A770-FFDA-96EE-CB53-CD428AE23FD8}" dt="2022-10-26T11:20:39.109" v="10"/>
        <pc:sldMkLst>
          <pc:docMk/>
          <pc:sldMk cId="3890964724" sldId="295"/>
        </pc:sldMkLst>
      </pc:sldChg>
      <pc:sldChg chg="del">
        <pc:chgData name="Alana Rivera" userId="S::arg3669@ads.northwestern.edu::fc8b707a-b7e9-4f2a-8d71-2d76819b7881" providerId="AD" clId="Web-{EFE5A770-FFDA-96EE-CB53-CD428AE23FD8}" dt="2022-10-26T11:20:39.109" v="11"/>
        <pc:sldMkLst>
          <pc:docMk/>
          <pc:sldMk cId="2926701237" sldId="296"/>
        </pc:sldMkLst>
      </pc:sldChg>
      <pc:sldChg chg="del">
        <pc:chgData name="Alana Rivera" userId="S::arg3669@ads.northwestern.edu::fc8b707a-b7e9-4f2a-8d71-2d76819b7881" providerId="AD" clId="Web-{EFE5A770-FFDA-96EE-CB53-CD428AE23FD8}" dt="2022-10-26T11:20:39.109" v="12"/>
        <pc:sldMkLst>
          <pc:docMk/>
          <pc:sldMk cId="2903598074" sldId="297"/>
        </pc:sldMkLst>
      </pc:sldChg>
      <pc:sldChg chg="add">
        <pc:chgData name="Alana Rivera" userId="S::arg3669@ads.northwestern.edu::fc8b707a-b7e9-4f2a-8d71-2d76819b7881" providerId="AD" clId="Web-{EFE5A770-FFDA-96EE-CB53-CD428AE23FD8}" dt="2022-10-26T11:21:21.782" v="13"/>
        <pc:sldMkLst>
          <pc:docMk/>
          <pc:sldMk cId="3864567149" sldId="318"/>
        </pc:sldMkLst>
      </pc:sldChg>
      <pc:sldChg chg="add">
        <pc:chgData name="Alana Rivera" userId="S::arg3669@ads.northwestern.edu::fc8b707a-b7e9-4f2a-8d71-2d76819b7881" providerId="AD" clId="Web-{EFE5A770-FFDA-96EE-CB53-CD428AE23FD8}" dt="2022-10-26T11:21:21.923" v="14"/>
        <pc:sldMkLst>
          <pc:docMk/>
          <pc:sldMk cId="65150646" sldId="319"/>
        </pc:sldMkLst>
      </pc:sldChg>
      <pc:sldChg chg="add">
        <pc:chgData name="Alana Rivera" userId="S::arg3669@ads.northwestern.edu::fc8b707a-b7e9-4f2a-8d71-2d76819b7881" providerId="AD" clId="Web-{EFE5A770-FFDA-96EE-CB53-CD428AE23FD8}" dt="2022-10-26T11:21:22.016" v="15"/>
        <pc:sldMkLst>
          <pc:docMk/>
          <pc:sldMk cId="3465720598" sldId="320"/>
        </pc:sldMkLst>
      </pc:sldChg>
      <pc:sldChg chg="add">
        <pc:chgData name="Alana Rivera" userId="S::arg3669@ads.northwestern.edu::fc8b707a-b7e9-4f2a-8d71-2d76819b7881" providerId="AD" clId="Web-{EFE5A770-FFDA-96EE-CB53-CD428AE23FD8}" dt="2022-10-26T11:21:22.141" v="16"/>
        <pc:sldMkLst>
          <pc:docMk/>
          <pc:sldMk cId="2637271521" sldId="321"/>
        </pc:sldMkLst>
      </pc:sldChg>
      <pc:sldChg chg="add">
        <pc:chgData name="Alana Rivera" userId="S::arg3669@ads.northwestern.edu::fc8b707a-b7e9-4f2a-8d71-2d76819b7881" providerId="AD" clId="Web-{EFE5A770-FFDA-96EE-CB53-CD428AE23FD8}" dt="2022-10-26T11:21:22.501" v="17"/>
        <pc:sldMkLst>
          <pc:docMk/>
          <pc:sldMk cId="2877040187" sldId="322"/>
        </pc:sldMkLst>
      </pc:sldChg>
      <pc:sldChg chg="add">
        <pc:chgData name="Alana Rivera" userId="S::arg3669@ads.northwestern.edu::fc8b707a-b7e9-4f2a-8d71-2d76819b7881" providerId="AD" clId="Web-{EFE5A770-FFDA-96EE-CB53-CD428AE23FD8}" dt="2022-10-26T11:21:22.594" v="18"/>
        <pc:sldMkLst>
          <pc:docMk/>
          <pc:sldMk cId="1134853499" sldId="323"/>
        </pc:sldMkLst>
      </pc:sldChg>
      <pc:sldChg chg="add">
        <pc:chgData name="Alana Rivera" userId="S::arg3669@ads.northwestern.edu::fc8b707a-b7e9-4f2a-8d71-2d76819b7881" providerId="AD" clId="Web-{EFE5A770-FFDA-96EE-CB53-CD428AE23FD8}" dt="2022-10-26T11:21:22.673" v="19"/>
        <pc:sldMkLst>
          <pc:docMk/>
          <pc:sldMk cId="573320414" sldId="324"/>
        </pc:sldMkLst>
      </pc:sldChg>
      <pc:sldChg chg="add">
        <pc:chgData name="Alana Rivera" userId="S::arg3669@ads.northwestern.edu::fc8b707a-b7e9-4f2a-8d71-2d76819b7881" providerId="AD" clId="Web-{EFE5A770-FFDA-96EE-CB53-CD428AE23FD8}" dt="2022-10-26T11:21:22.782" v="20"/>
        <pc:sldMkLst>
          <pc:docMk/>
          <pc:sldMk cId="844592146" sldId="325"/>
        </pc:sldMkLst>
      </pc:sldChg>
      <pc:sldChg chg="add">
        <pc:chgData name="Alana Rivera" userId="S::arg3669@ads.northwestern.edu::fc8b707a-b7e9-4f2a-8d71-2d76819b7881" providerId="AD" clId="Web-{EFE5A770-FFDA-96EE-CB53-CD428AE23FD8}" dt="2022-10-26T11:21:22.923" v="21"/>
        <pc:sldMkLst>
          <pc:docMk/>
          <pc:sldMk cId="1857488579" sldId="326"/>
        </pc:sldMkLst>
      </pc:sldChg>
      <pc:sldChg chg="add">
        <pc:chgData name="Alana Rivera" userId="S::arg3669@ads.northwestern.edu::fc8b707a-b7e9-4f2a-8d71-2d76819b7881" providerId="AD" clId="Web-{EFE5A770-FFDA-96EE-CB53-CD428AE23FD8}" dt="2022-10-26T11:21:23.032" v="22"/>
        <pc:sldMkLst>
          <pc:docMk/>
          <pc:sldMk cId="3960696550" sldId="327"/>
        </pc:sldMkLst>
      </pc:sldChg>
      <pc:sldChg chg="add">
        <pc:chgData name="Alana Rivera" userId="S::arg3669@ads.northwestern.edu::fc8b707a-b7e9-4f2a-8d71-2d76819b7881" providerId="AD" clId="Web-{EFE5A770-FFDA-96EE-CB53-CD428AE23FD8}" dt="2022-10-26T11:21:23.110" v="23"/>
        <pc:sldMkLst>
          <pc:docMk/>
          <pc:sldMk cId="2140497786" sldId="328"/>
        </pc:sldMkLst>
      </pc:sldChg>
      <pc:sldChg chg="add">
        <pc:chgData name="Alana Rivera" userId="S::arg3669@ads.northwestern.edu::fc8b707a-b7e9-4f2a-8d71-2d76819b7881" providerId="AD" clId="Web-{EFE5A770-FFDA-96EE-CB53-CD428AE23FD8}" dt="2022-10-26T11:21:23.454" v="24"/>
        <pc:sldMkLst>
          <pc:docMk/>
          <pc:sldMk cId="2511459396" sldId="329"/>
        </pc:sldMkLst>
      </pc:sldChg>
      <pc:sldChg chg="add">
        <pc:chgData name="Alana Rivera" userId="S::arg3669@ads.northwestern.edu::fc8b707a-b7e9-4f2a-8d71-2d76819b7881" providerId="AD" clId="Web-{EFE5A770-FFDA-96EE-CB53-CD428AE23FD8}" dt="2022-10-26T11:21:23.548" v="25"/>
        <pc:sldMkLst>
          <pc:docMk/>
          <pc:sldMk cId="3946025630" sldId="330"/>
        </pc:sldMkLst>
      </pc:sldChg>
      <pc:sldChg chg="add">
        <pc:chgData name="Alana Rivera" userId="S::arg3669@ads.northwestern.edu::fc8b707a-b7e9-4f2a-8d71-2d76819b7881" providerId="AD" clId="Web-{EFE5A770-FFDA-96EE-CB53-CD428AE23FD8}" dt="2022-10-26T11:21:23.782" v="26"/>
        <pc:sldMkLst>
          <pc:docMk/>
          <pc:sldMk cId="1658169923" sldId="331"/>
        </pc:sldMkLst>
      </pc:sldChg>
    </pc:docChg>
  </pc:docChgLst>
  <pc:docChgLst>
    <pc:chgData name="Alana Rivera" userId="S::arg3669@ads.northwestern.edu::fc8b707a-b7e9-4f2a-8d71-2d76819b7881" providerId="AD" clId="Web-{B72596D2-B220-71FA-AA18-257CB0CB2CFE}"/>
    <pc:docChg chg="addSld delSld modSld addMainMaster modMainMaster">
      <pc:chgData name="Alana Rivera" userId="S::arg3669@ads.northwestern.edu::fc8b707a-b7e9-4f2a-8d71-2d76819b7881" providerId="AD" clId="Web-{B72596D2-B220-71FA-AA18-257CB0CB2CFE}" dt="2022-10-20T18:09:13.937" v="193" actId="20577"/>
      <pc:docMkLst>
        <pc:docMk/>
      </pc:docMkLst>
      <pc:sldChg chg="del">
        <pc:chgData name="Alana Rivera" userId="S::arg3669@ads.northwestern.edu::fc8b707a-b7e9-4f2a-8d71-2d76819b7881" providerId="AD" clId="Web-{B72596D2-B220-71FA-AA18-257CB0CB2CFE}" dt="2022-10-20T17:52:04.848" v="13"/>
        <pc:sldMkLst>
          <pc:docMk/>
          <pc:sldMk cId="2805118385" sldId="257"/>
        </pc:sldMkLst>
      </pc:sldChg>
      <pc:sldChg chg="del">
        <pc:chgData name="Alana Rivera" userId="S::arg3669@ads.northwestern.edu::fc8b707a-b7e9-4f2a-8d71-2d76819b7881" providerId="AD" clId="Web-{B72596D2-B220-71FA-AA18-257CB0CB2CFE}" dt="2022-10-20T17:52:04.848" v="12"/>
        <pc:sldMkLst>
          <pc:docMk/>
          <pc:sldMk cId="3821870785" sldId="261"/>
        </pc:sldMkLst>
      </pc:sldChg>
      <pc:sldChg chg="del">
        <pc:chgData name="Alana Rivera" userId="S::arg3669@ads.northwestern.edu::fc8b707a-b7e9-4f2a-8d71-2d76819b7881" providerId="AD" clId="Web-{B72596D2-B220-71FA-AA18-257CB0CB2CFE}" dt="2022-10-20T17:52:04.848" v="11"/>
        <pc:sldMkLst>
          <pc:docMk/>
          <pc:sldMk cId="3977113331" sldId="262"/>
        </pc:sldMkLst>
      </pc:sldChg>
      <pc:sldChg chg="del">
        <pc:chgData name="Alana Rivera" userId="S::arg3669@ads.northwestern.edu::fc8b707a-b7e9-4f2a-8d71-2d76819b7881" providerId="AD" clId="Web-{B72596D2-B220-71FA-AA18-257CB0CB2CFE}" dt="2022-10-20T17:49:23.454" v="3"/>
        <pc:sldMkLst>
          <pc:docMk/>
          <pc:sldMk cId="252358917" sldId="266"/>
        </pc:sldMkLst>
      </pc:sldChg>
      <pc:sldChg chg="del">
        <pc:chgData name="Alana Rivera" userId="S::arg3669@ads.northwestern.edu::fc8b707a-b7e9-4f2a-8d71-2d76819b7881" providerId="AD" clId="Web-{B72596D2-B220-71FA-AA18-257CB0CB2CFE}" dt="2022-10-20T17:49:25.157" v="4"/>
        <pc:sldMkLst>
          <pc:docMk/>
          <pc:sldMk cId="1011953026" sldId="268"/>
        </pc:sldMkLst>
      </pc:sldChg>
      <pc:sldChg chg="del">
        <pc:chgData name="Alana Rivera" userId="S::arg3669@ads.northwestern.edu::fc8b707a-b7e9-4f2a-8d71-2d76819b7881" providerId="AD" clId="Web-{B72596D2-B220-71FA-AA18-257CB0CB2CFE}" dt="2022-10-20T17:49:59.986" v="8"/>
        <pc:sldMkLst>
          <pc:docMk/>
          <pc:sldMk cId="3165050787" sldId="269"/>
        </pc:sldMkLst>
      </pc:sldChg>
      <pc:sldChg chg="del">
        <pc:chgData name="Alana Rivera" userId="S::arg3669@ads.northwestern.edu::fc8b707a-b7e9-4f2a-8d71-2d76819b7881" providerId="AD" clId="Web-{B72596D2-B220-71FA-AA18-257CB0CB2CFE}" dt="2022-10-20T17:50:02.064" v="10"/>
        <pc:sldMkLst>
          <pc:docMk/>
          <pc:sldMk cId="2684323225" sldId="273"/>
        </pc:sldMkLst>
      </pc:sldChg>
      <pc:sldChg chg="del">
        <pc:chgData name="Alana Rivera" userId="S::arg3669@ads.northwestern.edu::fc8b707a-b7e9-4f2a-8d71-2d76819b7881" providerId="AD" clId="Web-{B72596D2-B220-71FA-AA18-257CB0CB2CFE}" dt="2022-10-20T17:52:04.848" v="14"/>
        <pc:sldMkLst>
          <pc:docMk/>
          <pc:sldMk cId="1840863034" sldId="275"/>
        </pc:sldMkLst>
      </pc:sldChg>
      <pc:sldChg chg="del">
        <pc:chgData name="Alana Rivera" userId="S::arg3669@ads.northwestern.edu::fc8b707a-b7e9-4f2a-8d71-2d76819b7881" providerId="AD" clId="Web-{B72596D2-B220-71FA-AA18-257CB0CB2CFE}" dt="2022-10-20T17:49:22.063" v="2"/>
        <pc:sldMkLst>
          <pc:docMk/>
          <pc:sldMk cId="3127921386" sldId="280"/>
        </pc:sldMkLst>
      </pc:sldChg>
      <pc:sldChg chg="del">
        <pc:chgData name="Alana Rivera" userId="S::arg3669@ads.northwestern.edu::fc8b707a-b7e9-4f2a-8d71-2d76819b7881" providerId="AD" clId="Web-{B72596D2-B220-71FA-AA18-257CB0CB2CFE}" dt="2022-10-20T17:50:01.048" v="9"/>
        <pc:sldMkLst>
          <pc:docMk/>
          <pc:sldMk cId="3192737806" sldId="281"/>
        </pc:sldMkLst>
      </pc:sldChg>
      <pc:sldChg chg="addSp delSp modSp add mod setBg">
        <pc:chgData name="Alana Rivera" userId="S::arg3669@ads.northwestern.edu::fc8b707a-b7e9-4f2a-8d71-2d76819b7881" providerId="AD" clId="Web-{B72596D2-B220-71FA-AA18-257CB0CB2CFE}" dt="2022-10-20T18:05:54.463" v="139"/>
        <pc:sldMkLst>
          <pc:docMk/>
          <pc:sldMk cId="1605115287" sldId="282"/>
        </pc:sldMkLst>
        <pc:spChg chg="mod">
          <ac:chgData name="Alana Rivera" userId="S::arg3669@ads.northwestern.edu::fc8b707a-b7e9-4f2a-8d71-2d76819b7881" providerId="AD" clId="Web-{B72596D2-B220-71FA-AA18-257CB0CB2CFE}" dt="2022-10-20T18:04:59.008" v="136"/>
          <ac:spMkLst>
            <pc:docMk/>
            <pc:sldMk cId="1605115287" sldId="282"/>
            <ac:spMk id="2" creationId="{00000000-0000-0000-0000-000000000000}"/>
          </ac:spMkLst>
        </pc:spChg>
        <pc:spChg chg="mod">
          <ac:chgData name="Alana Rivera" userId="S::arg3669@ads.northwestern.edu::fc8b707a-b7e9-4f2a-8d71-2d76819b7881" providerId="AD" clId="Web-{B72596D2-B220-71FA-AA18-257CB0CB2CFE}" dt="2022-10-20T18:05:54.463" v="139"/>
          <ac:spMkLst>
            <pc:docMk/>
            <pc:sldMk cId="1605115287" sldId="282"/>
            <ac:spMk id="3" creationId="{00000000-0000-0000-0000-000000000000}"/>
          </ac:spMkLst>
        </pc:spChg>
        <pc:spChg chg="mod ord">
          <ac:chgData name="Alana Rivera" userId="S::arg3669@ads.northwestern.edu::fc8b707a-b7e9-4f2a-8d71-2d76819b7881" providerId="AD" clId="Web-{B72596D2-B220-71FA-AA18-257CB0CB2CFE}" dt="2022-10-20T18:04:59.008" v="136"/>
          <ac:spMkLst>
            <pc:docMk/>
            <pc:sldMk cId="1605115287" sldId="282"/>
            <ac:spMk id="4" creationId="{00000000-0000-0000-0000-000000000000}"/>
          </ac:spMkLst>
        </pc:spChg>
        <pc:spChg chg="mod">
          <ac:chgData name="Alana Rivera" userId="S::arg3669@ads.northwestern.edu::fc8b707a-b7e9-4f2a-8d71-2d76819b7881" providerId="AD" clId="Web-{B72596D2-B220-71FA-AA18-257CB0CB2CFE}" dt="2022-10-20T18:04:59.008" v="136"/>
          <ac:spMkLst>
            <pc:docMk/>
            <pc:sldMk cId="1605115287" sldId="282"/>
            <ac:spMk id="5" creationId="{00000000-0000-0000-0000-000000000000}"/>
          </ac:spMkLst>
        </pc:spChg>
        <pc:picChg chg="add mod ord">
          <ac:chgData name="Alana Rivera" userId="S::arg3669@ads.northwestern.edu::fc8b707a-b7e9-4f2a-8d71-2d76819b7881" providerId="AD" clId="Web-{B72596D2-B220-71FA-AA18-257CB0CB2CFE}" dt="2022-10-20T18:04:59.008" v="136"/>
          <ac:picMkLst>
            <pc:docMk/>
            <pc:sldMk cId="1605115287" sldId="282"/>
            <ac:picMk id="6" creationId="{6DD9042A-5487-AE67-6B32-F09948D0EDF4}"/>
          </ac:picMkLst>
        </pc:picChg>
        <pc:cxnChg chg="add del">
          <ac:chgData name="Alana Rivera" userId="S::arg3669@ads.northwestern.edu::fc8b707a-b7e9-4f2a-8d71-2d76819b7881" providerId="AD" clId="Web-{B72596D2-B220-71FA-AA18-257CB0CB2CFE}" dt="2022-10-20T18:05:54.463" v="139"/>
          <ac:cxnSpMkLst>
            <pc:docMk/>
            <pc:sldMk cId="1605115287" sldId="282"/>
            <ac:cxnSpMk id="11" creationId="{39B7FDC9-F0CE-43A7-9F2A-83DD09DC3453}"/>
          </ac:cxnSpMkLst>
        </pc:cxnChg>
        <pc:cxnChg chg="add">
          <ac:chgData name="Alana Rivera" userId="S::arg3669@ads.northwestern.edu::fc8b707a-b7e9-4f2a-8d71-2d76819b7881" providerId="AD" clId="Web-{B72596D2-B220-71FA-AA18-257CB0CB2CFE}" dt="2022-10-20T18:05:54.463" v="139"/>
          <ac:cxnSpMkLst>
            <pc:docMk/>
            <pc:sldMk cId="1605115287" sldId="282"/>
            <ac:cxnSpMk id="16" creationId="{39B7FDC9-F0CE-43A7-9F2A-83DD09DC3453}"/>
          </ac:cxnSpMkLst>
        </pc:cxnChg>
      </pc:sldChg>
      <pc:sldChg chg="modSp add">
        <pc:chgData name="Alana Rivera" userId="S::arg3669@ads.northwestern.edu::fc8b707a-b7e9-4f2a-8d71-2d76819b7881" providerId="AD" clId="Web-{B72596D2-B220-71FA-AA18-257CB0CB2CFE}" dt="2022-10-20T17:57:22.513" v="99" actId="1076"/>
        <pc:sldMkLst>
          <pc:docMk/>
          <pc:sldMk cId="2934070110" sldId="283"/>
        </pc:sldMkLst>
        <pc:spChg chg="mod">
          <ac:chgData name="Alana Rivera" userId="S::arg3669@ads.northwestern.edu::fc8b707a-b7e9-4f2a-8d71-2d76819b7881" providerId="AD" clId="Web-{B72596D2-B220-71FA-AA18-257CB0CB2CFE}" dt="2022-10-20T17:57:18.591" v="98" actId="1076"/>
          <ac:spMkLst>
            <pc:docMk/>
            <pc:sldMk cId="2934070110" sldId="283"/>
            <ac:spMk id="2" creationId="{599FCEC9-0EC9-374D-959D-7AB59467C1BA}"/>
          </ac:spMkLst>
        </pc:spChg>
        <pc:spChg chg="mod">
          <ac:chgData name="Alana Rivera" userId="S::arg3669@ads.northwestern.edu::fc8b707a-b7e9-4f2a-8d71-2d76819b7881" providerId="AD" clId="Web-{B72596D2-B220-71FA-AA18-257CB0CB2CFE}" dt="2022-10-20T17:57:22.513" v="99" actId="1076"/>
          <ac:spMkLst>
            <pc:docMk/>
            <pc:sldMk cId="2934070110" sldId="283"/>
            <ac:spMk id="3" creationId="{B3A6EC5C-75A9-6841-A232-CD6FE289C3AE}"/>
          </ac:spMkLst>
        </pc:spChg>
      </pc:sldChg>
      <pc:sldChg chg="addSp delSp modSp add mod setBg">
        <pc:chgData name="Alana Rivera" userId="S::arg3669@ads.northwestern.edu::fc8b707a-b7e9-4f2a-8d71-2d76819b7881" providerId="AD" clId="Web-{B72596D2-B220-71FA-AA18-257CB0CB2CFE}" dt="2022-10-20T18:09:13.937" v="193" actId="20577"/>
        <pc:sldMkLst>
          <pc:docMk/>
          <pc:sldMk cId="2053190004" sldId="284"/>
        </pc:sldMkLst>
        <pc:spChg chg="mod">
          <ac:chgData name="Alana Rivera" userId="S::arg3669@ads.northwestern.edu::fc8b707a-b7e9-4f2a-8d71-2d76819b7881" providerId="AD" clId="Web-{B72596D2-B220-71FA-AA18-257CB0CB2CFE}" dt="2022-10-20T18:09:13.937" v="193" actId="20577"/>
          <ac:spMkLst>
            <pc:docMk/>
            <pc:sldMk cId="2053190004" sldId="284"/>
            <ac:spMk id="2" creationId="{00000000-0000-0000-0000-000000000000}"/>
          </ac:spMkLst>
        </pc:spChg>
        <pc:spChg chg="mod">
          <ac:chgData name="Alana Rivera" userId="S::arg3669@ads.northwestern.edu::fc8b707a-b7e9-4f2a-8d71-2d76819b7881" providerId="AD" clId="Web-{B72596D2-B220-71FA-AA18-257CB0CB2CFE}" dt="2022-10-20T18:08:52.874" v="189"/>
          <ac:spMkLst>
            <pc:docMk/>
            <pc:sldMk cId="2053190004" sldId="284"/>
            <ac:spMk id="3" creationId="{00000000-0000-0000-0000-000000000000}"/>
          </ac:spMkLst>
        </pc:spChg>
        <pc:spChg chg="mod ord">
          <ac:chgData name="Alana Rivera" userId="S::arg3669@ads.northwestern.edu::fc8b707a-b7e9-4f2a-8d71-2d76819b7881" providerId="AD" clId="Web-{B72596D2-B220-71FA-AA18-257CB0CB2CFE}" dt="2022-10-20T18:09:02.280" v="191" actId="1076"/>
          <ac:spMkLst>
            <pc:docMk/>
            <pc:sldMk cId="2053190004" sldId="284"/>
            <ac:spMk id="4" creationId="{00000000-0000-0000-0000-000000000000}"/>
          </ac:spMkLst>
        </pc:spChg>
        <pc:spChg chg="mod">
          <ac:chgData name="Alana Rivera" userId="S::arg3669@ads.northwestern.edu::fc8b707a-b7e9-4f2a-8d71-2d76819b7881" providerId="AD" clId="Web-{B72596D2-B220-71FA-AA18-257CB0CB2CFE}" dt="2022-10-20T18:08:59.452" v="190" actId="1076"/>
          <ac:spMkLst>
            <pc:docMk/>
            <pc:sldMk cId="2053190004" sldId="284"/>
            <ac:spMk id="5" creationId="{00000000-0000-0000-0000-000000000000}"/>
          </ac:spMkLst>
        </pc:spChg>
        <pc:picChg chg="add mod ord">
          <ac:chgData name="Alana Rivera" userId="S::arg3669@ads.northwestern.edu::fc8b707a-b7e9-4f2a-8d71-2d76819b7881" providerId="AD" clId="Web-{B72596D2-B220-71FA-AA18-257CB0CB2CFE}" dt="2022-10-20T18:08:52.874" v="189"/>
          <ac:picMkLst>
            <pc:docMk/>
            <pc:sldMk cId="2053190004" sldId="284"/>
            <ac:picMk id="6" creationId="{8D50882A-4607-5903-1C86-DEC1E175A601}"/>
          </ac:picMkLst>
        </pc:picChg>
        <pc:picChg chg="del">
          <ac:chgData name="Alana Rivera" userId="S::arg3669@ads.northwestern.edu::fc8b707a-b7e9-4f2a-8d71-2d76819b7881" providerId="AD" clId="Web-{B72596D2-B220-71FA-AA18-257CB0CB2CFE}" dt="2022-10-20T18:07:07.668" v="140"/>
          <ac:picMkLst>
            <pc:docMk/>
            <pc:sldMk cId="2053190004" sldId="284"/>
            <ac:picMk id="8" creationId="{00000000-0000-0000-0000-000000000000}"/>
          </ac:picMkLst>
        </pc:picChg>
        <pc:cxnChg chg="add">
          <ac:chgData name="Alana Rivera" userId="S::arg3669@ads.northwestern.edu::fc8b707a-b7e9-4f2a-8d71-2d76819b7881" providerId="AD" clId="Web-{B72596D2-B220-71FA-AA18-257CB0CB2CFE}" dt="2022-10-20T18:08:52.874" v="189"/>
          <ac:cxnSpMkLst>
            <pc:docMk/>
            <pc:sldMk cId="2053190004" sldId="284"/>
            <ac:cxnSpMk id="11" creationId="{39B7FDC9-F0CE-43A7-9F2A-83DD09DC3453}"/>
          </ac:cxnSpMkLst>
        </pc:cxnChg>
      </pc:sldChg>
      <pc:sldChg chg="add">
        <pc:chgData name="Alana Rivera" userId="S::arg3669@ads.northwestern.edu::fc8b707a-b7e9-4f2a-8d71-2d76819b7881" providerId="AD" clId="Web-{B72596D2-B220-71FA-AA18-257CB0CB2CFE}" dt="2022-10-20T17:57:35.357" v="100"/>
        <pc:sldMkLst>
          <pc:docMk/>
          <pc:sldMk cId="2868389403" sldId="285"/>
        </pc:sldMkLst>
      </pc:sldChg>
      <pc:sldChg chg="add">
        <pc:chgData name="Alana Rivera" userId="S::arg3669@ads.northwestern.edu::fc8b707a-b7e9-4f2a-8d71-2d76819b7881" providerId="AD" clId="Web-{B72596D2-B220-71FA-AA18-257CB0CB2CFE}" dt="2022-10-20T17:57:35.638" v="101"/>
        <pc:sldMkLst>
          <pc:docMk/>
          <pc:sldMk cId="1396374901" sldId="286"/>
        </pc:sldMkLst>
      </pc:sldChg>
      <pc:sldChg chg="add">
        <pc:chgData name="Alana Rivera" userId="S::arg3669@ads.northwestern.edu::fc8b707a-b7e9-4f2a-8d71-2d76819b7881" providerId="AD" clId="Web-{B72596D2-B220-71FA-AA18-257CB0CB2CFE}" dt="2022-10-20T17:57:35.810" v="102"/>
        <pc:sldMkLst>
          <pc:docMk/>
          <pc:sldMk cId="2755639475" sldId="287"/>
        </pc:sldMkLst>
      </pc:sldChg>
      <pc:sldChg chg="add">
        <pc:chgData name="Alana Rivera" userId="S::arg3669@ads.northwestern.edu::fc8b707a-b7e9-4f2a-8d71-2d76819b7881" providerId="AD" clId="Web-{B72596D2-B220-71FA-AA18-257CB0CB2CFE}" dt="2022-10-20T17:57:37.325" v="103"/>
        <pc:sldMkLst>
          <pc:docMk/>
          <pc:sldMk cId="3434790321" sldId="288"/>
        </pc:sldMkLst>
      </pc:sldChg>
      <pc:sldChg chg="add">
        <pc:chgData name="Alana Rivera" userId="S::arg3669@ads.northwestern.edu::fc8b707a-b7e9-4f2a-8d71-2d76819b7881" providerId="AD" clId="Web-{B72596D2-B220-71FA-AA18-257CB0CB2CFE}" dt="2022-10-20T17:57:37.935" v="104"/>
        <pc:sldMkLst>
          <pc:docMk/>
          <pc:sldMk cId="3816675905" sldId="289"/>
        </pc:sldMkLst>
      </pc:sldChg>
      <pc:sldChg chg="add">
        <pc:chgData name="Alana Rivera" userId="S::arg3669@ads.northwestern.edu::fc8b707a-b7e9-4f2a-8d71-2d76819b7881" providerId="AD" clId="Web-{B72596D2-B220-71FA-AA18-257CB0CB2CFE}" dt="2022-10-20T17:57:38.060" v="105"/>
        <pc:sldMkLst>
          <pc:docMk/>
          <pc:sldMk cId="2918142671" sldId="290"/>
        </pc:sldMkLst>
      </pc:sldChg>
      <pc:sldChg chg="add">
        <pc:chgData name="Alana Rivera" userId="S::arg3669@ads.northwestern.edu::fc8b707a-b7e9-4f2a-8d71-2d76819b7881" providerId="AD" clId="Web-{B72596D2-B220-71FA-AA18-257CB0CB2CFE}" dt="2022-10-20T17:57:38.216" v="106"/>
        <pc:sldMkLst>
          <pc:docMk/>
          <pc:sldMk cId="3189382827" sldId="291"/>
        </pc:sldMkLst>
      </pc:sldChg>
      <pc:sldChg chg="add">
        <pc:chgData name="Alana Rivera" userId="S::arg3669@ads.northwestern.edu::fc8b707a-b7e9-4f2a-8d71-2d76819b7881" providerId="AD" clId="Web-{B72596D2-B220-71FA-AA18-257CB0CB2CFE}" dt="2022-10-20T17:57:38.419" v="107"/>
        <pc:sldMkLst>
          <pc:docMk/>
          <pc:sldMk cId="1680337097" sldId="292"/>
        </pc:sldMkLst>
      </pc:sldChg>
      <pc:sldChg chg="add">
        <pc:chgData name="Alana Rivera" userId="S::arg3669@ads.northwestern.edu::fc8b707a-b7e9-4f2a-8d71-2d76819b7881" providerId="AD" clId="Web-{B72596D2-B220-71FA-AA18-257CB0CB2CFE}" dt="2022-10-20T17:57:38.607" v="108"/>
        <pc:sldMkLst>
          <pc:docMk/>
          <pc:sldMk cId="3729264943" sldId="293"/>
        </pc:sldMkLst>
      </pc:sldChg>
      <pc:sldChg chg="add">
        <pc:chgData name="Alana Rivera" userId="S::arg3669@ads.northwestern.edu::fc8b707a-b7e9-4f2a-8d71-2d76819b7881" providerId="AD" clId="Web-{B72596D2-B220-71FA-AA18-257CB0CB2CFE}" dt="2022-10-20T17:57:38.779" v="109"/>
        <pc:sldMkLst>
          <pc:docMk/>
          <pc:sldMk cId="4060188888" sldId="294"/>
        </pc:sldMkLst>
      </pc:sldChg>
      <pc:sldChg chg="add">
        <pc:chgData name="Alana Rivera" userId="S::arg3669@ads.northwestern.edu::fc8b707a-b7e9-4f2a-8d71-2d76819b7881" providerId="AD" clId="Web-{B72596D2-B220-71FA-AA18-257CB0CB2CFE}" dt="2022-10-20T17:57:39.372" v="110"/>
        <pc:sldMkLst>
          <pc:docMk/>
          <pc:sldMk cId="3890964724" sldId="295"/>
        </pc:sldMkLst>
      </pc:sldChg>
      <pc:sldChg chg="add">
        <pc:chgData name="Alana Rivera" userId="S::arg3669@ads.northwestern.edu::fc8b707a-b7e9-4f2a-8d71-2d76819b7881" providerId="AD" clId="Web-{B72596D2-B220-71FA-AA18-257CB0CB2CFE}" dt="2022-10-20T17:57:39.591" v="111"/>
        <pc:sldMkLst>
          <pc:docMk/>
          <pc:sldMk cId="2926701237" sldId="296"/>
        </pc:sldMkLst>
      </pc:sldChg>
      <pc:sldChg chg="add">
        <pc:chgData name="Alana Rivera" userId="S::arg3669@ads.northwestern.edu::fc8b707a-b7e9-4f2a-8d71-2d76819b7881" providerId="AD" clId="Web-{B72596D2-B220-71FA-AA18-257CB0CB2CFE}" dt="2022-10-20T17:57:40.107" v="112"/>
        <pc:sldMkLst>
          <pc:docMk/>
          <pc:sldMk cId="2903598074" sldId="297"/>
        </pc:sldMkLst>
      </pc:sldChg>
      <pc:sldChg chg="add">
        <pc:chgData name="Alana Rivera" userId="S::arg3669@ads.northwestern.edu::fc8b707a-b7e9-4f2a-8d71-2d76819b7881" providerId="AD" clId="Web-{B72596D2-B220-71FA-AA18-257CB0CB2CFE}" dt="2022-10-20T18:00:17.158" v="113"/>
        <pc:sldMkLst>
          <pc:docMk/>
          <pc:sldMk cId="1968854740" sldId="298"/>
        </pc:sldMkLst>
      </pc:sldChg>
      <pc:sldChg chg="add">
        <pc:chgData name="Alana Rivera" userId="S::arg3669@ads.northwestern.edu::fc8b707a-b7e9-4f2a-8d71-2d76819b7881" providerId="AD" clId="Web-{B72596D2-B220-71FA-AA18-257CB0CB2CFE}" dt="2022-10-20T18:00:17.376" v="114"/>
        <pc:sldMkLst>
          <pc:docMk/>
          <pc:sldMk cId="2209613085" sldId="299"/>
        </pc:sldMkLst>
      </pc:sldChg>
      <pc:sldChg chg="add">
        <pc:chgData name="Alana Rivera" userId="S::arg3669@ads.northwestern.edu::fc8b707a-b7e9-4f2a-8d71-2d76819b7881" providerId="AD" clId="Web-{B72596D2-B220-71FA-AA18-257CB0CB2CFE}" dt="2022-10-20T18:00:17.501" v="115"/>
        <pc:sldMkLst>
          <pc:docMk/>
          <pc:sldMk cId="1432327150" sldId="300"/>
        </pc:sldMkLst>
      </pc:sldChg>
      <pc:sldChg chg="add">
        <pc:chgData name="Alana Rivera" userId="S::arg3669@ads.northwestern.edu::fc8b707a-b7e9-4f2a-8d71-2d76819b7881" providerId="AD" clId="Web-{B72596D2-B220-71FA-AA18-257CB0CB2CFE}" dt="2022-10-20T18:00:17.767" v="116"/>
        <pc:sldMkLst>
          <pc:docMk/>
          <pc:sldMk cId="2325878750" sldId="301"/>
        </pc:sldMkLst>
      </pc:sldChg>
      <pc:sldChg chg="add">
        <pc:chgData name="Alana Rivera" userId="S::arg3669@ads.northwestern.edu::fc8b707a-b7e9-4f2a-8d71-2d76819b7881" providerId="AD" clId="Web-{B72596D2-B220-71FA-AA18-257CB0CB2CFE}" dt="2022-10-20T18:00:17.923" v="117"/>
        <pc:sldMkLst>
          <pc:docMk/>
          <pc:sldMk cId="3261597943" sldId="302"/>
        </pc:sldMkLst>
      </pc:sldChg>
      <pc:sldChg chg="add">
        <pc:chgData name="Alana Rivera" userId="S::arg3669@ads.northwestern.edu::fc8b707a-b7e9-4f2a-8d71-2d76819b7881" providerId="AD" clId="Web-{B72596D2-B220-71FA-AA18-257CB0CB2CFE}" dt="2022-10-20T18:00:18.064" v="118"/>
        <pc:sldMkLst>
          <pc:docMk/>
          <pc:sldMk cId="4181474848" sldId="303"/>
        </pc:sldMkLst>
      </pc:sldChg>
      <pc:sldChg chg="add">
        <pc:chgData name="Alana Rivera" userId="S::arg3669@ads.northwestern.edu::fc8b707a-b7e9-4f2a-8d71-2d76819b7881" providerId="AD" clId="Web-{B72596D2-B220-71FA-AA18-257CB0CB2CFE}" dt="2022-10-20T18:00:18.283" v="119"/>
        <pc:sldMkLst>
          <pc:docMk/>
          <pc:sldMk cId="394265621" sldId="304"/>
        </pc:sldMkLst>
      </pc:sldChg>
      <pc:sldChg chg="add">
        <pc:chgData name="Alana Rivera" userId="S::arg3669@ads.northwestern.edu::fc8b707a-b7e9-4f2a-8d71-2d76819b7881" providerId="AD" clId="Web-{B72596D2-B220-71FA-AA18-257CB0CB2CFE}" dt="2022-10-20T18:00:18.533" v="120"/>
        <pc:sldMkLst>
          <pc:docMk/>
          <pc:sldMk cId="1015356015" sldId="305"/>
        </pc:sldMkLst>
      </pc:sldChg>
      <pc:sldChg chg="add">
        <pc:chgData name="Alana Rivera" userId="S::arg3669@ads.northwestern.edu::fc8b707a-b7e9-4f2a-8d71-2d76819b7881" providerId="AD" clId="Web-{B72596D2-B220-71FA-AA18-257CB0CB2CFE}" dt="2022-10-20T18:00:18.861" v="121"/>
        <pc:sldMkLst>
          <pc:docMk/>
          <pc:sldMk cId="3845263554" sldId="306"/>
        </pc:sldMkLst>
      </pc:sldChg>
      <pc:sldChg chg="add">
        <pc:chgData name="Alana Rivera" userId="S::arg3669@ads.northwestern.edu::fc8b707a-b7e9-4f2a-8d71-2d76819b7881" providerId="AD" clId="Web-{B72596D2-B220-71FA-AA18-257CB0CB2CFE}" dt="2022-10-20T18:00:18.939" v="122"/>
        <pc:sldMkLst>
          <pc:docMk/>
          <pc:sldMk cId="759664212" sldId="307"/>
        </pc:sldMkLst>
      </pc:sldChg>
      <pc:sldChg chg="add">
        <pc:chgData name="Alana Rivera" userId="S::arg3669@ads.northwestern.edu::fc8b707a-b7e9-4f2a-8d71-2d76819b7881" providerId="AD" clId="Web-{B72596D2-B220-71FA-AA18-257CB0CB2CFE}" dt="2022-10-20T18:03:55.991" v="123"/>
        <pc:sldMkLst>
          <pc:docMk/>
          <pc:sldMk cId="4076088088" sldId="308"/>
        </pc:sldMkLst>
      </pc:sldChg>
      <pc:sldChg chg="add">
        <pc:chgData name="Alana Rivera" userId="S::arg3669@ads.northwestern.edu::fc8b707a-b7e9-4f2a-8d71-2d76819b7881" providerId="AD" clId="Web-{B72596D2-B220-71FA-AA18-257CB0CB2CFE}" dt="2022-10-20T18:03:56.804" v="124"/>
        <pc:sldMkLst>
          <pc:docMk/>
          <pc:sldMk cId="937249274" sldId="309"/>
        </pc:sldMkLst>
      </pc:sldChg>
      <pc:sldChg chg="add">
        <pc:chgData name="Alana Rivera" userId="S::arg3669@ads.northwestern.edu::fc8b707a-b7e9-4f2a-8d71-2d76819b7881" providerId="AD" clId="Web-{B72596D2-B220-71FA-AA18-257CB0CB2CFE}" dt="2022-10-20T18:03:56.991" v="125"/>
        <pc:sldMkLst>
          <pc:docMk/>
          <pc:sldMk cId="3390218511" sldId="310"/>
        </pc:sldMkLst>
      </pc:sldChg>
      <pc:sldChg chg="add">
        <pc:chgData name="Alana Rivera" userId="S::arg3669@ads.northwestern.edu::fc8b707a-b7e9-4f2a-8d71-2d76819b7881" providerId="AD" clId="Web-{B72596D2-B220-71FA-AA18-257CB0CB2CFE}" dt="2022-10-20T18:03:57.241" v="126"/>
        <pc:sldMkLst>
          <pc:docMk/>
          <pc:sldMk cId="103312181" sldId="311"/>
        </pc:sldMkLst>
      </pc:sldChg>
      <pc:sldChg chg="add">
        <pc:chgData name="Alana Rivera" userId="S::arg3669@ads.northwestern.edu::fc8b707a-b7e9-4f2a-8d71-2d76819b7881" providerId="AD" clId="Web-{B72596D2-B220-71FA-AA18-257CB0CB2CFE}" dt="2022-10-20T18:03:57.523" v="127"/>
        <pc:sldMkLst>
          <pc:docMk/>
          <pc:sldMk cId="2416176080" sldId="312"/>
        </pc:sldMkLst>
      </pc:sldChg>
      <pc:sldChg chg="add">
        <pc:chgData name="Alana Rivera" userId="S::arg3669@ads.northwestern.edu::fc8b707a-b7e9-4f2a-8d71-2d76819b7881" providerId="AD" clId="Web-{B72596D2-B220-71FA-AA18-257CB0CB2CFE}" dt="2022-10-20T18:03:57.882" v="128"/>
        <pc:sldMkLst>
          <pc:docMk/>
          <pc:sldMk cId="1820119969" sldId="313"/>
        </pc:sldMkLst>
      </pc:sldChg>
      <pc:sldChg chg="add">
        <pc:chgData name="Alana Rivera" userId="S::arg3669@ads.northwestern.edu::fc8b707a-b7e9-4f2a-8d71-2d76819b7881" providerId="AD" clId="Web-{B72596D2-B220-71FA-AA18-257CB0CB2CFE}" dt="2022-10-20T18:03:58.179" v="129"/>
        <pc:sldMkLst>
          <pc:docMk/>
          <pc:sldMk cId="3248106136" sldId="314"/>
        </pc:sldMkLst>
      </pc:sldChg>
      <pc:sldChg chg="add">
        <pc:chgData name="Alana Rivera" userId="S::arg3669@ads.northwestern.edu::fc8b707a-b7e9-4f2a-8d71-2d76819b7881" providerId="AD" clId="Web-{B72596D2-B220-71FA-AA18-257CB0CB2CFE}" dt="2022-10-20T18:03:58.601" v="130"/>
        <pc:sldMkLst>
          <pc:docMk/>
          <pc:sldMk cId="430344551" sldId="315"/>
        </pc:sldMkLst>
      </pc:sldChg>
      <pc:sldChg chg="add">
        <pc:chgData name="Alana Rivera" userId="S::arg3669@ads.northwestern.edu::fc8b707a-b7e9-4f2a-8d71-2d76819b7881" providerId="AD" clId="Web-{B72596D2-B220-71FA-AA18-257CB0CB2CFE}" dt="2022-10-20T18:03:58.788" v="131"/>
        <pc:sldMkLst>
          <pc:docMk/>
          <pc:sldMk cId="31119289" sldId="316"/>
        </pc:sldMkLst>
      </pc:sldChg>
      <pc:sldChg chg="add">
        <pc:chgData name="Alana Rivera" userId="S::arg3669@ads.northwestern.edu::fc8b707a-b7e9-4f2a-8d71-2d76819b7881" providerId="AD" clId="Web-{B72596D2-B220-71FA-AA18-257CB0CB2CFE}" dt="2022-10-20T18:03:58.944" v="132"/>
        <pc:sldMkLst>
          <pc:docMk/>
          <pc:sldMk cId="1062761343" sldId="317"/>
        </pc:sldMkLst>
      </pc:sldChg>
      <pc:sldMasterChg chg="replId modSldLayout">
        <pc:chgData name="Alana Rivera" userId="S::arg3669@ads.northwestern.edu::fc8b707a-b7e9-4f2a-8d71-2d76819b7881" providerId="AD" clId="Web-{B72596D2-B220-71FA-AA18-257CB0CB2CFE}" dt="2022-10-20T18:00:18.861" v="121"/>
        <pc:sldMasterMkLst>
          <pc:docMk/>
          <pc:sldMasterMk cId="3378073280" sldId="2147483701"/>
        </pc:sldMasterMkLst>
        <pc:sldLayoutChg chg="replId">
          <pc:chgData name="Alana Rivera" userId="S::arg3669@ads.northwestern.edu::fc8b707a-b7e9-4f2a-8d71-2d76819b7881" providerId="AD" clId="Web-{B72596D2-B220-71FA-AA18-257CB0CB2CFE}" dt="2022-10-20T18:00:18.533" v="120"/>
          <pc:sldLayoutMkLst>
            <pc:docMk/>
            <pc:sldMasterMk cId="3378073280" sldId="2147483701"/>
            <pc:sldLayoutMk cId="1075216660" sldId="2147483700"/>
          </pc:sldLayoutMkLst>
        </pc:sldLayoutChg>
        <pc:sldLayoutChg chg="replId">
          <pc:chgData name="Alana Rivera" userId="S::arg3669@ads.northwestern.edu::fc8b707a-b7e9-4f2a-8d71-2d76819b7881" providerId="AD" clId="Web-{B72596D2-B220-71FA-AA18-257CB0CB2CFE}" dt="2022-10-20T18:00:18.533" v="120"/>
          <pc:sldLayoutMkLst>
            <pc:docMk/>
            <pc:sldMasterMk cId="3378073280" sldId="2147483701"/>
            <pc:sldLayoutMk cId="1709868767" sldId="2147483702"/>
          </pc:sldLayoutMkLst>
        </pc:sldLayoutChg>
        <pc:sldLayoutChg chg="replId">
          <pc:chgData name="Alana Rivera" userId="S::arg3669@ads.northwestern.edu::fc8b707a-b7e9-4f2a-8d71-2d76819b7881" providerId="AD" clId="Web-{B72596D2-B220-71FA-AA18-257CB0CB2CFE}" dt="2022-10-20T18:00:18.533" v="120"/>
          <pc:sldLayoutMkLst>
            <pc:docMk/>
            <pc:sldMasterMk cId="3378073280" sldId="2147483701"/>
            <pc:sldLayoutMk cId="1546532180" sldId="2147483703"/>
          </pc:sldLayoutMkLst>
        </pc:sldLayoutChg>
        <pc:sldLayoutChg chg="replId">
          <pc:chgData name="Alana Rivera" userId="S::arg3669@ads.northwestern.edu::fc8b707a-b7e9-4f2a-8d71-2d76819b7881" providerId="AD" clId="Web-{B72596D2-B220-71FA-AA18-257CB0CB2CFE}" dt="2022-10-20T18:00:18.533" v="120"/>
          <pc:sldLayoutMkLst>
            <pc:docMk/>
            <pc:sldMasterMk cId="3378073280" sldId="2147483701"/>
            <pc:sldLayoutMk cId="1480140117" sldId="2147483704"/>
          </pc:sldLayoutMkLst>
        </pc:sldLayoutChg>
        <pc:sldLayoutChg chg="replId">
          <pc:chgData name="Alana Rivera" userId="S::arg3669@ads.northwestern.edu::fc8b707a-b7e9-4f2a-8d71-2d76819b7881" providerId="AD" clId="Web-{B72596D2-B220-71FA-AA18-257CB0CB2CFE}" dt="2022-10-20T18:00:18.533" v="120"/>
          <pc:sldLayoutMkLst>
            <pc:docMk/>
            <pc:sldMasterMk cId="3378073280" sldId="2147483701"/>
            <pc:sldLayoutMk cId="1059781530" sldId="2147483705"/>
          </pc:sldLayoutMkLst>
        </pc:sldLayoutChg>
        <pc:sldLayoutChg chg="replId">
          <pc:chgData name="Alana Rivera" userId="S::arg3669@ads.northwestern.edu::fc8b707a-b7e9-4f2a-8d71-2d76819b7881" providerId="AD" clId="Web-{B72596D2-B220-71FA-AA18-257CB0CB2CFE}" dt="2022-10-20T18:00:18.533" v="120"/>
          <pc:sldLayoutMkLst>
            <pc:docMk/>
            <pc:sldMasterMk cId="3378073280" sldId="2147483701"/>
            <pc:sldLayoutMk cId="1855494103" sldId="2147483706"/>
          </pc:sldLayoutMkLst>
        </pc:sldLayoutChg>
        <pc:sldLayoutChg chg="replId">
          <pc:chgData name="Alana Rivera" userId="S::arg3669@ads.northwestern.edu::fc8b707a-b7e9-4f2a-8d71-2d76819b7881" providerId="AD" clId="Web-{B72596D2-B220-71FA-AA18-257CB0CB2CFE}" dt="2022-10-20T18:00:18.861" v="121"/>
          <pc:sldLayoutMkLst>
            <pc:docMk/>
            <pc:sldMasterMk cId="3378073280" sldId="2147483701"/>
            <pc:sldLayoutMk cId="3630801759" sldId="2147483709"/>
          </pc:sldLayoutMkLst>
        </pc:sldLayoutChg>
        <pc:sldLayoutChg chg="replId">
          <pc:chgData name="Alana Rivera" userId="S::arg3669@ads.northwestern.edu::fc8b707a-b7e9-4f2a-8d71-2d76819b7881" providerId="AD" clId="Web-{B72596D2-B220-71FA-AA18-257CB0CB2CFE}" dt="2022-10-20T18:00:18.861" v="121"/>
          <pc:sldLayoutMkLst>
            <pc:docMk/>
            <pc:sldMasterMk cId="3378073280" sldId="2147483701"/>
            <pc:sldLayoutMk cId="1998157548" sldId="2147483711"/>
          </pc:sldLayoutMkLst>
        </pc:sldLayoutChg>
        <pc:sldLayoutChg chg="replId">
          <pc:chgData name="Alana Rivera" userId="S::arg3669@ads.northwestern.edu::fc8b707a-b7e9-4f2a-8d71-2d76819b7881" providerId="AD" clId="Web-{B72596D2-B220-71FA-AA18-257CB0CB2CFE}" dt="2022-10-20T18:00:18.861" v="121"/>
          <pc:sldLayoutMkLst>
            <pc:docMk/>
            <pc:sldMasterMk cId="3378073280" sldId="2147483701"/>
            <pc:sldLayoutMk cId="191337409" sldId="2147483713"/>
          </pc:sldLayoutMkLst>
        </pc:sldLayoutChg>
        <pc:sldLayoutChg chg="replId">
          <pc:chgData name="Alana Rivera" userId="S::arg3669@ads.northwestern.edu::fc8b707a-b7e9-4f2a-8d71-2d76819b7881" providerId="AD" clId="Web-{B72596D2-B220-71FA-AA18-257CB0CB2CFE}" dt="2022-10-20T18:00:18.861" v="121"/>
          <pc:sldLayoutMkLst>
            <pc:docMk/>
            <pc:sldMasterMk cId="3378073280" sldId="2147483701"/>
            <pc:sldLayoutMk cId="3476272431" sldId="2147483715"/>
          </pc:sldLayoutMkLst>
        </pc:sldLayoutChg>
        <pc:sldLayoutChg chg="replId">
          <pc:chgData name="Alana Rivera" userId="S::arg3669@ads.northwestern.edu::fc8b707a-b7e9-4f2a-8d71-2d76819b7881" providerId="AD" clId="Web-{B72596D2-B220-71FA-AA18-257CB0CB2CFE}" dt="2022-10-20T18:00:18.861" v="121"/>
          <pc:sldLayoutMkLst>
            <pc:docMk/>
            <pc:sldMasterMk cId="3378073280" sldId="2147483701"/>
            <pc:sldLayoutMk cId="3069300124" sldId="2147483716"/>
          </pc:sldLayoutMkLst>
        </pc:sldLayoutChg>
      </pc:sldMasterChg>
      <pc:sldMasterChg chg="add replId addSldLayout modSldLayout">
        <pc:chgData name="Alana Rivera" userId="S::arg3669@ads.northwestern.edu::fc8b707a-b7e9-4f2a-8d71-2d76819b7881" providerId="AD" clId="Web-{B72596D2-B220-71FA-AA18-257CB0CB2CFE}" dt="2022-10-20T18:00:18.861" v="121"/>
        <pc:sldMasterMkLst>
          <pc:docMk/>
          <pc:sldMasterMk cId="0" sldId="2147483714"/>
        </pc:sldMasterMkLst>
        <pc:sldLayoutChg chg="add">
          <pc:chgData name="Alana Rivera" userId="S::arg3669@ads.northwestern.edu::fc8b707a-b7e9-4f2a-8d71-2d76819b7881" providerId="AD" clId="Web-{B72596D2-B220-71FA-AA18-257CB0CB2CFE}" dt="2022-10-20T17:57:35.357" v="100"/>
          <pc:sldLayoutMkLst>
            <pc:docMk/>
            <pc:sldMasterMk cId="0" sldId="2147483714"/>
            <pc:sldLayoutMk cId="0" sldId="2147483648"/>
          </pc:sldLayoutMkLst>
        </pc:sldLayoutChg>
        <pc:sldLayoutChg chg="add">
          <pc:chgData name="Alana Rivera" userId="S::arg3669@ads.northwestern.edu::fc8b707a-b7e9-4f2a-8d71-2d76819b7881" providerId="AD" clId="Web-{B72596D2-B220-71FA-AA18-257CB0CB2CFE}" dt="2022-10-20T17:57:35.357" v="100"/>
          <pc:sldLayoutMkLst>
            <pc:docMk/>
            <pc:sldMasterMk cId="0" sldId="2147483714"/>
            <pc:sldLayoutMk cId="0" sldId="2147483652"/>
          </pc:sldLayoutMkLst>
        </pc:sldLayoutChg>
        <pc:sldLayoutChg chg="add">
          <pc:chgData name="Alana Rivera" userId="S::arg3669@ads.northwestern.edu::fc8b707a-b7e9-4f2a-8d71-2d76819b7881" providerId="AD" clId="Web-{B72596D2-B220-71FA-AA18-257CB0CB2CFE}" dt="2022-10-20T17:57:35.357" v="100"/>
          <pc:sldLayoutMkLst>
            <pc:docMk/>
            <pc:sldMasterMk cId="0" sldId="2147483714"/>
            <pc:sldLayoutMk cId="0" sldId="2147483656"/>
          </pc:sldLayoutMkLst>
        </pc:sldLayoutChg>
        <pc:sldLayoutChg chg="add">
          <pc:chgData name="Alana Rivera" userId="S::arg3669@ads.northwestern.edu::fc8b707a-b7e9-4f2a-8d71-2d76819b7881" providerId="AD" clId="Web-{B72596D2-B220-71FA-AA18-257CB0CB2CFE}" dt="2022-10-20T17:57:35.357" v="100"/>
          <pc:sldLayoutMkLst>
            <pc:docMk/>
            <pc:sldMasterMk cId="0" sldId="2147483714"/>
            <pc:sldLayoutMk cId="0" sldId="2147483657"/>
          </pc:sldLayoutMkLst>
        </pc:sldLayoutChg>
        <pc:sldLayoutChg chg="add">
          <pc:chgData name="Alana Rivera" userId="S::arg3669@ads.northwestern.edu::fc8b707a-b7e9-4f2a-8d71-2d76819b7881" providerId="AD" clId="Web-{B72596D2-B220-71FA-AA18-257CB0CB2CFE}" dt="2022-10-20T17:57:35.357" v="100"/>
          <pc:sldLayoutMkLst>
            <pc:docMk/>
            <pc:sldMasterMk cId="0" sldId="2147483714"/>
            <pc:sldLayoutMk cId="0" sldId="2147483659"/>
          </pc:sldLayoutMkLst>
        </pc:sldLayoutChg>
        <pc:sldLayoutChg chg="add replId">
          <pc:chgData name="Alana Rivera" userId="S::arg3669@ads.northwestern.edu::fc8b707a-b7e9-4f2a-8d71-2d76819b7881" providerId="AD" clId="Web-{B72596D2-B220-71FA-AA18-257CB0CB2CFE}" dt="2022-10-20T18:00:18.533" v="120"/>
          <pc:sldLayoutMkLst>
            <pc:docMk/>
            <pc:sldMasterMk cId="0" sldId="2147483714"/>
            <pc:sldLayoutMk cId="1420041371" sldId="2147483699"/>
          </pc:sldLayoutMkLst>
        </pc:sldLayoutChg>
        <pc:sldLayoutChg chg="add replId">
          <pc:chgData name="Alana Rivera" userId="S::arg3669@ads.northwestern.edu::fc8b707a-b7e9-4f2a-8d71-2d76819b7881" providerId="AD" clId="Web-{B72596D2-B220-71FA-AA18-257CB0CB2CFE}" dt="2022-10-20T18:00:18.533" v="120"/>
          <pc:sldLayoutMkLst>
            <pc:docMk/>
            <pc:sldMasterMk cId="0" sldId="2147483714"/>
            <pc:sldLayoutMk cId="2262947476" sldId="2147483707"/>
          </pc:sldLayoutMkLst>
        </pc:sldLayoutChg>
        <pc:sldLayoutChg chg="add replId">
          <pc:chgData name="Alana Rivera" userId="S::arg3669@ads.northwestern.edu::fc8b707a-b7e9-4f2a-8d71-2d76819b7881" providerId="AD" clId="Web-{B72596D2-B220-71FA-AA18-257CB0CB2CFE}" dt="2022-10-20T18:00:18.861" v="121"/>
          <pc:sldLayoutMkLst>
            <pc:docMk/>
            <pc:sldMasterMk cId="0" sldId="2147483714"/>
            <pc:sldLayoutMk cId="0" sldId="2147483708"/>
          </pc:sldLayoutMkLst>
        </pc:sldLayoutChg>
        <pc:sldLayoutChg chg="add replId">
          <pc:chgData name="Alana Rivera" userId="S::arg3669@ads.northwestern.edu::fc8b707a-b7e9-4f2a-8d71-2d76819b7881" providerId="AD" clId="Web-{B72596D2-B220-71FA-AA18-257CB0CB2CFE}" dt="2022-10-20T18:00:18.861" v="121"/>
          <pc:sldLayoutMkLst>
            <pc:docMk/>
            <pc:sldMasterMk cId="0" sldId="2147483714"/>
            <pc:sldLayoutMk cId="0" sldId="2147483710"/>
          </pc:sldLayoutMkLst>
        </pc:sldLayoutChg>
        <pc:sldLayoutChg chg="add replId">
          <pc:chgData name="Alana Rivera" userId="S::arg3669@ads.northwestern.edu::fc8b707a-b7e9-4f2a-8d71-2d76819b7881" providerId="AD" clId="Web-{B72596D2-B220-71FA-AA18-257CB0CB2CFE}" dt="2022-10-20T18:00:18.861" v="121"/>
          <pc:sldLayoutMkLst>
            <pc:docMk/>
            <pc:sldMasterMk cId="0" sldId="2147483714"/>
            <pc:sldLayoutMk cId="0" sldId="2147483712"/>
          </pc:sldLayoutMkLst>
        </pc:sldLayoutChg>
        <pc:sldLayoutChg chg="add replId">
          <pc:chgData name="Alana Rivera" userId="S::arg3669@ads.northwestern.edu::fc8b707a-b7e9-4f2a-8d71-2d76819b7881" providerId="AD" clId="Web-{B72596D2-B220-71FA-AA18-257CB0CB2CFE}" dt="2022-10-20T18:00:18.861" v="121"/>
          <pc:sldLayoutMkLst>
            <pc:docMk/>
            <pc:sldMasterMk cId="0" sldId="2147483714"/>
            <pc:sldLayoutMk cId="39161125" sldId="2147483717"/>
          </pc:sldLayoutMkLst>
        </pc:sldLayoutChg>
        <pc:sldLayoutChg chg="add replId">
          <pc:chgData name="Alana Rivera" userId="S::arg3669@ads.northwestern.edu::fc8b707a-b7e9-4f2a-8d71-2d76819b7881" providerId="AD" clId="Web-{B72596D2-B220-71FA-AA18-257CB0CB2CFE}" dt="2022-10-20T18:00:18.861" v="121"/>
          <pc:sldLayoutMkLst>
            <pc:docMk/>
            <pc:sldMasterMk cId="0" sldId="2147483714"/>
            <pc:sldLayoutMk cId="2595602856" sldId="2147483718"/>
          </pc:sldLayoutMkLst>
        </pc:sldLayoutChg>
        <pc:sldLayoutChg chg="add replId">
          <pc:chgData name="Alana Rivera" userId="S::arg3669@ads.northwestern.edu::fc8b707a-b7e9-4f2a-8d71-2d76819b7881" providerId="AD" clId="Web-{B72596D2-B220-71FA-AA18-257CB0CB2CFE}" dt="2022-10-20T18:00:18.861" v="121"/>
          <pc:sldLayoutMkLst>
            <pc:docMk/>
            <pc:sldMasterMk cId="0" sldId="2147483714"/>
            <pc:sldLayoutMk cId="2683032126" sldId="2147483719"/>
          </pc:sldLayoutMkLst>
        </pc:sldLayoutChg>
      </pc:sldMasterChg>
      <pc:sldMasterChg chg="add addSldLayout">
        <pc:chgData name="Alana Rivera" userId="S::arg3669@ads.northwestern.edu::fc8b707a-b7e9-4f2a-8d71-2d76819b7881" providerId="AD" clId="Web-{B72596D2-B220-71FA-AA18-257CB0CB2CFE}" dt="2022-10-20T18:00:18.861" v="121"/>
        <pc:sldMasterMkLst>
          <pc:docMk/>
          <pc:sldMasterMk cId="3398072668" sldId="2147483792"/>
        </pc:sldMasterMkLst>
        <pc:sldLayoutChg chg="add">
          <pc:chgData name="Alana Rivera" userId="S::arg3669@ads.northwestern.edu::fc8b707a-b7e9-4f2a-8d71-2d76819b7881" providerId="AD" clId="Web-{B72596D2-B220-71FA-AA18-257CB0CB2CFE}" dt="2022-10-20T18:00:18.861" v="121"/>
          <pc:sldLayoutMkLst>
            <pc:docMk/>
            <pc:sldMasterMk cId="3398072668" sldId="2147483792"/>
            <pc:sldLayoutMk cId="1677444432" sldId="2147483793"/>
          </pc:sldLayoutMkLst>
        </pc:sldLayoutChg>
        <pc:sldLayoutChg chg="add">
          <pc:chgData name="Alana Rivera" userId="S::arg3669@ads.northwestern.edu::fc8b707a-b7e9-4f2a-8d71-2d76819b7881" providerId="AD" clId="Web-{B72596D2-B220-71FA-AA18-257CB0CB2CFE}" dt="2022-10-20T18:00:18.861" v="121"/>
          <pc:sldLayoutMkLst>
            <pc:docMk/>
            <pc:sldMasterMk cId="3398072668" sldId="2147483792"/>
            <pc:sldLayoutMk cId="2921562550" sldId="2147483794"/>
          </pc:sldLayoutMkLst>
        </pc:sldLayoutChg>
        <pc:sldLayoutChg chg="add">
          <pc:chgData name="Alana Rivera" userId="S::arg3669@ads.northwestern.edu::fc8b707a-b7e9-4f2a-8d71-2d76819b7881" providerId="AD" clId="Web-{B72596D2-B220-71FA-AA18-257CB0CB2CFE}" dt="2022-10-20T18:00:18.861" v="121"/>
          <pc:sldLayoutMkLst>
            <pc:docMk/>
            <pc:sldMasterMk cId="3398072668" sldId="2147483792"/>
            <pc:sldLayoutMk cId="253704625" sldId="2147483795"/>
          </pc:sldLayoutMkLst>
        </pc:sldLayoutChg>
        <pc:sldLayoutChg chg="add">
          <pc:chgData name="Alana Rivera" userId="S::arg3669@ads.northwestern.edu::fc8b707a-b7e9-4f2a-8d71-2d76819b7881" providerId="AD" clId="Web-{B72596D2-B220-71FA-AA18-257CB0CB2CFE}" dt="2022-10-20T18:00:18.861" v="121"/>
          <pc:sldLayoutMkLst>
            <pc:docMk/>
            <pc:sldMasterMk cId="3398072668" sldId="2147483792"/>
            <pc:sldLayoutMk cId="1899249909" sldId="2147483796"/>
          </pc:sldLayoutMkLst>
        </pc:sldLayoutChg>
        <pc:sldLayoutChg chg="add">
          <pc:chgData name="Alana Rivera" userId="S::arg3669@ads.northwestern.edu::fc8b707a-b7e9-4f2a-8d71-2d76819b7881" providerId="AD" clId="Web-{B72596D2-B220-71FA-AA18-257CB0CB2CFE}" dt="2022-10-20T18:00:18.861" v="121"/>
          <pc:sldLayoutMkLst>
            <pc:docMk/>
            <pc:sldMasterMk cId="3398072668" sldId="2147483792"/>
            <pc:sldLayoutMk cId="1413364251" sldId="2147483797"/>
          </pc:sldLayoutMkLst>
        </pc:sldLayoutChg>
        <pc:sldLayoutChg chg="add">
          <pc:chgData name="Alana Rivera" userId="S::arg3669@ads.northwestern.edu::fc8b707a-b7e9-4f2a-8d71-2d76819b7881" providerId="AD" clId="Web-{B72596D2-B220-71FA-AA18-257CB0CB2CFE}" dt="2022-10-20T18:00:18.861" v="121"/>
          <pc:sldLayoutMkLst>
            <pc:docMk/>
            <pc:sldMasterMk cId="3398072668" sldId="2147483792"/>
            <pc:sldLayoutMk cId="2222942025" sldId="2147483798"/>
          </pc:sldLayoutMkLst>
        </pc:sldLayoutChg>
        <pc:sldLayoutChg chg="add">
          <pc:chgData name="Alana Rivera" userId="S::arg3669@ads.northwestern.edu::fc8b707a-b7e9-4f2a-8d71-2d76819b7881" providerId="AD" clId="Web-{B72596D2-B220-71FA-AA18-257CB0CB2CFE}" dt="2022-10-20T18:00:18.861" v="121"/>
          <pc:sldLayoutMkLst>
            <pc:docMk/>
            <pc:sldMasterMk cId="3398072668" sldId="2147483792"/>
            <pc:sldLayoutMk cId="4213659853" sldId="2147483799"/>
          </pc:sldLayoutMkLst>
        </pc:sldLayoutChg>
        <pc:sldLayoutChg chg="add">
          <pc:chgData name="Alana Rivera" userId="S::arg3669@ads.northwestern.edu::fc8b707a-b7e9-4f2a-8d71-2d76819b7881" providerId="AD" clId="Web-{B72596D2-B220-71FA-AA18-257CB0CB2CFE}" dt="2022-10-20T18:00:18.861" v="121"/>
          <pc:sldLayoutMkLst>
            <pc:docMk/>
            <pc:sldMasterMk cId="3398072668" sldId="2147483792"/>
            <pc:sldLayoutMk cId="478444582" sldId="2147483800"/>
          </pc:sldLayoutMkLst>
        </pc:sldLayoutChg>
        <pc:sldLayoutChg chg="add">
          <pc:chgData name="Alana Rivera" userId="S::arg3669@ads.northwestern.edu::fc8b707a-b7e9-4f2a-8d71-2d76819b7881" providerId="AD" clId="Web-{B72596D2-B220-71FA-AA18-257CB0CB2CFE}" dt="2022-10-20T18:00:18.861" v="121"/>
          <pc:sldLayoutMkLst>
            <pc:docMk/>
            <pc:sldMasterMk cId="3398072668" sldId="2147483792"/>
            <pc:sldLayoutMk cId="44881180" sldId="2147483801"/>
          </pc:sldLayoutMkLst>
        </pc:sldLayoutChg>
        <pc:sldLayoutChg chg="add">
          <pc:chgData name="Alana Rivera" userId="S::arg3669@ads.northwestern.edu::fc8b707a-b7e9-4f2a-8d71-2d76819b7881" providerId="AD" clId="Web-{B72596D2-B220-71FA-AA18-257CB0CB2CFE}" dt="2022-10-20T18:00:18.861" v="121"/>
          <pc:sldLayoutMkLst>
            <pc:docMk/>
            <pc:sldMasterMk cId="3398072668" sldId="2147483792"/>
            <pc:sldLayoutMk cId="512679514" sldId="2147483802"/>
          </pc:sldLayoutMkLst>
        </pc:sldLayoutChg>
        <pc:sldLayoutChg chg="add">
          <pc:chgData name="Alana Rivera" userId="S::arg3669@ads.northwestern.edu::fc8b707a-b7e9-4f2a-8d71-2d76819b7881" providerId="AD" clId="Web-{B72596D2-B220-71FA-AA18-257CB0CB2CFE}" dt="2022-10-20T18:00:18.861" v="121"/>
          <pc:sldLayoutMkLst>
            <pc:docMk/>
            <pc:sldMasterMk cId="3398072668" sldId="2147483792"/>
            <pc:sldLayoutMk cId="344734792" sldId="2147483803"/>
          </pc:sldLayoutMkLst>
        </pc:sldLayoutChg>
        <pc:sldLayoutChg chg="add">
          <pc:chgData name="Alana Rivera" userId="S::arg3669@ads.northwestern.edu::fc8b707a-b7e9-4f2a-8d71-2d76819b7881" providerId="AD" clId="Web-{B72596D2-B220-71FA-AA18-257CB0CB2CFE}" dt="2022-10-20T18:00:18.861" v="121"/>
          <pc:sldLayoutMkLst>
            <pc:docMk/>
            <pc:sldMasterMk cId="3398072668" sldId="2147483792"/>
            <pc:sldLayoutMk cId="3793503631" sldId="2147483840"/>
          </pc:sldLayoutMkLst>
        </pc:sldLayoutChg>
      </pc:sldMasterChg>
      <pc:sldMasterChg chg="add addSldLayout">
        <pc:chgData name="Alana Rivera" userId="S::arg3669@ads.northwestern.edu::fc8b707a-b7e9-4f2a-8d71-2d76819b7881" providerId="AD" clId="Web-{B72596D2-B220-71FA-AA18-257CB0CB2CFE}" dt="2022-10-20T18:03:55.991" v="123"/>
        <pc:sldMasterMkLst>
          <pc:docMk/>
          <pc:sldMasterMk cId="0" sldId="2147483828"/>
        </pc:sldMasterMkLst>
        <pc:sldLayoutChg chg="add">
          <pc:chgData name="Alana Rivera" userId="S::arg3669@ads.northwestern.edu::fc8b707a-b7e9-4f2a-8d71-2d76819b7881" providerId="AD" clId="Web-{B72596D2-B220-71FA-AA18-257CB0CB2CFE}" dt="2022-10-20T18:03:55.991" v="123"/>
          <pc:sldLayoutMkLst>
            <pc:docMk/>
            <pc:sldMasterMk cId="0" sldId="2147483828"/>
            <pc:sldLayoutMk cId="0" sldId="2147483649"/>
          </pc:sldLayoutMkLst>
        </pc:sldLayoutChg>
        <pc:sldLayoutChg chg="add">
          <pc:chgData name="Alana Rivera" userId="S::arg3669@ads.northwestern.edu::fc8b707a-b7e9-4f2a-8d71-2d76819b7881" providerId="AD" clId="Web-{B72596D2-B220-71FA-AA18-257CB0CB2CFE}" dt="2022-10-20T18:03:55.991" v="123"/>
          <pc:sldLayoutMkLst>
            <pc:docMk/>
            <pc:sldMasterMk cId="0" sldId="2147483828"/>
            <pc:sldLayoutMk cId="0" sldId="2147483650"/>
          </pc:sldLayoutMkLst>
        </pc:sldLayoutChg>
        <pc:sldLayoutChg chg="add">
          <pc:chgData name="Alana Rivera" userId="S::arg3669@ads.northwestern.edu::fc8b707a-b7e9-4f2a-8d71-2d76819b7881" providerId="AD" clId="Web-{B72596D2-B220-71FA-AA18-257CB0CB2CFE}" dt="2022-10-20T18:03:55.991" v="123"/>
          <pc:sldLayoutMkLst>
            <pc:docMk/>
            <pc:sldMasterMk cId="0" sldId="2147483828"/>
            <pc:sldLayoutMk cId="0" sldId="2147483651"/>
          </pc:sldLayoutMkLst>
        </pc:sldLayoutChg>
        <pc:sldLayoutChg chg="add">
          <pc:chgData name="Alana Rivera" userId="S::arg3669@ads.northwestern.edu::fc8b707a-b7e9-4f2a-8d71-2d76819b7881" providerId="AD" clId="Web-{B72596D2-B220-71FA-AA18-257CB0CB2CFE}" dt="2022-10-20T18:03:55.991" v="123"/>
          <pc:sldLayoutMkLst>
            <pc:docMk/>
            <pc:sldMasterMk cId="0" sldId="2147483828"/>
            <pc:sldLayoutMk cId="0" sldId="2147483653"/>
          </pc:sldLayoutMkLst>
        </pc:sldLayoutChg>
        <pc:sldLayoutChg chg="add">
          <pc:chgData name="Alana Rivera" userId="S::arg3669@ads.northwestern.edu::fc8b707a-b7e9-4f2a-8d71-2d76819b7881" providerId="AD" clId="Web-{B72596D2-B220-71FA-AA18-257CB0CB2CFE}" dt="2022-10-20T18:03:55.991" v="123"/>
          <pc:sldLayoutMkLst>
            <pc:docMk/>
            <pc:sldMasterMk cId="0" sldId="2147483828"/>
            <pc:sldLayoutMk cId="0" sldId="2147483654"/>
          </pc:sldLayoutMkLst>
        </pc:sldLayoutChg>
        <pc:sldLayoutChg chg="add">
          <pc:chgData name="Alana Rivera" userId="S::arg3669@ads.northwestern.edu::fc8b707a-b7e9-4f2a-8d71-2d76819b7881" providerId="AD" clId="Web-{B72596D2-B220-71FA-AA18-257CB0CB2CFE}" dt="2022-10-20T18:03:55.991" v="123"/>
          <pc:sldLayoutMkLst>
            <pc:docMk/>
            <pc:sldMasterMk cId="0" sldId="2147483828"/>
            <pc:sldLayoutMk cId="0" sldId="2147483655"/>
          </pc:sldLayoutMkLst>
        </pc:sldLayoutChg>
        <pc:sldLayoutChg chg="add">
          <pc:chgData name="Alana Rivera" userId="S::arg3669@ads.northwestern.edu::fc8b707a-b7e9-4f2a-8d71-2d76819b7881" providerId="AD" clId="Web-{B72596D2-B220-71FA-AA18-257CB0CB2CFE}" dt="2022-10-20T18:03:55.991" v="123"/>
          <pc:sldLayoutMkLst>
            <pc:docMk/>
            <pc:sldMasterMk cId="0" sldId="2147483828"/>
            <pc:sldLayoutMk cId="0" sldId="2147483658"/>
          </pc:sldLayoutMkLst>
        </pc:sldLayoutChg>
        <pc:sldLayoutChg chg="add">
          <pc:chgData name="Alana Rivera" userId="S::arg3669@ads.northwestern.edu::fc8b707a-b7e9-4f2a-8d71-2d76819b7881" providerId="AD" clId="Web-{B72596D2-B220-71FA-AA18-257CB0CB2CFE}" dt="2022-10-20T18:03:55.991" v="123"/>
          <pc:sldLayoutMkLst>
            <pc:docMk/>
            <pc:sldMasterMk cId="0" sldId="2147483828"/>
            <pc:sldLayoutMk cId="0" sldId="2147483829"/>
          </pc:sldLayoutMkLst>
        </pc:sldLayoutChg>
        <pc:sldLayoutChg chg="add">
          <pc:chgData name="Alana Rivera" userId="S::arg3669@ads.northwestern.edu::fc8b707a-b7e9-4f2a-8d71-2d76819b7881" providerId="AD" clId="Web-{B72596D2-B220-71FA-AA18-257CB0CB2CFE}" dt="2022-10-20T18:03:55.991" v="123"/>
          <pc:sldLayoutMkLst>
            <pc:docMk/>
            <pc:sldMasterMk cId="0" sldId="2147483828"/>
            <pc:sldLayoutMk cId="0" sldId="2147483830"/>
          </pc:sldLayoutMkLst>
        </pc:sldLayoutChg>
        <pc:sldLayoutChg chg="add">
          <pc:chgData name="Alana Rivera" userId="S::arg3669@ads.northwestern.edu::fc8b707a-b7e9-4f2a-8d71-2d76819b7881" providerId="AD" clId="Web-{B72596D2-B220-71FA-AA18-257CB0CB2CFE}" dt="2022-10-20T18:03:55.991" v="123"/>
          <pc:sldLayoutMkLst>
            <pc:docMk/>
            <pc:sldMasterMk cId="0" sldId="2147483828"/>
            <pc:sldLayoutMk cId="0" sldId="2147483831"/>
          </pc:sldLayoutMkLst>
        </pc:sldLayoutChg>
        <pc:sldLayoutChg chg="add">
          <pc:chgData name="Alana Rivera" userId="S::arg3669@ads.northwestern.edu::fc8b707a-b7e9-4f2a-8d71-2d76819b7881" providerId="AD" clId="Web-{B72596D2-B220-71FA-AA18-257CB0CB2CFE}" dt="2022-10-20T18:03:55.991" v="123"/>
          <pc:sldLayoutMkLst>
            <pc:docMk/>
            <pc:sldMasterMk cId="0" sldId="2147483828"/>
            <pc:sldLayoutMk cId="0" sldId="2147483832"/>
          </pc:sldLayoutMkLst>
        </pc:sldLayoutChg>
      </pc:sldMasterChg>
      <pc:sldMasterChg chg="add addSldLayout">
        <pc:chgData name="Alana Rivera" userId="S::arg3669@ads.northwestern.edu::fc8b707a-b7e9-4f2a-8d71-2d76819b7881" providerId="AD" clId="Web-{B72596D2-B220-71FA-AA18-257CB0CB2CFE}" dt="2022-10-20T18:00:17.158" v="113"/>
        <pc:sldMasterMkLst>
          <pc:docMk/>
          <pc:sldMasterMk cId="1242216240" sldId="2147483841"/>
        </pc:sldMasterMkLst>
        <pc:sldLayoutChg chg="add">
          <pc:chgData name="Alana Rivera" userId="S::arg3669@ads.northwestern.edu::fc8b707a-b7e9-4f2a-8d71-2d76819b7881" providerId="AD" clId="Web-{B72596D2-B220-71FA-AA18-257CB0CB2CFE}" dt="2022-10-20T18:00:17.158" v="113"/>
          <pc:sldLayoutMkLst>
            <pc:docMk/>
            <pc:sldMasterMk cId="1242216240" sldId="2147483841"/>
            <pc:sldLayoutMk cId="595643213" sldId="2147483842"/>
          </pc:sldLayoutMkLst>
        </pc:sldLayoutChg>
        <pc:sldLayoutChg chg="add">
          <pc:chgData name="Alana Rivera" userId="S::arg3669@ads.northwestern.edu::fc8b707a-b7e9-4f2a-8d71-2d76819b7881" providerId="AD" clId="Web-{B72596D2-B220-71FA-AA18-257CB0CB2CFE}" dt="2022-10-20T18:00:17.158" v="113"/>
          <pc:sldLayoutMkLst>
            <pc:docMk/>
            <pc:sldMasterMk cId="1242216240" sldId="2147483841"/>
            <pc:sldLayoutMk cId="3576424186" sldId="2147483843"/>
          </pc:sldLayoutMkLst>
        </pc:sldLayoutChg>
        <pc:sldLayoutChg chg="add">
          <pc:chgData name="Alana Rivera" userId="S::arg3669@ads.northwestern.edu::fc8b707a-b7e9-4f2a-8d71-2d76819b7881" providerId="AD" clId="Web-{B72596D2-B220-71FA-AA18-257CB0CB2CFE}" dt="2022-10-20T18:00:17.158" v="113"/>
          <pc:sldLayoutMkLst>
            <pc:docMk/>
            <pc:sldMasterMk cId="1242216240" sldId="2147483841"/>
            <pc:sldLayoutMk cId="4165929795" sldId="2147483844"/>
          </pc:sldLayoutMkLst>
        </pc:sldLayoutChg>
        <pc:sldLayoutChg chg="add">
          <pc:chgData name="Alana Rivera" userId="S::arg3669@ads.northwestern.edu::fc8b707a-b7e9-4f2a-8d71-2d76819b7881" providerId="AD" clId="Web-{B72596D2-B220-71FA-AA18-257CB0CB2CFE}" dt="2022-10-20T18:00:17.158" v="113"/>
          <pc:sldLayoutMkLst>
            <pc:docMk/>
            <pc:sldMasterMk cId="1242216240" sldId="2147483841"/>
            <pc:sldLayoutMk cId="1974614808" sldId="2147483845"/>
          </pc:sldLayoutMkLst>
        </pc:sldLayoutChg>
        <pc:sldLayoutChg chg="add">
          <pc:chgData name="Alana Rivera" userId="S::arg3669@ads.northwestern.edu::fc8b707a-b7e9-4f2a-8d71-2d76819b7881" providerId="AD" clId="Web-{B72596D2-B220-71FA-AA18-257CB0CB2CFE}" dt="2022-10-20T18:00:17.158" v="113"/>
          <pc:sldLayoutMkLst>
            <pc:docMk/>
            <pc:sldMasterMk cId="1242216240" sldId="2147483841"/>
            <pc:sldLayoutMk cId="714947560" sldId="2147483846"/>
          </pc:sldLayoutMkLst>
        </pc:sldLayoutChg>
        <pc:sldLayoutChg chg="add">
          <pc:chgData name="Alana Rivera" userId="S::arg3669@ads.northwestern.edu::fc8b707a-b7e9-4f2a-8d71-2d76819b7881" providerId="AD" clId="Web-{B72596D2-B220-71FA-AA18-257CB0CB2CFE}" dt="2022-10-20T18:00:17.158" v="113"/>
          <pc:sldLayoutMkLst>
            <pc:docMk/>
            <pc:sldMasterMk cId="1242216240" sldId="2147483841"/>
            <pc:sldLayoutMk cId="3357956398" sldId="2147483847"/>
          </pc:sldLayoutMkLst>
        </pc:sldLayoutChg>
        <pc:sldLayoutChg chg="add">
          <pc:chgData name="Alana Rivera" userId="S::arg3669@ads.northwestern.edu::fc8b707a-b7e9-4f2a-8d71-2d76819b7881" providerId="AD" clId="Web-{B72596D2-B220-71FA-AA18-257CB0CB2CFE}" dt="2022-10-20T18:00:17.158" v="113"/>
          <pc:sldLayoutMkLst>
            <pc:docMk/>
            <pc:sldMasterMk cId="1242216240" sldId="2147483841"/>
            <pc:sldLayoutMk cId="1158966597" sldId="2147483860"/>
          </pc:sldLayoutMkLst>
        </pc:sldLayoutChg>
        <pc:sldLayoutChg chg="add">
          <pc:chgData name="Alana Rivera" userId="S::arg3669@ads.northwestern.edu::fc8b707a-b7e9-4f2a-8d71-2d76819b7881" providerId="AD" clId="Web-{B72596D2-B220-71FA-AA18-257CB0CB2CFE}" dt="2022-10-20T18:00:17.158" v="113"/>
          <pc:sldLayoutMkLst>
            <pc:docMk/>
            <pc:sldMasterMk cId="1242216240" sldId="2147483841"/>
            <pc:sldLayoutMk cId="171815764" sldId="2147484250"/>
          </pc:sldLayoutMkLst>
        </pc:sldLayoutChg>
        <pc:sldLayoutChg chg="add">
          <pc:chgData name="Alana Rivera" userId="S::arg3669@ads.northwestern.edu::fc8b707a-b7e9-4f2a-8d71-2d76819b7881" providerId="AD" clId="Web-{B72596D2-B220-71FA-AA18-257CB0CB2CFE}" dt="2022-10-20T18:00:17.158" v="113"/>
          <pc:sldLayoutMkLst>
            <pc:docMk/>
            <pc:sldMasterMk cId="1242216240" sldId="2147483841"/>
            <pc:sldLayoutMk cId="3222712708" sldId="2147484251"/>
          </pc:sldLayoutMkLst>
        </pc:sldLayoutChg>
        <pc:sldLayoutChg chg="add">
          <pc:chgData name="Alana Rivera" userId="S::arg3669@ads.northwestern.edu::fc8b707a-b7e9-4f2a-8d71-2d76819b7881" providerId="AD" clId="Web-{B72596D2-B220-71FA-AA18-257CB0CB2CFE}" dt="2022-10-20T18:00:17.158" v="113"/>
          <pc:sldLayoutMkLst>
            <pc:docMk/>
            <pc:sldMasterMk cId="1242216240" sldId="2147483841"/>
            <pc:sldLayoutMk cId="2675755114" sldId="2147484252"/>
          </pc:sldLayoutMkLst>
        </pc:sldLayoutChg>
        <pc:sldLayoutChg chg="add">
          <pc:chgData name="Alana Rivera" userId="S::arg3669@ads.northwestern.edu::fc8b707a-b7e9-4f2a-8d71-2d76819b7881" providerId="AD" clId="Web-{B72596D2-B220-71FA-AA18-257CB0CB2CFE}" dt="2022-10-20T18:00:17.158" v="113"/>
          <pc:sldLayoutMkLst>
            <pc:docMk/>
            <pc:sldMasterMk cId="1242216240" sldId="2147483841"/>
            <pc:sldLayoutMk cId="621366163" sldId="2147484253"/>
          </pc:sldLayoutMkLst>
        </pc:sldLayoutChg>
        <pc:sldLayoutChg chg="add">
          <pc:chgData name="Alana Rivera" userId="S::arg3669@ads.northwestern.edu::fc8b707a-b7e9-4f2a-8d71-2d76819b7881" providerId="AD" clId="Web-{B72596D2-B220-71FA-AA18-257CB0CB2CFE}" dt="2022-10-20T18:00:17.158" v="113"/>
          <pc:sldLayoutMkLst>
            <pc:docMk/>
            <pc:sldMasterMk cId="1242216240" sldId="2147483841"/>
            <pc:sldLayoutMk cId="3287213414" sldId="2147484260"/>
          </pc:sldLayoutMkLst>
        </pc:sldLayoutChg>
      </pc:sldMasterChg>
      <pc:sldMasterChg chg="add addSldLayout">
        <pc:chgData name="Alana Rivera" userId="S::arg3669@ads.northwestern.edu::fc8b707a-b7e9-4f2a-8d71-2d76819b7881" providerId="AD" clId="Web-{B72596D2-B220-71FA-AA18-257CB0CB2CFE}" dt="2022-10-20T18:00:18.533" v="120"/>
        <pc:sldMasterMkLst>
          <pc:docMk/>
          <pc:sldMasterMk cId="478899736" sldId="2147483861"/>
        </pc:sldMasterMkLst>
        <pc:sldLayoutChg chg="add">
          <pc:chgData name="Alana Rivera" userId="S::arg3669@ads.northwestern.edu::fc8b707a-b7e9-4f2a-8d71-2d76819b7881" providerId="AD" clId="Web-{B72596D2-B220-71FA-AA18-257CB0CB2CFE}" dt="2022-10-20T18:00:18.533" v="120"/>
          <pc:sldLayoutMkLst>
            <pc:docMk/>
            <pc:sldMasterMk cId="478899736" sldId="2147483861"/>
            <pc:sldLayoutMk cId="2566822514" sldId="2147483696"/>
          </pc:sldLayoutMkLst>
        </pc:sldLayoutChg>
        <pc:sldLayoutChg chg="add">
          <pc:chgData name="Alana Rivera" userId="S::arg3669@ads.northwestern.edu::fc8b707a-b7e9-4f2a-8d71-2d76819b7881" providerId="AD" clId="Web-{B72596D2-B220-71FA-AA18-257CB0CB2CFE}" dt="2022-10-20T18:00:18.533" v="120"/>
          <pc:sldLayoutMkLst>
            <pc:docMk/>
            <pc:sldMasterMk cId="478899736" sldId="2147483861"/>
            <pc:sldLayoutMk cId="864860404" sldId="2147483697"/>
          </pc:sldLayoutMkLst>
        </pc:sldLayoutChg>
        <pc:sldLayoutChg chg="add">
          <pc:chgData name="Alana Rivera" userId="S::arg3669@ads.northwestern.edu::fc8b707a-b7e9-4f2a-8d71-2d76819b7881" providerId="AD" clId="Web-{B72596D2-B220-71FA-AA18-257CB0CB2CFE}" dt="2022-10-20T18:00:18.533" v="120"/>
          <pc:sldLayoutMkLst>
            <pc:docMk/>
            <pc:sldMasterMk cId="478899736" sldId="2147483861"/>
            <pc:sldLayoutMk cId="185425370" sldId="2147483698"/>
          </pc:sldLayoutMkLst>
        </pc:sldLayoutChg>
        <pc:sldLayoutChg chg="add">
          <pc:chgData name="Alana Rivera" userId="S::arg3669@ads.northwestern.edu::fc8b707a-b7e9-4f2a-8d71-2d76819b7881" providerId="AD" clId="Web-{B72596D2-B220-71FA-AA18-257CB0CB2CFE}" dt="2022-10-20T18:00:18.533" v="120"/>
          <pc:sldLayoutMkLst>
            <pc:docMk/>
            <pc:sldMasterMk cId="478899736" sldId="2147483861"/>
            <pc:sldLayoutMk cId="2728578229" sldId="2147483862"/>
          </pc:sldLayoutMkLst>
        </pc:sldLayoutChg>
        <pc:sldLayoutChg chg="add">
          <pc:chgData name="Alana Rivera" userId="S::arg3669@ads.northwestern.edu::fc8b707a-b7e9-4f2a-8d71-2d76819b7881" providerId="AD" clId="Web-{B72596D2-B220-71FA-AA18-257CB0CB2CFE}" dt="2022-10-20T18:00:18.533" v="120"/>
          <pc:sldLayoutMkLst>
            <pc:docMk/>
            <pc:sldMasterMk cId="478899736" sldId="2147483861"/>
            <pc:sldLayoutMk cId="980682752" sldId="2147483863"/>
          </pc:sldLayoutMkLst>
        </pc:sldLayoutChg>
        <pc:sldLayoutChg chg="add">
          <pc:chgData name="Alana Rivera" userId="S::arg3669@ads.northwestern.edu::fc8b707a-b7e9-4f2a-8d71-2d76819b7881" providerId="AD" clId="Web-{B72596D2-B220-71FA-AA18-257CB0CB2CFE}" dt="2022-10-20T18:00:18.533" v="120"/>
          <pc:sldLayoutMkLst>
            <pc:docMk/>
            <pc:sldMasterMk cId="478899736" sldId="2147483861"/>
            <pc:sldLayoutMk cId="2869415556" sldId="2147483864"/>
          </pc:sldLayoutMkLst>
        </pc:sldLayoutChg>
        <pc:sldLayoutChg chg="add">
          <pc:chgData name="Alana Rivera" userId="S::arg3669@ads.northwestern.edu::fc8b707a-b7e9-4f2a-8d71-2d76819b7881" providerId="AD" clId="Web-{B72596D2-B220-71FA-AA18-257CB0CB2CFE}" dt="2022-10-20T18:00:18.533" v="120"/>
          <pc:sldLayoutMkLst>
            <pc:docMk/>
            <pc:sldMasterMk cId="478899736" sldId="2147483861"/>
            <pc:sldLayoutMk cId="3345628769" sldId="2147483865"/>
          </pc:sldLayoutMkLst>
        </pc:sldLayoutChg>
        <pc:sldLayoutChg chg="add">
          <pc:chgData name="Alana Rivera" userId="S::arg3669@ads.northwestern.edu::fc8b707a-b7e9-4f2a-8d71-2d76819b7881" providerId="AD" clId="Web-{B72596D2-B220-71FA-AA18-257CB0CB2CFE}" dt="2022-10-20T18:00:18.533" v="120"/>
          <pc:sldLayoutMkLst>
            <pc:docMk/>
            <pc:sldMasterMk cId="478899736" sldId="2147483861"/>
            <pc:sldLayoutMk cId="1489716752" sldId="2147483866"/>
          </pc:sldLayoutMkLst>
        </pc:sldLayoutChg>
        <pc:sldLayoutChg chg="add">
          <pc:chgData name="Alana Rivera" userId="S::arg3669@ads.northwestern.edu::fc8b707a-b7e9-4f2a-8d71-2d76819b7881" providerId="AD" clId="Web-{B72596D2-B220-71FA-AA18-257CB0CB2CFE}" dt="2022-10-20T18:00:18.533" v="120"/>
          <pc:sldLayoutMkLst>
            <pc:docMk/>
            <pc:sldMasterMk cId="478899736" sldId="2147483861"/>
            <pc:sldLayoutMk cId="1008581559" sldId="2147483867"/>
          </pc:sldLayoutMkLst>
        </pc:sldLayoutChg>
        <pc:sldLayoutChg chg="add">
          <pc:chgData name="Alana Rivera" userId="S::arg3669@ads.northwestern.edu::fc8b707a-b7e9-4f2a-8d71-2d76819b7881" providerId="AD" clId="Web-{B72596D2-B220-71FA-AA18-257CB0CB2CFE}" dt="2022-10-20T18:00:18.533" v="120"/>
          <pc:sldLayoutMkLst>
            <pc:docMk/>
            <pc:sldMasterMk cId="478899736" sldId="2147483861"/>
            <pc:sldLayoutMk cId="1396055502" sldId="2147483868"/>
          </pc:sldLayoutMkLst>
        </pc:sldLayoutChg>
        <pc:sldLayoutChg chg="add">
          <pc:chgData name="Alana Rivera" userId="S::arg3669@ads.northwestern.edu::fc8b707a-b7e9-4f2a-8d71-2d76819b7881" providerId="AD" clId="Web-{B72596D2-B220-71FA-AA18-257CB0CB2CFE}" dt="2022-10-20T18:00:18.533" v="120"/>
          <pc:sldLayoutMkLst>
            <pc:docMk/>
            <pc:sldMasterMk cId="478899736" sldId="2147483861"/>
            <pc:sldLayoutMk cId="119808358" sldId="2147483869"/>
          </pc:sldLayoutMkLst>
        </pc:sldLayoutChg>
        <pc:sldLayoutChg chg="add">
          <pc:chgData name="Alana Rivera" userId="S::arg3669@ads.northwestern.edu::fc8b707a-b7e9-4f2a-8d71-2d76819b7881" providerId="AD" clId="Web-{B72596D2-B220-71FA-AA18-257CB0CB2CFE}" dt="2022-10-20T18:00:18.533" v="120"/>
          <pc:sldLayoutMkLst>
            <pc:docMk/>
            <pc:sldMasterMk cId="478899736" sldId="2147483861"/>
            <pc:sldLayoutMk cId="3322780172" sldId="2147483870"/>
          </pc:sldLayoutMkLst>
        </pc:sldLayoutChg>
      </pc:sldMasterChg>
    </pc:docChg>
  </pc:docChgLst>
  <pc:docChgLst>
    <pc:chgData name="Alana Rivera" userId="S::arg3669@ads.northwestern.edu::fc8b707a-b7e9-4f2a-8d71-2d76819b7881" providerId="AD" clId="Web-{0F240817-A81D-1336-4F91-992E972FAD2A}"/>
    <pc:docChg chg="addSld delSld modSld">
      <pc:chgData name="Alana Rivera" userId="S::arg3669@ads.northwestern.edu::fc8b707a-b7e9-4f2a-8d71-2d76819b7881" providerId="AD" clId="Web-{0F240817-A81D-1336-4F91-992E972FAD2A}" dt="2023-10-30T15:39:30.480" v="29" actId="20577"/>
      <pc:docMkLst>
        <pc:docMk/>
      </pc:docMkLst>
      <pc:sldChg chg="del">
        <pc:chgData name="Alana Rivera" userId="S::arg3669@ads.northwestern.edu::fc8b707a-b7e9-4f2a-8d71-2d76819b7881" providerId="AD" clId="Web-{0F240817-A81D-1336-4F91-992E972FAD2A}" dt="2023-10-30T15:35:25.240" v="1"/>
        <pc:sldMkLst>
          <pc:docMk/>
          <pc:sldMk cId="958847345" sldId="366"/>
        </pc:sldMkLst>
      </pc:sldChg>
      <pc:sldChg chg="delSp modSp add">
        <pc:chgData name="Alana Rivera" userId="S::arg3669@ads.northwestern.edu::fc8b707a-b7e9-4f2a-8d71-2d76819b7881" providerId="AD" clId="Web-{0F240817-A81D-1336-4F91-992E972FAD2A}" dt="2023-10-30T15:39:30.480" v="29" actId="20577"/>
        <pc:sldMkLst>
          <pc:docMk/>
          <pc:sldMk cId="1823834803" sldId="367"/>
        </pc:sldMkLst>
        <pc:spChg chg="del topLvl">
          <ac:chgData name="Alana Rivera" userId="S::arg3669@ads.northwestern.edu::fc8b707a-b7e9-4f2a-8d71-2d76819b7881" providerId="AD" clId="Web-{0F240817-A81D-1336-4F91-992E972FAD2A}" dt="2023-10-30T15:38:56.760" v="24"/>
          <ac:spMkLst>
            <pc:docMk/>
            <pc:sldMk cId="1823834803" sldId="367"/>
            <ac:spMk id="4" creationId="{00000000-0000-0000-0000-000000000000}"/>
          </ac:spMkLst>
        </pc:spChg>
        <pc:spChg chg="topLvl">
          <ac:chgData name="Alana Rivera" userId="S::arg3669@ads.northwestern.edu::fc8b707a-b7e9-4f2a-8d71-2d76819b7881" providerId="AD" clId="Web-{0F240817-A81D-1336-4F91-992E972FAD2A}" dt="2023-10-30T15:38:56.760" v="24"/>
          <ac:spMkLst>
            <pc:docMk/>
            <pc:sldMk cId="1823834803" sldId="367"/>
            <ac:spMk id="5" creationId="{00000000-0000-0000-0000-000000000000}"/>
          </ac:spMkLst>
        </pc:spChg>
        <pc:spChg chg="ord">
          <ac:chgData name="Alana Rivera" userId="S::arg3669@ads.northwestern.edu::fc8b707a-b7e9-4f2a-8d71-2d76819b7881" providerId="AD" clId="Web-{0F240817-A81D-1336-4F91-992E972FAD2A}" dt="2023-10-30T15:37:51.259" v="13"/>
          <ac:spMkLst>
            <pc:docMk/>
            <pc:sldMk cId="1823834803" sldId="367"/>
            <ac:spMk id="26" creationId="{00000000-0000-0000-0000-000000000000}"/>
          </ac:spMkLst>
        </pc:spChg>
        <pc:spChg chg="mod">
          <ac:chgData name="Alana Rivera" userId="S::arg3669@ads.northwestern.edu::fc8b707a-b7e9-4f2a-8d71-2d76819b7881" providerId="AD" clId="Web-{0F240817-A81D-1336-4F91-992E972FAD2A}" dt="2023-10-30T15:39:07.917" v="26" actId="1076"/>
          <ac:spMkLst>
            <pc:docMk/>
            <pc:sldMk cId="1823834803" sldId="367"/>
            <ac:spMk id="30" creationId="{00000000-0000-0000-0000-000000000000}"/>
          </ac:spMkLst>
        </pc:spChg>
        <pc:spChg chg="mod">
          <ac:chgData name="Alana Rivera" userId="S::arg3669@ads.northwestern.edu::fc8b707a-b7e9-4f2a-8d71-2d76819b7881" providerId="AD" clId="Web-{0F240817-A81D-1336-4F91-992E972FAD2A}" dt="2023-10-30T15:39:30.480" v="29" actId="20577"/>
          <ac:spMkLst>
            <pc:docMk/>
            <pc:sldMk cId="1823834803" sldId="367"/>
            <ac:spMk id="38" creationId="{00000000-0000-0000-0000-000000000000}"/>
          </ac:spMkLst>
        </pc:spChg>
        <pc:grpChg chg="del">
          <ac:chgData name="Alana Rivera" userId="S::arg3669@ads.northwestern.edu::fc8b707a-b7e9-4f2a-8d71-2d76819b7881" providerId="AD" clId="Web-{0F240817-A81D-1336-4F91-992E972FAD2A}" dt="2023-10-30T15:38:56.760" v="24"/>
          <ac:grpSpMkLst>
            <pc:docMk/>
            <pc:sldMk cId="1823834803" sldId="367"/>
            <ac:grpSpMk id="3" creationId="{00000000-0000-0000-0000-000000000000}"/>
          </ac:grpSpMkLst>
        </pc:grpChg>
      </pc:sldChg>
    </pc:docChg>
  </pc:docChgLst>
  <pc:docChgLst>
    <pc:chgData name="Alana Rivera" userId="S::arg3669@ads.northwestern.edu::fc8b707a-b7e9-4f2a-8d71-2d76819b7881" providerId="AD" clId="Web-{DD0AA261-8B1D-CFD8-B3B7-A379A7B5917A}"/>
    <pc:docChg chg="delSld">
      <pc:chgData name="Alana Rivera" userId="S::arg3669@ads.northwestern.edu::fc8b707a-b7e9-4f2a-8d71-2d76819b7881" providerId="AD" clId="Web-{DD0AA261-8B1D-CFD8-B3B7-A379A7B5917A}" dt="2023-10-27T14:31:20.221" v="0"/>
      <pc:docMkLst>
        <pc:docMk/>
      </pc:docMkLst>
      <pc:sldChg chg="del">
        <pc:chgData name="Alana Rivera" userId="S::arg3669@ads.northwestern.edu::fc8b707a-b7e9-4f2a-8d71-2d76819b7881" providerId="AD" clId="Web-{DD0AA261-8B1D-CFD8-B3B7-A379A7B5917A}" dt="2023-10-27T14:31:20.221" v="0"/>
        <pc:sldMkLst>
          <pc:docMk/>
          <pc:sldMk cId="3240945266" sldId="285"/>
        </pc:sldMkLst>
      </pc:sldChg>
    </pc:docChg>
  </pc:docChgLst>
  <pc:docChgLst>
    <pc:chgData name="Alana Rivera" userId="S::arg3669@ads.northwestern.edu::fc8b707a-b7e9-4f2a-8d71-2d76819b7881" providerId="AD" clId="Web-{CD846BA4-390D-3267-8E0F-72AC5EFC61A6}"/>
    <pc:docChg chg="modSld">
      <pc:chgData name="Alana Rivera" userId="S::arg3669@ads.northwestern.edu::fc8b707a-b7e9-4f2a-8d71-2d76819b7881" providerId="AD" clId="Web-{CD846BA4-390D-3267-8E0F-72AC5EFC61A6}" dt="2022-10-21T22:19:01.046" v="0" actId="14100"/>
      <pc:docMkLst>
        <pc:docMk/>
      </pc:docMkLst>
      <pc:sldChg chg="modSp">
        <pc:chgData name="Alana Rivera" userId="S::arg3669@ads.northwestern.edu::fc8b707a-b7e9-4f2a-8d71-2d76819b7881" providerId="AD" clId="Web-{CD846BA4-390D-3267-8E0F-72AC5EFC61A6}" dt="2022-10-21T22:19:01.046" v="0" actId="14100"/>
        <pc:sldMkLst>
          <pc:docMk/>
          <pc:sldMk cId="1605115287" sldId="282"/>
        </pc:sldMkLst>
        <pc:spChg chg="mod">
          <ac:chgData name="Alana Rivera" userId="S::arg3669@ads.northwestern.edu::fc8b707a-b7e9-4f2a-8d71-2d76819b7881" providerId="AD" clId="Web-{CD846BA4-390D-3267-8E0F-72AC5EFC61A6}" dt="2022-10-21T22:19:01.046" v="0" actId="14100"/>
          <ac:spMkLst>
            <pc:docMk/>
            <pc:sldMk cId="1605115287" sldId="282"/>
            <ac:spMk id="3" creationId="{00000000-0000-0000-0000-000000000000}"/>
          </ac:spMkLst>
        </pc:spChg>
      </pc:sldChg>
    </pc:docChg>
  </pc:docChgLst>
  <pc:docChgLst>
    <pc:chgData name="Aleena Lida Surenian" userId="S::als0813@ads.northwestern.edu::e2fd0e4e-6417-49b0-ab16-0ba26a1719f0" providerId="AD" clId="Web-{535335C4-23C3-681F-4E2D-CDA3C38CE2E7}"/>
    <pc:docChg chg="delSld modSld">
      <pc:chgData name="Aleena Lida Surenian" userId="S::als0813@ads.northwestern.edu::e2fd0e4e-6417-49b0-ab16-0ba26a1719f0" providerId="AD" clId="Web-{535335C4-23C3-681F-4E2D-CDA3C38CE2E7}" dt="2023-11-10T15:55:25.495" v="30"/>
      <pc:docMkLst>
        <pc:docMk/>
      </pc:docMkLst>
      <pc:sldChg chg="delSp modSp">
        <pc:chgData name="Aleena Lida Surenian" userId="S::als0813@ads.northwestern.edu::e2fd0e4e-6417-49b0-ab16-0ba26a1719f0" providerId="AD" clId="Web-{535335C4-23C3-681F-4E2D-CDA3C38CE2E7}" dt="2023-11-10T15:55:25.495" v="30"/>
        <pc:sldMkLst>
          <pc:docMk/>
          <pc:sldMk cId="2433113562" sldId="288"/>
        </pc:sldMkLst>
        <pc:spChg chg="mod">
          <ac:chgData name="Aleena Lida Surenian" userId="S::als0813@ads.northwestern.edu::e2fd0e4e-6417-49b0-ab16-0ba26a1719f0" providerId="AD" clId="Web-{535335C4-23C3-681F-4E2D-CDA3C38CE2E7}" dt="2023-11-10T15:55:24.589" v="29" actId="20577"/>
          <ac:spMkLst>
            <pc:docMk/>
            <pc:sldMk cId="2433113562" sldId="288"/>
            <ac:spMk id="6" creationId="{AD29880D-9767-DDC3-45A9-D44577737152}"/>
          </ac:spMkLst>
        </pc:spChg>
        <pc:picChg chg="del">
          <ac:chgData name="Aleena Lida Surenian" userId="S::als0813@ads.northwestern.edu::e2fd0e4e-6417-49b0-ab16-0ba26a1719f0" providerId="AD" clId="Web-{535335C4-23C3-681F-4E2D-CDA3C38CE2E7}" dt="2023-11-10T15:55:25.495" v="30"/>
          <ac:picMkLst>
            <pc:docMk/>
            <pc:sldMk cId="2433113562" sldId="288"/>
            <ac:picMk id="1026" creationId="{1FEF34B9-F761-75EA-8173-ECE53036F7D8}"/>
          </ac:picMkLst>
        </pc:picChg>
      </pc:sldChg>
      <pc:sldChg chg="delSp modSp">
        <pc:chgData name="Aleena Lida Surenian" userId="S::als0813@ads.northwestern.edu::e2fd0e4e-6417-49b0-ab16-0ba26a1719f0" providerId="AD" clId="Web-{535335C4-23C3-681F-4E2D-CDA3C38CE2E7}" dt="2023-11-10T15:55:12.760" v="28"/>
        <pc:sldMkLst>
          <pc:docMk/>
          <pc:sldMk cId="3485607825" sldId="293"/>
        </pc:sldMkLst>
        <pc:spChg chg="mod">
          <ac:chgData name="Aleena Lida Surenian" userId="S::als0813@ads.northwestern.edu::e2fd0e4e-6417-49b0-ab16-0ba26a1719f0" providerId="AD" clId="Web-{535335C4-23C3-681F-4E2D-CDA3C38CE2E7}" dt="2023-11-10T15:55:12.620" v="27" actId="20577"/>
          <ac:spMkLst>
            <pc:docMk/>
            <pc:sldMk cId="3485607825" sldId="293"/>
            <ac:spMk id="6" creationId="{82EAC2D1-5886-9434-CE45-F35B8921451E}"/>
          </ac:spMkLst>
        </pc:spChg>
        <pc:picChg chg="del">
          <ac:chgData name="Aleena Lida Surenian" userId="S::als0813@ads.northwestern.edu::e2fd0e4e-6417-49b0-ab16-0ba26a1719f0" providerId="AD" clId="Web-{535335C4-23C3-681F-4E2D-CDA3C38CE2E7}" dt="2023-11-10T15:55:12.760" v="28"/>
          <ac:picMkLst>
            <pc:docMk/>
            <pc:sldMk cId="3485607825" sldId="293"/>
            <ac:picMk id="8" creationId="{697EB155-D288-3F94-A8FB-10A76A8C54F0}"/>
          </ac:picMkLst>
        </pc:picChg>
      </pc:sldChg>
      <pc:sldChg chg="delSp modSp">
        <pc:chgData name="Aleena Lida Surenian" userId="S::als0813@ads.northwestern.edu::e2fd0e4e-6417-49b0-ab16-0ba26a1719f0" providerId="AD" clId="Web-{535335C4-23C3-681F-4E2D-CDA3C38CE2E7}" dt="2023-11-10T15:55:00.807" v="26"/>
        <pc:sldMkLst>
          <pc:docMk/>
          <pc:sldMk cId="2376494626" sldId="308"/>
        </pc:sldMkLst>
        <pc:spChg chg="mod">
          <ac:chgData name="Aleena Lida Surenian" userId="S::als0813@ads.northwestern.edu::e2fd0e4e-6417-49b0-ab16-0ba26a1719f0" providerId="AD" clId="Web-{535335C4-23C3-681F-4E2D-CDA3C38CE2E7}" dt="2023-11-10T15:55:00.167" v="25" actId="20577"/>
          <ac:spMkLst>
            <pc:docMk/>
            <pc:sldMk cId="2376494626" sldId="308"/>
            <ac:spMk id="4" creationId="{C2FEA1D9-E82E-C045-B494-724FCEE1966D}"/>
          </ac:spMkLst>
        </pc:spChg>
        <pc:picChg chg="del">
          <ac:chgData name="Aleena Lida Surenian" userId="S::als0813@ads.northwestern.edu::e2fd0e4e-6417-49b0-ab16-0ba26a1719f0" providerId="AD" clId="Web-{535335C4-23C3-681F-4E2D-CDA3C38CE2E7}" dt="2023-11-10T15:55:00.807" v="26"/>
          <ac:picMkLst>
            <pc:docMk/>
            <pc:sldMk cId="2376494626" sldId="308"/>
            <ac:picMk id="11" creationId="{D0C4522D-DD33-8147-97A6-97A5D0E6E7F9}"/>
          </ac:picMkLst>
        </pc:picChg>
      </pc:sldChg>
      <pc:sldChg chg="delSp">
        <pc:chgData name="Aleena Lida Surenian" userId="S::als0813@ads.northwestern.edu::e2fd0e4e-6417-49b0-ab16-0ba26a1719f0" providerId="AD" clId="Web-{535335C4-23C3-681F-4E2D-CDA3C38CE2E7}" dt="2023-11-10T15:53:53.556" v="13"/>
        <pc:sldMkLst>
          <pc:docMk/>
          <pc:sldMk cId="649147709" sldId="314"/>
        </pc:sldMkLst>
        <pc:spChg chg="del">
          <ac:chgData name="Aleena Lida Surenian" userId="S::als0813@ads.northwestern.edu::e2fd0e4e-6417-49b0-ab16-0ba26a1719f0" providerId="AD" clId="Web-{535335C4-23C3-681F-4E2D-CDA3C38CE2E7}" dt="2023-11-10T15:53:53.556" v="13"/>
          <ac:spMkLst>
            <pc:docMk/>
            <pc:sldMk cId="649147709" sldId="314"/>
            <ac:spMk id="2" creationId="{00000000-0000-0000-0000-000000000000}"/>
          </ac:spMkLst>
        </pc:spChg>
      </pc:sldChg>
      <pc:sldChg chg="delSp modSp">
        <pc:chgData name="Aleena Lida Surenian" userId="S::als0813@ads.northwestern.edu::e2fd0e4e-6417-49b0-ab16-0ba26a1719f0" providerId="AD" clId="Web-{535335C4-23C3-681F-4E2D-CDA3C38CE2E7}" dt="2023-11-10T15:53:48.962" v="12"/>
        <pc:sldMkLst>
          <pc:docMk/>
          <pc:sldMk cId="2592573169" sldId="315"/>
        </pc:sldMkLst>
        <pc:spChg chg="del">
          <ac:chgData name="Aleena Lida Surenian" userId="S::als0813@ads.northwestern.edu::e2fd0e4e-6417-49b0-ab16-0ba26a1719f0" providerId="AD" clId="Web-{535335C4-23C3-681F-4E2D-CDA3C38CE2E7}" dt="2023-11-10T15:53:48.962" v="12"/>
          <ac:spMkLst>
            <pc:docMk/>
            <pc:sldMk cId="2592573169" sldId="315"/>
            <ac:spMk id="2" creationId="{00000000-0000-0000-0000-000000000000}"/>
          </ac:spMkLst>
        </pc:spChg>
        <pc:spChg chg="mod">
          <ac:chgData name="Aleena Lida Surenian" userId="S::als0813@ads.northwestern.edu::e2fd0e4e-6417-49b0-ab16-0ba26a1719f0" providerId="AD" clId="Web-{535335C4-23C3-681F-4E2D-CDA3C38CE2E7}" dt="2023-11-10T15:53:48.790" v="11" actId="20577"/>
          <ac:spMkLst>
            <pc:docMk/>
            <pc:sldMk cId="2592573169" sldId="315"/>
            <ac:spMk id="11" creationId="{00000000-0000-0000-0000-000000000000}"/>
          </ac:spMkLst>
        </pc:spChg>
      </pc:sldChg>
      <pc:sldChg chg="delSp">
        <pc:chgData name="Aleena Lida Surenian" userId="S::als0813@ads.northwestern.edu::e2fd0e4e-6417-49b0-ab16-0ba26a1719f0" providerId="AD" clId="Web-{535335C4-23C3-681F-4E2D-CDA3C38CE2E7}" dt="2023-11-10T15:53:40.446" v="9"/>
        <pc:sldMkLst>
          <pc:docMk/>
          <pc:sldMk cId="1806585180" sldId="318"/>
        </pc:sldMkLst>
        <pc:spChg chg="del">
          <ac:chgData name="Aleena Lida Surenian" userId="S::als0813@ads.northwestern.edu::e2fd0e4e-6417-49b0-ab16-0ba26a1719f0" providerId="AD" clId="Web-{535335C4-23C3-681F-4E2D-CDA3C38CE2E7}" dt="2023-11-10T15:53:40.446" v="9"/>
          <ac:spMkLst>
            <pc:docMk/>
            <pc:sldMk cId="1806585180" sldId="318"/>
            <ac:spMk id="16" creationId="{00000000-0000-0000-0000-000000000000}"/>
          </ac:spMkLst>
        </pc:spChg>
      </pc:sldChg>
      <pc:sldChg chg="delSp modSp">
        <pc:chgData name="Aleena Lida Surenian" userId="S::als0813@ads.northwestern.edu::e2fd0e4e-6417-49b0-ab16-0ba26a1719f0" providerId="AD" clId="Web-{535335C4-23C3-681F-4E2D-CDA3C38CE2E7}" dt="2023-11-10T15:53:33.227" v="8"/>
        <pc:sldMkLst>
          <pc:docMk/>
          <pc:sldMk cId="19850513" sldId="320"/>
        </pc:sldMkLst>
        <pc:spChg chg="del">
          <ac:chgData name="Aleena Lida Surenian" userId="S::als0813@ads.northwestern.edu::e2fd0e4e-6417-49b0-ab16-0ba26a1719f0" providerId="AD" clId="Web-{535335C4-23C3-681F-4E2D-CDA3C38CE2E7}" dt="2023-11-10T15:53:33.227" v="8"/>
          <ac:spMkLst>
            <pc:docMk/>
            <pc:sldMk cId="19850513" sldId="320"/>
            <ac:spMk id="2" creationId="{00000000-0000-0000-0000-000000000000}"/>
          </ac:spMkLst>
        </pc:spChg>
        <pc:spChg chg="mod">
          <ac:chgData name="Aleena Lida Surenian" userId="S::als0813@ads.northwestern.edu::e2fd0e4e-6417-49b0-ab16-0ba26a1719f0" providerId="AD" clId="Web-{535335C4-23C3-681F-4E2D-CDA3C38CE2E7}" dt="2023-11-10T15:53:31.946" v="7" actId="20577"/>
          <ac:spMkLst>
            <pc:docMk/>
            <pc:sldMk cId="19850513" sldId="320"/>
            <ac:spMk id="5" creationId="{00000000-0000-0000-0000-000000000000}"/>
          </ac:spMkLst>
        </pc:spChg>
      </pc:sldChg>
      <pc:sldChg chg="delSp modSp">
        <pc:chgData name="Aleena Lida Surenian" userId="S::als0813@ads.northwestern.edu::e2fd0e4e-6417-49b0-ab16-0ba26a1719f0" providerId="AD" clId="Web-{535335C4-23C3-681F-4E2D-CDA3C38CE2E7}" dt="2023-11-10T15:53:28.508" v="6"/>
        <pc:sldMkLst>
          <pc:docMk/>
          <pc:sldMk cId="3845443843" sldId="321"/>
        </pc:sldMkLst>
        <pc:spChg chg="del">
          <ac:chgData name="Aleena Lida Surenian" userId="S::als0813@ads.northwestern.edu::e2fd0e4e-6417-49b0-ab16-0ba26a1719f0" providerId="AD" clId="Web-{535335C4-23C3-681F-4E2D-CDA3C38CE2E7}" dt="2023-11-10T15:53:28.508" v="6"/>
          <ac:spMkLst>
            <pc:docMk/>
            <pc:sldMk cId="3845443843" sldId="321"/>
            <ac:spMk id="2" creationId="{00000000-0000-0000-0000-000000000000}"/>
          </ac:spMkLst>
        </pc:spChg>
        <pc:spChg chg="mod">
          <ac:chgData name="Aleena Lida Surenian" userId="S::als0813@ads.northwestern.edu::e2fd0e4e-6417-49b0-ab16-0ba26a1719f0" providerId="AD" clId="Web-{535335C4-23C3-681F-4E2D-CDA3C38CE2E7}" dt="2023-11-10T15:53:28.211" v="5" actId="20577"/>
          <ac:spMkLst>
            <pc:docMk/>
            <pc:sldMk cId="3845443843" sldId="321"/>
            <ac:spMk id="6" creationId="{00000000-0000-0000-0000-000000000000}"/>
          </ac:spMkLst>
        </pc:spChg>
      </pc:sldChg>
      <pc:sldChg chg="delSp modSp">
        <pc:chgData name="Aleena Lida Surenian" userId="S::als0813@ads.northwestern.edu::e2fd0e4e-6417-49b0-ab16-0ba26a1719f0" providerId="AD" clId="Web-{535335C4-23C3-681F-4E2D-CDA3C38CE2E7}" dt="2023-11-10T15:53:26.102" v="2"/>
        <pc:sldMkLst>
          <pc:docMk/>
          <pc:sldMk cId="1055889758" sldId="324"/>
        </pc:sldMkLst>
        <pc:spChg chg="del">
          <ac:chgData name="Aleena Lida Surenian" userId="S::als0813@ads.northwestern.edu::e2fd0e4e-6417-49b0-ab16-0ba26a1719f0" providerId="AD" clId="Web-{535335C4-23C3-681F-4E2D-CDA3C38CE2E7}" dt="2023-11-10T15:53:26.102" v="2"/>
          <ac:spMkLst>
            <pc:docMk/>
            <pc:sldMk cId="1055889758" sldId="324"/>
            <ac:spMk id="3" creationId="{00000000-0000-0000-0000-000000000000}"/>
          </ac:spMkLst>
        </pc:spChg>
        <pc:spChg chg="mod">
          <ac:chgData name="Aleena Lida Surenian" userId="S::als0813@ads.northwestern.edu::e2fd0e4e-6417-49b0-ab16-0ba26a1719f0" providerId="AD" clId="Web-{535335C4-23C3-681F-4E2D-CDA3C38CE2E7}" dt="2023-11-10T15:53:21.727" v="1" actId="20577"/>
          <ac:spMkLst>
            <pc:docMk/>
            <pc:sldMk cId="1055889758" sldId="324"/>
            <ac:spMk id="7" creationId="{00000000-0000-0000-0000-000000000000}"/>
          </ac:spMkLst>
        </pc:spChg>
      </pc:sldChg>
      <pc:sldChg chg="del">
        <pc:chgData name="Aleena Lida Surenian" userId="S::als0813@ads.northwestern.edu::e2fd0e4e-6417-49b0-ab16-0ba26a1719f0" providerId="AD" clId="Web-{535335C4-23C3-681F-4E2D-CDA3C38CE2E7}" dt="2023-11-10T15:54:46.166" v="24"/>
        <pc:sldMkLst>
          <pc:docMk/>
          <pc:sldMk cId="3276707856" sldId="369"/>
        </pc:sldMkLst>
      </pc:sldChg>
      <pc:sldChg chg="addSp delSp modSp">
        <pc:chgData name="Aleena Lida Surenian" userId="S::als0813@ads.northwestern.edu::e2fd0e4e-6417-49b0-ab16-0ba26a1719f0" providerId="AD" clId="Web-{535335C4-23C3-681F-4E2D-CDA3C38CE2E7}" dt="2023-11-10T15:54:35.572" v="23"/>
        <pc:sldMkLst>
          <pc:docMk/>
          <pc:sldMk cId="851795562" sldId="374"/>
        </pc:sldMkLst>
        <pc:spChg chg="add mod">
          <ac:chgData name="Aleena Lida Surenian" userId="S::als0813@ads.northwestern.edu::e2fd0e4e-6417-49b0-ab16-0ba26a1719f0" providerId="AD" clId="Web-{535335C4-23C3-681F-4E2D-CDA3C38CE2E7}" dt="2023-11-10T15:54:35.572" v="23"/>
          <ac:spMkLst>
            <pc:docMk/>
            <pc:sldMk cId="851795562" sldId="374"/>
            <ac:spMk id="3" creationId="{9BD233F8-D6C2-2753-A554-26257FFFFE01}"/>
          </ac:spMkLst>
        </pc:spChg>
        <pc:spChg chg="mod">
          <ac:chgData name="Aleena Lida Surenian" userId="S::als0813@ads.northwestern.edu::e2fd0e4e-6417-49b0-ab16-0ba26a1719f0" providerId="AD" clId="Web-{535335C4-23C3-681F-4E2D-CDA3C38CE2E7}" dt="2023-11-10T15:54:34.760" v="22" actId="20577"/>
          <ac:spMkLst>
            <pc:docMk/>
            <pc:sldMk cId="851795562" sldId="374"/>
            <ac:spMk id="238" creationId="{00000000-0000-0000-0000-000000000000}"/>
          </ac:spMkLst>
        </pc:spChg>
        <pc:picChg chg="del">
          <ac:chgData name="Aleena Lida Surenian" userId="S::als0813@ads.northwestern.edu::e2fd0e4e-6417-49b0-ab16-0ba26a1719f0" providerId="AD" clId="Web-{535335C4-23C3-681F-4E2D-CDA3C38CE2E7}" dt="2023-11-10T15:54:35.572" v="23"/>
          <ac:picMkLst>
            <pc:docMk/>
            <pc:sldMk cId="851795562" sldId="374"/>
            <ac:picMk id="235" creationId="{00000000-0000-0000-0000-000000000000}"/>
          </ac:picMkLst>
        </pc:picChg>
      </pc:sldChg>
      <pc:sldChg chg="del">
        <pc:chgData name="Aleena Lida Surenian" userId="S::als0813@ads.northwestern.edu::e2fd0e4e-6417-49b0-ab16-0ba26a1719f0" providerId="AD" clId="Web-{535335C4-23C3-681F-4E2D-CDA3C38CE2E7}" dt="2023-11-10T15:54:27.010" v="21"/>
        <pc:sldMkLst>
          <pc:docMk/>
          <pc:sldMk cId="2221975741" sldId="378"/>
        </pc:sldMkLst>
      </pc:sldChg>
      <pc:sldChg chg="del">
        <pc:chgData name="Aleena Lida Surenian" userId="S::als0813@ads.northwestern.edu::e2fd0e4e-6417-49b0-ab16-0ba26a1719f0" providerId="AD" clId="Web-{535335C4-23C3-681F-4E2D-CDA3C38CE2E7}" dt="2023-11-10T15:54:20.728" v="20"/>
        <pc:sldMkLst>
          <pc:docMk/>
          <pc:sldMk cId="2957445815" sldId="379"/>
        </pc:sldMkLst>
      </pc:sldChg>
      <pc:sldChg chg="delSp modSp">
        <pc:chgData name="Aleena Lida Surenian" userId="S::als0813@ads.northwestern.edu::e2fd0e4e-6417-49b0-ab16-0ba26a1719f0" providerId="AD" clId="Web-{535335C4-23C3-681F-4E2D-CDA3C38CE2E7}" dt="2023-11-10T15:54:14.665" v="19"/>
        <pc:sldMkLst>
          <pc:docMk/>
          <pc:sldMk cId="3909462928" sldId="387"/>
        </pc:sldMkLst>
        <pc:spChg chg="mod">
          <ac:chgData name="Aleena Lida Surenian" userId="S::als0813@ads.northwestern.edu::e2fd0e4e-6417-49b0-ab16-0ba26a1719f0" providerId="AD" clId="Web-{535335C4-23C3-681F-4E2D-CDA3C38CE2E7}" dt="2023-11-10T15:54:13.728" v="17" actId="20577"/>
          <ac:spMkLst>
            <pc:docMk/>
            <pc:sldMk cId="3909462928" sldId="387"/>
            <ac:spMk id="3" creationId="{463DB212-17B2-42D5-90E3-ADE1F4B99C0F}"/>
          </ac:spMkLst>
        </pc:spChg>
        <pc:picChg chg="del">
          <ac:chgData name="Aleena Lida Surenian" userId="S::als0813@ads.northwestern.edu::e2fd0e4e-6417-49b0-ab16-0ba26a1719f0" providerId="AD" clId="Web-{535335C4-23C3-681F-4E2D-CDA3C38CE2E7}" dt="2023-11-10T15:54:13.884" v="18"/>
          <ac:picMkLst>
            <pc:docMk/>
            <pc:sldMk cId="3909462928" sldId="387"/>
            <ac:picMk id="8" creationId="{F29EB2E8-8EB1-4CEC-A8CB-E9B34A770BC6}"/>
          </ac:picMkLst>
        </pc:picChg>
        <pc:picChg chg="del">
          <ac:chgData name="Aleena Lida Surenian" userId="S::als0813@ads.northwestern.edu::e2fd0e4e-6417-49b0-ab16-0ba26a1719f0" providerId="AD" clId="Web-{535335C4-23C3-681F-4E2D-CDA3C38CE2E7}" dt="2023-11-10T15:54:14.665" v="19"/>
          <ac:picMkLst>
            <pc:docMk/>
            <pc:sldMk cId="3909462928" sldId="387"/>
            <ac:picMk id="9" creationId="{6E166147-9786-4F4E-B9FF-D7D440E9782F}"/>
          </ac:picMkLst>
        </pc:picChg>
      </pc:sldChg>
      <pc:sldChg chg="del">
        <pc:chgData name="Aleena Lida Surenian" userId="S::als0813@ads.northwestern.edu::e2fd0e4e-6417-49b0-ab16-0ba26a1719f0" providerId="AD" clId="Web-{535335C4-23C3-681F-4E2D-CDA3C38CE2E7}" dt="2023-11-10T15:54:06.462" v="14"/>
        <pc:sldMkLst>
          <pc:docMk/>
          <pc:sldMk cId="2317246249" sldId="391"/>
        </pc:sldMkLst>
      </pc:sldChg>
    </pc:docChg>
  </pc:docChgLst>
  <pc:docChgLst>
    <pc:chgData name="Alana Rivera" userId="S::arg3669@ads.northwestern.edu::fc8b707a-b7e9-4f2a-8d71-2d76819b7881" providerId="AD" clId="Web-{4B9BCC0D-BD52-1D95-AEA3-D55742B4AE78}"/>
    <pc:docChg chg="addSld delSld">
      <pc:chgData name="Alana Rivera" userId="S::arg3669@ads.northwestern.edu::fc8b707a-b7e9-4f2a-8d71-2d76819b7881" providerId="AD" clId="Web-{4B9BCC0D-BD52-1D95-AEA3-D55742B4AE78}" dt="2023-10-26T22:57:36.422" v="103"/>
      <pc:docMkLst>
        <pc:docMk/>
      </pc:docMkLst>
      <pc:sldChg chg="del">
        <pc:chgData name="Alana Rivera" userId="S::arg3669@ads.northwestern.edu::fc8b707a-b7e9-4f2a-8d71-2d76819b7881" providerId="AD" clId="Web-{4B9BCC0D-BD52-1D95-AEA3-D55742B4AE78}" dt="2023-10-26T22:55:06.309" v="18"/>
        <pc:sldMkLst>
          <pc:docMk/>
          <pc:sldMk cId="766851164" sldId="325"/>
        </pc:sldMkLst>
      </pc:sldChg>
      <pc:sldChg chg="add">
        <pc:chgData name="Alana Rivera" userId="S::arg3669@ads.northwestern.edu::fc8b707a-b7e9-4f2a-8d71-2d76819b7881" providerId="AD" clId="Web-{4B9BCC0D-BD52-1D95-AEA3-D55742B4AE78}" dt="2023-10-26T22:57:33" v="64"/>
        <pc:sldMkLst>
          <pc:docMk/>
          <pc:sldMk cId="3986635468" sldId="325"/>
        </pc:sldMkLst>
      </pc:sldChg>
      <pc:sldChg chg="del">
        <pc:chgData name="Alana Rivera" userId="S::arg3669@ads.northwestern.edu::fc8b707a-b7e9-4f2a-8d71-2d76819b7881" providerId="AD" clId="Web-{4B9BCC0D-BD52-1D95-AEA3-D55742B4AE78}" dt="2023-10-26T22:55:06.324" v="19"/>
        <pc:sldMkLst>
          <pc:docMk/>
          <pc:sldMk cId="793648295" sldId="326"/>
        </pc:sldMkLst>
      </pc:sldChg>
      <pc:sldChg chg="add">
        <pc:chgData name="Alana Rivera" userId="S::arg3669@ads.northwestern.edu::fc8b707a-b7e9-4f2a-8d71-2d76819b7881" providerId="AD" clId="Web-{4B9BCC0D-BD52-1D95-AEA3-D55742B4AE78}" dt="2023-10-26T22:57:33.063" v="65"/>
        <pc:sldMkLst>
          <pc:docMk/>
          <pc:sldMk cId="4136497483" sldId="326"/>
        </pc:sldMkLst>
      </pc:sldChg>
      <pc:sldChg chg="add">
        <pc:chgData name="Alana Rivera" userId="S::arg3669@ads.northwestern.edu::fc8b707a-b7e9-4f2a-8d71-2d76819b7881" providerId="AD" clId="Web-{4B9BCC0D-BD52-1D95-AEA3-D55742B4AE78}" dt="2023-10-26T22:57:33.172" v="66"/>
        <pc:sldMkLst>
          <pc:docMk/>
          <pc:sldMk cId="242932205" sldId="327"/>
        </pc:sldMkLst>
      </pc:sldChg>
      <pc:sldChg chg="del">
        <pc:chgData name="Alana Rivera" userId="S::arg3669@ads.northwestern.edu::fc8b707a-b7e9-4f2a-8d71-2d76819b7881" providerId="AD" clId="Web-{4B9BCC0D-BD52-1D95-AEA3-D55742B4AE78}" dt="2023-10-26T22:55:06.324" v="20"/>
        <pc:sldMkLst>
          <pc:docMk/>
          <pc:sldMk cId="3813378994" sldId="327"/>
        </pc:sldMkLst>
      </pc:sldChg>
      <pc:sldChg chg="add">
        <pc:chgData name="Alana Rivera" userId="S::arg3669@ads.northwestern.edu::fc8b707a-b7e9-4f2a-8d71-2d76819b7881" providerId="AD" clId="Web-{4B9BCC0D-BD52-1D95-AEA3-D55742B4AE78}" dt="2023-10-26T22:57:33.266" v="67"/>
        <pc:sldMkLst>
          <pc:docMk/>
          <pc:sldMk cId="958896127" sldId="328"/>
        </pc:sldMkLst>
      </pc:sldChg>
      <pc:sldChg chg="del">
        <pc:chgData name="Alana Rivera" userId="S::arg3669@ads.northwestern.edu::fc8b707a-b7e9-4f2a-8d71-2d76819b7881" providerId="AD" clId="Web-{4B9BCC0D-BD52-1D95-AEA3-D55742B4AE78}" dt="2023-10-26T22:55:06.324" v="21"/>
        <pc:sldMkLst>
          <pc:docMk/>
          <pc:sldMk cId="1268336034" sldId="328"/>
        </pc:sldMkLst>
      </pc:sldChg>
      <pc:sldChg chg="del">
        <pc:chgData name="Alana Rivera" userId="S::arg3669@ads.northwestern.edu::fc8b707a-b7e9-4f2a-8d71-2d76819b7881" providerId="AD" clId="Web-{4B9BCC0D-BD52-1D95-AEA3-D55742B4AE78}" dt="2023-10-26T22:55:06.324" v="22"/>
        <pc:sldMkLst>
          <pc:docMk/>
          <pc:sldMk cId="1515587210" sldId="329"/>
        </pc:sldMkLst>
      </pc:sldChg>
      <pc:sldChg chg="add">
        <pc:chgData name="Alana Rivera" userId="S::arg3669@ads.northwestern.edu::fc8b707a-b7e9-4f2a-8d71-2d76819b7881" providerId="AD" clId="Web-{4B9BCC0D-BD52-1D95-AEA3-D55742B4AE78}" dt="2023-10-26T22:57:33.359" v="68"/>
        <pc:sldMkLst>
          <pc:docMk/>
          <pc:sldMk cId="1769132161" sldId="329"/>
        </pc:sldMkLst>
      </pc:sldChg>
      <pc:sldChg chg="add">
        <pc:chgData name="Alana Rivera" userId="S::arg3669@ads.northwestern.edu::fc8b707a-b7e9-4f2a-8d71-2d76819b7881" providerId="AD" clId="Web-{4B9BCC0D-BD52-1D95-AEA3-D55742B4AE78}" dt="2023-10-26T22:57:33.406" v="69"/>
        <pc:sldMkLst>
          <pc:docMk/>
          <pc:sldMk cId="1153778322" sldId="330"/>
        </pc:sldMkLst>
      </pc:sldChg>
      <pc:sldChg chg="del">
        <pc:chgData name="Alana Rivera" userId="S::arg3669@ads.northwestern.edu::fc8b707a-b7e9-4f2a-8d71-2d76819b7881" providerId="AD" clId="Web-{4B9BCC0D-BD52-1D95-AEA3-D55742B4AE78}" dt="2023-10-26T22:55:06.324" v="23"/>
        <pc:sldMkLst>
          <pc:docMk/>
          <pc:sldMk cId="2449719100" sldId="330"/>
        </pc:sldMkLst>
      </pc:sldChg>
      <pc:sldChg chg="del">
        <pc:chgData name="Alana Rivera" userId="S::arg3669@ads.northwestern.edu::fc8b707a-b7e9-4f2a-8d71-2d76819b7881" providerId="AD" clId="Web-{4B9BCC0D-BD52-1D95-AEA3-D55742B4AE78}" dt="2023-10-26T22:55:06.324" v="24"/>
        <pc:sldMkLst>
          <pc:docMk/>
          <pc:sldMk cId="23725441" sldId="331"/>
        </pc:sldMkLst>
      </pc:sldChg>
      <pc:sldChg chg="add">
        <pc:chgData name="Alana Rivera" userId="S::arg3669@ads.northwestern.edu::fc8b707a-b7e9-4f2a-8d71-2d76819b7881" providerId="AD" clId="Web-{4B9BCC0D-BD52-1D95-AEA3-D55742B4AE78}" dt="2023-10-26T22:57:33.453" v="70"/>
        <pc:sldMkLst>
          <pc:docMk/>
          <pc:sldMk cId="1755911902" sldId="331"/>
        </pc:sldMkLst>
      </pc:sldChg>
      <pc:sldChg chg="add">
        <pc:chgData name="Alana Rivera" userId="S::arg3669@ads.northwestern.edu::fc8b707a-b7e9-4f2a-8d71-2d76819b7881" providerId="AD" clId="Web-{4B9BCC0D-BD52-1D95-AEA3-D55742B4AE78}" dt="2023-10-26T22:57:33.578" v="71"/>
        <pc:sldMkLst>
          <pc:docMk/>
          <pc:sldMk cId="765931553" sldId="332"/>
        </pc:sldMkLst>
      </pc:sldChg>
      <pc:sldChg chg="del">
        <pc:chgData name="Alana Rivera" userId="S::arg3669@ads.northwestern.edu::fc8b707a-b7e9-4f2a-8d71-2d76819b7881" providerId="AD" clId="Web-{4B9BCC0D-BD52-1D95-AEA3-D55742B4AE78}" dt="2023-10-26T22:55:06.340" v="25"/>
        <pc:sldMkLst>
          <pc:docMk/>
          <pc:sldMk cId="2002235209" sldId="332"/>
        </pc:sldMkLst>
      </pc:sldChg>
      <pc:sldChg chg="del">
        <pc:chgData name="Alana Rivera" userId="S::arg3669@ads.northwestern.edu::fc8b707a-b7e9-4f2a-8d71-2d76819b7881" providerId="AD" clId="Web-{4B9BCC0D-BD52-1D95-AEA3-D55742B4AE78}" dt="2023-10-26T22:55:06.340" v="26"/>
        <pc:sldMkLst>
          <pc:docMk/>
          <pc:sldMk cId="49969483" sldId="333"/>
        </pc:sldMkLst>
      </pc:sldChg>
      <pc:sldChg chg="add">
        <pc:chgData name="Alana Rivera" userId="S::arg3669@ads.northwestern.edu::fc8b707a-b7e9-4f2a-8d71-2d76819b7881" providerId="AD" clId="Web-{4B9BCC0D-BD52-1D95-AEA3-D55742B4AE78}" dt="2023-10-26T22:57:33.719" v="72"/>
        <pc:sldMkLst>
          <pc:docMk/>
          <pc:sldMk cId="4178960419" sldId="333"/>
        </pc:sldMkLst>
      </pc:sldChg>
      <pc:sldChg chg="del">
        <pc:chgData name="Alana Rivera" userId="S::arg3669@ads.northwestern.edu::fc8b707a-b7e9-4f2a-8d71-2d76819b7881" providerId="AD" clId="Web-{4B9BCC0D-BD52-1D95-AEA3-D55742B4AE78}" dt="2023-10-26T22:55:06.340" v="27"/>
        <pc:sldMkLst>
          <pc:docMk/>
          <pc:sldMk cId="593013914" sldId="334"/>
        </pc:sldMkLst>
      </pc:sldChg>
      <pc:sldChg chg="add">
        <pc:chgData name="Alana Rivera" userId="S::arg3669@ads.northwestern.edu::fc8b707a-b7e9-4f2a-8d71-2d76819b7881" providerId="AD" clId="Web-{4B9BCC0D-BD52-1D95-AEA3-D55742B4AE78}" dt="2023-10-26T22:57:33.797" v="73"/>
        <pc:sldMkLst>
          <pc:docMk/>
          <pc:sldMk cId="1723388756" sldId="334"/>
        </pc:sldMkLst>
      </pc:sldChg>
      <pc:sldChg chg="del">
        <pc:chgData name="Alana Rivera" userId="S::arg3669@ads.northwestern.edu::fc8b707a-b7e9-4f2a-8d71-2d76819b7881" providerId="AD" clId="Web-{4B9BCC0D-BD52-1D95-AEA3-D55742B4AE78}" dt="2023-10-26T22:55:06.340" v="28"/>
        <pc:sldMkLst>
          <pc:docMk/>
          <pc:sldMk cId="1075068133" sldId="335"/>
        </pc:sldMkLst>
      </pc:sldChg>
      <pc:sldChg chg="add">
        <pc:chgData name="Alana Rivera" userId="S::arg3669@ads.northwestern.edu::fc8b707a-b7e9-4f2a-8d71-2d76819b7881" providerId="AD" clId="Web-{4B9BCC0D-BD52-1D95-AEA3-D55742B4AE78}" dt="2023-10-26T22:57:33.891" v="74"/>
        <pc:sldMkLst>
          <pc:docMk/>
          <pc:sldMk cId="3938679307" sldId="335"/>
        </pc:sldMkLst>
      </pc:sldChg>
      <pc:sldChg chg="del">
        <pc:chgData name="Alana Rivera" userId="S::arg3669@ads.northwestern.edu::fc8b707a-b7e9-4f2a-8d71-2d76819b7881" providerId="AD" clId="Web-{4B9BCC0D-BD52-1D95-AEA3-D55742B4AE78}" dt="2023-10-26T22:54:56.433" v="11"/>
        <pc:sldMkLst>
          <pc:docMk/>
          <pc:sldMk cId="141936653" sldId="336"/>
        </pc:sldMkLst>
      </pc:sldChg>
      <pc:sldChg chg="add">
        <pc:chgData name="Alana Rivera" userId="S::arg3669@ads.northwestern.edu::fc8b707a-b7e9-4f2a-8d71-2d76819b7881" providerId="AD" clId="Web-{4B9BCC0D-BD52-1D95-AEA3-D55742B4AE78}" dt="2023-10-26T22:57:33.953" v="75"/>
        <pc:sldMkLst>
          <pc:docMk/>
          <pc:sldMk cId="2978250899" sldId="336"/>
        </pc:sldMkLst>
      </pc:sldChg>
      <pc:sldChg chg="add">
        <pc:chgData name="Alana Rivera" userId="S::arg3669@ads.northwestern.edu::fc8b707a-b7e9-4f2a-8d71-2d76819b7881" providerId="AD" clId="Web-{4B9BCC0D-BD52-1D95-AEA3-D55742B4AE78}" dt="2023-10-26T22:57:34.031" v="76"/>
        <pc:sldMkLst>
          <pc:docMk/>
          <pc:sldMk cId="280715593" sldId="337"/>
        </pc:sldMkLst>
      </pc:sldChg>
      <pc:sldChg chg="del">
        <pc:chgData name="Alana Rivera" userId="S::arg3669@ads.northwestern.edu::fc8b707a-b7e9-4f2a-8d71-2d76819b7881" providerId="AD" clId="Web-{4B9BCC0D-BD52-1D95-AEA3-D55742B4AE78}" dt="2023-10-26T22:54:56.433" v="12"/>
        <pc:sldMkLst>
          <pc:docMk/>
          <pc:sldMk cId="3990962313" sldId="337"/>
        </pc:sldMkLst>
      </pc:sldChg>
      <pc:sldChg chg="add">
        <pc:chgData name="Alana Rivera" userId="S::arg3669@ads.northwestern.edu::fc8b707a-b7e9-4f2a-8d71-2d76819b7881" providerId="AD" clId="Web-{4B9BCC0D-BD52-1D95-AEA3-D55742B4AE78}" dt="2023-10-26T22:57:34.156" v="77"/>
        <pc:sldMkLst>
          <pc:docMk/>
          <pc:sldMk cId="833622643" sldId="338"/>
        </pc:sldMkLst>
      </pc:sldChg>
      <pc:sldChg chg="del">
        <pc:chgData name="Alana Rivera" userId="S::arg3669@ads.northwestern.edu::fc8b707a-b7e9-4f2a-8d71-2d76819b7881" providerId="AD" clId="Web-{4B9BCC0D-BD52-1D95-AEA3-D55742B4AE78}" dt="2023-10-26T22:54:56.433" v="13"/>
        <pc:sldMkLst>
          <pc:docMk/>
          <pc:sldMk cId="3164125838" sldId="338"/>
        </pc:sldMkLst>
      </pc:sldChg>
      <pc:sldChg chg="del">
        <pc:chgData name="Alana Rivera" userId="S::arg3669@ads.northwestern.edu::fc8b707a-b7e9-4f2a-8d71-2d76819b7881" providerId="AD" clId="Web-{4B9BCC0D-BD52-1D95-AEA3-D55742B4AE78}" dt="2023-10-26T22:54:56.433" v="14"/>
        <pc:sldMkLst>
          <pc:docMk/>
          <pc:sldMk cId="456649827" sldId="339"/>
        </pc:sldMkLst>
      </pc:sldChg>
      <pc:sldChg chg="add">
        <pc:chgData name="Alana Rivera" userId="S::arg3669@ads.northwestern.edu::fc8b707a-b7e9-4f2a-8d71-2d76819b7881" providerId="AD" clId="Web-{4B9BCC0D-BD52-1D95-AEA3-D55742B4AE78}" dt="2023-10-26T22:57:34.203" v="78"/>
        <pc:sldMkLst>
          <pc:docMk/>
          <pc:sldMk cId="3706943630" sldId="339"/>
        </pc:sldMkLst>
      </pc:sldChg>
      <pc:sldChg chg="add">
        <pc:chgData name="Alana Rivera" userId="S::arg3669@ads.northwestern.edu::fc8b707a-b7e9-4f2a-8d71-2d76819b7881" providerId="AD" clId="Web-{4B9BCC0D-BD52-1D95-AEA3-D55742B4AE78}" dt="2023-10-26T22:57:34.281" v="79"/>
        <pc:sldMkLst>
          <pc:docMk/>
          <pc:sldMk cId="557262817" sldId="340"/>
        </pc:sldMkLst>
      </pc:sldChg>
      <pc:sldChg chg="del">
        <pc:chgData name="Alana Rivera" userId="S::arg3669@ads.northwestern.edu::fc8b707a-b7e9-4f2a-8d71-2d76819b7881" providerId="AD" clId="Web-{4B9BCC0D-BD52-1D95-AEA3-D55742B4AE78}" dt="2023-10-26T22:54:56.433" v="15"/>
        <pc:sldMkLst>
          <pc:docMk/>
          <pc:sldMk cId="1720762009" sldId="340"/>
        </pc:sldMkLst>
      </pc:sldChg>
      <pc:sldChg chg="del">
        <pc:chgData name="Alana Rivera" userId="S::arg3669@ads.northwestern.edu::fc8b707a-b7e9-4f2a-8d71-2d76819b7881" providerId="AD" clId="Web-{4B9BCC0D-BD52-1D95-AEA3-D55742B4AE78}" dt="2023-10-26T22:54:56.433" v="16"/>
        <pc:sldMkLst>
          <pc:docMk/>
          <pc:sldMk cId="896628379" sldId="341"/>
        </pc:sldMkLst>
      </pc:sldChg>
      <pc:sldChg chg="add">
        <pc:chgData name="Alana Rivera" userId="S::arg3669@ads.northwestern.edu::fc8b707a-b7e9-4f2a-8d71-2d76819b7881" providerId="AD" clId="Web-{4B9BCC0D-BD52-1D95-AEA3-D55742B4AE78}" dt="2023-10-26T22:57:34.344" v="80"/>
        <pc:sldMkLst>
          <pc:docMk/>
          <pc:sldMk cId="2861273459" sldId="341"/>
        </pc:sldMkLst>
      </pc:sldChg>
      <pc:sldChg chg="add">
        <pc:chgData name="Alana Rivera" userId="S::arg3669@ads.northwestern.edu::fc8b707a-b7e9-4f2a-8d71-2d76819b7881" providerId="AD" clId="Web-{4B9BCC0D-BD52-1D95-AEA3-D55742B4AE78}" dt="2023-10-26T22:57:34.625" v="81"/>
        <pc:sldMkLst>
          <pc:docMk/>
          <pc:sldMk cId="241970139" sldId="342"/>
        </pc:sldMkLst>
      </pc:sldChg>
      <pc:sldChg chg="del">
        <pc:chgData name="Alana Rivera" userId="S::arg3669@ads.northwestern.edu::fc8b707a-b7e9-4f2a-8d71-2d76819b7881" providerId="AD" clId="Web-{4B9BCC0D-BD52-1D95-AEA3-D55742B4AE78}" dt="2023-10-26T22:55:06.340" v="29"/>
        <pc:sldMkLst>
          <pc:docMk/>
          <pc:sldMk cId="602709780" sldId="342"/>
        </pc:sldMkLst>
      </pc:sldChg>
      <pc:sldChg chg="del">
        <pc:chgData name="Alana Rivera" userId="S::arg3669@ads.northwestern.edu::fc8b707a-b7e9-4f2a-8d71-2d76819b7881" providerId="AD" clId="Web-{4B9BCC0D-BD52-1D95-AEA3-D55742B4AE78}" dt="2023-10-26T22:55:06.340" v="30"/>
        <pc:sldMkLst>
          <pc:docMk/>
          <pc:sldMk cId="1723697752" sldId="343"/>
        </pc:sldMkLst>
      </pc:sldChg>
      <pc:sldChg chg="add">
        <pc:chgData name="Alana Rivera" userId="S::arg3669@ads.northwestern.edu::fc8b707a-b7e9-4f2a-8d71-2d76819b7881" providerId="AD" clId="Web-{4B9BCC0D-BD52-1D95-AEA3-D55742B4AE78}" dt="2023-10-26T22:57:34.672" v="82"/>
        <pc:sldMkLst>
          <pc:docMk/>
          <pc:sldMk cId="2031206474" sldId="343"/>
        </pc:sldMkLst>
      </pc:sldChg>
      <pc:sldChg chg="add">
        <pc:chgData name="Alana Rivera" userId="S::arg3669@ads.northwestern.edu::fc8b707a-b7e9-4f2a-8d71-2d76819b7881" providerId="AD" clId="Web-{4B9BCC0D-BD52-1D95-AEA3-D55742B4AE78}" dt="2023-10-26T22:57:34.750" v="83"/>
        <pc:sldMkLst>
          <pc:docMk/>
          <pc:sldMk cId="3893276318" sldId="344"/>
        </pc:sldMkLst>
      </pc:sldChg>
      <pc:sldChg chg="del">
        <pc:chgData name="Alana Rivera" userId="S::arg3669@ads.northwestern.edu::fc8b707a-b7e9-4f2a-8d71-2d76819b7881" providerId="AD" clId="Web-{4B9BCC0D-BD52-1D95-AEA3-D55742B4AE78}" dt="2023-10-26T22:54:51.199" v="5"/>
        <pc:sldMkLst>
          <pc:docMk/>
          <pc:sldMk cId="4045944319" sldId="344"/>
        </pc:sldMkLst>
      </pc:sldChg>
      <pc:sldChg chg="del">
        <pc:chgData name="Alana Rivera" userId="S::arg3669@ads.northwestern.edu::fc8b707a-b7e9-4f2a-8d71-2d76819b7881" providerId="AD" clId="Web-{4B9BCC0D-BD52-1D95-AEA3-D55742B4AE78}" dt="2023-10-26T22:54:51.199" v="6"/>
        <pc:sldMkLst>
          <pc:docMk/>
          <pc:sldMk cId="1360742638" sldId="345"/>
        </pc:sldMkLst>
      </pc:sldChg>
      <pc:sldChg chg="add">
        <pc:chgData name="Alana Rivera" userId="S::arg3669@ads.northwestern.edu::fc8b707a-b7e9-4f2a-8d71-2d76819b7881" providerId="AD" clId="Web-{4B9BCC0D-BD52-1D95-AEA3-D55742B4AE78}" dt="2023-10-26T22:57:34.828" v="84"/>
        <pc:sldMkLst>
          <pc:docMk/>
          <pc:sldMk cId="4138294900" sldId="345"/>
        </pc:sldMkLst>
      </pc:sldChg>
      <pc:sldChg chg="add">
        <pc:chgData name="Alana Rivera" userId="S::arg3669@ads.northwestern.edu::fc8b707a-b7e9-4f2a-8d71-2d76819b7881" providerId="AD" clId="Web-{4B9BCC0D-BD52-1D95-AEA3-D55742B4AE78}" dt="2023-10-26T22:57:34.906" v="85"/>
        <pc:sldMkLst>
          <pc:docMk/>
          <pc:sldMk cId="1737413020" sldId="346"/>
        </pc:sldMkLst>
      </pc:sldChg>
      <pc:sldChg chg="del">
        <pc:chgData name="Alana Rivera" userId="S::arg3669@ads.northwestern.edu::fc8b707a-b7e9-4f2a-8d71-2d76819b7881" providerId="AD" clId="Web-{4B9BCC0D-BD52-1D95-AEA3-D55742B4AE78}" dt="2023-10-26T22:54:51.199" v="7"/>
        <pc:sldMkLst>
          <pc:docMk/>
          <pc:sldMk cId="4100603420" sldId="346"/>
        </pc:sldMkLst>
      </pc:sldChg>
      <pc:sldChg chg="add">
        <pc:chgData name="Alana Rivera" userId="S::arg3669@ads.northwestern.edu::fc8b707a-b7e9-4f2a-8d71-2d76819b7881" providerId="AD" clId="Web-{4B9BCC0D-BD52-1D95-AEA3-D55742B4AE78}" dt="2023-10-26T22:57:34.969" v="86"/>
        <pc:sldMkLst>
          <pc:docMk/>
          <pc:sldMk cId="1911569488" sldId="347"/>
        </pc:sldMkLst>
      </pc:sldChg>
      <pc:sldChg chg="del">
        <pc:chgData name="Alana Rivera" userId="S::arg3669@ads.northwestern.edu::fc8b707a-b7e9-4f2a-8d71-2d76819b7881" providerId="AD" clId="Web-{4B9BCC0D-BD52-1D95-AEA3-D55742B4AE78}" dt="2023-10-26T22:54:51.199" v="8"/>
        <pc:sldMkLst>
          <pc:docMk/>
          <pc:sldMk cId="3226737532" sldId="347"/>
        </pc:sldMkLst>
      </pc:sldChg>
      <pc:sldChg chg="add">
        <pc:chgData name="Alana Rivera" userId="S::arg3669@ads.northwestern.edu::fc8b707a-b7e9-4f2a-8d71-2d76819b7881" providerId="AD" clId="Web-{4B9BCC0D-BD52-1D95-AEA3-D55742B4AE78}" dt="2023-10-26T22:57:35.047" v="87"/>
        <pc:sldMkLst>
          <pc:docMk/>
          <pc:sldMk cId="1023029400" sldId="348"/>
        </pc:sldMkLst>
      </pc:sldChg>
      <pc:sldChg chg="del">
        <pc:chgData name="Alana Rivera" userId="S::arg3669@ads.northwestern.edu::fc8b707a-b7e9-4f2a-8d71-2d76819b7881" providerId="AD" clId="Web-{4B9BCC0D-BD52-1D95-AEA3-D55742B4AE78}" dt="2023-10-26T22:54:51.199" v="9"/>
        <pc:sldMkLst>
          <pc:docMk/>
          <pc:sldMk cId="2756040427" sldId="348"/>
        </pc:sldMkLst>
      </pc:sldChg>
      <pc:sldChg chg="add">
        <pc:chgData name="Alana Rivera" userId="S::arg3669@ads.northwestern.edu::fc8b707a-b7e9-4f2a-8d71-2d76819b7881" providerId="AD" clId="Web-{4B9BCC0D-BD52-1D95-AEA3-D55742B4AE78}" dt="2023-10-26T22:57:35.125" v="88"/>
        <pc:sldMkLst>
          <pc:docMk/>
          <pc:sldMk cId="1514205722" sldId="349"/>
        </pc:sldMkLst>
      </pc:sldChg>
      <pc:sldChg chg="del">
        <pc:chgData name="Alana Rivera" userId="S::arg3669@ads.northwestern.edu::fc8b707a-b7e9-4f2a-8d71-2d76819b7881" providerId="AD" clId="Web-{4B9BCC0D-BD52-1D95-AEA3-D55742B4AE78}" dt="2023-10-26T22:54:51.199" v="10"/>
        <pc:sldMkLst>
          <pc:docMk/>
          <pc:sldMk cId="2201257834" sldId="349"/>
        </pc:sldMkLst>
      </pc:sldChg>
      <pc:sldChg chg="add">
        <pc:chgData name="Alana Rivera" userId="S::arg3669@ads.northwestern.edu::fc8b707a-b7e9-4f2a-8d71-2d76819b7881" providerId="AD" clId="Web-{4B9BCC0D-BD52-1D95-AEA3-D55742B4AE78}" dt="2023-10-26T22:57:35.313" v="89"/>
        <pc:sldMkLst>
          <pc:docMk/>
          <pc:sldMk cId="298559796" sldId="350"/>
        </pc:sldMkLst>
      </pc:sldChg>
      <pc:sldChg chg="del">
        <pc:chgData name="Alana Rivera" userId="S::arg3669@ads.northwestern.edu::fc8b707a-b7e9-4f2a-8d71-2d76819b7881" providerId="AD" clId="Web-{4B9BCC0D-BD52-1D95-AEA3-D55742B4AE78}" dt="2023-10-26T22:54:47.871" v="4"/>
        <pc:sldMkLst>
          <pc:docMk/>
          <pc:sldMk cId="3319014861" sldId="350"/>
        </pc:sldMkLst>
      </pc:sldChg>
      <pc:sldChg chg="add">
        <pc:chgData name="Alana Rivera" userId="S::arg3669@ads.northwestern.edu::fc8b707a-b7e9-4f2a-8d71-2d76819b7881" providerId="AD" clId="Web-{4B9BCC0D-BD52-1D95-AEA3-D55742B4AE78}" dt="2023-10-26T22:57:35.516" v="90"/>
        <pc:sldMkLst>
          <pc:docMk/>
          <pc:sldMk cId="1470642698" sldId="351"/>
        </pc:sldMkLst>
      </pc:sldChg>
      <pc:sldChg chg="del">
        <pc:chgData name="Alana Rivera" userId="S::arg3669@ads.northwestern.edu::fc8b707a-b7e9-4f2a-8d71-2d76819b7881" providerId="AD" clId="Web-{4B9BCC0D-BD52-1D95-AEA3-D55742B4AE78}" dt="2023-10-26T22:54:47.152" v="3"/>
        <pc:sldMkLst>
          <pc:docMk/>
          <pc:sldMk cId="3965470321" sldId="351"/>
        </pc:sldMkLst>
      </pc:sldChg>
      <pc:sldChg chg="del">
        <pc:chgData name="Alana Rivera" userId="S::arg3669@ads.northwestern.edu::fc8b707a-b7e9-4f2a-8d71-2d76819b7881" providerId="AD" clId="Web-{4B9BCC0D-BD52-1D95-AEA3-D55742B4AE78}" dt="2023-10-26T22:54:46.464" v="2"/>
        <pc:sldMkLst>
          <pc:docMk/>
          <pc:sldMk cId="1042414619" sldId="352"/>
        </pc:sldMkLst>
      </pc:sldChg>
      <pc:sldChg chg="add">
        <pc:chgData name="Alana Rivera" userId="S::arg3669@ads.northwestern.edu::fc8b707a-b7e9-4f2a-8d71-2d76819b7881" providerId="AD" clId="Web-{4B9BCC0D-BD52-1D95-AEA3-D55742B4AE78}" dt="2023-10-26T22:57:35.563" v="91"/>
        <pc:sldMkLst>
          <pc:docMk/>
          <pc:sldMk cId="2119821108" sldId="352"/>
        </pc:sldMkLst>
      </pc:sldChg>
      <pc:sldChg chg="del">
        <pc:chgData name="Alana Rivera" userId="S::arg3669@ads.northwestern.edu::fc8b707a-b7e9-4f2a-8d71-2d76819b7881" providerId="AD" clId="Web-{4B9BCC0D-BD52-1D95-AEA3-D55742B4AE78}" dt="2023-10-26T22:54:42.402" v="1"/>
        <pc:sldMkLst>
          <pc:docMk/>
          <pc:sldMk cId="376585305" sldId="353"/>
        </pc:sldMkLst>
      </pc:sldChg>
      <pc:sldChg chg="add">
        <pc:chgData name="Alana Rivera" userId="S::arg3669@ads.northwestern.edu::fc8b707a-b7e9-4f2a-8d71-2d76819b7881" providerId="AD" clId="Web-{4B9BCC0D-BD52-1D95-AEA3-D55742B4AE78}" dt="2023-10-26T22:57:35.641" v="92"/>
        <pc:sldMkLst>
          <pc:docMk/>
          <pc:sldMk cId="3423057005" sldId="353"/>
        </pc:sldMkLst>
      </pc:sldChg>
      <pc:sldChg chg="add">
        <pc:chgData name="Alana Rivera" userId="S::arg3669@ads.northwestern.edu::fc8b707a-b7e9-4f2a-8d71-2d76819b7881" providerId="AD" clId="Web-{4B9BCC0D-BD52-1D95-AEA3-D55742B4AE78}" dt="2023-10-26T22:57:35.688" v="93"/>
        <pc:sldMkLst>
          <pc:docMk/>
          <pc:sldMk cId="3220024914" sldId="354"/>
        </pc:sldMkLst>
      </pc:sldChg>
      <pc:sldChg chg="del">
        <pc:chgData name="Alana Rivera" userId="S::arg3669@ads.northwestern.edu::fc8b707a-b7e9-4f2a-8d71-2d76819b7881" providerId="AD" clId="Web-{4B9BCC0D-BD52-1D95-AEA3-D55742B4AE78}" dt="2023-10-26T22:54:39.433" v="0"/>
        <pc:sldMkLst>
          <pc:docMk/>
          <pc:sldMk cId="3265107839" sldId="354"/>
        </pc:sldMkLst>
      </pc:sldChg>
      <pc:sldChg chg="add">
        <pc:chgData name="Alana Rivera" userId="S::arg3669@ads.northwestern.edu::fc8b707a-b7e9-4f2a-8d71-2d76819b7881" providerId="AD" clId="Web-{4B9BCC0D-BD52-1D95-AEA3-D55742B4AE78}" dt="2023-10-26T22:57:35.719" v="94"/>
        <pc:sldMkLst>
          <pc:docMk/>
          <pc:sldMk cId="891490698" sldId="355"/>
        </pc:sldMkLst>
      </pc:sldChg>
      <pc:sldChg chg="del">
        <pc:chgData name="Alana Rivera" userId="S::arg3669@ads.northwestern.edu::fc8b707a-b7e9-4f2a-8d71-2d76819b7881" providerId="AD" clId="Web-{4B9BCC0D-BD52-1D95-AEA3-D55742B4AE78}" dt="2023-10-26T22:55:31.450" v="31"/>
        <pc:sldMkLst>
          <pc:docMk/>
          <pc:sldMk cId="4278821000" sldId="355"/>
        </pc:sldMkLst>
      </pc:sldChg>
      <pc:sldChg chg="add">
        <pc:chgData name="Alana Rivera" userId="S::arg3669@ads.northwestern.edu::fc8b707a-b7e9-4f2a-8d71-2d76819b7881" providerId="AD" clId="Web-{4B9BCC0D-BD52-1D95-AEA3-D55742B4AE78}" dt="2023-10-26T22:57:35.766" v="95"/>
        <pc:sldMkLst>
          <pc:docMk/>
          <pc:sldMk cId="121017519" sldId="356"/>
        </pc:sldMkLst>
      </pc:sldChg>
      <pc:sldChg chg="del">
        <pc:chgData name="Alana Rivera" userId="S::arg3669@ads.northwestern.edu::fc8b707a-b7e9-4f2a-8d71-2d76819b7881" providerId="AD" clId="Web-{4B9BCC0D-BD52-1D95-AEA3-D55742B4AE78}" dt="2023-10-26T22:55:31.450" v="32"/>
        <pc:sldMkLst>
          <pc:docMk/>
          <pc:sldMk cId="1719875926" sldId="356"/>
        </pc:sldMkLst>
      </pc:sldChg>
      <pc:sldChg chg="add">
        <pc:chgData name="Alana Rivera" userId="S::arg3669@ads.northwestern.edu::fc8b707a-b7e9-4f2a-8d71-2d76819b7881" providerId="AD" clId="Web-{4B9BCC0D-BD52-1D95-AEA3-D55742B4AE78}" dt="2023-10-26T22:57:35.859" v="96"/>
        <pc:sldMkLst>
          <pc:docMk/>
          <pc:sldMk cId="1258023317" sldId="357"/>
        </pc:sldMkLst>
      </pc:sldChg>
      <pc:sldChg chg="del">
        <pc:chgData name="Alana Rivera" userId="S::arg3669@ads.northwestern.edu::fc8b707a-b7e9-4f2a-8d71-2d76819b7881" providerId="AD" clId="Web-{4B9BCC0D-BD52-1D95-AEA3-D55742B4AE78}" dt="2023-10-26T22:55:31.466" v="33"/>
        <pc:sldMkLst>
          <pc:docMk/>
          <pc:sldMk cId="1922961569" sldId="357"/>
        </pc:sldMkLst>
      </pc:sldChg>
      <pc:sldChg chg="add">
        <pc:chgData name="Alana Rivera" userId="S::arg3669@ads.northwestern.edu::fc8b707a-b7e9-4f2a-8d71-2d76819b7881" providerId="AD" clId="Web-{4B9BCC0D-BD52-1D95-AEA3-D55742B4AE78}" dt="2023-10-26T22:57:35.953" v="97"/>
        <pc:sldMkLst>
          <pc:docMk/>
          <pc:sldMk cId="962919880" sldId="358"/>
        </pc:sldMkLst>
      </pc:sldChg>
      <pc:sldChg chg="del">
        <pc:chgData name="Alana Rivera" userId="S::arg3669@ads.northwestern.edu::fc8b707a-b7e9-4f2a-8d71-2d76819b7881" providerId="AD" clId="Web-{4B9BCC0D-BD52-1D95-AEA3-D55742B4AE78}" dt="2023-10-26T22:55:31.466" v="34"/>
        <pc:sldMkLst>
          <pc:docMk/>
          <pc:sldMk cId="1188759468" sldId="358"/>
        </pc:sldMkLst>
      </pc:sldChg>
      <pc:sldChg chg="del">
        <pc:chgData name="Alana Rivera" userId="S::arg3669@ads.northwestern.edu::fc8b707a-b7e9-4f2a-8d71-2d76819b7881" providerId="AD" clId="Web-{4B9BCC0D-BD52-1D95-AEA3-D55742B4AE78}" dt="2023-10-26T22:55:31.466" v="35"/>
        <pc:sldMkLst>
          <pc:docMk/>
          <pc:sldMk cId="1082701738" sldId="359"/>
        </pc:sldMkLst>
      </pc:sldChg>
      <pc:sldChg chg="add">
        <pc:chgData name="Alana Rivera" userId="S::arg3669@ads.northwestern.edu::fc8b707a-b7e9-4f2a-8d71-2d76819b7881" providerId="AD" clId="Web-{4B9BCC0D-BD52-1D95-AEA3-D55742B4AE78}" dt="2023-10-26T22:57:36.063" v="98"/>
        <pc:sldMkLst>
          <pc:docMk/>
          <pc:sldMk cId="1388864445" sldId="359"/>
        </pc:sldMkLst>
      </pc:sldChg>
      <pc:sldChg chg="del">
        <pc:chgData name="Alana Rivera" userId="S::arg3669@ads.northwestern.edu::fc8b707a-b7e9-4f2a-8d71-2d76819b7881" providerId="AD" clId="Web-{4B9BCC0D-BD52-1D95-AEA3-D55742B4AE78}" dt="2023-10-26T22:55:31.466" v="36"/>
        <pc:sldMkLst>
          <pc:docMk/>
          <pc:sldMk cId="841901757" sldId="360"/>
        </pc:sldMkLst>
      </pc:sldChg>
      <pc:sldChg chg="add">
        <pc:chgData name="Alana Rivera" userId="S::arg3669@ads.northwestern.edu::fc8b707a-b7e9-4f2a-8d71-2d76819b7881" providerId="AD" clId="Web-{4B9BCC0D-BD52-1D95-AEA3-D55742B4AE78}" dt="2023-10-26T22:57:36.125" v="99"/>
        <pc:sldMkLst>
          <pc:docMk/>
          <pc:sldMk cId="1070374548" sldId="360"/>
        </pc:sldMkLst>
      </pc:sldChg>
      <pc:sldChg chg="add">
        <pc:chgData name="Alana Rivera" userId="S::arg3669@ads.northwestern.edu::fc8b707a-b7e9-4f2a-8d71-2d76819b7881" providerId="AD" clId="Web-{4B9BCC0D-BD52-1D95-AEA3-D55742B4AE78}" dt="2023-10-26T22:57:36.172" v="100"/>
        <pc:sldMkLst>
          <pc:docMk/>
          <pc:sldMk cId="2488097803" sldId="361"/>
        </pc:sldMkLst>
      </pc:sldChg>
      <pc:sldChg chg="del">
        <pc:chgData name="Alana Rivera" userId="S::arg3669@ads.northwestern.edu::fc8b707a-b7e9-4f2a-8d71-2d76819b7881" providerId="AD" clId="Web-{4B9BCC0D-BD52-1D95-AEA3-D55742B4AE78}" dt="2023-10-26T22:55:31.466" v="37"/>
        <pc:sldMkLst>
          <pc:docMk/>
          <pc:sldMk cId="4003551149" sldId="361"/>
        </pc:sldMkLst>
      </pc:sldChg>
      <pc:sldChg chg="del">
        <pc:chgData name="Alana Rivera" userId="S::arg3669@ads.northwestern.edu::fc8b707a-b7e9-4f2a-8d71-2d76819b7881" providerId="AD" clId="Web-{4B9BCC0D-BD52-1D95-AEA3-D55742B4AE78}" dt="2023-10-26T22:55:31.466" v="38"/>
        <pc:sldMkLst>
          <pc:docMk/>
          <pc:sldMk cId="1617369182" sldId="362"/>
        </pc:sldMkLst>
      </pc:sldChg>
      <pc:sldChg chg="add">
        <pc:chgData name="Alana Rivera" userId="S::arg3669@ads.northwestern.edu::fc8b707a-b7e9-4f2a-8d71-2d76819b7881" providerId="AD" clId="Web-{4B9BCC0D-BD52-1D95-AEA3-D55742B4AE78}" dt="2023-10-26T22:57:36.203" v="101"/>
        <pc:sldMkLst>
          <pc:docMk/>
          <pc:sldMk cId="1739610818" sldId="362"/>
        </pc:sldMkLst>
      </pc:sldChg>
      <pc:sldChg chg="del">
        <pc:chgData name="Alana Rivera" userId="S::arg3669@ads.northwestern.edu::fc8b707a-b7e9-4f2a-8d71-2d76819b7881" providerId="AD" clId="Web-{4B9BCC0D-BD52-1D95-AEA3-D55742B4AE78}" dt="2023-10-26T22:55:31.466" v="39"/>
        <pc:sldMkLst>
          <pc:docMk/>
          <pc:sldMk cId="1912838282" sldId="363"/>
        </pc:sldMkLst>
      </pc:sldChg>
      <pc:sldChg chg="add">
        <pc:chgData name="Alana Rivera" userId="S::arg3669@ads.northwestern.edu::fc8b707a-b7e9-4f2a-8d71-2d76819b7881" providerId="AD" clId="Web-{4B9BCC0D-BD52-1D95-AEA3-D55742B4AE78}" dt="2023-10-26T22:57:36.297" v="102"/>
        <pc:sldMkLst>
          <pc:docMk/>
          <pc:sldMk cId="3087974790" sldId="363"/>
        </pc:sldMkLst>
      </pc:sldChg>
      <pc:sldChg chg="add">
        <pc:chgData name="Alana Rivera" userId="S::arg3669@ads.northwestern.edu::fc8b707a-b7e9-4f2a-8d71-2d76819b7881" providerId="AD" clId="Web-{4B9BCC0D-BD52-1D95-AEA3-D55742B4AE78}" dt="2023-10-26T22:57:36.422" v="103"/>
        <pc:sldMkLst>
          <pc:docMk/>
          <pc:sldMk cId="326917916" sldId="364"/>
        </pc:sldMkLst>
      </pc:sldChg>
      <pc:sldChg chg="del">
        <pc:chgData name="Alana Rivera" userId="S::arg3669@ads.northwestern.edu::fc8b707a-b7e9-4f2a-8d71-2d76819b7881" providerId="AD" clId="Web-{4B9BCC0D-BD52-1D95-AEA3-D55742B4AE78}" dt="2023-10-26T22:55:31.481" v="40"/>
        <pc:sldMkLst>
          <pc:docMk/>
          <pc:sldMk cId="4222799180" sldId="364"/>
        </pc:sldMkLst>
      </pc:sldChg>
      <pc:sldChg chg="del">
        <pc:chgData name="Alana Rivera" userId="S::arg3669@ads.northwestern.edu::fc8b707a-b7e9-4f2a-8d71-2d76819b7881" providerId="AD" clId="Web-{4B9BCC0D-BD52-1D95-AEA3-D55742B4AE78}" dt="2023-10-26T22:55:31.481" v="41"/>
        <pc:sldMkLst>
          <pc:docMk/>
          <pc:sldMk cId="3748247682" sldId="365"/>
        </pc:sldMkLst>
      </pc:sldChg>
      <pc:sldChg chg="del">
        <pc:chgData name="Alana Rivera" userId="S::arg3669@ads.northwestern.edu::fc8b707a-b7e9-4f2a-8d71-2d76819b7881" providerId="AD" clId="Web-{4B9BCC0D-BD52-1D95-AEA3-D55742B4AE78}" dt="2023-10-26T22:55:31.481" v="42"/>
        <pc:sldMkLst>
          <pc:docMk/>
          <pc:sldMk cId="1417026892" sldId="366"/>
        </pc:sldMkLst>
      </pc:sldChg>
      <pc:sldChg chg="del">
        <pc:chgData name="Alana Rivera" userId="S::arg3669@ads.northwestern.edu::fc8b707a-b7e9-4f2a-8d71-2d76819b7881" providerId="AD" clId="Web-{4B9BCC0D-BD52-1D95-AEA3-D55742B4AE78}" dt="2023-10-26T22:55:31.481" v="43"/>
        <pc:sldMkLst>
          <pc:docMk/>
          <pc:sldMk cId="2066270196" sldId="367"/>
        </pc:sldMkLst>
      </pc:sldChg>
      <pc:sldChg chg="del">
        <pc:chgData name="Alana Rivera" userId="S::arg3669@ads.northwestern.edu::fc8b707a-b7e9-4f2a-8d71-2d76819b7881" providerId="AD" clId="Web-{4B9BCC0D-BD52-1D95-AEA3-D55742B4AE78}" dt="2023-10-26T22:55:31.481" v="44"/>
        <pc:sldMkLst>
          <pc:docMk/>
          <pc:sldMk cId="4026914195" sldId="368"/>
        </pc:sldMkLst>
      </pc:sldChg>
      <pc:sldChg chg="del">
        <pc:chgData name="Alana Rivera" userId="S::arg3669@ads.northwestern.edu::fc8b707a-b7e9-4f2a-8d71-2d76819b7881" providerId="AD" clId="Web-{4B9BCC0D-BD52-1D95-AEA3-D55742B4AE78}" dt="2023-10-26T22:55:31.481" v="45"/>
        <pc:sldMkLst>
          <pc:docMk/>
          <pc:sldMk cId="1379552975" sldId="369"/>
        </pc:sldMkLst>
      </pc:sldChg>
      <pc:sldChg chg="del">
        <pc:chgData name="Alana Rivera" userId="S::arg3669@ads.northwestern.edu::fc8b707a-b7e9-4f2a-8d71-2d76819b7881" providerId="AD" clId="Web-{4B9BCC0D-BD52-1D95-AEA3-D55742B4AE78}" dt="2023-10-26T22:55:31.481" v="46"/>
        <pc:sldMkLst>
          <pc:docMk/>
          <pc:sldMk cId="223006512" sldId="370"/>
        </pc:sldMkLst>
      </pc:sldChg>
      <pc:sldChg chg="del">
        <pc:chgData name="Alana Rivera" userId="S::arg3669@ads.northwestern.edu::fc8b707a-b7e9-4f2a-8d71-2d76819b7881" providerId="AD" clId="Web-{4B9BCC0D-BD52-1D95-AEA3-D55742B4AE78}" dt="2023-10-26T22:55:31.481" v="47"/>
        <pc:sldMkLst>
          <pc:docMk/>
          <pc:sldMk cId="2220850210" sldId="371"/>
        </pc:sldMkLst>
      </pc:sldChg>
      <pc:sldChg chg="del">
        <pc:chgData name="Alana Rivera" userId="S::arg3669@ads.northwestern.edu::fc8b707a-b7e9-4f2a-8d71-2d76819b7881" providerId="AD" clId="Web-{4B9BCC0D-BD52-1D95-AEA3-D55742B4AE78}" dt="2023-10-26T22:55:31.512" v="48"/>
        <pc:sldMkLst>
          <pc:docMk/>
          <pc:sldMk cId="1746088374" sldId="372"/>
        </pc:sldMkLst>
      </pc:sldChg>
      <pc:sldChg chg="del">
        <pc:chgData name="Alana Rivera" userId="S::arg3669@ads.northwestern.edu::fc8b707a-b7e9-4f2a-8d71-2d76819b7881" providerId="AD" clId="Web-{4B9BCC0D-BD52-1D95-AEA3-D55742B4AE78}" dt="2023-10-26T22:55:31.512" v="49"/>
        <pc:sldMkLst>
          <pc:docMk/>
          <pc:sldMk cId="907709128" sldId="373"/>
        </pc:sldMkLst>
      </pc:sldChg>
      <pc:sldChg chg="del">
        <pc:chgData name="Alana Rivera" userId="S::arg3669@ads.northwestern.edu::fc8b707a-b7e9-4f2a-8d71-2d76819b7881" providerId="AD" clId="Web-{4B9BCC0D-BD52-1D95-AEA3-D55742B4AE78}" dt="2023-10-26T22:55:31.512" v="50"/>
        <pc:sldMkLst>
          <pc:docMk/>
          <pc:sldMk cId="1886213167" sldId="374"/>
        </pc:sldMkLst>
      </pc:sldChg>
      <pc:sldChg chg="del">
        <pc:chgData name="Alana Rivera" userId="S::arg3669@ads.northwestern.edu::fc8b707a-b7e9-4f2a-8d71-2d76819b7881" providerId="AD" clId="Web-{4B9BCC0D-BD52-1D95-AEA3-D55742B4AE78}" dt="2023-10-26T22:55:31.512" v="51"/>
        <pc:sldMkLst>
          <pc:docMk/>
          <pc:sldMk cId="1074863652" sldId="375"/>
        </pc:sldMkLst>
      </pc:sldChg>
      <pc:sldChg chg="del">
        <pc:chgData name="Alana Rivera" userId="S::arg3669@ads.northwestern.edu::fc8b707a-b7e9-4f2a-8d71-2d76819b7881" providerId="AD" clId="Web-{4B9BCC0D-BD52-1D95-AEA3-D55742B4AE78}" dt="2023-10-26T22:55:31.512" v="52"/>
        <pc:sldMkLst>
          <pc:docMk/>
          <pc:sldMk cId="1244262026" sldId="376"/>
        </pc:sldMkLst>
      </pc:sldChg>
      <pc:sldChg chg="del">
        <pc:chgData name="Alana Rivera" userId="S::arg3669@ads.northwestern.edu::fc8b707a-b7e9-4f2a-8d71-2d76819b7881" providerId="AD" clId="Web-{4B9BCC0D-BD52-1D95-AEA3-D55742B4AE78}" dt="2023-10-26T22:55:31.528" v="53"/>
        <pc:sldMkLst>
          <pc:docMk/>
          <pc:sldMk cId="3772005447" sldId="377"/>
        </pc:sldMkLst>
      </pc:sldChg>
      <pc:sldChg chg="del">
        <pc:chgData name="Alana Rivera" userId="S::arg3669@ads.northwestern.edu::fc8b707a-b7e9-4f2a-8d71-2d76819b7881" providerId="AD" clId="Web-{4B9BCC0D-BD52-1D95-AEA3-D55742B4AE78}" dt="2023-10-26T22:55:46.950" v="54"/>
        <pc:sldMkLst>
          <pc:docMk/>
          <pc:sldMk cId="1554798049" sldId="378"/>
        </pc:sldMkLst>
      </pc:sldChg>
      <pc:sldChg chg="del">
        <pc:chgData name="Alana Rivera" userId="S::arg3669@ads.northwestern.edu::fc8b707a-b7e9-4f2a-8d71-2d76819b7881" providerId="AD" clId="Web-{4B9BCC0D-BD52-1D95-AEA3-D55742B4AE78}" dt="2023-10-26T22:55:46.950" v="55"/>
        <pc:sldMkLst>
          <pc:docMk/>
          <pc:sldMk cId="2093068639" sldId="379"/>
        </pc:sldMkLst>
      </pc:sldChg>
      <pc:sldChg chg="del">
        <pc:chgData name="Alana Rivera" userId="S::arg3669@ads.northwestern.edu::fc8b707a-b7e9-4f2a-8d71-2d76819b7881" providerId="AD" clId="Web-{4B9BCC0D-BD52-1D95-AEA3-D55742B4AE78}" dt="2023-10-26T22:55:46.950" v="56"/>
        <pc:sldMkLst>
          <pc:docMk/>
          <pc:sldMk cId="766198273" sldId="380"/>
        </pc:sldMkLst>
      </pc:sldChg>
      <pc:sldChg chg="del">
        <pc:chgData name="Alana Rivera" userId="S::arg3669@ads.northwestern.edu::fc8b707a-b7e9-4f2a-8d71-2d76819b7881" providerId="AD" clId="Web-{4B9BCC0D-BD52-1D95-AEA3-D55742B4AE78}" dt="2023-10-26T22:55:46.950" v="57"/>
        <pc:sldMkLst>
          <pc:docMk/>
          <pc:sldMk cId="1640553275" sldId="381"/>
        </pc:sldMkLst>
      </pc:sldChg>
      <pc:sldChg chg="del">
        <pc:chgData name="Alana Rivera" userId="S::arg3669@ads.northwestern.edu::fc8b707a-b7e9-4f2a-8d71-2d76819b7881" providerId="AD" clId="Web-{4B9BCC0D-BD52-1D95-AEA3-D55742B4AE78}" dt="2023-10-26T22:55:46.950" v="58"/>
        <pc:sldMkLst>
          <pc:docMk/>
          <pc:sldMk cId="35960598" sldId="382"/>
        </pc:sldMkLst>
      </pc:sldChg>
      <pc:sldChg chg="del">
        <pc:chgData name="Alana Rivera" userId="S::arg3669@ads.northwestern.edu::fc8b707a-b7e9-4f2a-8d71-2d76819b7881" providerId="AD" clId="Web-{4B9BCC0D-BD52-1D95-AEA3-D55742B4AE78}" dt="2023-10-26T22:55:46.950" v="59"/>
        <pc:sldMkLst>
          <pc:docMk/>
          <pc:sldMk cId="1576359421" sldId="383"/>
        </pc:sldMkLst>
      </pc:sldChg>
      <pc:sldChg chg="del">
        <pc:chgData name="Alana Rivera" userId="S::arg3669@ads.northwestern.edu::fc8b707a-b7e9-4f2a-8d71-2d76819b7881" providerId="AD" clId="Web-{4B9BCC0D-BD52-1D95-AEA3-D55742B4AE78}" dt="2023-10-26T22:55:46.950" v="60"/>
        <pc:sldMkLst>
          <pc:docMk/>
          <pc:sldMk cId="1872106977" sldId="384"/>
        </pc:sldMkLst>
      </pc:sldChg>
      <pc:sldChg chg="del">
        <pc:chgData name="Alana Rivera" userId="S::arg3669@ads.northwestern.edu::fc8b707a-b7e9-4f2a-8d71-2d76819b7881" providerId="AD" clId="Web-{4B9BCC0D-BD52-1D95-AEA3-D55742B4AE78}" dt="2023-10-26T22:55:46.950" v="61"/>
        <pc:sldMkLst>
          <pc:docMk/>
          <pc:sldMk cId="2275831050" sldId="385"/>
        </pc:sldMkLst>
      </pc:sldChg>
      <pc:sldChg chg="del">
        <pc:chgData name="Alana Rivera" userId="S::arg3669@ads.northwestern.edu::fc8b707a-b7e9-4f2a-8d71-2d76819b7881" providerId="AD" clId="Web-{4B9BCC0D-BD52-1D95-AEA3-D55742B4AE78}" dt="2023-10-26T22:55:46.950" v="62"/>
        <pc:sldMkLst>
          <pc:docMk/>
          <pc:sldMk cId="1657745860" sldId="386"/>
        </pc:sldMkLst>
      </pc:sldChg>
      <pc:sldChg chg="del">
        <pc:chgData name="Alana Rivera" userId="S::arg3669@ads.northwestern.edu::fc8b707a-b7e9-4f2a-8d71-2d76819b7881" providerId="AD" clId="Web-{4B9BCC0D-BD52-1D95-AEA3-D55742B4AE78}" dt="2023-10-26T22:55:46.950" v="63"/>
        <pc:sldMkLst>
          <pc:docMk/>
          <pc:sldMk cId="4153852776" sldId="387"/>
        </pc:sldMkLst>
      </pc:sldChg>
      <pc:sldChg chg="del">
        <pc:chgData name="Alana Rivera" userId="S::arg3669@ads.northwestern.edu::fc8b707a-b7e9-4f2a-8d71-2d76819b7881" providerId="AD" clId="Web-{4B9BCC0D-BD52-1D95-AEA3-D55742B4AE78}" dt="2023-10-26T22:55:06.309" v="17"/>
        <pc:sldMkLst>
          <pc:docMk/>
          <pc:sldMk cId="2992135919" sldId="388"/>
        </pc:sldMkLst>
      </pc:sldChg>
    </pc:docChg>
  </pc:docChgLst>
  <pc:docChgLst>
    <pc:chgData name="Patricia Ann Lee King" userId="S::pal094@ads.northwestern.edu::dbab7ec2-5444-4d21-afe7-a39974533ddc" providerId="AD" clId="Web-{4A5EB5D7-9EF3-D987-114C-AE69937676C3}"/>
    <pc:docChg chg="addSld delSld">
      <pc:chgData name="Patricia Ann Lee King" userId="S::pal094@ads.northwestern.edu::dbab7ec2-5444-4d21-afe7-a39974533ddc" providerId="AD" clId="Web-{4A5EB5D7-9EF3-D987-114C-AE69937676C3}" dt="2023-10-27T14:30:07.554" v="3"/>
      <pc:docMkLst>
        <pc:docMk/>
      </pc:docMkLst>
      <pc:sldChg chg="del">
        <pc:chgData name="Patricia Ann Lee King" userId="S::pal094@ads.northwestern.edu::dbab7ec2-5444-4d21-afe7-a39974533ddc" providerId="AD" clId="Web-{4A5EB5D7-9EF3-D987-114C-AE69937676C3}" dt="2023-10-27T14:30:02.252" v="2"/>
        <pc:sldMkLst>
          <pc:docMk/>
          <pc:sldMk cId="1365539277" sldId="312"/>
        </pc:sldMkLst>
      </pc:sldChg>
      <pc:sldChg chg="del">
        <pc:chgData name="Patricia Ann Lee King" userId="S::pal094@ads.northwestern.edu::dbab7ec2-5444-4d21-afe7-a39974533ddc" providerId="AD" clId="Web-{4A5EB5D7-9EF3-D987-114C-AE69937676C3}" dt="2023-10-27T14:29:27.938" v="0"/>
        <pc:sldMkLst>
          <pc:docMk/>
          <pc:sldMk cId="300770878" sldId="313"/>
        </pc:sldMkLst>
      </pc:sldChg>
      <pc:sldChg chg="add">
        <pc:chgData name="Patricia Ann Lee King" userId="S::pal094@ads.northwestern.edu::dbab7ec2-5444-4d21-afe7-a39974533ddc" providerId="AD" clId="Web-{4A5EB5D7-9EF3-D987-114C-AE69937676C3}" dt="2023-10-27T14:29:38.378" v="1"/>
        <pc:sldMkLst>
          <pc:docMk/>
          <pc:sldMk cId="3991522141" sldId="365"/>
        </pc:sldMkLst>
      </pc:sldChg>
      <pc:sldChg chg="add">
        <pc:chgData name="Patricia Ann Lee King" userId="S::pal094@ads.northwestern.edu::dbab7ec2-5444-4d21-afe7-a39974533ddc" providerId="AD" clId="Web-{4A5EB5D7-9EF3-D987-114C-AE69937676C3}" dt="2023-10-27T14:30:07.554" v="3"/>
        <pc:sldMkLst>
          <pc:docMk/>
          <pc:sldMk cId="958847345" sldId="366"/>
        </pc:sldMkLst>
      </pc:sldChg>
    </pc:docChg>
  </pc:docChgLst>
  <pc:docChgLst>
    <pc:chgData name="Alana Rivera" userId="S::arg3669@ads.northwestern.edu::fc8b707a-b7e9-4f2a-8d71-2d76819b7881" providerId="AD" clId="Web-{D2A43CB6-2050-8A8C-CD9B-1FBF99234F5C}"/>
    <pc:docChg chg="addSld delSld addMainMaster">
      <pc:chgData name="Alana Rivera" userId="S::arg3669@ads.northwestern.edu::fc8b707a-b7e9-4f2a-8d71-2d76819b7881" providerId="AD" clId="Web-{D2A43CB6-2050-8A8C-CD9B-1FBF99234F5C}" dt="2022-10-26T15:56:59.020" v="25"/>
      <pc:docMkLst>
        <pc:docMk/>
      </pc:docMkLst>
      <pc:sldChg chg="del">
        <pc:chgData name="Alana Rivera" userId="S::arg3669@ads.northwestern.edu::fc8b707a-b7e9-4f2a-8d71-2d76819b7881" providerId="AD" clId="Web-{D2A43CB6-2050-8A8C-CD9B-1FBF99234F5C}" dt="2022-10-26T15:56:29.628" v="0"/>
        <pc:sldMkLst>
          <pc:docMk/>
          <pc:sldMk cId="1968854740" sldId="298"/>
        </pc:sldMkLst>
      </pc:sldChg>
      <pc:sldChg chg="del">
        <pc:chgData name="Alana Rivera" userId="S::arg3669@ads.northwestern.edu::fc8b707a-b7e9-4f2a-8d71-2d76819b7881" providerId="AD" clId="Web-{D2A43CB6-2050-8A8C-CD9B-1FBF99234F5C}" dt="2022-10-26T15:56:29.628" v="1"/>
        <pc:sldMkLst>
          <pc:docMk/>
          <pc:sldMk cId="2209613085" sldId="299"/>
        </pc:sldMkLst>
      </pc:sldChg>
      <pc:sldChg chg="del">
        <pc:chgData name="Alana Rivera" userId="S::arg3669@ads.northwestern.edu::fc8b707a-b7e9-4f2a-8d71-2d76819b7881" providerId="AD" clId="Web-{D2A43CB6-2050-8A8C-CD9B-1FBF99234F5C}" dt="2022-10-26T15:56:29.628" v="2"/>
        <pc:sldMkLst>
          <pc:docMk/>
          <pc:sldMk cId="1432327150" sldId="300"/>
        </pc:sldMkLst>
      </pc:sldChg>
      <pc:sldChg chg="del">
        <pc:chgData name="Alana Rivera" userId="S::arg3669@ads.northwestern.edu::fc8b707a-b7e9-4f2a-8d71-2d76819b7881" providerId="AD" clId="Web-{D2A43CB6-2050-8A8C-CD9B-1FBF99234F5C}" dt="2022-10-26T15:56:29.628" v="3"/>
        <pc:sldMkLst>
          <pc:docMk/>
          <pc:sldMk cId="2325878750" sldId="301"/>
        </pc:sldMkLst>
      </pc:sldChg>
      <pc:sldChg chg="del">
        <pc:chgData name="Alana Rivera" userId="S::arg3669@ads.northwestern.edu::fc8b707a-b7e9-4f2a-8d71-2d76819b7881" providerId="AD" clId="Web-{D2A43CB6-2050-8A8C-CD9B-1FBF99234F5C}" dt="2022-10-26T15:56:29.643" v="4"/>
        <pc:sldMkLst>
          <pc:docMk/>
          <pc:sldMk cId="3261597943" sldId="302"/>
        </pc:sldMkLst>
      </pc:sldChg>
      <pc:sldChg chg="del">
        <pc:chgData name="Alana Rivera" userId="S::arg3669@ads.northwestern.edu::fc8b707a-b7e9-4f2a-8d71-2d76819b7881" providerId="AD" clId="Web-{D2A43CB6-2050-8A8C-CD9B-1FBF99234F5C}" dt="2022-10-26T15:56:29.643" v="5"/>
        <pc:sldMkLst>
          <pc:docMk/>
          <pc:sldMk cId="4181474848" sldId="303"/>
        </pc:sldMkLst>
      </pc:sldChg>
      <pc:sldChg chg="del">
        <pc:chgData name="Alana Rivera" userId="S::arg3669@ads.northwestern.edu::fc8b707a-b7e9-4f2a-8d71-2d76819b7881" providerId="AD" clId="Web-{D2A43CB6-2050-8A8C-CD9B-1FBF99234F5C}" dt="2022-10-26T15:56:29.643" v="6"/>
        <pc:sldMkLst>
          <pc:docMk/>
          <pc:sldMk cId="394265621" sldId="304"/>
        </pc:sldMkLst>
      </pc:sldChg>
      <pc:sldChg chg="del">
        <pc:chgData name="Alana Rivera" userId="S::arg3669@ads.northwestern.edu::fc8b707a-b7e9-4f2a-8d71-2d76819b7881" providerId="AD" clId="Web-{D2A43CB6-2050-8A8C-CD9B-1FBF99234F5C}" dt="2022-10-26T15:56:29.643" v="7"/>
        <pc:sldMkLst>
          <pc:docMk/>
          <pc:sldMk cId="1015356015" sldId="305"/>
        </pc:sldMkLst>
      </pc:sldChg>
      <pc:sldChg chg="del">
        <pc:chgData name="Alana Rivera" userId="S::arg3669@ads.northwestern.edu::fc8b707a-b7e9-4f2a-8d71-2d76819b7881" providerId="AD" clId="Web-{D2A43CB6-2050-8A8C-CD9B-1FBF99234F5C}" dt="2022-10-26T15:56:29.643" v="8"/>
        <pc:sldMkLst>
          <pc:docMk/>
          <pc:sldMk cId="3845263554" sldId="306"/>
        </pc:sldMkLst>
      </pc:sldChg>
      <pc:sldChg chg="del">
        <pc:chgData name="Alana Rivera" userId="S::arg3669@ads.northwestern.edu::fc8b707a-b7e9-4f2a-8d71-2d76819b7881" providerId="AD" clId="Web-{D2A43CB6-2050-8A8C-CD9B-1FBF99234F5C}" dt="2022-10-26T15:56:29.659" v="9"/>
        <pc:sldMkLst>
          <pc:docMk/>
          <pc:sldMk cId="759664212" sldId="307"/>
        </pc:sldMkLst>
      </pc:sldChg>
      <pc:sldChg chg="add">
        <pc:chgData name="Alana Rivera" userId="S::arg3669@ads.northwestern.edu::fc8b707a-b7e9-4f2a-8d71-2d76819b7881" providerId="AD" clId="Web-{D2A43CB6-2050-8A8C-CD9B-1FBF99234F5C}" dt="2022-10-26T15:56:57.144" v="10"/>
        <pc:sldMkLst>
          <pc:docMk/>
          <pc:sldMk cId="1288105002" sldId="332"/>
        </pc:sldMkLst>
      </pc:sldChg>
      <pc:sldChg chg="add">
        <pc:chgData name="Alana Rivera" userId="S::arg3669@ads.northwestern.edu::fc8b707a-b7e9-4f2a-8d71-2d76819b7881" providerId="AD" clId="Web-{D2A43CB6-2050-8A8C-CD9B-1FBF99234F5C}" dt="2022-10-26T15:56:57.254" v="11"/>
        <pc:sldMkLst>
          <pc:docMk/>
          <pc:sldMk cId="3070745314" sldId="333"/>
        </pc:sldMkLst>
      </pc:sldChg>
      <pc:sldChg chg="add">
        <pc:chgData name="Alana Rivera" userId="S::arg3669@ads.northwestern.edu::fc8b707a-b7e9-4f2a-8d71-2d76819b7881" providerId="AD" clId="Web-{D2A43CB6-2050-8A8C-CD9B-1FBF99234F5C}" dt="2022-10-26T15:56:57.332" v="12"/>
        <pc:sldMkLst>
          <pc:docMk/>
          <pc:sldMk cId="2419608071" sldId="334"/>
        </pc:sldMkLst>
      </pc:sldChg>
      <pc:sldChg chg="add">
        <pc:chgData name="Alana Rivera" userId="S::arg3669@ads.northwestern.edu::fc8b707a-b7e9-4f2a-8d71-2d76819b7881" providerId="AD" clId="Web-{D2A43CB6-2050-8A8C-CD9B-1FBF99234F5C}" dt="2022-10-26T15:56:57.441" v="13"/>
        <pc:sldMkLst>
          <pc:docMk/>
          <pc:sldMk cId="647916602" sldId="335"/>
        </pc:sldMkLst>
      </pc:sldChg>
      <pc:sldChg chg="add">
        <pc:chgData name="Alana Rivera" userId="S::arg3669@ads.northwestern.edu::fc8b707a-b7e9-4f2a-8d71-2d76819b7881" providerId="AD" clId="Web-{D2A43CB6-2050-8A8C-CD9B-1FBF99234F5C}" dt="2022-10-26T15:56:57.629" v="14"/>
        <pc:sldMkLst>
          <pc:docMk/>
          <pc:sldMk cId="697569830" sldId="336"/>
        </pc:sldMkLst>
      </pc:sldChg>
      <pc:sldChg chg="add">
        <pc:chgData name="Alana Rivera" userId="S::arg3669@ads.northwestern.edu::fc8b707a-b7e9-4f2a-8d71-2d76819b7881" providerId="AD" clId="Web-{D2A43CB6-2050-8A8C-CD9B-1FBF99234F5C}" dt="2022-10-26T15:56:57.723" v="15"/>
        <pc:sldMkLst>
          <pc:docMk/>
          <pc:sldMk cId="1322075706" sldId="337"/>
        </pc:sldMkLst>
      </pc:sldChg>
      <pc:sldChg chg="add">
        <pc:chgData name="Alana Rivera" userId="S::arg3669@ads.northwestern.edu::fc8b707a-b7e9-4f2a-8d71-2d76819b7881" providerId="AD" clId="Web-{D2A43CB6-2050-8A8C-CD9B-1FBF99234F5C}" dt="2022-10-26T15:56:57.863" v="16"/>
        <pc:sldMkLst>
          <pc:docMk/>
          <pc:sldMk cId="1513377283" sldId="338"/>
        </pc:sldMkLst>
      </pc:sldChg>
      <pc:sldChg chg="add">
        <pc:chgData name="Alana Rivera" userId="S::arg3669@ads.northwestern.edu::fc8b707a-b7e9-4f2a-8d71-2d76819b7881" providerId="AD" clId="Web-{D2A43CB6-2050-8A8C-CD9B-1FBF99234F5C}" dt="2022-10-26T15:56:58.019" v="17"/>
        <pc:sldMkLst>
          <pc:docMk/>
          <pc:sldMk cId="3043051033" sldId="339"/>
        </pc:sldMkLst>
      </pc:sldChg>
      <pc:sldChg chg="add">
        <pc:chgData name="Alana Rivera" userId="S::arg3669@ads.northwestern.edu::fc8b707a-b7e9-4f2a-8d71-2d76819b7881" providerId="AD" clId="Web-{D2A43CB6-2050-8A8C-CD9B-1FBF99234F5C}" dt="2022-10-26T15:56:58.207" v="18"/>
        <pc:sldMkLst>
          <pc:docMk/>
          <pc:sldMk cId="866360368" sldId="340"/>
        </pc:sldMkLst>
      </pc:sldChg>
      <pc:sldChg chg="add">
        <pc:chgData name="Alana Rivera" userId="S::arg3669@ads.northwestern.edu::fc8b707a-b7e9-4f2a-8d71-2d76819b7881" providerId="AD" clId="Web-{D2A43CB6-2050-8A8C-CD9B-1FBF99234F5C}" dt="2022-10-26T15:56:58.285" v="19"/>
        <pc:sldMkLst>
          <pc:docMk/>
          <pc:sldMk cId="3100915699" sldId="341"/>
        </pc:sldMkLst>
      </pc:sldChg>
      <pc:sldChg chg="add">
        <pc:chgData name="Alana Rivera" userId="S::arg3669@ads.northwestern.edu::fc8b707a-b7e9-4f2a-8d71-2d76819b7881" providerId="AD" clId="Web-{D2A43CB6-2050-8A8C-CD9B-1FBF99234F5C}" dt="2022-10-26T15:56:58.410" v="20"/>
        <pc:sldMkLst>
          <pc:docMk/>
          <pc:sldMk cId="1489139697" sldId="342"/>
        </pc:sldMkLst>
      </pc:sldChg>
      <pc:sldChg chg="add">
        <pc:chgData name="Alana Rivera" userId="S::arg3669@ads.northwestern.edu::fc8b707a-b7e9-4f2a-8d71-2d76819b7881" providerId="AD" clId="Web-{D2A43CB6-2050-8A8C-CD9B-1FBF99234F5C}" dt="2022-10-26T15:56:58.488" v="21"/>
        <pc:sldMkLst>
          <pc:docMk/>
          <pc:sldMk cId="415728826" sldId="343"/>
        </pc:sldMkLst>
      </pc:sldChg>
      <pc:sldChg chg="add">
        <pc:chgData name="Alana Rivera" userId="S::arg3669@ads.northwestern.edu::fc8b707a-b7e9-4f2a-8d71-2d76819b7881" providerId="AD" clId="Web-{D2A43CB6-2050-8A8C-CD9B-1FBF99234F5C}" dt="2022-10-26T15:56:58.629" v="22"/>
        <pc:sldMkLst>
          <pc:docMk/>
          <pc:sldMk cId="3144141861" sldId="344"/>
        </pc:sldMkLst>
      </pc:sldChg>
      <pc:sldChg chg="add">
        <pc:chgData name="Alana Rivera" userId="S::arg3669@ads.northwestern.edu::fc8b707a-b7e9-4f2a-8d71-2d76819b7881" providerId="AD" clId="Web-{D2A43CB6-2050-8A8C-CD9B-1FBF99234F5C}" dt="2022-10-26T15:56:58.785" v="23"/>
        <pc:sldMkLst>
          <pc:docMk/>
          <pc:sldMk cId="671352163" sldId="345"/>
        </pc:sldMkLst>
      </pc:sldChg>
      <pc:sldChg chg="add">
        <pc:chgData name="Alana Rivera" userId="S::arg3669@ads.northwestern.edu::fc8b707a-b7e9-4f2a-8d71-2d76819b7881" providerId="AD" clId="Web-{D2A43CB6-2050-8A8C-CD9B-1FBF99234F5C}" dt="2022-10-26T15:56:58.988" v="24"/>
        <pc:sldMkLst>
          <pc:docMk/>
          <pc:sldMk cId="1592411051" sldId="346"/>
        </pc:sldMkLst>
      </pc:sldChg>
      <pc:sldChg chg="add">
        <pc:chgData name="Alana Rivera" userId="S::arg3669@ads.northwestern.edu::fc8b707a-b7e9-4f2a-8d71-2d76819b7881" providerId="AD" clId="Web-{D2A43CB6-2050-8A8C-CD9B-1FBF99234F5C}" dt="2022-10-26T15:56:59.020" v="25"/>
        <pc:sldMkLst>
          <pc:docMk/>
          <pc:sldMk cId="2546468197" sldId="347"/>
        </pc:sldMkLst>
      </pc:sldChg>
      <pc:sldMasterChg chg="add addSldLayout">
        <pc:chgData name="Alana Rivera" userId="S::arg3669@ads.northwestern.edu::fc8b707a-b7e9-4f2a-8d71-2d76819b7881" providerId="AD" clId="Web-{D2A43CB6-2050-8A8C-CD9B-1FBF99234F5C}" dt="2022-10-26T15:56:58.988" v="24"/>
        <pc:sldMasterMkLst>
          <pc:docMk/>
          <pc:sldMasterMk cId="3398072668" sldId="2147483738"/>
        </pc:sldMasterMkLst>
        <pc:sldLayoutChg chg="add">
          <pc:chgData name="Alana Rivera" userId="S::arg3669@ads.northwestern.edu::fc8b707a-b7e9-4f2a-8d71-2d76819b7881" providerId="AD" clId="Web-{D2A43CB6-2050-8A8C-CD9B-1FBF99234F5C}" dt="2022-10-26T15:56:58.988" v="24"/>
          <pc:sldLayoutMkLst>
            <pc:docMk/>
            <pc:sldMasterMk cId="3398072668" sldId="2147483738"/>
            <pc:sldLayoutMk cId="1677444432" sldId="2147483739"/>
          </pc:sldLayoutMkLst>
        </pc:sldLayoutChg>
        <pc:sldLayoutChg chg="add">
          <pc:chgData name="Alana Rivera" userId="S::arg3669@ads.northwestern.edu::fc8b707a-b7e9-4f2a-8d71-2d76819b7881" providerId="AD" clId="Web-{D2A43CB6-2050-8A8C-CD9B-1FBF99234F5C}" dt="2022-10-26T15:56:58.988" v="24"/>
          <pc:sldLayoutMkLst>
            <pc:docMk/>
            <pc:sldMasterMk cId="3398072668" sldId="2147483738"/>
            <pc:sldLayoutMk cId="2921562550" sldId="2147483740"/>
          </pc:sldLayoutMkLst>
        </pc:sldLayoutChg>
        <pc:sldLayoutChg chg="add">
          <pc:chgData name="Alana Rivera" userId="S::arg3669@ads.northwestern.edu::fc8b707a-b7e9-4f2a-8d71-2d76819b7881" providerId="AD" clId="Web-{D2A43CB6-2050-8A8C-CD9B-1FBF99234F5C}" dt="2022-10-26T15:56:58.988" v="24"/>
          <pc:sldLayoutMkLst>
            <pc:docMk/>
            <pc:sldMasterMk cId="3398072668" sldId="2147483738"/>
            <pc:sldLayoutMk cId="253704625" sldId="2147483741"/>
          </pc:sldLayoutMkLst>
        </pc:sldLayoutChg>
        <pc:sldLayoutChg chg="add">
          <pc:chgData name="Alana Rivera" userId="S::arg3669@ads.northwestern.edu::fc8b707a-b7e9-4f2a-8d71-2d76819b7881" providerId="AD" clId="Web-{D2A43CB6-2050-8A8C-CD9B-1FBF99234F5C}" dt="2022-10-26T15:56:58.988" v="24"/>
          <pc:sldLayoutMkLst>
            <pc:docMk/>
            <pc:sldMasterMk cId="3398072668" sldId="2147483738"/>
            <pc:sldLayoutMk cId="1899249909" sldId="2147483742"/>
          </pc:sldLayoutMkLst>
        </pc:sldLayoutChg>
        <pc:sldLayoutChg chg="add">
          <pc:chgData name="Alana Rivera" userId="S::arg3669@ads.northwestern.edu::fc8b707a-b7e9-4f2a-8d71-2d76819b7881" providerId="AD" clId="Web-{D2A43CB6-2050-8A8C-CD9B-1FBF99234F5C}" dt="2022-10-26T15:56:58.988" v="24"/>
          <pc:sldLayoutMkLst>
            <pc:docMk/>
            <pc:sldMasterMk cId="3398072668" sldId="2147483738"/>
            <pc:sldLayoutMk cId="1413364251" sldId="2147483743"/>
          </pc:sldLayoutMkLst>
        </pc:sldLayoutChg>
        <pc:sldLayoutChg chg="add">
          <pc:chgData name="Alana Rivera" userId="S::arg3669@ads.northwestern.edu::fc8b707a-b7e9-4f2a-8d71-2d76819b7881" providerId="AD" clId="Web-{D2A43CB6-2050-8A8C-CD9B-1FBF99234F5C}" dt="2022-10-26T15:56:58.988" v="24"/>
          <pc:sldLayoutMkLst>
            <pc:docMk/>
            <pc:sldMasterMk cId="3398072668" sldId="2147483738"/>
            <pc:sldLayoutMk cId="44881180" sldId="2147484242"/>
          </pc:sldLayoutMkLst>
        </pc:sldLayoutChg>
        <pc:sldLayoutChg chg="add">
          <pc:chgData name="Alana Rivera" userId="S::arg3669@ads.northwestern.edu::fc8b707a-b7e9-4f2a-8d71-2d76819b7881" providerId="AD" clId="Web-{D2A43CB6-2050-8A8C-CD9B-1FBF99234F5C}" dt="2022-10-26T15:56:58.988" v="24"/>
          <pc:sldLayoutMkLst>
            <pc:docMk/>
            <pc:sldMasterMk cId="3398072668" sldId="2147483738"/>
            <pc:sldLayoutMk cId="2222942025" sldId="2147484254"/>
          </pc:sldLayoutMkLst>
        </pc:sldLayoutChg>
        <pc:sldLayoutChg chg="add">
          <pc:chgData name="Alana Rivera" userId="S::arg3669@ads.northwestern.edu::fc8b707a-b7e9-4f2a-8d71-2d76819b7881" providerId="AD" clId="Web-{D2A43CB6-2050-8A8C-CD9B-1FBF99234F5C}" dt="2022-10-26T15:56:58.988" v="24"/>
          <pc:sldLayoutMkLst>
            <pc:docMk/>
            <pc:sldMasterMk cId="3398072668" sldId="2147483738"/>
            <pc:sldLayoutMk cId="4213659853" sldId="2147484255"/>
          </pc:sldLayoutMkLst>
        </pc:sldLayoutChg>
        <pc:sldLayoutChg chg="add">
          <pc:chgData name="Alana Rivera" userId="S::arg3669@ads.northwestern.edu::fc8b707a-b7e9-4f2a-8d71-2d76819b7881" providerId="AD" clId="Web-{D2A43CB6-2050-8A8C-CD9B-1FBF99234F5C}" dt="2022-10-26T15:56:58.988" v="24"/>
          <pc:sldLayoutMkLst>
            <pc:docMk/>
            <pc:sldMasterMk cId="3398072668" sldId="2147483738"/>
            <pc:sldLayoutMk cId="478444582" sldId="2147484256"/>
          </pc:sldLayoutMkLst>
        </pc:sldLayoutChg>
        <pc:sldLayoutChg chg="add">
          <pc:chgData name="Alana Rivera" userId="S::arg3669@ads.northwestern.edu::fc8b707a-b7e9-4f2a-8d71-2d76819b7881" providerId="AD" clId="Web-{D2A43CB6-2050-8A8C-CD9B-1FBF99234F5C}" dt="2022-10-26T15:56:58.988" v="24"/>
          <pc:sldLayoutMkLst>
            <pc:docMk/>
            <pc:sldMasterMk cId="3398072668" sldId="2147483738"/>
            <pc:sldLayoutMk cId="512679514" sldId="2147484257"/>
          </pc:sldLayoutMkLst>
        </pc:sldLayoutChg>
        <pc:sldLayoutChg chg="add">
          <pc:chgData name="Alana Rivera" userId="S::arg3669@ads.northwestern.edu::fc8b707a-b7e9-4f2a-8d71-2d76819b7881" providerId="AD" clId="Web-{D2A43CB6-2050-8A8C-CD9B-1FBF99234F5C}" dt="2022-10-26T15:56:58.988" v="24"/>
          <pc:sldLayoutMkLst>
            <pc:docMk/>
            <pc:sldMasterMk cId="3398072668" sldId="2147483738"/>
            <pc:sldLayoutMk cId="344734792" sldId="2147484258"/>
          </pc:sldLayoutMkLst>
        </pc:sldLayoutChg>
        <pc:sldLayoutChg chg="add">
          <pc:chgData name="Alana Rivera" userId="S::arg3669@ads.northwestern.edu::fc8b707a-b7e9-4f2a-8d71-2d76819b7881" providerId="AD" clId="Web-{D2A43CB6-2050-8A8C-CD9B-1FBF99234F5C}" dt="2022-10-26T15:56:58.988" v="24"/>
          <pc:sldLayoutMkLst>
            <pc:docMk/>
            <pc:sldMasterMk cId="3398072668" sldId="2147483738"/>
            <pc:sldLayoutMk cId="3793503631" sldId="2147484259"/>
          </pc:sldLayoutMkLst>
        </pc:sldLayoutChg>
      </pc:sldMasterChg>
      <pc:sldMasterChg chg="add addSldLayout">
        <pc:chgData name="Alana Rivera" userId="S::arg3669@ads.northwestern.edu::fc8b707a-b7e9-4f2a-8d71-2d76819b7881" providerId="AD" clId="Web-{D2A43CB6-2050-8A8C-CD9B-1FBF99234F5C}" dt="2022-10-26T15:56:57.144" v="10"/>
        <pc:sldMasterMkLst>
          <pc:docMk/>
          <pc:sldMasterMk cId="1242216240" sldId="2147483833"/>
        </pc:sldMasterMkLst>
        <pc:sldLayoutChg chg="add">
          <pc:chgData name="Alana Rivera" userId="S::arg3669@ads.northwestern.edu::fc8b707a-b7e9-4f2a-8d71-2d76819b7881" providerId="AD" clId="Web-{D2A43CB6-2050-8A8C-CD9B-1FBF99234F5C}" dt="2022-10-26T15:56:57.144" v="10"/>
          <pc:sldLayoutMkLst>
            <pc:docMk/>
            <pc:sldMasterMk cId="1242216240" sldId="2147483833"/>
            <pc:sldLayoutMk cId="171815764" sldId="2147483732"/>
          </pc:sldLayoutMkLst>
        </pc:sldLayoutChg>
        <pc:sldLayoutChg chg="add">
          <pc:chgData name="Alana Rivera" userId="S::arg3669@ads.northwestern.edu::fc8b707a-b7e9-4f2a-8d71-2d76819b7881" providerId="AD" clId="Web-{D2A43CB6-2050-8A8C-CD9B-1FBF99234F5C}" dt="2022-10-26T15:56:57.144" v="10"/>
          <pc:sldLayoutMkLst>
            <pc:docMk/>
            <pc:sldMasterMk cId="1242216240" sldId="2147483833"/>
            <pc:sldLayoutMk cId="3222712708" sldId="2147483733"/>
          </pc:sldLayoutMkLst>
        </pc:sldLayoutChg>
        <pc:sldLayoutChg chg="add">
          <pc:chgData name="Alana Rivera" userId="S::arg3669@ads.northwestern.edu::fc8b707a-b7e9-4f2a-8d71-2d76819b7881" providerId="AD" clId="Web-{D2A43CB6-2050-8A8C-CD9B-1FBF99234F5C}" dt="2022-10-26T15:56:57.144" v="10"/>
          <pc:sldLayoutMkLst>
            <pc:docMk/>
            <pc:sldMasterMk cId="1242216240" sldId="2147483833"/>
            <pc:sldLayoutMk cId="2675755114" sldId="2147483734"/>
          </pc:sldLayoutMkLst>
        </pc:sldLayoutChg>
        <pc:sldLayoutChg chg="add">
          <pc:chgData name="Alana Rivera" userId="S::arg3669@ads.northwestern.edu::fc8b707a-b7e9-4f2a-8d71-2d76819b7881" providerId="AD" clId="Web-{D2A43CB6-2050-8A8C-CD9B-1FBF99234F5C}" dt="2022-10-26T15:56:57.144" v="10"/>
          <pc:sldLayoutMkLst>
            <pc:docMk/>
            <pc:sldMasterMk cId="1242216240" sldId="2147483833"/>
            <pc:sldLayoutMk cId="621366163" sldId="2147483735"/>
          </pc:sldLayoutMkLst>
        </pc:sldLayoutChg>
        <pc:sldLayoutChg chg="add">
          <pc:chgData name="Alana Rivera" userId="S::arg3669@ads.northwestern.edu::fc8b707a-b7e9-4f2a-8d71-2d76819b7881" providerId="AD" clId="Web-{D2A43CB6-2050-8A8C-CD9B-1FBF99234F5C}" dt="2022-10-26T15:56:57.144" v="10"/>
          <pc:sldLayoutMkLst>
            <pc:docMk/>
            <pc:sldMasterMk cId="1242216240" sldId="2147483833"/>
            <pc:sldLayoutMk cId="3287213414" sldId="2147483736"/>
          </pc:sldLayoutMkLst>
        </pc:sldLayoutChg>
        <pc:sldLayoutChg chg="add">
          <pc:chgData name="Alana Rivera" userId="S::arg3669@ads.northwestern.edu::fc8b707a-b7e9-4f2a-8d71-2d76819b7881" providerId="AD" clId="Web-{D2A43CB6-2050-8A8C-CD9B-1FBF99234F5C}" dt="2022-10-26T15:56:57.144" v="10"/>
          <pc:sldLayoutMkLst>
            <pc:docMk/>
            <pc:sldMasterMk cId="1242216240" sldId="2147483833"/>
            <pc:sldLayoutMk cId="1158966597" sldId="2147483737"/>
          </pc:sldLayoutMkLst>
        </pc:sldLayoutChg>
        <pc:sldLayoutChg chg="add">
          <pc:chgData name="Alana Rivera" userId="S::arg3669@ads.northwestern.edu::fc8b707a-b7e9-4f2a-8d71-2d76819b7881" providerId="AD" clId="Web-{D2A43CB6-2050-8A8C-CD9B-1FBF99234F5C}" dt="2022-10-26T15:56:57.144" v="10"/>
          <pc:sldLayoutMkLst>
            <pc:docMk/>
            <pc:sldMasterMk cId="1242216240" sldId="2147483833"/>
            <pc:sldLayoutMk cId="595643213" sldId="2147483834"/>
          </pc:sldLayoutMkLst>
        </pc:sldLayoutChg>
        <pc:sldLayoutChg chg="add">
          <pc:chgData name="Alana Rivera" userId="S::arg3669@ads.northwestern.edu::fc8b707a-b7e9-4f2a-8d71-2d76819b7881" providerId="AD" clId="Web-{D2A43CB6-2050-8A8C-CD9B-1FBF99234F5C}" dt="2022-10-26T15:56:57.144" v="10"/>
          <pc:sldLayoutMkLst>
            <pc:docMk/>
            <pc:sldMasterMk cId="1242216240" sldId="2147483833"/>
            <pc:sldLayoutMk cId="3576424186" sldId="2147483835"/>
          </pc:sldLayoutMkLst>
        </pc:sldLayoutChg>
        <pc:sldLayoutChg chg="add">
          <pc:chgData name="Alana Rivera" userId="S::arg3669@ads.northwestern.edu::fc8b707a-b7e9-4f2a-8d71-2d76819b7881" providerId="AD" clId="Web-{D2A43CB6-2050-8A8C-CD9B-1FBF99234F5C}" dt="2022-10-26T15:56:57.144" v="10"/>
          <pc:sldLayoutMkLst>
            <pc:docMk/>
            <pc:sldMasterMk cId="1242216240" sldId="2147483833"/>
            <pc:sldLayoutMk cId="4165929795" sldId="2147483836"/>
          </pc:sldLayoutMkLst>
        </pc:sldLayoutChg>
        <pc:sldLayoutChg chg="add">
          <pc:chgData name="Alana Rivera" userId="S::arg3669@ads.northwestern.edu::fc8b707a-b7e9-4f2a-8d71-2d76819b7881" providerId="AD" clId="Web-{D2A43CB6-2050-8A8C-CD9B-1FBF99234F5C}" dt="2022-10-26T15:56:57.144" v="10"/>
          <pc:sldLayoutMkLst>
            <pc:docMk/>
            <pc:sldMasterMk cId="1242216240" sldId="2147483833"/>
            <pc:sldLayoutMk cId="1974614808" sldId="2147483837"/>
          </pc:sldLayoutMkLst>
        </pc:sldLayoutChg>
        <pc:sldLayoutChg chg="add">
          <pc:chgData name="Alana Rivera" userId="S::arg3669@ads.northwestern.edu::fc8b707a-b7e9-4f2a-8d71-2d76819b7881" providerId="AD" clId="Web-{D2A43CB6-2050-8A8C-CD9B-1FBF99234F5C}" dt="2022-10-26T15:56:57.144" v="10"/>
          <pc:sldLayoutMkLst>
            <pc:docMk/>
            <pc:sldMasterMk cId="1242216240" sldId="2147483833"/>
            <pc:sldLayoutMk cId="714947560" sldId="2147483838"/>
          </pc:sldLayoutMkLst>
        </pc:sldLayoutChg>
        <pc:sldLayoutChg chg="add">
          <pc:chgData name="Alana Rivera" userId="S::arg3669@ads.northwestern.edu::fc8b707a-b7e9-4f2a-8d71-2d76819b7881" providerId="AD" clId="Web-{D2A43CB6-2050-8A8C-CD9B-1FBF99234F5C}" dt="2022-10-26T15:56:57.144" v="10"/>
          <pc:sldLayoutMkLst>
            <pc:docMk/>
            <pc:sldMasterMk cId="1242216240" sldId="2147483833"/>
            <pc:sldLayoutMk cId="3357956398" sldId="2147483839"/>
          </pc:sldLayoutMkLst>
        </pc:sldLayoutChg>
      </pc:sldMasterChg>
    </pc:docChg>
  </pc:docChgLst>
  <pc:docChgLst>
    <pc:chgData name="Alana Rivera" userId="S::arg3669@ads.northwestern.edu::fc8b707a-b7e9-4f2a-8d71-2d76819b7881" providerId="AD" clId="Web-{29E0F2E0-0002-147C-30E7-277BE5CB2B30}"/>
    <pc:docChg chg="addSld delSld modSld">
      <pc:chgData name="Alana Rivera" userId="S::arg3669@ads.northwestern.edu::fc8b707a-b7e9-4f2a-8d71-2d76819b7881" providerId="AD" clId="Web-{29E0F2E0-0002-147C-30E7-277BE5CB2B30}" dt="2023-11-02T03:51:26.318" v="73"/>
      <pc:docMkLst>
        <pc:docMk/>
      </pc:docMkLst>
      <pc:sldChg chg="modSp">
        <pc:chgData name="Alana Rivera" userId="S::arg3669@ads.northwestern.edu::fc8b707a-b7e9-4f2a-8d71-2d76819b7881" providerId="AD" clId="Web-{29E0F2E0-0002-147C-30E7-277BE5CB2B30}" dt="2023-11-02T03:17:17.295" v="6" actId="20577"/>
        <pc:sldMkLst>
          <pc:docMk/>
          <pc:sldMk cId="1605115287" sldId="282"/>
        </pc:sldMkLst>
        <pc:spChg chg="mod">
          <ac:chgData name="Alana Rivera" userId="S::arg3669@ads.northwestern.edu::fc8b707a-b7e9-4f2a-8d71-2d76819b7881" providerId="AD" clId="Web-{29E0F2E0-0002-147C-30E7-277BE5CB2B30}" dt="2023-11-02T03:17:17.295" v="6" actId="20577"/>
          <ac:spMkLst>
            <pc:docMk/>
            <pc:sldMk cId="1605115287" sldId="282"/>
            <ac:spMk id="8" creationId="{414174CC-8B7E-DFED-FD00-2AB2EAEB1949}"/>
          </ac:spMkLst>
        </pc:spChg>
      </pc:sldChg>
      <pc:sldChg chg="del">
        <pc:chgData name="Alana Rivera" userId="S::arg3669@ads.northwestern.edu::fc8b707a-b7e9-4f2a-8d71-2d76819b7881" providerId="AD" clId="Web-{29E0F2E0-0002-147C-30E7-277BE5CB2B30}" dt="2023-11-02T03:48:51.205" v="7"/>
        <pc:sldMkLst>
          <pc:docMk/>
          <pc:sldMk cId="3986635468" sldId="325"/>
        </pc:sldMkLst>
      </pc:sldChg>
      <pc:sldChg chg="del">
        <pc:chgData name="Alana Rivera" userId="S::arg3669@ads.northwestern.edu::fc8b707a-b7e9-4f2a-8d71-2d76819b7881" providerId="AD" clId="Web-{29E0F2E0-0002-147C-30E7-277BE5CB2B30}" dt="2023-11-02T03:48:51.205" v="8"/>
        <pc:sldMkLst>
          <pc:docMk/>
          <pc:sldMk cId="4136497483" sldId="326"/>
        </pc:sldMkLst>
      </pc:sldChg>
      <pc:sldChg chg="del">
        <pc:chgData name="Alana Rivera" userId="S::arg3669@ads.northwestern.edu::fc8b707a-b7e9-4f2a-8d71-2d76819b7881" providerId="AD" clId="Web-{29E0F2E0-0002-147C-30E7-277BE5CB2B30}" dt="2023-11-02T03:48:51.205" v="9"/>
        <pc:sldMkLst>
          <pc:docMk/>
          <pc:sldMk cId="242932205" sldId="327"/>
        </pc:sldMkLst>
      </pc:sldChg>
      <pc:sldChg chg="del">
        <pc:chgData name="Alana Rivera" userId="S::arg3669@ads.northwestern.edu::fc8b707a-b7e9-4f2a-8d71-2d76819b7881" providerId="AD" clId="Web-{29E0F2E0-0002-147C-30E7-277BE5CB2B30}" dt="2023-11-02T03:48:51.205" v="10"/>
        <pc:sldMkLst>
          <pc:docMk/>
          <pc:sldMk cId="958896127" sldId="328"/>
        </pc:sldMkLst>
      </pc:sldChg>
      <pc:sldChg chg="del">
        <pc:chgData name="Alana Rivera" userId="S::arg3669@ads.northwestern.edu::fc8b707a-b7e9-4f2a-8d71-2d76819b7881" providerId="AD" clId="Web-{29E0F2E0-0002-147C-30E7-277BE5CB2B30}" dt="2023-11-02T03:48:51.205" v="11"/>
        <pc:sldMkLst>
          <pc:docMk/>
          <pc:sldMk cId="1769132161" sldId="329"/>
        </pc:sldMkLst>
      </pc:sldChg>
      <pc:sldChg chg="del">
        <pc:chgData name="Alana Rivera" userId="S::arg3669@ads.northwestern.edu::fc8b707a-b7e9-4f2a-8d71-2d76819b7881" providerId="AD" clId="Web-{29E0F2E0-0002-147C-30E7-277BE5CB2B30}" dt="2023-11-02T03:48:51.220" v="12"/>
        <pc:sldMkLst>
          <pc:docMk/>
          <pc:sldMk cId="1153778322" sldId="330"/>
        </pc:sldMkLst>
      </pc:sldChg>
      <pc:sldChg chg="del">
        <pc:chgData name="Alana Rivera" userId="S::arg3669@ads.northwestern.edu::fc8b707a-b7e9-4f2a-8d71-2d76819b7881" providerId="AD" clId="Web-{29E0F2E0-0002-147C-30E7-277BE5CB2B30}" dt="2023-11-02T03:48:51.220" v="13"/>
        <pc:sldMkLst>
          <pc:docMk/>
          <pc:sldMk cId="1755911902" sldId="331"/>
        </pc:sldMkLst>
      </pc:sldChg>
      <pc:sldChg chg="del">
        <pc:chgData name="Alana Rivera" userId="S::arg3669@ads.northwestern.edu::fc8b707a-b7e9-4f2a-8d71-2d76819b7881" providerId="AD" clId="Web-{29E0F2E0-0002-147C-30E7-277BE5CB2B30}" dt="2023-11-02T03:48:51.220" v="14"/>
        <pc:sldMkLst>
          <pc:docMk/>
          <pc:sldMk cId="765931553" sldId="332"/>
        </pc:sldMkLst>
      </pc:sldChg>
      <pc:sldChg chg="del">
        <pc:chgData name="Alana Rivera" userId="S::arg3669@ads.northwestern.edu::fc8b707a-b7e9-4f2a-8d71-2d76819b7881" providerId="AD" clId="Web-{29E0F2E0-0002-147C-30E7-277BE5CB2B30}" dt="2023-11-02T03:48:51.236" v="15"/>
        <pc:sldMkLst>
          <pc:docMk/>
          <pc:sldMk cId="4178960419" sldId="333"/>
        </pc:sldMkLst>
      </pc:sldChg>
      <pc:sldChg chg="del">
        <pc:chgData name="Alana Rivera" userId="S::arg3669@ads.northwestern.edu::fc8b707a-b7e9-4f2a-8d71-2d76819b7881" providerId="AD" clId="Web-{29E0F2E0-0002-147C-30E7-277BE5CB2B30}" dt="2023-11-02T03:48:51.251" v="16"/>
        <pc:sldMkLst>
          <pc:docMk/>
          <pc:sldMk cId="1723388756" sldId="334"/>
        </pc:sldMkLst>
      </pc:sldChg>
      <pc:sldChg chg="del">
        <pc:chgData name="Alana Rivera" userId="S::arg3669@ads.northwestern.edu::fc8b707a-b7e9-4f2a-8d71-2d76819b7881" providerId="AD" clId="Web-{29E0F2E0-0002-147C-30E7-277BE5CB2B30}" dt="2023-11-02T03:48:51.251" v="17"/>
        <pc:sldMkLst>
          <pc:docMk/>
          <pc:sldMk cId="3938679307" sldId="335"/>
        </pc:sldMkLst>
      </pc:sldChg>
      <pc:sldChg chg="del">
        <pc:chgData name="Alana Rivera" userId="S::arg3669@ads.northwestern.edu::fc8b707a-b7e9-4f2a-8d71-2d76819b7881" providerId="AD" clId="Web-{29E0F2E0-0002-147C-30E7-277BE5CB2B30}" dt="2023-11-02T03:48:51.251" v="18"/>
        <pc:sldMkLst>
          <pc:docMk/>
          <pc:sldMk cId="2978250899" sldId="336"/>
        </pc:sldMkLst>
      </pc:sldChg>
      <pc:sldChg chg="del">
        <pc:chgData name="Alana Rivera" userId="S::arg3669@ads.northwestern.edu::fc8b707a-b7e9-4f2a-8d71-2d76819b7881" providerId="AD" clId="Web-{29E0F2E0-0002-147C-30E7-277BE5CB2B30}" dt="2023-11-02T03:48:51.251" v="19"/>
        <pc:sldMkLst>
          <pc:docMk/>
          <pc:sldMk cId="280715593" sldId="337"/>
        </pc:sldMkLst>
      </pc:sldChg>
      <pc:sldChg chg="del">
        <pc:chgData name="Alana Rivera" userId="S::arg3669@ads.northwestern.edu::fc8b707a-b7e9-4f2a-8d71-2d76819b7881" providerId="AD" clId="Web-{29E0F2E0-0002-147C-30E7-277BE5CB2B30}" dt="2023-11-02T03:48:51.251" v="20"/>
        <pc:sldMkLst>
          <pc:docMk/>
          <pc:sldMk cId="833622643" sldId="338"/>
        </pc:sldMkLst>
      </pc:sldChg>
      <pc:sldChg chg="del">
        <pc:chgData name="Alana Rivera" userId="S::arg3669@ads.northwestern.edu::fc8b707a-b7e9-4f2a-8d71-2d76819b7881" providerId="AD" clId="Web-{29E0F2E0-0002-147C-30E7-277BE5CB2B30}" dt="2023-11-02T03:48:51.251" v="21"/>
        <pc:sldMkLst>
          <pc:docMk/>
          <pc:sldMk cId="3706943630" sldId="339"/>
        </pc:sldMkLst>
      </pc:sldChg>
      <pc:sldChg chg="del">
        <pc:chgData name="Alana Rivera" userId="S::arg3669@ads.northwestern.edu::fc8b707a-b7e9-4f2a-8d71-2d76819b7881" providerId="AD" clId="Web-{29E0F2E0-0002-147C-30E7-277BE5CB2B30}" dt="2023-11-02T03:48:51.251" v="22"/>
        <pc:sldMkLst>
          <pc:docMk/>
          <pc:sldMk cId="557262817" sldId="340"/>
        </pc:sldMkLst>
      </pc:sldChg>
      <pc:sldChg chg="del">
        <pc:chgData name="Alana Rivera" userId="S::arg3669@ads.northwestern.edu::fc8b707a-b7e9-4f2a-8d71-2d76819b7881" providerId="AD" clId="Web-{29E0F2E0-0002-147C-30E7-277BE5CB2B30}" dt="2023-11-02T03:48:51.251" v="23"/>
        <pc:sldMkLst>
          <pc:docMk/>
          <pc:sldMk cId="2861273459" sldId="341"/>
        </pc:sldMkLst>
      </pc:sldChg>
      <pc:sldChg chg="del">
        <pc:chgData name="Alana Rivera" userId="S::arg3669@ads.northwestern.edu::fc8b707a-b7e9-4f2a-8d71-2d76819b7881" providerId="AD" clId="Web-{29E0F2E0-0002-147C-30E7-277BE5CB2B30}" dt="2023-11-02T03:48:51.267" v="24"/>
        <pc:sldMkLst>
          <pc:docMk/>
          <pc:sldMk cId="241970139" sldId="342"/>
        </pc:sldMkLst>
      </pc:sldChg>
      <pc:sldChg chg="del">
        <pc:chgData name="Alana Rivera" userId="S::arg3669@ads.northwestern.edu::fc8b707a-b7e9-4f2a-8d71-2d76819b7881" providerId="AD" clId="Web-{29E0F2E0-0002-147C-30E7-277BE5CB2B30}" dt="2023-11-02T03:48:51.267" v="25"/>
        <pc:sldMkLst>
          <pc:docMk/>
          <pc:sldMk cId="2031206474" sldId="343"/>
        </pc:sldMkLst>
      </pc:sldChg>
      <pc:sldChg chg="del">
        <pc:chgData name="Alana Rivera" userId="S::arg3669@ads.northwestern.edu::fc8b707a-b7e9-4f2a-8d71-2d76819b7881" providerId="AD" clId="Web-{29E0F2E0-0002-147C-30E7-277BE5CB2B30}" dt="2023-11-02T03:48:51.267" v="26"/>
        <pc:sldMkLst>
          <pc:docMk/>
          <pc:sldMk cId="3893276318" sldId="344"/>
        </pc:sldMkLst>
      </pc:sldChg>
      <pc:sldChg chg="del">
        <pc:chgData name="Alana Rivera" userId="S::arg3669@ads.northwestern.edu::fc8b707a-b7e9-4f2a-8d71-2d76819b7881" providerId="AD" clId="Web-{29E0F2E0-0002-147C-30E7-277BE5CB2B30}" dt="2023-11-02T03:48:51.267" v="27"/>
        <pc:sldMkLst>
          <pc:docMk/>
          <pc:sldMk cId="4138294900" sldId="345"/>
        </pc:sldMkLst>
      </pc:sldChg>
      <pc:sldChg chg="del">
        <pc:chgData name="Alana Rivera" userId="S::arg3669@ads.northwestern.edu::fc8b707a-b7e9-4f2a-8d71-2d76819b7881" providerId="AD" clId="Web-{29E0F2E0-0002-147C-30E7-277BE5CB2B30}" dt="2023-11-02T03:48:51.267" v="28"/>
        <pc:sldMkLst>
          <pc:docMk/>
          <pc:sldMk cId="1737413020" sldId="346"/>
        </pc:sldMkLst>
      </pc:sldChg>
      <pc:sldChg chg="del">
        <pc:chgData name="Alana Rivera" userId="S::arg3669@ads.northwestern.edu::fc8b707a-b7e9-4f2a-8d71-2d76819b7881" providerId="AD" clId="Web-{29E0F2E0-0002-147C-30E7-277BE5CB2B30}" dt="2023-11-02T03:48:51.267" v="29"/>
        <pc:sldMkLst>
          <pc:docMk/>
          <pc:sldMk cId="1911569488" sldId="347"/>
        </pc:sldMkLst>
      </pc:sldChg>
      <pc:sldChg chg="del">
        <pc:chgData name="Alana Rivera" userId="S::arg3669@ads.northwestern.edu::fc8b707a-b7e9-4f2a-8d71-2d76819b7881" providerId="AD" clId="Web-{29E0F2E0-0002-147C-30E7-277BE5CB2B30}" dt="2023-11-02T03:48:51.267" v="30"/>
        <pc:sldMkLst>
          <pc:docMk/>
          <pc:sldMk cId="1023029400" sldId="348"/>
        </pc:sldMkLst>
      </pc:sldChg>
      <pc:sldChg chg="del">
        <pc:chgData name="Alana Rivera" userId="S::arg3669@ads.northwestern.edu::fc8b707a-b7e9-4f2a-8d71-2d76819b7881" providerId="AD" clId="Web-{29E0F2E0-0002-147C-30E7-277BE5CB2B30}" dt="2023-11-02T03:48:51.267" v="31"/>
        <pc:sldMkLst>
          <pc:docMk/>
          <pc:sldMk cId="1514205722" sldId="349"/>
        </pc:sldMkLst>
      </pc:sldChg>
      <pc:sldChg chg="del">
        <pc:chgData name="Alana Rivera" userId="S::arg3669@ads.northwestern.edu::fc8b707a-b7e9-4f2a-8d71-2d76819b7881" providerId="AD" clId="Web-{29E0F2E0-0002-147C-30E7-277BE5CB2B30}" dt="2023-11-02T03:48:51.283" v="32"/>
        <pc:sldMkLst>
          <pc:docMk/>
          <pc:sldMk cId="298559796" sldId="350"/>
        </pc:sldMkLst>
      </pc:sldChg>
      <pc:sldChg chg="del">
        <pc:chgData name="Alana Rivera" userId="S::arg3669@ads.northwestern.edu::fc8b707a-b7e9-4f2a-8d71-2d76819b7881" providerId="AD" clId="Web-{29E0F2E0-0002-147C-30E7-277BE5CB2B30}" dt="2023-11-02T03:48:51.283" v="33"/>
        <pc:sldMkLst>
          <pc:docMk/>
          <pc:sldMk cId="1470642698" sldId="351"/>
        </pc:sldMkLst>
      </pc:sldChg>
      <pc:sldChg chg="del">
        <pc:chgData name="Alana Rivera" userId="S::arg3669@ads.northwestern.edu::fc8b707a-b7e9-4f2a-8d71-2d76819b7881" providerId="AD" clId="Web-{29E0F2E0-0002-147C-30E7-277BE5CB2B30}" dt="2023-11-02T03:48:51.283" v="34"/>
        <pc:sldMkLst>
          <pc:docMk/>
          <pc:sldMk cId="2119821108" sldId="352"/>
        </pc:sldMkLst>
      </pc:sldChg>
      <pc:sldChg chg="del">
        <pc:chgData name="Alana Rivera" userId="S::arg3669@ads.northwestern.edu::fc8b707a-b7e9-4f2a-8d71-2d76819b7881" providerId="AD" clId="Web-{29E0F2E0-0002-147C-30E7-277BE5CB2B30}" dt="2023-11-02T03:48:51.283" v="35"/>
        <pc:sldMkLst>
          <pc:docMk/>
          <pc:sldMk cId="3423057005" sldId="353"/>
        </pc:sldMkLst>
      </pc:sldChg>
      <pc:sldChg chg="del">
        <pc:chgData name="Alana Rivera" userId="S::arg3669@ads.northwestern.edu::fc8b707a-b7e9-4f2a-8d71-2d76819b7881" providerId="AD" clId="Web-{29E0F2E0-0002-147C-30E7-277BE5CB2B30}" dt="2023-11-02T03:48:51.283" v="36"/>
        <pc:sldMkLst>
          <pc:docMk/>
          <pc:sldMk cId="3220024914" sldId="354"/>
        </pc:sldMkLst>
      </pc:sldChg>
      <pc:sldChg chg="del">
        <pc:chgData name="Alana Rivera" userId="S::arg3669@ads.northwestern.edu::fc8b707a-b7e9-4f2a-8d71-2d76819b7881" providerId="AD" clId="Web-{29E0F2E0-0002-147C-30E7-277BE5CB2B30}" dt="2023-11-02T03:48:51.283" v="37"/>
        <pc:sldMkLst>
          <pc:docMk/>
          <pc:sldMk cId="891490698" sldId="355"/>
        </pc:sldMkLst>
      </pc:sldChg>
      <pc:sldChg chg="del">
        <pc:chgData name="Alana Rivera" userId="S::arg3669@ads.northwestern.edu::fc8b707a-b7e9-4f2a-8d71-2d76819b7881" providerId="AD" clId="Web-{29E0F2E0-0002-147C-30E7-277BE5CB2B30}" dt="2023-11-02T03:48:51.298" v="38"/>
        <pc:sldMkLst>
          <pc:docMk/>
          <pc:sldMk cId="121017519" sldId="356"/>
        </pc:sldMkLst>
      </pc:sldChg>
      <pc:sldChg chg="del">
        <pc:chgData name="Alana Rivera" userId="S::arg3669@ads.northwestern.edu::fc8b707a-b7e9-4f2a-8d71-2d76819b7881" providerId="AD" clId="Web-{29E0F2E0-0002-147C-30E7-277BE5CB2B30}" dt="2023-11-02T03:48:51.298" v="39"/>
        <pc:sldMkLst>
          <pc:docMk/>
          <pc:sldMk cId="1258023317" sldId="357"/>
        </pc:sldMkLst>
      </pc:sldChg>
      <pc:sldChg chg="del">
        <pc:chgData name="Alana Rivera" userId="S::arg3669@ads.northwestern.edu::fc8b707a-b7e9-4f2a-8d71-2d76819b7881" providerId="AD" clId="Web-{29E0F2E0-0002-147C-30E7-277BE5CB2B30}" dt="2023-11-02T03:48:51.298" v="40"/>
        <pc:sldMkLst>
          <pc:docMk/>
          <pc:sldMk cId="962919880" sldId="358"/>
        </pc:sldMkLst>
      </pc:sldChg>
      <pc:sldChg chg="del">
        <pc:chgData name="Alana Rivera" userId="S::arg3669@ads.northwestern.edu::fc8b707a-b7e9-4f2a-8d71-2d76819b7881" providerId="AD" clId="Web-{29E0F2E0-0002-147C-30E7-277BE5CB2B30}" dt="2023-11-02T03:48:51.314" v="41"/>
        <pc:sldMkLst>
          <pc:docMk/>
          <pc:sldMk cId="1388864445" sldId="359"/>
        </pc:sldMkLst>
      </pc:sldChg>
      <pc:sldChg chg="del">
        <pc:chgData name="Alana Rivera" userId="S::arg3669@ads.northwestern.edu::fc8b707a-b7e9-4f2a-8d71-2d76819b7881" providerId="AD" clId="Web-{29E0F2E0-0002-147C-30E7-277BE5CB2B30}" dt="2023-11-02T03:48:51.314" v="42"/>
        <pc:sldMkLst>
          <pc:docMk/>
          <pc:sldMk cId="1070374548" sldId="360"/>
        </pc:sldMkLst>
      </pc:sldChg>
      <pc:sldChg chg="del">
        <pc:chgData name="Alana Rivera" userId="S::arg3669@ads.northwestern.edu::fc8b707a-b7e9-4f2a-8d71-2d76819b7881" providerId="AD" clId="Web-{29E0F2E0-0002-147C-30E7-277BE5CB2B30}" dt="2023-11-02T03:48:51.314" v="43"/>
        <pc:sldMkLst>
          <pc:docMk/>
          <pc:sldMk cId="2488097803" sldId="361"/>
        </pc:sldMkLst>
      </pc:sldChg>
      <pc:sldChg chg="del">
        <pc:chgData name="Alana Rivera" userId="S::arg3669@ads.northwestern.edu::fc8b707a-b7e9-4f2a-8d71-2d76819b7881" providerId="AD" clId="Web-{29E0F2E0-0002-147C-30E7-277BE5CB2B30}" dt="2023-11-02T03:48:51.314" v="44"/>
        <pc:sldMkLst>
          <pc:docMk/>
          <pc:sldMk cId="1739610818" sldId="362"/>
        </pc:sldMkLst>
      </pc:sldChg>
      <pc:sldChg chg="del">
        <pc:chgData name="Alana Rivera" userId="S::arg3669@ads.northwestern.edu::fc8b707a-b7e9-4f2a-8d71-2d76819b7881" providerId="AD" clId="Web-{29E0F2E0-0002-147C-30E7-277BE5CB2B30}" dt="2023-11-02T03:48:51.314" v="45"/>
        <pc:sldMkLst>
          <pc:docMk/>
          <pc:sldMk cId="3087974790" sldId="363"/>
        </pc:sldMkLst>
      </pc:sldChg>
      <pc:sldChg chg="del">
        <pc:chgData name="Alana Rivera" userId="S::arg3669@ads.northwestern.edu::fc8b707a-b7e9-4f2a-8d71-2d76819b7881" providerId="AD" clId="Web-{29E0F2E0-0002-147C-30E7-277BE5CB2B30}" dt="2023-11-02T03:48:51.814" v="46"/>
        <pc:sldMkLst>
          <pc:docMk/>
          <pc:sldMk cId="326917916" sldId="364"/>
        </pc:sldMkLst>
      </pc:sldChg>
      <pc:sldChg chg="add">
        <pc:chgData name="Alana Rivera" userId="S::arg3669@ads.northwestern.edu::fc8b707a-b7e9-4f2a-8d71-2d76819b7881" providerId="AD" clId="Web-{29E0F2E0-0002-147C-30E7-277BE5CB2B30}" dt="2023-11-02T03:51:24.302" v="47"/>
        <pc:sldMkLst>
          <pc:docMk/>
          <pc:sldMk cId="99357873" sldId="368"/>
        </pc:sldMkLst>
      </pc:sldChg>
      <pc:sldChg chg="add">
        <pc:chgData name="Alana Rivera" userId="S::arg3669@ads.northwestern.edu::fc8b707a-b7e9-4f2a-8d71-2d76819b7881" providerId="AD" clId="Web-{29E0F2E0-0002-147C-30E7-277BE5CB2B30}" dt="2023-11-02T03:51:24.396" v="48"/>
        <pc:sldMkLst>
          <pc:docMk/>
          <pc:sldMk cId="3276707856" sldId="369"/>
        </pc:sldMkLst>
      </pc:sldChg>
      <pc:sldChg chg="add">
        <pc:chgData name="Alana Rivera" userId="S::arg3669@ads.northwestern.edu::fc8b707a-b7e9-4f2a-8d71-2d76819b7881" providerId="AD" clId="Web-{29E0F2E0-0002-147C-30E7-277BE5CB2B30}" dt="2023-11-02T03:51:24.427" v="49"/>
        <pc:sldMkLst>
          <pc:docMk/>
          <pc:sldMk cId="2501090625" sldId="370"/>
        </pc:sldMkLst>
      </pc:sldChg>
      <pc:sldChg chg="add">
        <pc:chgData name="Alana Rivera" userId="S::arg3669@ads.northwestern.edu::fc8b707a-b7e9-4f2a-8d71-2d76819b7881" providerId="AD" clId="Web-{29E0F2E0-0002-147C-30E7-277BE5CB2B30}" dt="2023-11-02T03:51:24.537" v="50"/>
        <pc:sldMkLst>
          <pc:docMk/>
          <pc:sldMk cId="3903542930" sldId="371"/>
        </pc:sldMkLst>
      </pc:sldChg>
      <pc:sldChg chg="add">
        <pc:chgData name="Alana Rivera" userId="S::arg3669@ads.northwestern.edu::fc8b707a-b7e9-4f2a-8d71-2d76819b7881" providerId="AD" clId="Web-{29E0F2E0-0002-147C-30E7-277BE5CB2B30}" dt="2023-11-02T03:51:24.615" v="51"/>
        <pc:sldMkLst>
          <pc:docMk/>
          <pc:sldMk cId="2861059386" sldId="372"/>
        </pc:sldMkLst>
      </pc:sldChg>
      <pc:sldChg chg="add">
        <pc:chgData name="Alana Rivera" userId="S::arg3669@ads.northwestern.edu::fc8b707a-b7e9-4f2a-8d71-2d76819b7881" providerId="AD" clId="Web-{29E0F2E0-0002-147C-30E7-277BE5CB2B30}" dt="2023-11-02T03:51:24.709" v="52"/>
        <pc:sldMkLst>
          <pc:docMk/>
          <pc:sldMk cId="3922838617" sldId="373"/>
        </pc:sldMkLst>
      </pc:sldChg>
      <pc:sldChg chg="add">
        <pc:chgData name="Alana Rivera" userId="S::arg3669@ads.northwestern.edu::fc8b707a-b7e9-4f2a-8d71-2d76819b7881" providerId="AD" clId="Web-{29E0F2E0-0002-147C-30E7-277BE5CB2B30}" dt="2023-11-02T03:51:24.802" v="53"/>
        <pc:sldMkLst>
          <pc:docMk/>
          <pc:sldMk cId="851795562" sldId="374"/>
        </pc:sldMkLst>
      </pc:sldChg>
      <pc:sldChg chg="add">
        <pc:chgData name="Alana Rivera" userId="S::arg3669@ads.northwestern.edu::fc8b707a-b7e9-4f2a-8d71-2d76819b7881" providerId="AD" clId="Web-{29E0F2E0-0002-147C-30E7-277BE5CB2B30}" dt="2023-11-02T03:51:24.881" v="54"/>
        <pc:sldMkLst>
          <pc:docMk/>
          <pc:sldMk cId="3338953771" sldId="375"/>
        </pc:sldMkLst>
      </pc:sldChg>
      <pc:sldChg chg="add">
        <pc:chgData name="Alana Rivera" userId="S::arg3669@ads.northwestern.edu::fc8b707a-b7e9-4f2a-8d71-2d76819b7881" providerId="AD" clId="Web-{29E0F2E0-0002-147C-30E7-277BE5CB2B30}" dt="2023-11-02T03:51:24.927" v="55"/>
        <pc:sldMkLst>
          <pc:docMk/>
          <pc:sldMk cId="992850475" sldId="376"/>
        </pc:sldMkLst>
      </pc:sldChg>
      <pc:sldChg chg="add">
        <pc:chgData name="Alana Rivera" userId="S::arg3669@ads.northwestern.edu::fc8b707a-b7e9-4f2a-8d71-2d76819b7881" providerId="AD" clId="Web-{29E0F2E0-0002-147C-30E7-277BE5CB2B30}" dt="2023-11-02T03:51:24.990" v="56"/>
        <pc:sldMkLst>
          <pc:docMk/>
          <pc:sldMk cId="3387820480" sldId="377"/>
        </pc:sldMkLst>
      </pc:sldChg>
      <pc:sldChg chg="add">
        <pc:chgData name="Alana Rivera" userId="S::arg3669@ads.northwestern.edu::fc8b707a-b7e9-4f2a-8d71-2d76819b7881" providerId="AD" clId="Web-{29E0F2E0-0002-147C-30E7-277BE5CB2B30}" dt="2023-11-02T03:51:25.037" v="57"/>
        <pc:sldMkLst>
          <pc:docMk/>
          <pc:sldMk cId="2221975741" sldId="378"/>
        </pc:sldMkLst>
      </pc:sldChg>
      <pc:sldChg chg="add">
        <pc:chgData name="Alana Rivera" userId="S::arg3669@ads.northwestern.edu::fc8b707a-b7e9-4f2a-8d71-2d76819b7881" providerId="AD" clId="Web-{29E0F2E0-0002-147C-30E7-277BE5CB2B30}" dt="2023-11-02T03:51:25.131" v="58"/>
        <pc:sldMkLst>
          <pc:docMk/>
          <pc:sldMk cId="2957445815" sldId="379"/>
        </pc:sldMkLst>
      </pc:sldChg>
      <pc:sldChg chg="add">
        <pc:chgData name="Alana Rivera" userId="S::arg3669@ads.northwestern.edu::fc8b707a-b7e9-4f2a-8d71-2d76819b7881" providerId="AD" clId="Web-{29E0F2E0-0002-147C-30E7-277BE5CB2B30}" dt="2023-11-02T03:51:25.209" v="59"/>
        <pc:sldMkLst>
          <pc:docMk/>
          <pc:sldMk cId="284739703" sldId="380"/>
        </pc:sldMkLst>
      </pc:sldChg>
      <pc:sldChg chg="add">
        <pc:chgData name="Alana Rivera" userId="S::arg3669@ads.northwestern.edu::fc8b707a-b7e9-4f2a-8d71-2d76819b7881" providerId="AD" clId="Web-{29E0F2E0-0002-147C-30E7-277BE5CB2B30}" dt="2023-11-02T03:51:25.287" v="60"/>
        <pc:sldMkLst>
          <pc:docMk/>
          <pc:sldMk cId="197342105" sldId="381"/>
        </pc:sldMkLst>
      </pc:sldChg>
      <pc:sldChg chg="add">
        <pc:chgData name="Alana Rivera" userId="S::arg3669@ads.northwestern.edu::fc8b707a-b7e9-4f2a-8d71-2d76819b7881" providerId="AD" clId="Web-{29E0F2E0-0002-147C-30E7-277BE5CB2B30}" dt="2023-11-02T03:51:25.381" v="61"/>
        <pc:sldMkLst>
          <pc:docMk/>
          <pc:sldMk cId="3809127927" sldId="382"/>
        </pc:sldMkLst>
      </pc:sldChg>
      <pc:sldChg chg="add">
        <pc:chgData name="Alana Rivera" userId="S::arg3669@ads.northwestern.edu::fc8b707a-b7e9-4f2a-8d71-2d76819b7881" providerId="AD" clId="Web-{29E0F2E0-0002-147C-30E7-277BE5CB2B30}" dt="2023-11-02T03:51:25.443" v="62"/>
        <pc:sldMkLst>
          <pc:docMk/>
          <pc:sldMk cId="2874068458" sldId="383"/>
        </pc:sldMkLst>
      </pc:sldChg>
      <pc:sldChg chg="add">
        <pc:chgData name="Alana Rivera" userId="S::arg3669@ads.northwestern.edu::fc8b707a-b7e9-4f2a-8d71-2d76819b7881" providerId="AD" clId="Web-{29E0F2E0-0002-147C-30E7-277BE5CB2B30}" dt="2023-11-02T03:51:25.521" v="63"/>
        <pc:sldMkLst>
          <pc:docMk/>
          <pc:sldMk cId="416847227" sldId="384"/>
        </pc:sldMkLst>
      </pc:sldChg>
      <pc:sldChg chg="add">
        <pc:chgData name="Alana Rivera" userId="S::arg3669@ads.northwestern.edu::fc8b707a-b7e9-4f2a-8d71-2d76819b7881" providerId="AD" clId="Web-{29E0F2E0-0002-147C-30E7-277BE5CB2B30}" dt="2023-11-02T03:51:25.552" v="64"/>
        <pc:sldMkLst>
          <pc:docMk/>
          <pc:sldMk cId="218984825" sldId="385"/>
        </pc:sldMkLst>
      </pc:sldChg>
      <pc:sldChg chg="add">
        <pc:chgData name="Alana Rivera" userId="S::arg3669@ads.northwestern.edu::fc8b707a-b7e9-4f2a-8d71-2d76819b7881" providerId="AD" clId="Web-{29E0F2E0-0002-147C-30E7-277BE5CB2B30}" dt="2023-11-02T03:51:25.599" v="65"/>
        <pc:sldMkLst>
          <pc:docMk/>
          <pc:sldMk cId="2103412168" sldId="386"/>
        </pc:sldMkLst>
      </pc:sldChg>
      <pc:sldChg chg="add">
        <pc:chgData name="Alana Rivera" userId="S::arg3669@ads.northwestern.edu::fc8b707a-b7e9-4f2a-8d71-2d76819b7881" providerId="AD" clId="Web-{29E0F2E0-0002-147C-30E7-277BE5CB2B30}" dt="2023-11-02T03:51:25.709" v="66"/>
        <pc:sldMkLst>
          <pc:docMk/>
          <pc:sldMk cId="3909462928" sldId="387"/>
        </pc:sldMkLst>
      </pc:sldChg>
      <pc:sldChg chg="add">
        <pc:chgData name="Alana Rivera" userId="S::arg3669@ads.northwestern.edu::fc8b707a-b7e9-4f2a-8d71-2d76819b7881" providerId="AD" clId="Web-{29E0F2E0-0002-147C-30E7-277BE5CB2B30}" dt="2023-11-02T03:51:25.865" v="67"/>
        <pc:sldMkLst>
          <pc:docMk/>
          <pc:sldMk cId="3106399991" sldId="388"/>
        </pc:sldMkLst>
      </pc:sldChg>
      <pc:sldChg chg="add">
        <pc:chgData name="Alana Rivera" userId="S::arg3669@ads.northwestern.edu::fc8b707a-b7e9-4f2a-8d71-2d76819b7881" providerId="AD" clId="Web-{29E0F2E0-0002-147C-30E7-277BE5CB2B30}" dt="2023-11-02T03:51:25.974" v="68"/>
        <pc:sldMkLst>
          <pc:docMk/>
          <pc:sldMk cId="3957498589" sldId="389"/>
        </pc:sldMkLst>
      </pc:sldChg>
      <pc:sldChg chg="add">
        <pc:chgData name="Alana Rivera" userId="S::arg3669@ads.northwestern.edu::fc8b707a-b7e9-4f2a-8d71-2d76819b7881" providerId="AD" clId="Web-{29E0F2E0-0002-147C-30E7-277BE5CB2B30}" dt="2023-11-02T03:51:26.037" v="69"/>
        <pc:sldMkLst>
          <pc:docMk/>
          <pc:sldMk cId="1134137352" sldId="390"/>
        </pc:sldMkLst>
      </pc:sldChg>
      <pc:sldChg chg="add">
        <pc:chgData name="Alana Rivera" userId="S::arg3669@ads.northwestern.edu::fc8b707a-b7e9-4f2a-8d71-2d76819b7881" providerId="AD" clId="Web-{29E0F2E0-0002-147C-30E7-277BE5CB2B30}" dt="2023-11-02T03:51:26.099" v="70"/>
        <pc:sldMkLst>
          <pc:docMk/>
          <pc:sldMk cId="2317246249" sldId="391"/>
        </pc:sldMkLst>
      </pc:sldChg>
      <pc:sldChg chg="add">
        <pc:chgData name="Alana Rivera" userId="S::arg3669@ads.northwestern.edu::fc8b707a-b7e9-4f2a-8d71-2d76819b7881" providerId="AD" clId="Web-{29E0F2E0-0002-147C-30E7-277BE5CB2B30}" dt="2023-11-02T03:51:26.131" v="71"/>
        <pc:sldMkLst>
          <pc:docMk/>
          <pc:sldMk cId="3052723344" sldId="392"/>
        </pc:sldMkLst>
      </pc:sldChg>
      <pc:sldChg chg="add">
        <pc:chgData name="Alana Rivera" userId="S::arg3669@ads.northwestern.edu::fc8b707a-b7e9-4f2a-8d71-2d76819b7881" providerId="AD" clId="Web-{29E0F2E0-0002-147C-30E7-277BE5CB2B30}" dt="2023-11-02T03:51:26.209" v="72"/>
        <pc:sldMkLst>
          <pc:docMk/>
          <pc:sldMk cId="3750597229" sldId="393"/>
        </pc:sldMkLst>
      </pc:sldChg>
      <pc:sldChg chg="add">
        <pc:chgData name="Alana Rivera" userId="S::arg3669@ads.northwestern.edu::fc8b707a-b7e9-4f2a-8d71-2d76819b7881" providerId="AD" clId="Web-{29E0F2E0-0002-147C-30E7-277BE5CB2B30}" dt="2023-11-02T03:51:26.318" v="73"/>
        <pc:sldMkLst>
          <pc:docMk/>
          <pc:sldMk cId="2894973335" sldId="394"/>
        </pc:sldMkLst>
      </pc:sldChg>
      <pc:sldMasterChg chg="addSldLayout">
        <pc:chgData name="Alana Rivera" userId="S::arg3669@ads.northwestern.edu::fc8b707a-b7e9-4f2a-8d71-2d76819b7881" providerId="AD" clId="Web-{29E0F2E0-0002-147C-30E7-277BE5CB2B30}" dt="2023-11-02T03:51:24.537" v="50"/>
        <pc:sldMasterMkLst>
          <pc:docMk/>
          <pc:sldMasterMk cId="1749288998" sldId="2147484045"/>
        </pc:sldMasterMkLst>
        <pc:sldLayoutChg chg="add">
          <pc:chgData name="Alana Rivera" userId="S::arg3669@ads.northwestern.edu::fc8b707a-b7e9-4f2a-8d71-2d76819b7881" providerId="AD" clId="Web-{29E0F2E0-0002-147C-30E7-277BE5CB2B30}" dt="2023-11-02T03:51:24.537" v="50"/>
          <pc:sldLayoutMkLst>
            <pc:docMk/>
            <pc:sldMasterMk cId="1749288998" sldId="2147484045"/>
            <pc:sldLayoutMk cId="837849184" sldId="2147484274"/>
          </pc:sldLayoutMkLst>
        </pc:sldLayoutChg>
      </pc:sldMasterChg>
      <pc:sldMasterChg chg="addSldLayout">
        <pc:chgData name="Alana Rivera" userId="S::arg3669@ads.northwestern.edu::fc8b707a-b7e9-4f2a-8d71-2d76819b7881" providerId="AD" clId="Web-{29E0F2E0-0002-147C-30E7-277BE5CB2B30}" dt="2023-11-02T03:51:24.396" v="48"/>
        <pc:sldMasterMkLst>
          <pc:docMk/>
          <pc:sldMasterMk cId="2836699625" sldId="2147484104"/>
        </pc:sldMasterMkLst>
        <pc:sldLayoutChg chg="add">
          <pc:chgData name="Alana Rivera" userId="S::arg3669@ads.northwestern.edu::fc8b707a-b7e9-4f2a-8d71-2d76819b7881" providerId="AD" clId="Web-{29E0F2E0-0002-147C-30E7-277BE5CB2B30}" dt="2023-11-02T03:51:24.396" v="48"/>
          <pc:sldLayoutMkLst>
            <pc:docMk/>
            <pc:sldMasterMk cId="2836699625" sldId="2147484104"/>
            <pc:sldLayoutMk cId="2035035641" sldId="2147484261"/>
          </pc:sldLayoutMkLst>
        </pc:sldLayoutChg>
        <pc:sldLayoutChg chg="add">
          <pc:chgData name="Alana Rivera" userId="S::arg3669@ads.northwestern.edu::fc8b707a-b7e9-4f2a-8d71-2d76819b7881" providerId="AD" clId="Web-{29E0F2E0-0002-147C-30E7-277BE5CB2B30}" dt="2023-11-02T03:51:24.396" v="48"/>
          <pc:sldLayoutMkLst>
            <pc:docMk/>
            <pc:sldMasterMk cId="2836699625" sldId="2147484104"/>
            <pc:sldLayoutMk cId="2694843935" sldId="2147484262"/>
          </pc:sldLayoutMkLst>
        </pc:sldLayoutChg>
        <pc:sldLayoutChg chg="add">
          <pc:chgData name="Alana Rivera" userId="S::arg3669@ads.northwestern.edu::fc8b707a-b7e9-4f2a-8d71-2d76819b7881" providerId="AD" clId="Web-{29E0F2E0-0002-147C-30E7-277BE5CB2B30}" dt="2023-11-02T03:51:24.396" v="48"/>
          <pc:sldLayoutMkLst>
            <pc:docMk/>
            <pc:sldMasterMk cId="2836699625" sldId="2147484104"/>
            <pc:sldLayoutMk cId="1489473639" sldId="2147484263"/>
          </pc:sldLayoutMkLst>
        </pc:sldLayoutChg>
        <pc:sldLayoutChg chg="add">
          <pc:chgData name="Alana Rivera" userId="S::arg3669@ads.northwestern.edu::fc8b707a-b7e9-4f2a-8d71-2d76819b7881" providerId="AD" clId="Web-{29E0F2E0-0002-147C-30E7-277BE5CB2B30}" dt="2023-11-02T03:51:24.396" v="48"/>
          <pc:sldLayoutMkLst>
            <pc:docMk/>
            <pc:sldMasterMk cId="2836699625" sldId="2147484104"/>
            <pc:sldLayoutMk cId="2971444009" sldId="2147484264"/>
          </pc:sldLayoutMkLst>
        </pc:sldLayoutChg>
        <pc:sldLayoutChg chg="add">
          <pc:chgData name="Alana Rivera" userId="S::arg3669@ads.northwestern.edu::fc8b707a-b7e9-4f2a-8d71-2d76819b7881" providerId="AD" clId="Web-{29E0F2E0-0002-147C-30E7-277BE5CB2B30}" dt="2023-11-02T03:51:24.396" v="48"/>
          <pc:sldLayoutMkLst>
            <pc:docMk/>
            <pc:sldMasterMk cId="2836699625" sldId="2147484104"/>
            <pc:sldLayoutMk cId="2917292728" sldId="2147484265"/>
          </pc:sldLayoutMkLst>
        </pc:sldLayoutChg>
        <pc:sldLayoutChg chg="add">
          <pc:chgData name="Alana Rivera" userId="S::arg3669@ads.northwestern.edu::fc8b707a-b7e9-4f2a-8d71-2d76819b7881" providerId="AD" clId="Web-{29E0F2E0-0002-147C-30E7-277BE5CB2B30}" dt="2023-11-02T03:51:24.396" v="48"/>
          <pc:sldLayoutMkLst>
            <pc:docMk/>
            <pc:sldMasterMk cId="2836699625" sldId="2147484104"/>
            <pc:sldLayoutMk cId="3737869074" sldId="2147484266"/>
          </pc:sldLayoutMkLst>
        </pc:sldLayoutChg>
        <pc:sldLayoutChg chg="add">
          <pc:chgData name="Alana Rivera" userId="S::arg3669@ads.northwestern.edu::fc8b707a-b7e9-4f2a-8d71-2d76819b7881" providerId="AD" clId="Web-{29E0F2E0-0002-147C-30E7-277BE5CB2B30}" dt="2023-11-02T03:51:24.396" v="48"/>
          <pc:sldLayoutMkLst>
            <pc:docMk/>
            <pc:sldMasterMk cId="2836699625" sldId="2147484104"/>
            <pc:sldLayoutMk cId="1467344263" sldId="2147484267"/>
          </pc:sldLayoutMkLst>
        </pc:sldLayoutChg>
        <pc:sldLayoutChg chg="add">
          <pc:chgData name="Alana Rivera" userId="S::arg3669@ads.northwestern.edu::fc8b707a-b7e9-4f2a-8d71-2d76819b7881" providerId="AD" clId="Web-{29E0F2E0-0002-147C-30E7-277BE5CB2B30}" dt="2023-11-02T03:51:24.396" v="48"/>
          <pc:sldLayoutMkLst>
            <pc:docMk/>
            <pc:sldMasterMk cId="2836699625" sldId="2147484104"/>
            <pc:sldLayoutMk cId="1868391121" sldId="2147484268"/>
          </pc:sldLayoutMkLst>
        </pc:sldLayoutChg>
        <pc:sldLayoutChg chg="add">
          <pc:chgData name="Alana Rivera" userId="S::arg3669@ads.northwestern.edu::fc8b707a-b7e9-4f2a-8d71-2d76819b7881" providerId="AD" clId="Web-{29E0F2E0-0002-147C-30E7-277BE5CB2B30}" dt="2023-11-02T03:51:24.396" v="48"/>
          <pc:sldLayoutMkLst>
            <pc:docMk/>
            <pc:sldMasterMk cId="2836699625" sldId="2147484104"/>
            <pc:sldLayoutMk cId="1011741626" sldId="2147484269"/>
          </pc:sldLayoutMkLst>
        </pc:sldLayoutChg>
        <pc:sldLayoutChg chg="add">
          <pc:chgData name="Alana Rivera" userId="S::arg3669@ads.northwestern.edu::fc8b707a-b7e9-4f2a-8d71-2d76819b7881" providerId="AD" clId="Web-{29E0F2E0-0002-147C-30E7-277BE5CB2B30}" dt="2023-11-02T03:51:24.396" v="48"/>
          <pc:sldLayoutMkLst>
            <pc:docMk/>
            <pc:sldMasterMk cId="2836699625" sldId="2147484104"/>
            <pc:sldLayoutMk cId="3317052692" sldId="2147484270"/>
          </pc:sldLayoutMkLst>
        </pc:sldLayoutChg>
        <pc:sldLayoutChg chg="add">
          <pc:chgData name="Alana Rivera" userId="S::arg3669@ads.northwestern.edu::fc8b707a-b7e9-4f2a-8d71-2d76819b7881" providerId="AD" clId="Web-{29E0F2E0-0002-147C-30E7-277BE5CB2B30}" dt="2023-11-02T03:51:24.396" v="48"/>
          <pc:sldLayoutMkLst>
            <pc:docMk/>
            <pc:sldMasterMk cId="2836699625" sldId="2147484104"/>
            <pc:sldLayoutMk cId="2813613546" sldId="2147484271"/>
          </pc:sldLayoutMkLst>
        </pc:sldLayoutChg>
        <pc:sldLayoutChg chg="add">
          <pc:chgData name="Alana Rivera" userId="S::arg3669@ads.northwestern.edu::fc8b707a-b7e9-4f2a-8d71-2d76819b7881" providerId="AD" clId="Web-{29E0F2E0-0002-147C-30E7-277BE5CB2B30}" dt="2023-11-02T03:51:24.396" v="48"/>
          <pc:sldLayoutMkLst>
            <pc:docMk/>
            <pc:sldMasterMk cId="2836699625" sldId="2147484104"/>
            <pc:sldLayoutMk cId="2724575757" sldId="2147484272"/>
          </pc:sldLayoutMkLst>
        </pc:sldLayoutChg>
        <pc:sldLayoutChg chg="add">
          <pc:chgData name="Alana Rivera" userId="S::arg3669@ads.northwestern.edu::fc8b707a-b7e9-4f2a-8d71-2d76819b7881" providerId="AD" clId="Web-{29E0F2E0-0002-147C-30E7-277BE5CB2B30}" dt="2023-11-02T03:51:24.396" v="48"/>
          <pc:sldLayoutMkLst>
            <pc:docMk/>
            <pc:sldMasterMk cId="2836699625" sldId="2147484104"/>
            <pc:sldLayoutMk cId="1522459443" sldId="2147484273"/>
          </pc:sldLayoutMkLst>
        </pc:sldLayoutChg>
      </pc:sldMasterChg>
      <pc:sldMasterChg chg="addSldLayout">
        <pc:chgData name="Alana Rivera" userId="S::arg3669@ads.northwestern.edu::fc8b707a-b7e9-4f2a-8d71-2d76819b7881" providerId="AD" clId="Web-{29E0F2E0-0002-147C-30E7-277BE5CB2B30}" dt="2023-11-02T03:51:25.209" v="59"/>
        <pc:sldMasterMkLst>
          <pc:docMk/>
          <pc:sldMasterMk cId="2025996411" sldId="2147484156"/>
        </pc:sldMasterMkLst>
        <pc:sldLayoutChg chg="add">
          <pc:chgData name="Alana Rivera" userId="S::arg3669@ads.northwestern.edu::fc8b707a-b7e9-4f2a-8d71-2d76819b7881" providerId="AD" clId="Web-{29E0F2E0-0002-147C-30E7-277BE5CB2B30}" dt="2023-11-02T03:51:25.209" v="59"/>
          <pc:sldLayoutMkLst>
            <pc:docMk/>
            <pc:sldMasterMk cId="2025996411" sldId="2147484156"/>
            <pc:sldLayoutMk cId="919956198" sldId="2147484287"/>
          </pc:sldLayoutMkLst>
        </pc:sldLayoutChg>
        <pc:sldLayoutChg chg="add">
          <pc:chgData name="Alana Rivera" userId="S::arg3669@ads.northwestern.edu::fc8b707a-b7e9-4f2a-8d71-2d76819b7881" providerId="AD" clId="Web-{29E0F2E0-0002-147C-30E7-277BE5CB2B30}" dt="2023-11-02T03:51:25.209" v="59"/>
          <pc:sldLayoutMkLst>
            <pc:docMk/>
            <pc:sldMasterMk cId="2025996411" sldId="2147484156"/>
            <pc:sldLayoutMk cId="1278170279" sldId="2147484288"/>
          </pc:sldLayoutMkLst>
        </pc:sldLayoutChg>
        <pc:sldLayoutChg chg="add">
          <pc:chgData name="Alana Rivera" userId="S::arg3669@ads.northwestern.edu::fc8b707a-b7e9-4f2a-8d71-2d76819b7881" providerId="AD" clId="Web-{29E0F2E0-0002-147C-30E7-277BE5CB2B30}" dt="2023-11-02T03:51:25.209" v="59"/>
          <pc:sldLayoutMkLst>
            <pc:docMk/>
            <pc:sldMasterMk cId="2025996411" sldId="2147484156"/>
            <pc:sldLayoutMk cId="714311529" sldId="2147484289"/>
          </pc:sldLayoutMkLst>
        </pc:sldLayoutChg>
        <pc:sldLayoutChg chg="add">
          <pc:chgData name="Alana Rivera" userId="S::arg3669@ads.northwestern.edu::fc8b707a-b7e9-4f2a-8d71-2d76819b7881" providerId="AD" clId="Web-{29E0F2E0-0002-147C-30E7-277BE5CB2B30}" dt="2023-11-02T03:51:25.209" v="59"/>
          <pc:sldLayoutMkLst>
            <pc:docMk/>
            <pc:sldMasterMk cId="2025996411" sldId="2147484156"/>
            <pc:sldLayoutMk cId="2986057624" sldId="2147484290"/>
          </pc:sldLayoutMkLst>
        </pc:sldLayoutChg>
        <pc:sldLayoutChg chg="add">
          <pc:chgData name="Alana Rivera" userId="S::arg3669@ads.northwestern.edu::fc8b707a-b7e9-4f2a-8d71-2d76819b7881" providerId="AD" clId="Web-{29E0F2E0-0002-147C-30E7-277BE5CB2B30}" dt="2023-11-02T03:51:25.209" v="59"/>
          <pc:sldLayoutMkLst>
            <pc:docMk/>
            <pc:sldMasterMk cId="2025996411" sldId="2147484156"/>
            <pc:sldLayoutMk cId="2589833889" sldId="2147484291"/>
          </pc:sldLayoutMkLst>
        </pc:sldLayoutChg>
        <pc:sldLayoutChg chg="add">
          <pc:chgData name="Alana Rivera" userId="S::arg3669@ads.northwestern.edu::fc8b707a-b7e9-4f2a-8d71-2d76819b7881" providerId="AD" clId="Web-{29E0F2E0-0002-147C-30E7-277BE5CB2B30}" dt="2023-11-02T03:51:25.209" v="59"/>
          <pc:sldLayoutMkLst>
            <pc:docMk/>
            <pc:sldMasterMk cId="2025996411" sldId="2147484156"/>
            <pc:sldLayoutMk cId="3631046020" sldId="2147484292"/>
          </pc:sldLayoutMkLst>
        </pc:sldLayoutChg>
        <pc:sldLayoutChg chg="add">
          <pc:chgData name="Alana Rivera" userId="S::arg3669@ads.northwestern.edu::fc8b707a-b7e9-4f2a-8d71-2d76819b7881" providerId="AD" clId="Web-{29E0F2E0-0002-147C-30E7-277BE5CB2B30}" dt="2023-11-02T03:51:25.209" v="59"/>
          <pc:sldLayoutMkLst>
            <pc:docMk/>
            <pc:sldMasterMk cId="2025996411" sldId="2147484156"/>
            <pc:sldLayoutMk cId="3894226782" sldId="2147484293"/>
          </pc:sldLayoutMkLst>
        </pc:sldLayoutChg>
        <pc:sldLayoutChg chg="add">
          <pc:chgData name="Alana Rivera" userId="S::arg3669@ads.northwestern.edu::fc8b707a-b7e9-4f2a-8d71-2d76819b7881" providerId="AD" clId="Web-{29E0F2E0-0002-147C-30E7-277BE5CB2B30}" dt="2023-11-02T03:51:25.209" v="59"/>
          <pc:sldLayoutMkLst>
            <pc:docMk/>
            <pc:sldMasterMk cId="2025996411" sldId="2147484156"/>
            <pc:sldLayoutMk cId="3520380028" sldId="2147484294"/>
          </pc:sldLayoutMkLst>
        </pc:sldLayoutChg>
        <pc:sldLayoutChg chg="add">
          <pc:chgData name="Alana Rivera" userId="S::arg3669@ads.northwestern.edu::fc8b707a-b7e9-4f2a-8d71-2d76819b7881" providerId="AD" clId="Web-{29E0F2E0-0002-147C-30E7-277BE5CB2B30}" dt="2023-11-02T03:51:25.209" v="59"/>
          <pc:sldLayoutMkLst>
            <pc:docMk/>
            <pc:sldMasterMk cId="2025996411" sldId="2147484156"/>
            <pc:sldLayoutMk cId="3254785026" sldId="2147484295"/>
          </pc:sldLayoutMkLst>
        </pc:sldLayoutChg>
        <pc:sldLayoutChg chg="add">
          <pc:chgData name="Alana Rivera" userId="S::arg3669@ads.northwestern.edu::fc8b707a-b7e9-4f2a-8d71-2d76819b7881" providerId="AD" clId="Web-{29E0F2E0-0002-147C-30E7-277BE5CB2B30}" dt="2023-11-02T03:51:25.209" v="59"/>
          <pc:sldLayoutMkLst>
            <pc:docMk/>
            <pc:sldMasterMk cId="2025996411" sldId="2147484156"/>
            <pc:sldLayoutMk cId="3439311592" sldId="2147484296"/>
          </pc:sldLayoutMkLst>
        </pc:sldLayoutChg>
        <pc:sldLayoutChg chg="add">
          <pc:chgData name="Alana Rivera" userId="S::arg3669@ads.northwestern.edu::fc8b707a-b7e9-4f2a-8d71-2d76819b7881" providerId="AD" clId="Web-{29E0F2E0-0002-147C-30E7-277BE5CB2B30}" dt="2023-11-02T03:51:25.209" v="59"/>
          <pc:sldLayoutMkLst>
            <pc:docMk/>
            <pc:sldMasterMk cId="2025996411" sldId="2147484156"/>
            <pc:sldLayoutMk cId="611710807" sldId="2147484297"/>
          </pc:sldLayoutMkLst>
        </pc:sldLayoutChg>
      </pc:sldMasterChg>
      <pc:sldMasterChg chg="addSldLayout">
        <pc:chgData name="Alana Rivera" userId="S::arg3669@ads.northwestern.edu::fc8b707a-b7e9-4f2a-8d71-2d76819b7881" providerId="AD" clId="Web-{29E0F2E0-0002-147C-30E7-277BE5CB2B30}" dt="2023-11-02T03:51:25.709" v="66"/>
        <pc:sldMasterMkLst>
          <pc:docMk/>
          <pc:sldMasterMk cId="4105036989" sldId="2147484168"/>
        </pc:sldMasterMkLst>
        <pc:sldLayoutChg chg="add">
          <pc:chgData name="Alana Rivera" userId="S::arg3669@ads.northwestern.edu::fc8b707a-b7e9-4f2a-8d71-2d76819b7881" providerId="AD" clId="Web-{29E0F2E0-0002-147C-30E7-277BE5CB2B30}" dt="2023-11-02T03:51:25.709" v="66"/>
          <pc:sldLayoutMkLst>
            <pc:docMk/>
            <pc:sldMasterMk cId="4105036989" sldId="2147484168"/>
            <pc:sldLayoutMk cId="245208957" sldId="2147484298"/>
          </pc:sldLayoutMkLst>
        </pc:sldLayoutChg>
        <pc:sldLayoutChg chg="add">
          <pc:chgData name="Alana Rivera" userId="S::arg3669@ads.northwestern.edu::fc8b707a-b7e9-4f2a-8d71-2d76819b7881" providerId="AD" clId="Web-{29E0F2E0-0002-147C-30E7-277BE5CB2B30}" dt="2023-11-02T03:51:25.709" v="66"/>
          <pc:sldLayoutMkLst>
            <pc:docMk/>
            <pc:sldMasterMk cId="4105036989" sldId="2147484168"/>
            <pc:sldLayoutMk cId="1997366615" sldId="2147484299"/>
          </pc:sldLayoutMkLst>
        </pc:sldLayoutChg>
        <pc:sldLayoutChg chg="add">
          <pc:chgData name="Alana Rivera" userId="S::arg3669@ads.northwestern.edu::fc8b707a-b7e9-4f2a-8d71-2d76819b7881" providerId="AD" clId="Web-{29E0F2E0-0002-147C-30E7-277BE5CB2B30}" dt="2023-11-02T03:51:25.709" v="66"/>
          <pc:sldLayoutMkLst>
            <pc:docMk/>
            <pc:sldMasterMk cId="4105036989" sldId="2147484168"/>
            <pc:sldLayoutMk cId="1810732877" sldId="2147484300"/>
          </pc:sldLayoutMkLst>
        </pc:sldLayoutChg>
        <pc:sldLayoutChg chg="add">
          <pc:chgData name="Alana Rivera" userId="S::arg3669@ads.northwestern.edu::fc8b707a-b7e9-4f2a-8d71-2d76819b7881" providerId="AD" clId="Web-{29E0F2E0-0002-147C-30E7-277BE5CB2B30}" dt="2023-11-02T03:51:25.709" v="66"/>
          <pc:sldLayoutMkLst>
            <pc:docMk/>
            <pc:sldMasterMk cId="4105036989" sldId="2147484168"/>
            <pc:sldLayoutMk cId="613959426" sldId="2147484301"/>
          </pc:sldLayoutMkLst>
        </pc:sldLayoutChg>
        <pc:sldLayoutChg chg="add">
          <pc:chgData name="Alana Rivera" userId="S::arg3669@ads.northwestern.edu::fc8b707a-b7e9-4f2a-8d71-2d76819b7881" providerId="AD" clId="Web-{29E0F2E0-0002-147C-30E7-277BE5CB2B30}" dt="2023-11-02T03:51:25.709" v="66"/>
          <pc:sldLayoutMkLst>
            <pc:docMk/>
            <pc:sldMasterMk cId="4105036989" sldId="2147484168"/>
            <pc:sldLayoutMk cId="1392345084" sldId="2147484302"/>
          </pc:sldLayoutMkLst>
        </pc:sldLayoutChg>
        <pc:sldLayoutChg chg="add">
          <pc:chgData name="Alana Rivera" userId="S::arg3669@ads.northwestern.edu::fc8b707a-b7e9-4f2a-8d71-2d76819b7881" providerId="AD" clId="Web-{29E0F2E0-0002-147C-30E7-277BE5CB2B30}" dt="2023-11-02T03:51:25.709" v="66"/>
          <pc:sldLayoutMkLst>
            <pc:docMk/>
            <pc:sldMasterMk cId="4105036989" sldId="2147484168"/>
            <pc:sldLayoutMk cId="2489535661" sldId="2147484303"/>
          </pc:sldLayoutMkLst>
        </pc:sldLayoutChg>
        <pc:sldLayoutChg chg="add">
          <pc:chgData name="Alana Rivera" userId="S::arg3669@ads.northwestern.edu::fc8b707a-b7e9-4f2a-8d71-2d76819b7881" providerId="AD" clId="Web-{29E0F2E0-0002-147C-30E7-277BE5CB2B30}" dt="2023-11-02T03:51:25.709" v="66"/>
          <pc:sldLayoutMkLst>
            <pc:docMk/>
            <pc:sldMasterMk cId="4105036989" sldId="2147484168"/>
            <pc:sldLayoutMk cId="1387537597" sldId="2147484304"/>
          </pc:sldLayoutMkLst>
        </pc:sldLayoutChg>
        <pc:sldLayoutChg chg="add">
          <pc:chgData name="Alana Rivera" userId="S::arg3669@ads.northwestern.edu::fc8b707a-b7e9-4f2a-8d71-2d76819b7881" providerId="AD" clId="Web-{29E0F2E0-0002-147C-30E7-277BE5CB2B30}" dt="2023-11-02T03:51:25.709" v="66"/>
          <pc:sldLayoutMkLst>
            <pc:docMk/>
            <pc:sldMasterMk cId="4105036989" sldId="2147484168"/>
            <pc:sldLayoutMk cId="1566746177" sldId="2147484305"/>
          </pc:sldLayoutMkLst>
        </pc:sldLayoutChg>
        <pc:sldLayoutChg chg="add">
          <pc:chgData name="Alana Rivera" userId="S::arg3669@ads.northwestern.edu::fc8b707a-b7e9-4f2a-8d71-2d76819b7881" providerId="AD" clId="Web-{29E0F2E0-0002-147C-30E7-277BE5CB2B30}" dt="2023-11-02T03:51:25.709" v="66"/>
          <pc:sldLayoutMkLst>
            <pc:docMk/>
            <pc:sldMasterMk cId="4105036989" sldId="2147484168"/>
            <pc:sldLayoutMk cId="4149648588" sldId="2147484306"/>
          </pc:sldLayoutMkLst>
        </pc:sldLayoutChg>
        <pc:sldLayoutChg chg="add">
          <pc:chgData name="Alana Rivera" userId="S::arg3669@ads.northwestern.edu::fc8b707a-b7e9-4f2a-8d71-2d76819b7881" providerId="AD" clId="Web-{29E0F2E0-0002-147C-30E7-277BE5CB2B30}" dt="2023-11-02T03:51:25.709" v="66"/>
          <pc:sldLayoutMkLst>
            <pc:docMk/>
            <pc:sldMasterMk cId="4105036989" sldId="2147484168"/>
            <pc:sldLayoutMk cId="2440269134" sldId="2147484307"/>
          </pc:sldLayoutMkLst>
        </pc:sldLayoutChg>
        <pc:sldLayoutChg chg="add">
          <pc:chgData name="Alana Rivera" userId="S::arg3669@ads.northwestern.edu::fc8b707a-b7e9-4f2a-8d71-2d76819b7881" providerId="AD" clId="Web-{29E0F2E0-0002-147C-30E7-277BE5CB2B30}" dt="2023-11-02T03:51:25.709" v="66"/>
          <pc:sldLayoutMkLst>
            <pc:docMk/>
            <pc:sldMasterMk cId="4105036989" sldId="2147484168"/>
            <pc:sldLayoutMk cId="2965658361" sldId="2147484308"/>
          </pc:sldLayoutMkLst>
        </pc:sldLayoutChg>
        <pc:sldLayoutChg chg="add">
          <pc:chgData name="Alana Rivera" userId="S::arg3669@ads.northwestern.edu::fc8b707a-b7e9-4f2a-8d71-2d76819b7881" providerId="AD" clId="Web-{29E0F2E0-0002-147C-30E7-277BE5CB2B30}" dt="2023-11-02T03:51:25.709" v="66"/>
          <pc:sldLayoutMkLst>
            <pc:docMk/>
            <pc:sldMasterMk cId="4105036989" sldId="2147484168"/>
            <pc:sldLayoutMk cId="690110558" sldId="2147484309"/>
          </pc:sldLayoutMkLst>
        </pc:sldLayoutChg>
      </pc:sldMasterChg>
      <pc:sldMasterChg chg="addSldLayout">
        <pc:chgData name="Alana Rivera" userId="S::arg3669@ads.northwestern.edu::fc8b707a-b7e9-4f2a-8d71-2d76819b7881" providerId="AD" clId="Web-{29E0F2E0-0002-147C-30E7-277BE5CB2B30}" dt="2023-11-02T03:51:24.615" v="51"/>
        <pc:sldMasterMkLst>
          <pc:docMk/>
          <pc:sldMasterMk cId="3851961475" sldId="2147484186"/>
        </pc:sldMasterMkLst>
        <pc:sldLayoutChg chg="add">
          <pc:chgData name="Alana Rivera" userId="S::arg3669@ads.northwestern.edu::fc8b707a-b7e9-4f2a-8d71-2d76819b7881" providerId="AD" clId="Web-{29E0F2E0-0002-147C-30E7-277BE5CB2B30}" dt="2023-11-02T03:51:24.615" v="51"/>
          <pc:sldLayoutMkLst>
            <pc:docMk/>
            <pc:sldMasterMk cId="3851961475" sldId="2147484186"/>
            <pc:sldLayoutMk cId="3018713111" sldId="2147484275"/>
          </pc:sldLayoutMkLst>
        </pc:sldLayoutChg>
        <pc:sldLayoutChg chg="add">
          <pc:chgData name="Alana Rivera" userId="S::arg3669@ads.northwestern.edu::fc8b707a-b7e9-4f2a-8d71-2d76819b7881" providerId="AD" clId="Web-{29E0F2E0-0002-147C-30E7-277BE5CB2B30}" dt="2023-11-02T03:51:24.615" v="51"/>
          <pc:sldLayoutMkLst>
            <pc:docMk/>
            <pc:sldMasterMk cId="3851961475" sldId="2147484186"/>
            <pc:sldLayoutMk cId="4166116858" sldId="2147484276"/>
          </pc:sldLayoutMkLst>
        </pc:sldLayoutChg>
        <pc:sldLayoutChg chg="add">
          <pc:chgData name="Alana Rivera" userId="S::arg3669@ads.northwestern.edu::fc8b707a-b7e9-4f2a-8d71-2d76819b7881" providerId="AD" clId="Web-{29E0F2E0-0002-147C-30E7-277BE5CB2B30}" dt="2023-11-02T03:51:24.615" v="51"/>
          <pc:sldLayoutMkLst>
            <pc:docMk/>
            <pc:sldMasterMk cId="3851961475" sldId="2147484186"/>
            <pc:sldLayoutMk cId="2856110983" sldId="2147484277"/>
          </pc:sldLayoutMkLst>
        </pc:sldLayoutChg>
        <pc:sldLayoutChg chg="add">
          <pc:chgData name="Alana Rivera" userId="S::arg3669@ads.northwestern.edu::fc8b707a-b7e9-4f2a-8d71-2d76819b7881" providerId="AD" clId="Web-{29E0F2E0-0002-147C-30E7-277BE5CB2B30}" dt="2023-11-02T03:51:24.615" v="51"/>
          <pc:sldLayoutMkLst>
            <pc:docMk/>
            <pc:sldMasterMk cId="3851961475" sldId="2147484186"/>
            <pc:sldLayoutMk cId="2212959207" sldId="2147484278"/>
          </pc:sldLayoutMkLst>
        </pc:sldLayoutChg>
        <pc:sldLayoutChg chg="add">
          <pc:chgData name="Alana Rivera" userId="S::arg3669@ads.northwestern.edu::fc8b707a-b7e9-4f2a-8d71-2d76819b7881" providerId="AD" clId="Web-{29E0F2E0-0002-147C-30E7-277BE5CB2B30}" dt="2023-11-02T03:51:24.615" v="51"/>
          <pc:sldLayoutMkLst>
            <pc:docMk/>
            <pc:sldMasterMk cId="3851961475" sldId="2147484186"/>
            <pc:sldLayoutMk cId="3031227685" sldId="2147484279"/>
          </pc:sldLayoutMkLst>
        </pc:sldLayoutChg>
        <pc:sldLayoutChg chg="add">
          <pc:chgData name="Alana Rivera" userId="S::arg3669@ads.northwestern.edu::fc8b707a-b7e9-4f2a-8d71-2d76819b7881" providerId="AD" clId="Web-{29E0F2E0-0002-147C-30E7-277BE5CB2B30}" dt="2023-11-02T03:51:24.615" v="51"/>
          <pc:sldLayoutMkLst>
            <pc:docMk/>
            <pc:sldMasterMk cId="3851961475" sldId="2147484186"/>
            <pc:sldLayoutMk cId="325251183" sldId="2147484280"/>
          </pc:sldLayoutMkLst>
        </pc:sldLayoutChg>
        <pc:sldLayoutChg chg="add">
          <pc:chgData name="Alana Rivera" userId="S::arg3669@ads.northwestern.edu::fc8b707a-b7e9-4f2a-8d71-2d76819b7881" providerId="AD" clId="Web-{29E0F2E0-0002-147C-30E7-277BE5CB2B30}" dt="2023-11-02T03:51:24.615" v="51"/>
          <pc:sldLayoutMkLst>
            <pc:docMk/>
            <pc:sldMasterMk cId="3851961475" sldId="2147484186"/>
            <pc:sldLayoutMk cId="2291410630" sldId="2147484281"/>
          </pc:sldLayoutMkLst>
        </pc:sldLayoutChg>
        <pc:sldLayoutChg chg="add">
          <pc:chgData name="Alana Rivera" userId="S::arg3669@ads.northwestern.edu::fc8b707a-b7e9-4f2a-8d71-2d76819b7881" providerId="AD" clId="Web-{29E0F2E0-0002-147C-30E7-277BE5CB2B30}" dt="2023-11-02T03:51:24.615" v="51"/>
          <pc:sldLayoutMkLst>
            <pc:docMk/>
            <pc:sldMasterMk cId="3851961475" sldId="2147484186"/>
            <pc:sldLayoutMk cId="2034713049" sldId="2147484282"/>
          </pc:sldLayoutMkLst>
        </pc:sldLayoutChg>
        <pc:sldLayoutChg chg="add">
          <pc:chgData name="Alana Rivera" userId="S::arg3669@ads.northwestern.edu::fc8b707a-b7e9-4f2a-8d71-2d76819b7881" providerId="AD" clId="Web-{29E0F2E0-0002-147C-30E7-277BE5CB2B30}" dt="2023-11-02T03:51:24.615" v="51"/>
          <pc:sldLayoutMkLst>
            <pc:docMk/>
            <pc:sldMasterMk cId="3851961475" sldId="2147484186"/>
            <pc:sldLayoutMk cId="308602058" sldId="2147484283"/>
          </pc:sldLayoutMkLst>
        </pc:sldLayoutChg>
        <pc:sldLayoutChg chg="add">
          <pc:chgData name="Alana Rivera" userId="S::arg3669@ads.northwestern.edu::fc8b707a-b7e9-4f2a-8d71-2d76819b7881" providerId="AD" clId="Web-{29E0F2E0-0002-147C-30E7-277BE5CB2B30}" dt="2023-11-02T03:51:24.615" v="51"/>
          <pc:sldLayoutMkLst>
            <pc:docMk/>
            <pc:sldMasterMk cId="3851961475" sldId="2147484186"/>
            <pc:sldLayoutMk cId="1651326938" sldId="2147484284"/>
          </pc:sldLayoutMkLst>
        </pc:sldLayoutChg>
        <pc:sldLayoutChg chg="add">
          <pc:chgData name="Alana Rivera" userId="S::arg3669@ads.northwestern.edu::fc8b707a-b7e9-4f2a-8d71-2d76819b7881" providerId="AD" clId="Web-{29E0F2E0-0002-147C-30E7-277BE5CB2B30}" dt="2023-11-02T03:51:24.615" v="51"/>
          <pc:sldLayoutMkLst>
            <pc:docMk/>
            <pc:sldMasterMk cId="3851961475" sldId="2147484186"/>
            <pc:sldLayoutMk cId="965232447" sldId="2147484285"/>
          </pc:sldLayoutMkLst>
        </pc:sldLayoutChg>
      </pc:sldMasterChg>
      <pc:sldMasterChg chg="addSldLayout">
        <pc:chgData name="Alana Rivera" userId="S::arg3669@ads.northwestern.edu::fc8b707a-b7e9-4f2a-8d71-2d76819b7881" providerId="AD" clId="Web-{29E0F2E0-0002-147C-30E7-277BE5CB2B30}" dt="2023-11-02T03:51:24.802" v="53"/>
        <pc:sldMasterMkLst>
          <pc:docMk/>
          <pc:sldMasterMk cId="2236058218" sldId="2147484235"/>
        </pc:sldMasterMkLst>
        <pc:sldLayoutChg chg="add">
          <pc:chgData name="Alana Rivera" userId="S::arg3669@ads.northwestern.edu::fc8b707a-b7e9-4f2a-8d71-2d76819b7881" providerId="AD" clId="Web-{29E0F2E0-0002-147C-30E7-277BE5CB2B30}" dt="2023-11-02T03:51:24.802" v="53"/>
          <pc:sldLayoutMkLst>
            <pc:docMk/>
            <pc:sldMasterMk cId="2236058218" sldId="2147484235"/>
            <pc:sldLayoutMk cId="3948968972" sldId="2147484286"/>
          </pc:sldLayoutMkLst>
        </pc:sldLayoutChg>
      </pc:sldMasterChg>
    </pc:docChg>
  </pc:docChgLst>
  <pc:docChgLst>
    <pc:chgData name="Alana Rivera" userId="S::arg3669@ads.northwestern.edu::fc8b707a-b7e9-4f2a-8d71-2d76819b7881" providerId="AD" clId="Web-{AF417D70-18D6-E843-1DF8-2996CAABC939}"/>
    <pc:docChg chg="modSld">
      <pc:chgData name="Alana Rivera" userId="S::arg3669@ads.northwestern.edu::fc8b707a-b7e9-4f2a-8d71-2d76819b7881" providerId="AD" clId="Web-{AF417D70-18D6-E843-1DF8-2996CAABC939}" dt="2022-10-21T14:07:55.503" v="2"/>
      <pc:docMkLst>
        <pc:docMk/>
      </pc:docMkLst>
      <pc:sldChg chg="delSp">
        <pc:chgData name="Alana Rivera" userId="S::arg3669@ads.northwestern.edu::fc8b707a-b7e9-4f2a-8d71-2d76819b7881" providerId="AD" clId="Web-{AF417D70-18D6-E843-1DF8-2996CAABC939}" dt="2022-10-21T14:07:55.503" v="2"/>
        <pc:sldMkLst>
          <pc:docMk/>
          <pc:sldMk cId="3816675905" sldId="289"/>
        </pc:sldMkLst>
        <pc:spChg chg="del">
          <ac:chgData name="Alana Rivera" userId="S::arg3669@ads.northwestern.edu::fc8b707a-b7e9-4f2a-8d71-2d76819b7881" providerId="AD" clId="Web-{AF417D70-18D6-E843-1DF8-2996CAABC939}" dt="2022-10-21T14:07:55.503" v="2"/>
          <ac:spMkLst>
            <pc:docMk/>
            <pc:sldMk cId="3816675905" sldId="289"/>
            <ac:spMk id="2" creationId="{E835D55C-2EDA-4575-A3FB-8E0FF0EB9AD0}"/>
          </ac:spMkLst>
        </pc:spChg>
      </pc:sldChg>
      <pc:sldChg chg="delSp">
        <pc:chgData name="Alana Rivera" userId="S::arg3669@ads.northwestern.edu::fc8b707a-b7e9-4f2a-8d71-2d76819b7881" providerId="AD" clId="Web-{AF417D70-18D6-E843-1DF8-2996CAABC939}" dt="2022-10-21T14:07:47.612" v="0"/>
        <pc:sldMkLst>
          <pc:docMk/>
          <pc:sldMk cId="2918142671" sldId="290"/>
        </pc:sldMkLst>
        <pc:spChg chg="del">
          <ac:chgData name="Alana Rivera" userId="S::arg3669@ads.northwestern.edu::fc8b707a-b7e9-4f2a-8d71-2d76819b7881" providerId="AD" clId="Web-{AF417D70-18D6-E843-1DF8-2996CAABC939}" dt="2022-10-21T14:07:47.612" v="0"/>
          <ac:spMkLst>
            <pc:docMk/>
            <pc:sldMk cId="2918142671" sldId="290"/>
            <ac:spMk id="2" creationId="{551BCC02-CBAC-4107-B2C4-C49023194B1C}"/>
          </ac:spMkLst>
        </pc:spChg>
      </pc:sldChg>
      <pc:sldChg chg="delSp">
        <pc:chgData name="Alana Rivera" userId="S::arg3669@ads.northwestern.edu::fc8b707a-b7e9-4f2a-8d71-2d76819b7881" providerId="AD" clId="Web-{AF417D70-18D6-E843-1DF8-2996CAABC939}" dt="2022-10-21T14:07:51.721" v="1"/>
        <pc:sldMkLst>
          <pc:docMk/>
          <pc:sldMk cId="3189382827" sldId="291"/>
        </pc:sldMkLst>
        <pc:spChg chg="del">
          <ac:chgData name="Alana Rivera" userId="S::arg3669@ads.northwestern.edu::fc8b707a-b7e9-4f2a-8d71-2d76819b7881" providerId="AD" clId="Web-{AF417D70-18D6-E843-1DF8-2996CAABC939}" dt="2022-10-21T14:07:51.721" v="1"/>
          <ac:spMkLst>
            <pc:docMk/>
            <pc:sldMk cId="3189382827" sldId="291"/>
            <ac:spMk id="2" creationId="{332EFCB3-B083-496D-9467-853CC75D566E}"/>
          </ac:spMkLst>
        </pc:spChg>
      </pc:sldChg>
    </pc:docChg>
  </pc:docChgLst>
  <pc:docChgLst>
    <pc:chgData name="Patricia Ann Lee King" userId="S::pal094@ads.northwestern.edu::dbab7ec2-5444-4d21-afe7-a39974533ddc" providerId="AD" clId="Web-{FE621BC0-4436-65AD-C008-D6AB54D36CBA}"/>
    <pc:docChg chg="modSld">
      <pc:chgData name="Patricia Ann Lee King" userId="S::pal094@ads.northwestern.edu::dbab7ec2-5444-4d21-afe7-a39974533ddc" providerId="AD" clId="Web-{FE621BC0-4436-65AD-C008-D6AB54D36CBA}" dt="2022-10-25T18:43:03.092" v="0"/>
      <pc:docMkLst>
        <pc:docMk/>
      </pc:docMkLst>
      <pc:sldChg chg="delSp">
        <pc:chgData name="Patricia Ann Lee King" userId="S::pal094@ads.northwestern.edu::dbab7ec2-5444-4d21-afe7-a39974533ddc" providerId="AD" clId="Web-{FE621BC0-4436-65AD-C008-D6AB54D36CBA}" dt="2022-10-25T18:43:03.092" v="0"/>
        <pc:sldMkLst>
          <pc:docMk/>
          <pc:sldMk cId="3890964724" sldId="295"/>
        </pc:sldMkLst>
        <pc:spChg chg="del">
          <ac:chgData name="Patricia Ann Lee King" userId="S::pal094@ads.northwestern.edu::dbab7ec2-5444-4d21-afe7-a39974533ddc" providerId="AD" clId="Web-{FE621BC0-4436-65AD-C008-D6AB54D36CBA}" dt="2022-10-25T18:43:03.092" v="0"/>
          <ac:spMkLst>
            <pc:docMk/>
            <pc:sldMk cId="3890964724" sldId="295"/>
            <ac:spMk id="5" creationId="{5F9DAD31-4777-4A23-9ECF-533695FAB7E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dc47460\Desktop\DC47460%20(AG03SDCWF00533DC_Users)\CFR\Pie%20charts%20201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Sheet6!$A$28</c:f>
              <c:strCache>
                <c:ptCount val="1"/>
                <c:pt idx="0">
                  <c:v>TN Overall</c:v>
                </c:pt>
              </c:strCache>
            </c:strRef>
          </c:tx>
          <c:spPr>
            <a:ln w="28575" cap="rnd">
              <a:solidFill>
                <a:schemeClr val="accent1"/>
              </a:solidFill>
              <a:round/>
            </a:ln>
            <a:effectLst/>
          </c:spPr>
          <c:marker>
            <c:symbol val="diamond"/>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Sheet6!$B$27:$F$27</c:f>
              <c:numCache>
                <c:formatCode>General</c:formatCode>
                <c:ptCount val="5"/>
                <c:pt idx="0">
                  <c:v>2015</c:v>
                </c:pt>
                <c:pt idx="1">
                  <c:v>2016</c:v>
                </c:pt>
                <c:pt idx="2">
                  <c:v>2017</c:v>
                </c:pt>
                <c:pt idx="3">
                  <c:v>2018</c:v>
                </c:pt>
                <c:pt idx="4">
                  <c:v>2019</c:v>
                </c:pt>
              </c:numCache>
            </c:numRef>
          </c:cat>
          <c:val>
            <c:numRef>
              <c:f>Sheet6!$B$28:$F$28</c:f>
              <c:numCache>
                <c:formatCode>0.0</c:formatCode>
                <c:ptCount val="5"/>
                <c:pt idx="0">
                  <c:v>1.7450291247818714</c:v>
                </c:pt>
                <c:pt idx="1">
                  <c:v>1.7212556498049656</c:v>
                </c:pt>
                <c:pt idx="2">
                  <c:v>1.777251184834123</c:v>
                </c:pt>
                <c:pt idx="3">
                  <c:v>1.5853945526834041</c:v>
                </c:pt>
                <c:pt idx="4">
                  <c:v>1.2806007633872512</c:v>
                </c:pt>
              </c:numCache>
            </c:numRef>
          </c:val>
          <c:smooth val="0"/>
          <c:extLst>
            <c:ext xmlns:c16="http://schemas.microsoft.com/office/drawing/2014/chart" uri="{C3380CC4-5D6E-409C-BE32-E72D297353CC}">
              <c16:uniqueId val="{00000000-2CD9-47CC-B029-3BADFF789E77}"/>
            </c:ext>
          </c:extLst>
        </c:ser>
        <c:ser>
          <c:idx val="1"/>
          <c:order val="1"/>
          <c:tx>
            <c:strRef>
              <c:f>Sheet6!$A$29</c:f>
              <c:strCache>
                <c:ptCount val="1"/>
                <c:pt idx="0">
                  <c:v>White</c:v>
                </c:pt>
              </c:strCache>
            </c:strRef>
          </c:tx>
          <c:spPr>
            <a:ln w="28575" cap="rnd">
              <a:solidFill>
                <a:srgbClr val="BE4B48"/>
              </a:solidFill>
              <a:round/>
            </a:ln>
            <a:effectLst/>
          </c:spPr>
          <c:marker>
            <c:symbol val="square"/>
            <c:size val="5"/>
            <c:spPr>
              <a:solidFill>
                <a:srgbClr val="BE4B48"/>
              </a:solidFill>
              <a:ln w="9525">
                <a:solidFill>
                  <a:srgbClr val="BE4B48"/>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Sheet6!$B$27:$F$27</c:f>
              <c:numCache>
                <c:formatCode>General</c:formatCode>
                <c:ptCount val="5"/>
                <c:pt idx="0">
                  <c:v>2015</c:v>
                </c:pt>
                <c:pt idx="1">
                  <c:v>2016</c:v>
                </c:pt>
                <c:pt idx="2">
                  <c:v>2017</c:v>
                </c:pt>
                <c:pt idx="3">
                  <c:v>2018</c:v>
                </c:pt>
                <c:pt idx="4">
                  <c:v>2019</c:v>
                </c:pt>
              </c:numCache>
            </c:numRef>
          </c:cat>
          <c:val>
            <c:numRef>
              <c:f>Sheet6!$B$29:$F$29</c:f>
              <c:numCache>
                <c:formatCode>0.0</c:formatCode>
                <c:ptCount val="5"/>
                <c:pt idx="0">
                  <c:v>1.4112379963664676</c:v>
                </c:pt>
                <c:pt idx="1">
                  <c:v>1.4087737116272976</c:v>
                </c:pt>
                <c:pt idx="2">
                  <c:v>1.4151719598486094</c:v>
                </c:pt>
                <c:pt idx="3">
                  <c:v>1.3596304426170429</c:v>
                </c:pt>
                <c:pt idx="4">
                  <c:v>0.77281023398063042</c:v>
                </c:pt>
              </c:numCache>
            </c:numRef>
          </c:val>
          <c:smooth val="0"/>
          <c:extLst>
            <c:ext xmlns:c16="http://schemas.microsoft.com/office/drawing/2014/chart" uri="{C3380CC4-5D6E-409C-BE32-E72D297353CC}">
              <c16:uniqueId val="{00000001-2CD9-47CC-B029-3BADFF789E77}"/>
            </c:ext>
          </c:extLst>
        </c:ser>
        <c:ser>
          <c:idx val="2"/>
          <c:order val="2"/>
          <c:tx>
            <c:strRef>
              <c:f>Sheet6!$A$30</c:f>
              <c:strCache>
                <c:ptCount val="1"/>
                <c:pt idx="0">
                  <c:v>Black</c:v>
                </c:pt>
              </c:strCache>
            </c:strRef>
          </c:tx>
          <c:spPr>
            <a:ln w="28575" cap="rnd">
              <a:solidFill>
                <a:srgbClr val="9BBB59"/>
              </a:solidFill>
              <a:round/>
            </a:ln>
            <a:effectLst/>
          </c:spPr>
          <c:marker>
            <c:symbol val="triangle"/>
            <c:size val="5"/>
            <c:spPr>
              <a:solidFill>
                <a:srgbClr val="9BBB59"/>
              </a:solidFill>
              <a:ln w="9525">
                <a:solidFill>
                  <a:srgbClr val="9BBB59"/>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Sheet6!$B$27:$F$27</c:f>
              <c:numCache>
                <c:formatCode>General</c:formatCode>
                <c:ptCount val="5"/>
                <c:pt idx="0">
                  <c:v>2015</c:v>
                </c:pt>
                <c:pt idx="1">
                  <c:v>2016</c:v>
                </c:pt>
                <c:pt idx="2">
                  <c:v>2017</c:v>
                </c:pt>
                <c:pt idx="3">
                  <c:v>2018</c:v>
                </c:pt>
                <c:pt idx="4">
                  <c:v>2019</c:v>
                </c:pt>
              </c:numCache>
            </c:numRef>
          </c:cat>
          <c:val>
            <c:numRef>
              <c:f>Sheet6!$B$30:$F$30</c:f>
              <c:numCache>
                <c:formatCode>0.0</c:formatCode>
                <c:ptCount val="5"/>
                <c:pt idx="0">
                  <c:v>2.8120138805791552</c:v>
                </c:pt>
                <c:pt idx="1">
                  <c:v>3.1175499724922058</c:v>
                </c:pt>
                <c:pt idx="2">
                  <c:v>3.0209655005739835</c:v>
                </c:pt>
                <c:pt idx="3">
                  <c:v>2.5152712899748475</c:v>
                </c:pt>
                <c:pt idx="4">
                  <c:v>2.9737123825383609</c:v>
                </c:pt>
              </c:numCache>
            </c:numRef>
          </c:val>
          <c:smooth val="0"/>
          <c:extLst>
            <c:ext xmlns:c16="http://schemas.microsoft.com/office/drawing/2014/chart" uri="{C3380CC4-5D6E-409C-BE32-E72D297353CC}">
              <c16:uniqueId val="{00000002-2CD9-47CC-B029-3BADFF789E77}"/>
            </c:ext>
          </c:extLst>
        </c:ser>
        <c:dLbls>
          <c:showLegendKey val="0"/>
          <c:showVal val="0"/>
          <c:showCatName val="0"/>
          <c:showSerName val="0"/>
          <c:showPercent val="0"/>
          <c:showBubbleSize val="0"/>
        </c:dLbls>
        <c:marker val="1"/>
        <c:smooth val="0"/>
        <c:axId val="806036080"/>
        <c:axId val="806036408"/>
      </c:lineChart>
      <c:catAx>
        <c:axId val="806036080"/>
        <c:scaling>
          <c:orientation val="minMax"/>
        </c:scaling>
        <c:delete val="0"/>
        <c:axPos val="b"/>
        <c:numFmt formatCode="General" sourceLinked="1"/>
        <c:majorTickMark val="out"/>
        <c:minorTickMark val="none"/>
        <c:tickLblPos val="nextTo"/>
        <c:spPr>
          <a:noFill/>
          <a:ln w="9525" cap="flat" cmpd="sng" algn="ctr">
            <a:solidFill>
              <a:srgbClr val="868686"/>
            </a:solidFill>
            <a:round/>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endParaRPr lang="en-US"/>
          </a:p>
        </c:txPr>
        <c:crossAx val="806036408"/>
        <c:crosses val="autoZero"/>
        <c:auto val="1"/>
        <c:lblAlgn val="ctr"/>
        <c:lblOffset val="100"/>
        <c:noMultiLvlLbl val="0"/>
      </c:catAx>
      <c:valAx>
        <c:axId val="806036408"/>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1">
                    <a:solidFill>
                      <a:schemeClr val="tx1">
                        <a:lumMod val="95000"/>
                        <a:lumOff val="5000"/>
                      </a:schemeClr>
                    </a:solidFill>
                    <a:latin typeface="Arial" panose="020B0604020202020204" pitchFamily="34" charset="0"/>
                    <a:cs typeface="Arial" panose="020B0604020202020204" pitchFamily="34" charset="0"/>
                  </a:rPr>
                  <a:t>Rate per 1,000 Live Births</a:t>
                </a:r>
              </a:p>
            </c:rich>
          </c:tx>
          <c:layout>
            <c:manualLayout>
              <c:xMode val="edge"/>
              <c:yMode val="edge"/>
              <c:x val="8.443093549476529E-3"/>
              <c:y val="0.2270207714645997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out"/>
        <c:minorTickMark val="none"/>
        <c:tickLblPos val="nextTo"/>
        <c:spPr>
          <a:noFill/>
          <a:ln>
            <a:solidFill>
              <a:srgbClr val="868686"/>
            </a:solid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0603608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Sheet6!$B$2:$B$10</c:f>
              <c:strCache>
                <c:ptCount val="9"/>
                <c:pt idx="0">
                  <c:v>Adult fell asleep while breastfeeding infant</c:v>
                </c:pt>
                <c:pt idx="1">
                  <c:v>Adult fell asleep while bottle feeding infant</c:v>
                </c:pt>
                <c:pt idx="2">
                  <c:v>Alcohol-impaired adult sleeping with infant</c:v>
                </c:pt>
                <c:pt idx="3">
                  <c:v>Drug-impaired adult sleeping with infant</c:v>
                </c:pt>
                <c:pt idx="4">
                  <c:v>Infant sleeping with obese adult</c:v>
                </c:pt>
                <c:pt idx="5">
                  <c:v>Infant found not sleeping on back</c:v>
                </c:pt>
                <c:pt idx="6">
                  <c:v>Infant sleeping with other people</c:v>
                </c:pt>
                <c:pt idx="7">
                  <c:v>Infant found not sleeping in crib or bassinet</c:v>
                </c:pt>
                <c:pt idx="8">
                  <c:v>Unsafe bedding or toys in sleeping area*</c:v>
                </c:pt>
              </c:strCache>
            </c:strRef>
          </c:cat>
          <c:val>
            <c:numRef>
              <c:f>Sheet6!$C$2:$C$10</c:f>
              <c:numCache>
                <c:formatCode>0%</c:formatCode>
                <c:ptCount val="9"/>
                <c:pt idx="0">
                  <c:v>0</c:v>
                </c:pt>
                <c:pt idx="1">
                  <c:v>0.02</c:v>
                </c:pt>
                <c:pt idx="2">
                  <c:v>0.02</c:v>
                </c:pt>
                <c:pt idx="3">
                  <c:v>7.0000000000000007E-2</c:v>
                </c:pt>
                <c:pt idx="4">
                  <c:v>0.16</c:v>
                </c:pt>
                <c:pt idx="5">
                  <c:v>0.44</c:v>
                </c:pt>
                <c:pt idx="6">
                  <c:v>0.67</c:v>
                </c:pt>
                <c:pt idx="7">
                  <c:v>0.8</c:v>
                </c:pt>
                <c:pt idx="8">
                  <c:v>0.86</c:v>
                </c:pt>
              </c:numCache>
            </c:numRef>
          </c:val>
          <c:extLst>
            <c:ext xmlns:c16="http://schemas.microsoft.com/office/drawing/2014/chart" uri="{C3380CC4-5D6E-409C-BE32-E72D297353CC}">
              <c16:uniqueId val="{00000000-1801-42EC-86E4-2C8EE09838C8}"/>
            </c:ext>
          </c:extLst>
        </c:ser>
        <c:dLbls>
          <c:showLegendKey val="0"/>
          <c:showVal val="0"/>
          <c:showCatName val="0"/>
          <c:showSerName val="0"/>
          <c:showPercent val="0"/>
          <c:showBubbleSize val="0"/>
        </c:dLbls>
        <c:gapWidth val="182"/>
        <c:axId val="529940240"/>
        <c:axId val="426519456"/>
      </c:barChart>
      <c:catAx>
        <c:axId val="529940240"/>
        <c:scaling>
          <c:orientation val="minMax"/>
        </c:scaling>
        <c:delete val="0"/>
        <c:axPos val="l"/>
        <c:numFmt formatCode="General" sourceLinked="1"/>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26519456"/>
        <c:crosses val="autoZero"/>
        <c:auto val="1"/>
        <c:lblAlgn val="ctr"/>
        <c:lblOffset val="100"/>
        <c:noMultiLvlLbl val="0"/>
      </c:catAx>
      <c:valAx>
        <c:axId val="426519456"/>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sz="1400" b="1">
                    <a:solidFill>
                      <a:schemeClr val="tx1"/>
                    </a:solidFill>
                    <a:latin typeface="Arial" panose="020B0604020202020204" pitchFamily="34" charset="0"/>
                    <a:cs typeface="Arial" panose="020B0604020202020204" pitchFamily="34" charset="0"/>
                  </a:rPr>
                  <a:t>Percent of Sleep-Related Infant Deaths</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29940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F9A5F4-E24D-4779-AD98-CC0401432C62}" type="datetimeFigureOut">
              <a:t>11/10/2023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35A481-25E6-4EAC-A318-6ADF5516A5B8}" type="slidenum">
              <a:t>‹#›</a:t>
            </a:fld>
            <a:endParaRPr lang="en-US"/>
          </a:p>
        </p:txBody>
      </p:sp>
    </p:spTree>
    <p:extLst>
      <p:ext uri="{BB962C8B-B14F-4D97-AF65-F5344CB8AC3E}">
        <p14:creationId xmlns:p14="http://schemas.microsoft.com/office/powerpoint/2010/main" val="2210704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0067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Times New Roman" panose="02020603050405020304" pitchFamily="18" charset="0"/>
                <a:ea typeface="DengXian" panose="02010600030101010101" pitchFamily="2" charset="-122"/>
              </a:rPr>
              <a:t>(1) develop and implement </a:t>
            </a:r>
            <a:r>
              <a:rPr lang="en-US" sz="1800">
                <a:solidFill>
                  <a:srgbClr val="000000"/>
                </a:solidFill>
                <a:effectLst/>
                <a:latin typeface="Times New Roman" panose="02020603050405020304" pitchFamily="18" charset="0"/>
                <a:ea typeface="DengXian" panose="02010600030101010101" pitchFamily="2" charset="-122"/>
              </a:rPr>
              <a:t>safe sleep policies in compliance with AAP recommendations; (2) provide safe sleep education to staff and family; and (3) complete monthly safe sleep audits. </a:t>
            </a:r>
            <a:endParaRPr lang="en-US"/>
          </a:p>
        </p:txBody>
      </p:sp>
      <p:sp>
        <p:nvSpPr>
          <p:cNvPr id="4" name="Slide Number Placeholder 3"/>
          <p:cNvSpPr>
            <a:spLocks noGrp="1"/>
          </p:cNvSpPr>
          <p:nvPr>
            <p:ph type="sldNum" sz="quarter" idx="5"/>
          </p:nvPr>
        </p:nvSpPr>
        <p:spPr/>
        <p:txBody>
          <a:bodyPr/>
          <a:lstStyle/>
          <a:p>
            <a:fld id="{D6CAA2AA-D96F-7543-B954-7161E9E85CA8}" type="slidenum">
              <a:rPr lang="en-US" smtClean="0"/>
              <a:t>21</a:t>
            </a:fld>
            <a:endParaRPr lang="en-US"/>
          </a:p>
        </p:txBody>
      </p:sp>
    </p:spTree>
    <p:extLst>
      <p:ext uri="{BB962C8B-B14F-4D97-AF65-F5344CB8AC3E}">
        <p14:creationId xmlns:p14="http://schemas.microsoft.com/office/powerpoint/2010/main" val="2560072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marR="0" lvl="0" indent="-342900">
              <a:lnSpc>
                <a:spcPct val="200000"/>
              </a:lnSpc>
              <a:spcBef>
                <a:spcPts val="0"/>
              </a:spcBef>
              <a:spcAft>
                <a:spcPts val="0"/>
              </a:spcAft>
              <a:buFont typeface="+mj-lt"/>
              <a:buAutoNum type="arabicPeriod"/>
            </a:pPr>
            <a:endParaRPr lang="en-US" sz="180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CAA2AA-D96F-7543-B954-7161E9E85C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065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7EEF9-2E57-614F-90A6-62A1965D87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161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Will try to update.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CAA2AA-D96F-7543-B954-7161E9E85C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3266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0" i="0">
                <a:solidFill>
                  <a:srgbClr val="333333"/>
                </a:solidFill>
                <a:effectLst/>
                <a:latin typeface="Georgia" panose="02040502050405020303" pitchFamily="18" charset="0"/>
              </a:rPr>
              <a:t>I found a total of 20,957 studies about involving patients in the design, delivery, or evaluation of health care</a:t>
            </a:r>
          </a:p>
          <a:p>
            <a:endParaRPr lang="en-US" b="0" i="0">
              <a:solidFill>
                <a:srgbClr val="333333"/>
              </a:solidFill>
              <a:effectLst/>
              <a:latin typeface="Georgia" panose="02040502050405020303"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According to the Institute for Healthcare Improvement’s </a:t>
            </a:r>
            <a:r>
              <a:rPr lang="en-US" sz="1800" i="1">
                <a:effectLst/>
                <a:latin typeface="Calibri" panose="020F0502020204030204" pitchFamily="34" charset="0"/>
                <a:ea typeface="Calibri" panose="020F0502020204030204" pitchFamily="34" charset="0"/>
                <a:cs typeface="Times New Roman" panose="02020603050405020304" pitchFamily="18" charset="0"/>
              </a:rPr>
              <a:t>Seven Leadership Leverage Points for Organization- Level Improvement in Health Care (Second Edition)</a:t>
            </a:r>
            <a:r>
              <a:rPr lang="en-US" sz="1800">
                <a:effectLst/>
                <a:latin typeface="Calibri" panose="020F0502020204030204" pitchFamily="34" charset="0"/>
                <a:ea typeface="Calibri" panose="020F0502020204030204" pitchFamily="34" charset="0"/>
                <a:cs typeface="Times New Roman" panose="02020603050405020304" pitchFamily="18" charset="0"/>
              </a:rPr>
              <a:t> , “We have observed that in a growing number of instances where truly stunning levels of improvement have been achieved, organizations have asked patients and their families to be directly involved  in the process.  And those organizations’ leaders often site this change—putting patients in a position of real power and influence, using their wisdom and experience to redesign and improve care systems—as being the single most powerful transformational change in their history.  Clearly this is a leverage point where a small change can make a huge difference.”</a:t>
            </a:r>
          </a:p>
          <a:p>
            <a:endParaRPr lang="en-US"/>
          </a:p>
        </p:txBody>
      </p:sp>
      <p:sp>
        <p:nvSpPr>
          <p:cNvPr id="4" name="Slide Number Placeholder 3"/>
          <p:cNvSpPr>
            <a:spLocks noGrp="1"/>
          </p:cNvSpPr>
          <p:nvPr>
            <p:ph type="sldNum" sz="quarter" idx="5"/>
          </p:nvPr>
        </p:nvSpPr>
        <p:spPr/>
        <p:txBody>
          <a:bodyPr/>
          <a:lstStyle/>
          <a:p>
            <a:fld id="{D6CAA2AA-D96F-7543-B954-7161E9E85CA8}" type="slidenum">
              <a:rPr lang="en-US" smtClean="0"/>
              <a:t>33</a:t>
            </a:fld>
            <a:endParaRPr lang="en-US"/>
          </a:p>
        </p:txBody>
      </p:sp>
    </p:spTree>
    <p:extLst>
      <p:ext uri="{BB962C8B-B14F-4D97-AF65-F5344CB8AC3E}">
        <p14:creationId xmlns:p14="http://schemas.microsoft.com/office/powerpoint/2010/main" val="4024475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r>
              <a:t>Be the change you want to see in the world</a:t>
            </a:r>
          </a:p>
        </p:txBody>
      </p:sp>
    </p:spTree>
    <p:extLst>
      <p:ext uri="{BB962C8B-B14F-4D97-AF65-F5344CB8AC3E}">
        <p14:creationId xmlns:p14="http://schemas.microsoft.com/office/powerpoint/2010/main" val="3822828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Even borrowed some of their Patients &amp; families!</a:t>
            </a:r>
          </a:p>
        </p:txBody>
      </p:sp>
      <p:sp>
        <p:nvSpPr>
          <p:cNvPr id="4" name="Slide Number Placeholder 3"/>
          <p:cNvSpPr>
            <a:spLocks noGrp="1"/>
          </p:cNvSpPr>
          <p:nvPr>
            <p:ph type="sldNum" sz="quarter" idx="5"/>
          </p:nvPr>
        </p:nvSpPr>
        <p:spPr/>
        <p:txBody>
          <a:bodyPr/>
          <a:lstStyle/>
          <a:p>
            <a:fld id="{D6CAA2AA-D96F-7543-B954-7161E9E85CA8}" type="slidenum">
              <a:rPr lang="en-US" smtClean="0"/>
              <a:t>35</a:t>
            </a:fld>
            <a:endParaRPr lang="en-US"/>
          </a:p>
        </p:txBody>
      </p:sp>
    </p:spTree>
    <p:extLst>
      <p:ext uri="{BB962C8B-B14F-4D97-AF65-F5344CB8AC3E}">
        <p14:creationId xmlns:p14="http://schemas.microsoft.com/office/powerpoint/2010/main" val="1404364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Ideas, Will Execution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CAA2AA-D96F-7543-B954-7161E9E85C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9043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CAA2AA-D96F-7543-B954-7161E9E85CA8}" type="slidenum">
              <a:rPr lang="en-US" smtClean="0"/>
              <a:t>37</a:t>
            </a:fld>
            <a:endParaRPr lang="en-US"/>
          </a:p>
        </p:txBody>
      </p:sp>
    </p:spTree>
    <p:extLst>
      <p:ext uri="{BB962C8B-B14F-4D97-AF65-F5344CB8AC3E}">
        <p14:creationId xmlns:p14="http://schemas.microsoft.com/office/powerpoint/2010/main" val="3130513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CAA2AA-D96F-7543-B954-7161E9E85CA8}" type="slidenum">
              <a:rPr lang="en-US" smtClean="0"/>
              <a:t>40</a:t>
            </a:fld>
            <a:endParaRPr lang="en-US"/>
          </a:p>
        </p:txBody>
      </p:sp>
    </p:spTree>
    <p:extLst>
      <p:ext uri="{BB962C8B-B14F-4D97-AF65-F5344CB8AC3E}">
        <p14:creationId xmlns:p14="http://schemas.microsoft.com/office/powerpoint/2010/main" val="724927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6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0408E8B-17F1-4797-8AFC-F1A691DD1C60}" type="slidenum">
              <a:rPr lang="en-US"/>
              <a:t>41</a:t>
            </a:fld>
            <a:endParaRPr lang="en-US"/>
          </a:p>
        </p:txBody>
      </p:sp>
    </p:spTree>
    <p:extLst>
      <p:ext uri="{BB962C8B-B14F-4D97-AF65-F5344CB8AC3E}">
        <p14:creationId xmlns:p14="http://schemas.microsoft.com/office/powerpoint/2010/main" val="3661311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Will drop to 46 at the end of the year. 28 CAH.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04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822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2020, the NPQIC received funding from the Pritzker Children’s Initiative and First Five Nebraska for a 3 year statewide depression screening and referral project. Funding ended in June 2023. Will continue to work on perinatal mental health. </a:t>
            </a:r>
          </a:p>
          <a:p>
            <a:endParaRPr lang="en-US"/>
          </a:p>
          <a:p>
            <a:pPr marL="171450" indent="-171450">
              <a:buFont typeface="Arial" panose="020B0604020202020204" pitchFamily="34" charset="0"/>
              <a:buChar char="•"/>
            </a:pPr>
            <a:r>
              <a:rPr lang="en-US"/>
              <a:t>The goal of the Perinatal Family Mental Health Initiative is to establish perinatal depression screening as the standard of care for all clinics, hospitals and NICU’s caring for obstetric and pediatric patients and to identify state-wide treatment referral systems. </a:t>
            </a:r>
            <a:br>
              <a:rPr lang="en-US"/>
            </a:br>
            <a:endParaRPr lang="en-US"/>
          </a:p>
          <a:p>
            <a:pPr marL="171450" indent="-171450">
              <a:buFont typeface="Arial" panose="020B0604020202020204" pitchFamily="34" charset="0"/>
              <a:buChar char="•"/>
            </a:pPr>
            <a:r>
              <a:rPr lang="en-US"/>
              <a:t>We are also monitoring the availability and saturation of resources, especially those that provide care regardless of insurance status and ability. </a:t>
            </a:r>
            <a:endParaRPr lang="en-US">
              <a:cs typeface="Calibri"/>
            </a:endParaRP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LB 905, introduced by Senator Lynne Walz (District 15).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NPQIC and FFN- provided data from this project and testified on behalf of this bill.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This bill recommends mental health screenings for mothers during and after pregnancy and tasks the Board of Medicine with crafting policies with providers around maternal depression screenings. </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085A5-19E8-48EF-9F74-FEE60B444FD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884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rPr>
              <a:t>Timing of screening should be performed according to ACOG and AAP recommendations for mothers and current evidence-based recommendations for fathers.</a:t>
            </a:r>
            <a:r>
              <a:rPr lang="en-US" sz="1800" b="0" i="0">
                <a:solidFill>
                  <a:srgbClr val="00000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rPr>
              <a:t>Based on their recommendations the following minimum screening timeline was identified.</a:t>
            </a:r>
            <a:r>
              <a:rPr lang="en-US" sz="1800" b="0" i="0">
                <a:solidFill>
                  <a:srgbClr val="00000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rPr>
              <a:t>Although there is no formal recommendation, screening mothers during the birth hospitalization and NICU parents is also highly encouraged.</a:t>
            </a:r>
            <a:r>
              <a:rPr lang="en-US" sz="1800" b="0" i="0">
                <a:solidFill>
                  <a:srgbClr val="000000"/>
                </a:solidFill>
                <a:effectLst/>
                <a:latin typeface="Arial" panose="020B0604020202020204" pitchFamily="34" charset="0"/>
              </a:rPr>
              <a:t>​</a:t>
            </a:r>
          </a:p>
          <a:p>
            <a:pPr algn="l" rtl="0" fontAlgn="base">
              <a:buFont typeface="Arial" panose="020B0604020202020204" pitchFamily="34" charset="0"/>
              <a:buChar char="•"/>
            </a:pPr>
            <a:endParaRPr lang="en-US" sz="1800" b="0" i="0">
              <a:solidFill>
                <a:srgbClr val="444444"/>
              </a:solidFill>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8967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c6fa3c898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c6fa3c898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a:t>Steering Committee Convened in Dec, 2020 to: </a:t>
            </a:r>
          </a:p>
          <a:p>
            <a:pPr lvl="1"/>
            <a:r>
              <a:rPr lang="en-US">
                <a:cs typeface="Calibri"/>
              </a:rPr>
              <a:t>Review recommendations for screening</a:t>
            </a:r>
          </a:p>
          <a:p>
            <a:pPr lvl="1"/>
            <a:r>
              <a:rPr lang="en-US">
                <a:cs typeface="Calibri"/>
              </a:rPr>
              <a:t>Identify screening tool</a:t>
            </a:r>
          </a:p>
          <a:p>
            <a:pPr lvl="1"/>
            <a:r>
              <a:rPr lang="en-US">
                <a:cs typeface="Calibri"/>
              </a:rPr>
              <a:t>Discuss how to provide education</a:t>
            </a:r>
          </a:p>
          <a:p>
            <a:pPr lvl="1"/>
            <a:r>
              <a:rPr lang="en-US">
                <a:cs typeface="Calibri"/>
              </a:rPr>
              <a:t>Explore referral network options</a:t>
            </a:r>
          </a:p>
          <a:p>
            <a:r>
              <a:rPr lang="en-US">
                <a:cs typeface="Calibri"/>
              </a:rPr>
              <a:t>Representation on Committee: </a:t>
            </a:r>
          </a:p>
          <a:p>
            <a:pPr lvl="1"/>
            <a:r>
              <a:rPr lang="en-US">
                <a:cs typeface="Calibri"/>
              </a:rPr>
              <a:t>Behavioral health specialists (Eastern and Western part of the state)</a:t>
            </a:r>
          </a:p>
          <a:p>
            <a:pPr lvl="1"/>
            <a:r>
              <a:rPr lang="en-US">
                <a:cs typeface="Calibri"/>
              </a:rPr>
              <a:t>FP, Pedi, Neo, CNM and OB </a:t>
            </a:r>
          </a:p>
          <a:p>
            <a:pPr lvl="0"/>
            <a:r>
              <a:rPr lang="en-US" sz="1100"/>
              <a:t>Preliminary survey’s were sent to obtain baseline data on screening practices. (Feb 2021)</a:t>
            </a:r>
          </a:p>
          <a:p>
            <a:r>
              <a:rPr lang="en-US" sz="1100"/>
              <a:t>Survey sent to 53 birthing facilities(52/53) and 15 NICU’s</a:t>
            </a:r>
          </a:p>
          <a:p>
            <a:r>
              <a:rPr lang="en-US" sz="1100"/>
              <a:t>Outpatient Provider and Clinic Contacts identified</a:t>
            </a:r>
            <a:r>
              <a:rPr lang="en-US"/>
              <a:t> (155) 58%</a:t>
            </a:r>
            <a:endParaRPr lang="en-US" sz="1100">
              <a:cs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Results of baseline surveys Feb 2021 </a:t>
            </a:r>
          </a:p>
          <a:p>
            <a:r>
              <a:rPr lang="en-US">
                <a:cs typeface="Calibri"/>
              </a:rPr>
              <a:t>As you can see there are significant gaps and  work to be done!</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812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cs typeface="Calibri"/>
              </a:rPr>
              <a:t>Based on a review of the current literature and recommendations from the steering committee a toolkit was created to guide implementation of PDS.</a:t>
            </a:r>
          </a:p>
          <a:p>
            <a:pPr marL="171450" indent="-171450">
              <a:buFont typeface="Arial" panose="020B0604020202020204" pitchFamily="34" charset="0"/>
              <a:buChar char="•"/>
            </a:pPr>
            <a:r>
              <a:rPr lang="en-US">
                <a:cs typeface="Calibri"/>
              </a:rPr>
              <a:t>Included in the toolkit are recommendations for who and when to screen, which tool to use with links, a sample action crisis plan, key clinical considerations, a list of perinatal mental health resources, resources for families including patient handouts and education. </a:t>
            </a:r>
            <a:endParaRPr lang="en-US" sz="1200" b="0" i="0" kern="1200">
              <a:solidFill>
                <a:schemeClr val="tx1"/>
              </a:solidFill>
              <a:effectLst/>
              <a:latin typeface="+mn-lt"/>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a:solidFill>
                  <a:srgbClr val="000000"/>
                </a:solidFill>
                <a:effectLst/>
                <a:latin typeface="Arial" panose="020B0604020202020204" pitchFamily="34" charset="0"/>
              </a:rPr>
              <a:t>The next couple of slides highlight some of the items included in the toolkit… some of which were adapted or used in permission from several other entities including the DC Collaborative for Mental Health in Pediatric Care, MN Dept of Health, Kansas MCH Program, and MA Child Psychiatric Access Program for Moms. </a:t>
            </a:r>
            <a:r>
              <a:rPr lang="en-US" sz="1200" b="0" i="0">
                <a:solidFill>
                  <a:srgbClr val="000000"/>
                </a:solidFill>
                <a:effectLst/>
                <a:latin typeface="Arial" panose="020B0604020202020204" pitchFamily="34" charset="0"/>
              </a:rPr>
              <a:t>​</a:t>
            </a:r>
            <a:endParaRPr lang="en-US" sz="1200" b="0" i="0">
              <a:solidFill>
                <a:srgbClr val="444444"/>
              </a:solidFill>
              <a:effectLst/>
              <a:latin typeface="Arial" panose="020B0604020202020204" pitchFamily="34" charset="0"/>
            </a:endParaRPr>
          </a:p>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04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576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a:solidFill>
                  <a:srgbClr val="000000"/>
                </a:solidFill>
                <a:effectLst/>
                <a:latin typeface="Arial" panose="020B0604020202020204" pitchFamily="34" charset="0"/>
              </a:rPr>
              <a:t>Used with permission of DC Collaborative for Mental Health in Pediatric Primary Care</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925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Good afternoon. It is an honor to speak to you today about how Colorado is improving the care for pregnant and birthing people who experience substance use during the perinatal period.</a:t>
            </a:r>
          </a:p>
          <a:p>
            <a:endParaRPr lang="en-US"/>
          </a:p>
          <a:p>
            <a:r>
              <a:rPr lang="en-US"/>
              <a:t>My name is Elena and I work as the program manager for the Colorado AIM: Substance Use Disorder learning collaborative at the Colorado Perinatal Care Quality Collaborative.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Google search for private therapists…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6830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Initiative Metrics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477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0065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Calibri" panose="020F0502020204030204" pitchFamily="34" charset="0"/>
              </a:rPr>
              <a:t>CHI Health will be implementing screening at 43 family medicine clinics which will impact future rates.</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391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Increase of ~40 %, 30/47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422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Baseline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15 NICU’s in Nebraska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10 screening mothers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2 screening fathers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Current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12 screening mothers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7 screening fathers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0079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425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Arial" panose="020B0604020202020204" pitchFamily="34" charset="0"/>
              </a:rPr>
              <a:t>So what are the challenges of implementing a statewide perinatal depression screening initiative??</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algn="l" rtl="0" fontAlgn="base">
              <a:buFont typeface="Arial" panose="020B0604020202020204" pitchFamily="34" charset="0"/>
              <a:buChar char="•"/>
            </a:pPr>
            <a:r>
              <a:rPr lang="en-US" sz="1200" b="0" i="0" u="none" strike="noStrike">
                <a:solidFill>
                  <a:srgbClr val="000000"/>
                </a:solidFill>
                <a:effectLst/>
                <a:latin typeface="Arial" panose="020B0604020202020204" pitchFamily="34" charset="0"/>
              </a:rPr>
              <a:t>Historically NPQIC’s work has been in the hospital setting- moving into outpatient clinics has been challenging. Awareness of who we are and what we do….getting contacts etc. </a:t>
            </a:r>
            <a:r>
              <a:rPr lang="en-US" sz="1200" b="0" i="0">
                <a:solidFill>
                  <a:srgbClr val="000000"/>
                </a:solidFill>
                <a:effectLst/>
                <a:latin typeface="Arial" panose="020B0604020202020204" pitchFamily="34" charset="0"/>
              </a:rPr>
              <a:t>​</a:t>
            </a:r>
            <a:endParaRPr lang="en-US" sz="12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a:solidFill>
                  <a:srgbClr val="000000"/>
                </a:solidFill>
                <a:effectLst/>
                <a:latin typeface="Arial" panose="020B0604020202020204" pitchFamily="34" charset="0"/>
              </a:rPr>
              <a:t>COVID 19- </a:t>
            </a:r>
            <a:r>
              <a:rPr lang="en-US" sz="1200" b="0" i="0" u="none" strike="noStrike">
                <a:solidFill>
                  <a:srgbClr val="000000"/>
                </a:solidFill>
                <a:effectLst/>
                <a:latin typeface="Calibri" panose="020F0502020204030204" pitchFamily="34" charset="0"/>
              </a:rPr>
              <a:t>The increased workload and stress of the Covid-19 pandemic have left many healthcare facilities and providers exhausted. We continue to find it challenging to get clinics and providers to engage in new projects. </a:t>
            </a:r>
            <a:r>
              <a:rPr lang="en-US" sz="1200" b="0" i="0">
                <a:solidFill>
                  <a:srgbClr val="000000"/>
                </a:solidFill>
                <a:effectLst/>
                <a:latin typeface="Calibri" panose="020F0502020204030204" pitchFamily="34" charset="0"/>
              </a:rPr>
              <a:t>​</a:t>
            </a:r>
            <a:endParaRPr lang="en-US" sz="12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a:solidFill>
                  <a:srgbClr val="000000"/>
                </a:solidFill>
                <a:effectLst/>
                <a:latin typeface="Arial" panose="020B0604020202020204" pitchFamily="34" charset="0"/>
              </a:rPr>
              <a:t>We are hopeful that with the introduction of legislation, increasing awareness of maternal mental health, and slowing of the pandemic that this will improve</a:t>
            </a:r>
            <a:r>
              <a:rPr lang="en-US" sz="1200" b="0" i="0">
                <a:solidFill>
                  <a:srgbClr val="000000"/>
                </a:solidFill>
                <a:effectLst/>
                <a:latin typeface="Arial" panose="020B0604020202020204" pitchFamily="34" charset="0"/>
              </a:rPr>
              <a:t>​</a:t>
            </a:r>
            <a:endParaRPr lang="en-US" sz="1200" b="0" i="0">
              <a:solidFill>
                <a:srgbClr val="444444"/>
              </a:solidFill>
              <a:effectLst/>
              <a:latin typeface="Arial" panose="020B0604020202020204" pitchFamily="34" charset="0"/>
            </a:endParaRPr>
          </a:p>
          <a:p>
            <a:pPr lvl="0" algn="l" rtl="0" fontAlgn="base">
              <a:buFont typeface="Arial" panose="020B0604020202020204" pitchFamily="34" charset="0"/>
              <a:buChar char="•"/>
            </a:pPr>
            <a:r>
              <a:rPr lang="en-US" sz="1200" b="0" i="0" u="none" strike="noStrike">
                <a:solidFill>
                  <a:srgbClr val="000000"/>
                </a:solidFill>
                <a:effectLst/>
                <a:latin typeface="Arial" panose="020B0604020202020204" pitchFamily="34" charset="0"/>
              </a:rPr>
              <a:t>Provider “Buy-In”</a:t>
            </a:r>
            <a:r>
              <a:rPr lang="en-US" sz="1200" b="0" i="0">
                <a:solidFill>
                  <a:srgbClr val="000000"/>
                </a:solidFill>
                <a:effectLst/>
                <a:latin typeface="Arial" panose="020B0604020202020204" pitchFamily="34" charset="0"/>
              </a:rPr>
              <a:t>​</a:t>
            </a:r>
            <a:endParaRPr lang="en-US" sz="1200" b="0" i="0">
              <a:solidFill>
                <a:srgbClr val="444444"/>
              </a:solidFill>
              <a:effectLst/>
              <a:latin typeface="Arial" panose="020B0604020202020204" pitchFamily="34" charset="0"/>
            </a:endParaRPr>
          </a:p>
          <a:p>
            <a:pPr lvl="1" algn="l" rtl="0" fontAlgn="base">
              <a:buFont typeface="Arial" panose="020B0604020202020204" pitchFamily="34" charset="0"/>
              <a:buChar char="•"/>
            </a:pPr>
            <a:r>
              <a:rPr lang="en-US" sz="1200" b="0" i="0" u="none" strike="noStrike">
                <a:solidFill>
                  <a:srgbClr val="000000"/>
                </a:solidFill>
                <a:effectLst/>
                <a:latin typeface="Arial" panose="020B0604020202020204" pitchFamily="34" charset="0"/>
              </a:rPr>
              <a:t>HIPPA/Legal Concerns when moms/dads are not patients in the clinic, </a:t>
            </a:r>
            <a:r>
              <a:rPr lang="en-US" sz="1200" b="0" i="0">
                <a:solidFill>
                  <a:srgbClr val="000000"/>
                </a:solidFill>
                <a:effectLst/>
                <a:latin typeface="Arial" panose="020B0604020202020204" pitchFamily="34" charset="0"/>
              </a:rPr>
              <a:t>​</a:t>
            </a:r>
            <a:endParaRPr lang="en-US" sz="1200" b="0" i="0">
              <a:solidFill>
                <a:srgbClr val="444444"/>
              </a:solidFill>
              <a:effectLst/>
              <a:latin typeface="Arial" panose="020B0604020202020204" pitchFamily="34" charset="0"/>
            </a:endParaRPr>
          </a:p>
          <a:p>
            <a:pPr lvl="1" algn="l" rtl="0" fontAlgn="base">
              <a:buFont typeface="Arial" panose="020B0604020202020204" pitchFamily="34" charset="0"/>
              <a:buChar char="•"/>
            </a:pPr>
            <a:r>
              <a:rPr lang="en-US" sz="1200" b="0" i="0" u="none" strike="noStrike">
                <a:solidFill>
                  <a:srgbClr val="000000"/>
                </a:solidFill>
                <a:effectLst/>
                <a:latin typeface="Arial" panose="020B0604020202020204" pitchFamily="34" charset="0"/>
              </a:rPr>
              <a:t>AAP Policy Statement 2019- specifically addresses this- Well-being of mother linked to infant. Screening performed for benefit of dyad. PCP focus on dyad and facilitating referral, not providing treatment</a:t>
            </a:r>
            <a:r>
              <a:rPr lang="en-US" sz="1200" b="0" i="0">
                <a:solidFill>
                  <a:srgbClr val="000000"/>
                </a:solidFill>
                <a:effectLst/>
                <a:latin typeface="Arial" panose="020B0604020202020204" pitchFamily="34" charset="0"/>
              </a:rPr>
              <a:t>​</a:t>
            </a:r>
            <a:endParaRPr lang="en-US" sz="1200" b="0" i="0">
              <a:solidFill>
                <a:srgbClr val="444444"/>
              </a:solidFill>
              <a:effectLst/>
              <a:latin typeface="Arial" panose="020B0604020202020204" pitchFamily="34" charset="0"/>
            </a:endParaRPr>
          </a:p>
          <a:p>
            <a:pPr lvl="1" algn="l" rtl="0" fontAlgn="base">
              <a:buFont typeface="Arial" panose="020B0604020202020204" pitchFamily="34" charset="0"/>
              <a:buChar char="•"/>
            </a:pPr>
            <a:r>
              <a:rPr lang="en-US" sz="1200" b="0" i="0" u="none" strike="noStrike">
                <a:solidFill>
                  <a:srgbClr val="000000"/>
                </a:solidFill>
                <a:effectLst/>
                <a:latin typeface="Arial" panose="020B0604020202020204" pitchFamily="34" charset="0"/>
              </a:rPr>
              <a:t>COPIC(Medical Liability Insurance)- continuation of mother’s care and not a HIPPA violation</a:t>
            </a:r>
            <a:r>
              <a:rPr lang="en-US" sz="1200" b="0" i="0">
                <a:solidFill>
                  <a:srgbClr val="000000"/>
                </a:solidFill>
                <a:effectLst/>
                <a:latin typeface="Arial" panose="020B0604020202020204" pitchFamily="34" charset="0"/>
              </a:rPr>
              <a:t>​</a:t>
            </a:r>
            <a:endParaRPr lang="en-US" sz="12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a:solidFill>
                  <a:srgbClr val="000000"/>
                </a:solidFill>
                <a:effectLst/>
                <a:latin typeface="Arial" panose="020B0604020202020204" pitchFamily="34" charset="0"/>
              </a:rPr>
              <a:t>Pilot Sites:</a:t>
            </a:r>
            <a:r>
              <a:rPr lang="en-US" sz="1200" b="0" i="0">
                <a:solidFill>
                  <a:srgbClr val="000000"/>
                </a:solidFill>
                <a:effectLst/>
                <a:latin typeface="Arial" panose="020B0604020202020204" pitchFamily="34" charset="0"/>
              </a:rPr>
              <a:t>​</a:t>
            </a:r>
            <a:endParaRPr lang="en-US" sz="1200" b="0" i="0">
              <a:solidFill>
                <a:srgbClr val="444444"/>
              </a:solidFill>
              <a:effectLst/>
              <a:latin typeface="Arial" panose="020B0604020202020204" pitchFamily="34" charset="0"/>
            </a:endParaRPr>
          </a:p>
          <a:p>
            <a:pPr lvl="1" algn="l" rtl="0" fontAlgn="base">
              <a:buFont typeface="Arial" panose="020B0604020202020204" pitchFamily="34" charset="0"/>
              <a:buChar char="•"/>
            </a:pPr>
            <a:r>
              <a:rPr lang="en-US" sz="1200" b="0" i="0" u="none" strike="noStrike">
                <a:solidFill>
                  <a:srgbClr val="000000"/>
                </a:solidFill>
                <a:effectLst/>
                <a:latin typeface="Arial" panose="020B0604020202020204" pitchFamily="34" charset="0"/>
              </a:rPr>
              <a:t>Workflow challenges</a:t>
            </a:r>
            <a:r>
              <a:rPr lang="en-US" sz="1200" b="0" i="0">
                <a:solidFill>
                  <a:srgbClr val="000000"/>
                </a:solidFill>
                <a:effectLst/>
                <a:latin typeface="Arial" panose="020B0604020202020204" pitchFamily="34" charset="0"/>
              </a:rPr>
              <a:t>​</a:t>
            </a:r>
            <a:endParaRPr lang="en-US" sz="1200" b="0" i="0">
              <a:solidFill>
                <a:srgbClr val="444444"/>
              </a:solidFill>
              <a:effectLst/>
              <a:latin typeface="Arial" panose="020B0604020202020204" pitchFamily="34" charset="0"/>
            </a:endParaRPr>
          </a:p>
          <a:p>
            <a:pPr lvl="1" algn="l" rtl="0" fontAlgn="base">
              <a:buFont typeface="Arial" panose="020B0604020202020204" pitchFamily="34" charset="0"/>
              <a:buChar char="•"/>
            </a:pPr>
            <a:r>
              <a:rPr lang="en-US" sz="1200" b="0" i="0" u="none" strike="noStrike">
                <a:solidFill>
                  <a:srgbClr val="000000"/>
                </a:solidFill>
                <a:effectLst/>
                <a:latin typeface="Arial" panose="020B0604020202020204" pitchFamily="34" charset="0"/>
              </a:rPr>
              <a:t>How to document in the MR</a:t>
            </a:r>
            <a:r>
              <a:rPr lang="en-US" sz="1200" b="0" i="0">
                <a:solidFill>
                  <a:srgbClr val="000000"/>
                </a:solidFill>
                <a:effectLst/>
                <a:latin typeface="Arial" panose="020B0604020202020204" pitchFamily="34" charset="0"/>
              </a:rPr>
              <a:t>​</a:t>
            </a:r>
            <a:endParaRPr lang="en-US" sz="1200" b="0" i="0">
              <a:solidFill>
                <a:srgbClr val="444444"/>
              </a:solidFill>
              <a:effectLst/>
              <a:latin typeface="Arial" panose="020B0604020202020204" pitchFamily="34" charset="0"/>
            </a:endParaRPr>
          </a:p>
          <a:p>
            <a:pPr algn="l" rtl="0" fontAlgn="base">
              <a:buFont typeface="Arial" panose="020B0604020202020204" pitchFamily="34" charset="0"/>
              <a:buChar char="•"/>
            </a:pPr>
            <a:endParaRPr lang="en-US" sz="120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739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Arial" panose="020B0604020202020204" pitchFamily="34" charset="0"/>
              </a:rPr>
              <a:t>Despite these challenges, we’ve also had a lot of success!</a:t>
            </a:r>
            <a:endParaRPr lang="en-US" sz="1200" kern="1200">
              <a:solidFill>
                <a:schemeClr val="tx1"/>
              </a:solidFill>
              <a:effectLst/>
              <a:latin typeface="+mn-lt"/>
              <a:ea typeface="+mn-ea"/>
              <a:cs typeface="+mn-cs"/>
            </a:endParaRPr>
          </a:p>
          <a:p>
            <a:pPr algn="l" rtl="0" fontAlgn="base">
              <a:buFont typeface="Arial" panose="020B0604020202020204" pitchFamily="34" charset="0"/>
              <a:buChar char="•"/>
            </a:pPr>
            <a:r>
              <a:rPr lang="en-US" sz="1200" b="0" i="0" u="none" strike="noStrike">
                <a:solidFill>
                  <a:srgbClr val="000000"/>
                </a:solidFill>
                <a:effectLst/>
                <a:latin typeface="Arial" panose="020B0604020202020204" pitchFamily="34" charset="0"/>
              </a:rPr>
              <a:t>Demystification- We are talking about it!! </a:t>
            </a:r>
            <a:r>
              <a:rPr lang="en-US" sz="1200" b="0" i="0">
                <a:solidFill>
                  <a:srgbClr val="000000"/>
                </a:solidFill>
                <a:effectLst/>
                <a:latin typeface="Arial" panose="020B0604020202020204" pitchFamily="34" charset="0"/>
              </a:rPr>
              <a:t>​</a:t>
            </a:r>
            <a:endParaRPr lang="en-US" sz="1200" b="0" i="0">
              <a:solidFill>
                <a:srgbClr val="444444"/>
              </a:solidFill>
              <a:effectLst/>
              <a:latin typeface="Arial" panose="020B0604020202020204" pitchFamily="34" charset="0"/>
            </a:endParaRPr>
          </a:p>
          <a:p>
            <a:pPr lvl="1" algn="l" rtl="0" fontAlgn="base">
              <a:buFont typeface="Arial" panose="020B0604020202020204" pitchFamily="34" charset="0"/>
              <a:buChar char="•"/>
            </a:pPr>
            <a:r>
              <a:rPr lang="en-US" sz="1200" b="0" i="0" u="none" strike="noStrike">
                <a:solidFill>
                  <a:srgbClr val="000000"/>
                </a:solidFill>
                <a:effectLst/>
                <a:latin typeface="Arial" panose="020B0604020202020204" pitchFamily="34" charset="0"/>
              </a:rPr>
              <a:t>Perinatal depression is common, the mother is not at fault or a bad mother, perinatal depression is treatable! </a:t>
            </a:r>
            <a:r>
              <a:rPr lang="en-US" sz="1200" b="0" i="0">
                <a:solidFill>
                  <a:srgbClr val="000000"/>
                </a:solidFill>
                <a:effectLst/>
                <a:latin typeface="Arial" panose="020B0604020202020204" pitchFamily="34" charset="0"/>
              </a:rPr>
              <a:t>​</a:t>
            </a:r>
            <a:endParaRPr lang="en-US" sz="1200" b="0" i="0">
              <a:solidFill>
                <a:srgbClr val="444444"/>
              </a:solidFill>
              <a:effectLst/>
              <a:latin typeface="Arial" panose="020B0604020202020204" pitchFamily="34" charset="0"/>
            </a:endParaRPr>
          </a:p>
          <a:p>
            <a:pPr lvl="1" algn="l" rtl="0" fontAlgn="base">
              <a:buFont typeface="Arial" panose="020B0604020202020204" pitchFamily="34" charset="0"/>
              <a:buChar char="•"/>
            </a:pPr>
            <a:r>
              <a:rPr lang="en-US" sz="1200" b="0" i="0" u="none" strike="noStrike">
                <a:solidFill>
                  <a:srgbClr val="000000"/>
                </a:solidFill>
                <a:effectLst/>
                <a:latin typeface="Arial" panose="020B0604020202020204" pitchFamily="34" charset="0"/>
              </a:rPr>
              <a:t>Healthy mother is critical to health of the baby!</a:t>
            </a:r>
            <a:r>
              <a:rPr lang="en-US" sz="1200" b="0" i="0">
                <a:solidFill>
                  <a:srgbClr val="000000"/>
                </a:solidFill>
                <a:effectLst/>
                <a:latin typeface="Arial" panose="020B0604020202020204" pitchFamily="34" charset="0"/>
              </a:rPr>
              <a:t>​</a:t>
            </a:r>
            <a:endParaRPr lang="en-US" sz="12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a:solidFill>
                  <a:srgbClr val="000000"/>
                </a:solidFill>
                <a:effectLst/>
                <a:latin typeface="Arial" panose="020B0604020202020204" pitchFamily="34" charset="0"/>
              </a:rPr>
              <a:t>We are identifying at risk mothers and fathers and ensuring that they are getting the necessary treatment and follow-up.</a:t>
            </a:r>
            <a:r>
              <a:rPr lang="en-US" sz="1200" b="0" i="0">
                <a:solidFill>
                  <a:srgbClr val="000000"/>
                </a:solidFill>
                <a:effectLst/>
                <a:latin typeface="Arial" panose="020B0604020202020204" pitchFamily="34" charset="0"/>
              </a:rPr>
              <a:t>​</a:t>
            </a:r>
            <a:endParaRPr lang="en-US" sz="12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a:solidFill>
                  <a:srgbClr val="000000"/>
                </a:solidFill>
                <a:effectLst/>
                <a:latin typeface="Arial" panose="020B0604020202020204" pitchFamily="34" charset="0"/>
              </a:rPr>
              <a:t>Providing support to NE families impacted by perinatal mental health disorders</a:t>
            </a:r>
            <a:r>
              <a:rPr lang="en-US" sz="1200" b="0" i="0">
                <a:solidFill>
                  <a:srgbClr val="000000"/>
                </a:solidFill>
                <a:effectLst/>
                <a:latin typeface="Arial" panose="020B0604020202020204" pitchFamily="34" charset="0"/>
              </a:rPr>
              <a:t>​</a:t>
            </a:r>
            <a:endParaRPr lang="en-US" sz="12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a:solidFill>
                  <a:srgbClr val="000000"/>
                </a:solidFill>
                <a:effectLst/>
                <a:latin typeface="Arial" panose="020B0604020202020204" pitchFamily="34" charset="0"/>
              </a:rPr>
              <a:t>Legislative success: </a:t>
            </a:r>
            <a:r>
              <a:rPr lang="en-US" sz="1200" b="0" i="0">
                <a:solidFill>
                  <a:srgbClr val="000000"/>
                </a:solidFill>
                <a:effectLst/>
                <a:latin typeface="Arial" panose="020B0604020202020204" pitchFamily="34" charset="0"/>
              </a:rPr>
              <a:t>​</a:t>
            </a:r>
            <a:endParaRPr lang="en-US" sz="1200" b="0" i="0">
              <a:solidFill>
                <a:srgbClr val="444444"/>
              </a:solidFill>
              <a:effectLst/>
              <a:latin typeface="Arial" panose="020B0604020202020204" pitchFamily="34" charset="0"/>
            </a:endParaRPr>
          </a:p>
          <a:p>
            <a:pPr lvl="1" algn="l" rtl="0" fontAlgn="base">
              <a:buFont typeface="Arial" panose="020B0604020202020204" pitchFamily="34" charset="0"/>
              <a:buChar char="•"/>
            </a:pPr>
            <a:r>
              <a:rPr lang="en-US" sz="1200" b="0" i="0" u="none" strike="noStrike">
                <a:solidFill>
                  <a:srgbClr val="000000"/>
                </a:solidFill>
                <a:effectLst/>
                <a:latin typeface="Arial" panose="020B0604020202020204" pitchFamily="34" charset="0"/>
              </a:rPr>
              <a:t>LB 905, introduced by Senator Lynne Walz (District 15). </a:t>
            </a:r>
            <a:r>
              <a:rPr lang="en-US" sz="1200" b="0" i="0">
                <a:solidFill>
                  <a:srgbClr val="000000"/>
                </a:solidFill>
                <a:effectLst/>
                <a:latin typeface="Arial" panose="020B0604020202020204" pitchFamily="34" charset="0"/>
              </a:rPr>
              <a:t>​</a:t>
            </a:r>
            <a:endParaRPr lang="en-US" sz="1200" b="0" i="0">
              <a:solidFill>
                <a:srgbClr val="444444"/>
              </a:solidFill>
              <a:effectLst/>
              <a:latin typeface="Arial" panose="020B0604020202020204" pitchFamily="34" charset="0"/>
            </a:endParaRPr>
          </a:p>
          <a:p>
            <a:pPr lvl="1" algn="l" rtl="0" fontAlgn="base">
              <a:buFont typeface="Arial" panose="020B0604020202020204" pitchFamily="34" charset="0"/>
              <a:buChar char="•"/>
            </a:pPr>
            <a:r>
              <a:rPr lang="en-US" sz="1200" b="0" i="0" u="none" strike="noStrike">
                <a:solidFill>
                  <a:srgbClr val="000000"/>
                </a:solidFill>
                <a:effectLst/>
                <a:latin typeface="Arial" panose="020B0604020202020204" pitchFamily="34" charset="0"/>
              </a:rPr>
              <a:t>NPQIC and FFN- provided data from this project and testified on behalf of this bill. </a:t>
            </a:r>
            <a:r>
              <a:rPr lang="en-US" sz="1200" b="0" i="0">
                <a:solidFill>
                  <a:srgbClr val="000000"/>
                </a:solidFill>
                <a:effectLst/>
                <a:latin typeface="Arial" panose="020B0604020202020204" pitchFamily="34" charset="0"/>
              </a:rPr>
              <a:t>​</a:t>
            </a:r>
            <a:endParaRPr lang="en-US" sz="1200" b="0" i="0">
              <a:solidFill>
                <a:srgbClr val="444444"/>
              </a:solidFill>
              <a:effectLst/>
              <a:latin typeface="Arial" panose="020B0604020202020204" pitchFamily="34" charset="0"/>
            </a:endParaRPr>
          </a:p>
          <a:p>
            <a:pPr lvl="1" algn="l" rtl="0" fontAlgn="base">
              <a:buFont typeface="Arial" panose="020B0604020202020204" pitchFamily="34" charset="0"/>
              <a:buChar char="•"/>
            </a:pPr>
            <a:r>
              <a:rPr lang="en-US" sz="1200" b="0" i="0" u="none" strike="noStrike">
                <a:solidFill>
                  <a:srgbClr val="000000"/>
                </a:solidFill>
                <a:effectLst/>
                <a:latin typeface="Arial" panose="020B0604020202020204" pitchFamily="34" charset="0"/>
              </a:rPr>
              <a:t>The bill recommends mental health screenings for mothers during and after pregnancy and tasks the Board of Medicine and Board of Nursing with crafting policies with providers around maternal depression screenings. </a:t>
            </a:r>
            <a:r>
              <a:rPr lang="en-US" sz="1200" b="0" i="0">
                <a:solidFill>
                  <a:srgbClr val="000000"/>
                </a:solidFill>
                <a:effectLst/>
                <a:latin typeface="Arial" panose="020B0604020202020204" pitchFamily="34" charset="0"/>
              </a:rPr>
              <a:t>​</a:t>
            </a:r>
            <a:endParaRPr lang="en-US" sz="1200" b="0" i="0">
              <a:solidFill>
                <a:srgbClr val="444444"/>
              </a:solidFill>
              <a:effectLst/>
              <a:latin typeface="Arial" panose="020B0604020202020204" pitchFamily="34" charset="0"/>
            </a:endParaRPr>
          </a:p>
          <a:p>
            <a:pPr lvl="1" algn="l" rtl="0" fontAlgn="base">
              <a:buFont typeface="Arial" panose="020B0604020202020204" pitchFamily="34" charset="0"/>
              <a:buChar char="•"/>
            </a:pPr>
            <a:r>
              <a:rPr lang="en-US" sz="1200" b="0" i="0" u="none" strike="noStrike">
                <a:solidFill>
                  <a:srgbClr val="000000"/>
                </a:solidFill>
                <a:effectLst/>
                <a:latin typeface="Arial" panose="020B0604020202020204" pitchFamily="34" charset="0"/>
              </a:rPr>
              <a:t>Unanimously advanced from the Health and Human Services Committee.  </a:t>
            </a:r>
            <a:r>
              <a:rPr lang="en-US" sz="1200" b="0" i="0">
                <a:solidFill>
                  <a:srgbClr val="000000"/>
                </a:solidFill>
                <a:effectLst/>
                <a:latin typeface="Arial" panose="020B0604020202020204" pitchFamily="34" charset="0"/>
              </a:rPr>
              <a:t>​</a:t>
            </a:r>
            <a:endParaRPr lang="en-US" sz="1200" b="0" i="0">
              <a:solidFill>
                <a:srgbClr val="444444"/>
              </a:solidFill>
              <a:effectLst/>
              <a:latin typeface="Arial" panose="020B0604020202020204" pitchFamily="34" charset="0"/>
            </a:endParaRPr>
          </a:p>
          <a:p>
            <a:pPr lvl="1" algn="l" rtl="0" fontAlgn="base">
              <a:buFont typeface="Arial" panose="020B0604020202020204" pitchFamily="34" charset="0"/>
              <a:buChar char="•"/>
            </a:pPr>
            <a:r>
              <a:rPr lang="en-US" sz="1200" b="0" i="0" u="none" strike="noStrike">
                <a:solidFill>
                  <a:srgbClr val="000000"/>
                </a:solidFill>
                <a:effectLst/>
                <a:latin typeface="Arial" panose="020B0604020202020204" pitchFamily="34" charset="0"/>
              </a:rPr>
              <a:t>Passed on final reading by legislature and approved by the Governor on April 18th</a:t>
            </a:r>
            <a:r>
              <a:rPr lang="en-US" sz="1200" b="0" i="0">
                <a:solidFill>
                  <a:srgbClr val="000000"/>
                </a:solidFill>
                <a:effectLst/>
                <a:latin typeface="Arial" panose="020B0604020202020204" pitchFamily="34" charset="0"/>
              </a:rPr>
              <a:t>​</a:t>
            </a:r>
            <a:endParaRPr lang="en-US" sz="1200" b="0" i="0">
              <a:solidFill>
                <a:srgbClr val="444444"/>
              </a:solidFill>
              <a:effectLst/>
              <a:latin typeface="Arial" panose="020B0604020202020204" pitchFamily="34" charset="0"/>
            </a:endParaRPr>
          </a:p>
          <a:p>
            <a:pPr lvl="1" algn="l" rtl="0" fontAlgn="base">
              <a:buFont typeface="Arial" panose="020B0604020202020204" pitchFamily="34" charset="0"/>
              <a:buChar char="•"/>
            </a:pPr>
            <a:r>
              <a:rPr lang="en-US" sz="1200" b="0" i="0" u="none" strike="noStrike">
                <a:solidFill>
                  <a:srgbClr val="000000"/>
                </a:solidFill>
                <a:effectLst/>
                <a:latin typeface="Arial" panose="020B0604020202020204" pitchFamily="34" charset="0"/>
              </a:rPr>
              <a:t>Statute went into effect on July 21st. </a:t>
            </a:r>
            <a:r>
              <a:rPr lang="en-US" sz="1200" b="0" i="0">
                <a:solidFill>
                  <a:srgbClr val="000000"/>
                </a:solidFill>
                <a:effectLst/>
                <a:latin typeface="Arial" panose="020B0604020202020204" pitchFamily="34" charset="0"/>
              </a:rPr>
              <a:t>​</a:t>
            </a:r>
            <a:endParaRPr lang="en-US" sz="1200" b="0" i="0">
              <a:solidFill>
                <a:srgbClr val="444444"/>
              </a:solidFill>
              <a:effectLst/>
              <a:latin typeface="Arial" panose="020B0604020202020204" pitchFamily="34" charset="0"/>
            </a:endParaRPr>
          </a:p>
          <a:p>
            <a:pPr algn="l" rtl="0" fontAlgn="base"/>
            <a:r>
              <a:rPr lang="en-US" sz="1200" b="0" i="0">
                <a:solidFill>
                  <a:srgbClr val="000000"/>
                </a:solidFill>
                <a:effectLst/>
                <a:latin typeface="Arial" panose="020B0604020202020204" pitchFamily="34" charset="0"/>
              </a:rPr>
              <a:t>​</a:t>
            </a:r>
            <a:endParaRPr lang="en-US" sz="1200" b="0" i="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8481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endParaRPr lang="en-US" sz="1800" b="0" i="0">
              <a:solidFill>
                <a:srgbClr val="444444"/>
              </a:solidFill>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731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most important thing however, that we have found through implementation is the lived experience is crucial for buy in of the healthcare industry as well as to ensure that patients are treated thoughtfully and with respect. CPCQC has now integrated lived experience expertise into all our quality improvement programs through our FIRST program. FIRSt brings together a cohort of experts with varying background to provide insight and guidance to the maternal health projects. This program ensures that our programs are both implementing clinical best practices but also patient experience to best meet patients where they are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CDC Grant Update Y1 </a:t>
            </a:r>
            <a:r>
              <a:rPr lang="en-US"/>
              <a:t>Focus on reducing disparities and equitable health care practices</a:t>
            </a:r>
          </a:p>
          <a:p>
            <a:endParaRPr lang="en-US">
              <a:cs typeface="Calibri"/>
            </a:endParaRPr>
          </a:p>
          <a:p>
            <a:r>
              <a:rPr lang="en-US">
                <a:cs typeface="Calibri"/>
              </a:rPr>
              <a:t>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6334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custom curriculum was designed by and is being delivered by Black women. </a:t>
            </a:r>
          </a:p>
          <a:p>
            <a:r>
              <a:rPr lang="en-US">
                <a:cs typeface="Calibri"/>
              </a:rPr>
              <a:t>Topics: Maternal health landscape, Business training, maternal health/nutrition, trauma informed care, conflict management, power and choice, birth and postpartum support, CPR, lactation</a:t>
            </a:r>
          </a:p>
          <a:p>
            <a:r>
              <a:rPr lang="en-US">
                <a:cs typeface="Calibri"/>
              </a:rPr>
              <a:t>Overwhelming response...  12, 30 then 40 with over 100 applicants. Applied, 2 rounds of interviews. Receive a stipend. </a:t>
            </a:r>
          </a:p>
          <a:p>
            <a:endParaRPr lang="en-US">
              <a:cs typeface="Calibri"/>
            </a:endParaRPr>
          </a:p>
          <a:p>
            <a:r>
              <a:rPr lang="en-US" b="0" i="0">
                <a:solidFill>
                  <a:srgbClr val="000000"/>
                </a:solidFill>
                <a:effectLst/>
                <a:latin typeface="Calibri" panose="020F0502020204030204" pitchFamily="34" charset="0"/>
              </a:rPr>
              <a:t>Thirty-nine students graduated from the program in June and are now able to serve birthing people within their community</a:t>
            </a:r>
          </a:p>
          <a:p>
            <a:endParaRPr lang="en-US" b="0" i="0">
              <a:solidFill>
                <a:srgbClr val="000000"/>
              </a:solidFill>
              <a:effectLst/>
              <a:latin typeface="Calibri" panose="020F0502020204030204" pitchFamily="34" charset="0"/>
              <a:cs typeface="Calibri"/>
            </a:endParaRPr>
          </a:p>
          <a:p>
            <a:r>
              <a:rPr lang="en-US" b="0" i="0">
                <a:solidFill>
                  <a:srgbClr val="000000"/>
                </a:solidFill>
                <a:effectLst/>
                <a:latin typeface="Calibri" panose="020F0502020204030204" pitchFamily="34" charset="0"/>
                <a:cs typeface="Calibri"/>
              </a:rPr>
              <a:t>Recruitment for second cohort is underway</a:t>
            </a:r>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7418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2068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Enroll 30 women- cohorts of 10 </a:t>
            </a:r>
          </a:p>
          <a:p>
            <a:r>
              <a:rPr lang="en-US">
                <a:cs typeface="Calibri"/>
              </a:rPr>
              <a:t>Up to 8 prenatal visits, unlimited contact, L/D support, f/u 6 months. </a:t>
            </a:r>
          </a:p>
          <a:p>
            <a:r>
              <a:rPr lang="en-US">
                <a:cs typeface="Calibri"/>
              </a:rPr>
              <a:t>Outcomes we will track: </a:t>
            </a:r>
          </a:p>
          <a:p>
            <a:r>
              <a:rPr lang="en-US">
                <a:cs typeface="Calibri"/>
              </a:rPr>
              <a:t>(a)</a:t>
            </a:r>
            <a:r>
              <a:rPr lang="en-US" err="1">
                <a:cs typeface="Calibri"/>
              </a:rPr>
              <a:t>CSxn</a:t>
            </a:r>
            <a:r>
              <a:rPr lang="en-US">
                <a:cs typeface="Calibri"/>
              </a:rPr>
              <a:t> rates (c) Epidural rates (d) Gestational Age at delivery (e) Birth weight (f) Maternal morbidity/mortality rates (g) NICU admission (h) Breastfeeding at 6 months (</a:t>
            </a:r>
            <a:r>
              <a:rPr lang="en-US" err="1">
                <a:cs typeface="Calibri"/>
              </a:rPr>
              <a:t>i</a:t>
            </a:r>
            <a:r>
              <a:rPr lang="en-US">
                <a:cs typeface="Calibri"/>
              </a:rPr>
              <a:t>) HEDIS PPC measures (prenatal visit and postpartum visit) (j) Satisfaction survey (k) Early notification of pregnancy (l) Visit compliance (m) Smoking cessation (n) Depression screening </a:t>
            </a:r>
          </a:p>
          <a:p>
            <a:endParaRPr lang="en-US"/>
          </a:p>
          <a:p>
            <a:r>
              <a:rPr lang="en-US"/>
              <a:t>This program is open to: • Black pregnant people up to 20 weeks pregnant • Live in Douglas and Sarpy Counties (NE) • Have NE Medicaid coverage </a:t>
            </a:r>
            <a:r>
              <a:rPr lang="en-US" strike="sngStrike"/>
              <a:t>through United Health</a:t>
            </a:r>
            <a:r>
              <a:rPr lang="en-US"/>
              <a:t>care • Will give birth at Nebraska Medicine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8518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Education of healthcare teams and sharing our work with patients, community and others. </a:t>
            </a:r>
          </a:p>
          <a:p>
            <a:endParaRPr lang="en-US"/>
          </a:p>
        </p:txBody>
      </p:sp>
      <p:sp>
        <p:nvSpPr>
          <p:cNvPr id="4" name="Slide Number Placeholder 3"/>
          <p:cNvSpPr>
            <a:spLocks noGrp="1"/>
          </p:cNvSpPr>
          <p:nvPr>
            <p:ph type="sldNum" sz="quarter" idx="10"/>
          </p:nvPr>
        </p:nvSpPr>
        <p:spPr/>
        <p:txBody>
          <a:bodyPr/>
          <a:lstStyle/>
          <a:p>
            <a:fld id="{80408E8B-17F1-4797-8AFC-F1A691DD1C60}" type="slidenum">
              <a:rPr lang="en-US" smtClean="0"/>
              <a:t>66</a:t>
            </a:fld>
            <a:endParaRPr lang="en-US"/>
          </a:p>
        </p:txBody>
      </p:sp>
    </p:spTree>
    <p:extLst>
      <p:ext uri="{BB962C8B-B14F-4D97-AF65-F5344CB8AC3E}">
        <p14:creationId xmlns:p14="http://schemas.microsoft.com/office/powerpoint/2010/main" val="29329339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4518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408E8B-17F1-4797-8AFC-F1A691DD1C60}" type="slidenum">
              <a:rPr lang="en-US" smtClean="0"/>
              <a:t>68</a:t>
            </a:fld>
            <a:endParaRPr lang="en-US"/>
          </a:p>
        </p:txBody>
      </p:sp>
    </p:spTree>
    <p:extLst>
      <p:ext uri="{BB962C8B-B14F-4D97-AF65-F5344CB8AC3E}">
        <p14:creationId xmlns:p14="http://schemas.microsoft.com/office/powerpoint/2010/main" val="4539483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11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I was saying, this learning collaborative started in 2020 with 8 hospitals. Today, we have 19 hospitals participating which makes up 31% of Colorado L&amp;D units. 3 of these hospitals are in Montana and joined as a part of a hospital system in the rocky mountain region. </a:t>
            </a:r>
          </a:p>
          <a:p>
            <a:endParaRPr lang="en-US"/>
          </a:p>
          <a:p>
            <a:r>
              <a:rPr lang="en-US"/>
              <a:t>The participating hospitals in Colorado account for 52% of all births in the state and these hospital account for 5 out of the 7 state designated regions.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I was saying, this learning collaborative started in 2020 with 8 hospitals. Today, we have 19 hospitals participating which makes up 31% of Colorado L&amp;D units. 3 of these hospitals are in Montana and joined as a part of a hospital system in the rocky mountain region. </a:t>
            </a:r>
          </a:p>
          <a:p>
            <a:endParaRPr lang="en-US"/>
          </a:p>
          <a:p>
            <a:r>
              <a:rPr lang="en-US"/>
              <a:t>The participating hospitals in Colorado account for 52% of all births in the state and these hospital account for 5 out of the 7 state designated regions.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most important thing however, that we have found through implementation is the lived experience is crucial for buy in of the healthcare industry as well as to ensure that patients are treated thoughtfully and with respect. CPCQC has now integrated lived experience expertise into all our quality improvement programs through our FIRST program. FIRSt brings together a cohort of experts with varying background to provide insight and guidance to the maternal health projects. This program ensures that our programs are both implementing clinical best practices but also patient experience to best meet patients where they are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342900" marR="0" lvl="0" indent="-342900">
              <a:lnSpc>
                <a:spcPct val="200000"/>
              </a:lnSpc>
              <a:spcBef>
                <a:spcPts val="0"/>
              </a:spcBef>
              <a:spcAft>
                <a:spcPts val="0"/>
              </a:spcAft>
              <a:buFont typeface="+mj-lt"/>
              <a:buAutoNum type="arabicPeriod"/>
            </a:pPr>
            <a:r>
              <a:rPr lang="en-US" sz="1800">
                <a:effectLst/>
                <a:latin typeface="Times New Roman" panose="02020603050405020304" pitchFamily="18" charset="0"/>
                <a:ea typeface="DengXian" panose="02010600030101010101" pitchFamily="2" charset="-122"/>
                <a:cs typeface="Arial" panose="020B0604020202020204" pitchFamily="34" charset="0"/>
              </a:rPr>
              <a:t>In 2020, 25% of </a:t>
            </a:r>
            <a:r>
              <a:rPr lang="en-US" sz="1800">
                <a:solidFill>
                  <a:srgbClr val="000000"/>
                </a:solidFill>
                <a:effectLst/>
                <a:latin typeface="Times New Roman" panose="02020603050405020304" pitchFamily="18" charset="0"/>
                <a:ea typeface="DengXian" panose="02010600030101010101" pitchFamily="2" charset="-122"/>
                <a:cs typeface="Arial" panose="020B0604020202020204" pitchFamily="34" charset="0"/>
              </a:rPr>
              <a:t>all infant deaths in TN were due to unsafe sleep.</a:t>
            </a:r>
            <a:endParaRPr lang="en-US" sz="1800">
              <a:effectLst/>
              <a:latin typeface="Calibri" panose="020F0502020204030204" pitchFamily="34" charset="0"/>
              <a:ea typeface="DengXian" panose="02010600030101010101" pitchFamily="2" charset="-122"/>
              <a:cs typeface="Arial" panose="020B0604020202020204" pitchFamily="34" charset="0"/>
            </a:endParaRPr>
          </a:p>
          <a:p>
            <a:pPr marL="342900" marR="0" lvl="0" indent="-342900">
              <a:lnSpc>
                <a:spcPct val="200000"/>
              </a:lnSpc>
              <a:spcBef>
                <a:spcPts val="0"/>
              </a:spcBef>
              <a:spcAft>
                <a:spcPts val="0"/>
              </a:spcAft>
              <a:buFont typeface="+mj-lt"/>
              <a:buAutoNum type="arabicPeriod"/>
            </a:pPr>
            <a:r>
              <a:rPr lang="en-US" sz="1800">
                <a:effectLst/>
                <a:latin typeface="Times New Roman" panose="02020603050405020304" pitchFamily="18" charset="0"/>
                <a:ea typeface="DengXian" panose="02010600030101010101" pitchFamily="2" charset="-122"/>
                <a:cs typeface="Arial" panose="020B0604020202020204" pitchFamily="34" charset="0"/>
              </a:rPr>
              <a:t>Sleep related deaths in infants are frequently preventable. </a:t>
            </a:r>
          </a:p>
          <a:p>
            <a:pPr marL="342900" marR="0" lvl="0" indent="-342900">
              <a:lnSpc>
                <a:spcPct val="200000"/>
              </a:lnSpc>
              <a:spcBef>
                <a:spcPts val="0"/>
              </a:spcBef>
              <a:spcAft>
                <a:spcPts val="0"/>
              </a:spcAft>
              <a:buFont typeface="+mj-lt"/>
              <a:buAutoNum type="arabicPeriod"/>
            </a:pPr>
            <a:r>
              <a:rPr lang="en-US" sz="1800">
                <a:effectLst/>
                <a:latin typeface="Times New Roman" panose="02020603050405020304" pitchFamily="18" charset="0"/>
                <a:ea typeface="DengXian" panose="02010600030101010101" pitchFamily="2" charset="-122"/>
                <a:cs typeface="Arial" panose="020B0604020202020204" pitchFamily="34" charset="0"/>
              </a:rPr>
              <a:t>State QI projects are effective </a:t>
            </a:r>
            <a:r>
              <a:rPr lang="en-US" sz="1800">
                <a:solidFill>
                  <a:srgbClr val="000000"/>
                </a:solidFill>
                <a:effectLst/>
                <a:latin typeface="Times New Roman" panose="02020603050405020304" pitchFamily="18" charset="0"/>
                <a:ea typeface="DengXian" panose="02010600030101010101" pitchFamily="2" charset="-122"/>
                <a:cs typeface="Arial" panose="020B0604020202020204" pitchFamily="34" charset="0"/>
              </a:rPr>
              <a:t>in increasing safe sleep compliance.</a:t>
            </a:r>
            <a:endParaRPr lang="en-US" sz="1800">
              <a:effectLst/>
              <a:latin typeface="Calibri" panose="020F0502020204030204" pitchFamily="34" charset="0"/>
              <a:ea typeface="DengXian" panose="02010600030101010101" pitchFamily="2" charset="-122"/>
              <a:cs typeface="Arial" panose="020B0604020202020204" pitchFamily="34" charset="0"/>
            </a:endParaRPr>
          </a:p>
          <a:p>
            <a:pPr marL="342900" marR="0" lvl="0" indent="-342900">
              <a:lnSpc>
                <a:spcPct val="200000"/>
              </a:lnSpc>
              <a:spcBef>
                <a:spcPts val="0"/>
              </a:spcBef>
              <a:spcAft>
                <a:spcPts val="0"/>
              </a:spcAft>
              <a:buFont typeface="+mj-lt"/>
              <a:buAutoNum type="arabicPeriod"/>
            </a:pPr>
            <a:r>
              <a:rPr lang="en-US" sz="1800">
                <a:effectLst/>
                <a:latin typeface="Times New Roman" panose="02020603050405020304" pitchFamily="18" charset="0"/>
                <a:ea typeface="DengXian" panose="02010600030101010101" pitchFamily="2" charset="-122"/>
                <a:cs typeface="Arial" panose="020B0604020202020204" pitchFamily="34" charset="0"/>
              </a:rPr>
              <a:t>Social media and public service announcements may increase parent awareness of safe sleep.</a:t>
            </a:r>
            <a:endParaRPr lang="en-US" sz="1800">
              <a:effectLst/>
              <a:latin typeface="Calibri" panose="020F0502020204030204" pitchFamily="34" charset="0"/>
              <a:ea typeface="DengXian" panose="02010600030101010101" pitchFamily="2" charset="-122"/>
              <a:cs typeface="Arial" panose="020B0604020202020204" pitchFamily="34" charset="0"/>
            </a:endParaRPr>
          </a:p>
          <a:p>
            <a:pPr marL="342900" marR="0" lvl="0" indent="-342900">
              <a:lnSpc>
                <a:spcPct val="200000"/>
              </a:lnSpc>
              <a:spcBef>
                <a:spcPts val="0"/>
              </a:spcBef>
              <a:spcAft>
                <a:spcPts val="0"/>
              </a:spcAft>
              <a:buFont typeface="+mj-lt"/>
              <a:buAutoNum type="arabicPeriod"/>
            </a:pPr>
            <a:r>
              <a:rPr lang="en-US" sz="1800">
                <a:effectLst/>
                <a:latin typeface="Times New Roman" panose="02020603050405020304" pitchFamily="18" charset="0"/>
                <a:ea typeface="DengXian" panose="02010600030101010101" pitchFamily="2" charset="-122"/>
                <a:cs typeface="Arial" panose="020B0604020202020204" pitchFamily="34" charset="0"/>
              </a:rPr>
              <a:t>State perinatal quality collaboratives can partner with the State Department of Health, local hospitals, and providers, to increase awareness, educate parents, and model safe sleep. </a:t>
            </a:r>
            <a:endParaRPr lang="en-US" sz="1800">
              <a:effectLst/>
              <a:latin typeface="Calibri" panose="020F0502020204030204" pitchFamily="34" charset="0"/>
              <a:ea typeface="DengXian" panose="02010600030101010101" pitchFamily="2" charset="-122"/>
              <a:cs typeface="Arial" panose="020B0604020202020204" pitchFamily="34" charset="0"/>
            </a:endParaRPr>
          </a:p>
          <a:p>
            <a:pPr marL="342900" marR="0" lvl="0" indent="-342900">
              <a:lnSpc>
                <a:spcPct val="200000"/>
              </a:lnSpc>
              <a:spcBef>
                <a:spcPts val="0"/>
              </a:spcBef>
              <a:spcAft>
                <a:spcPts val="0"/>
              </a:spcAft>
              <a:buFont typeface="+mj-lt"/>
              <a:buAutoNum type="arabicPeriod"/>
            </a:pPr>
            <a:endParaRPr lang="en-US" sz="180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D6CAA2AA-D96F-7543-B954-7161E9E85CA8}" type="slidenum">
              <a:rPr lang="en-US" smtClean="0"/>
              <a:t>16</a:t>
            </a:fld>
            <a:endParaRPr lang="en-US"/>
          </a:p>
        </p:txBody>
      </p:sp>
    </p:spTree>
    <p:extLst>
      <p:ext uri="{BB962C8B-B14F-4D97-AF65-F5344CB8AC3E}">
        <p14:creationId xmlns:p14="http://schemas.microsoft.com/office/powerpoint/2010/main" val="781946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effectLst/>
                <a:latin typeface="Times New Roman" panose="02020603050405020304" pitchFamily="18" charset="0"/>
                <a:ea typeface="DengXian" panose="02010600030101010101" pitchFamily="2" charset="-122"/>
              </a:rPr>
              <a:t>In turn, the audits disaggregated by mother’s race / ethnicity were not combined across the hospitals – any signal of improvement would be misleading. With that said, the hospitals’ monthly data reports (that were generated and provided to them by TIPQC) included run charts of their audit compliance broken down by mother’s race /ethnicity and audit location. Race is not a proxy measure for other social determinants of health. This project did not have significant findings within the different racial groups.</a:t>
            </a:r>
            <a:endParaRPr lang="en-US"/>
          </a:p>
        </p:txBody>
      </p:sp>
      <p:sp>
        <p:nvSpPr>
          <p:cNvPr id="4" name="Slide Number Placeholder 3"/>
          <p:cNvSpPr>
            <a:spLocks noGrp="1"/>
          </p:cNvSpPr>
          <p:nvPr>
            <p:ph type="sldNum" sz="quarter" idx="5"/>
          </p:nvPr>
        </p:nvSpPr>
        <p:spPr/>
        <p:txBody>
          <a:bodyPr/>
          <a:lstStyle/>
          <a:p>
            <a:fld id="{D6CAA2AA-D96F-7543-B954-7161E9E85CA8}" type="slidenum">
              <a:rPr lang="en-US" smtClean="0"/>
              <a:t>19</a:t>
            </a:fld>
            <a:endParaRPr lang="en-US"/>
          </a:p>
        </p:txBody>
      </p:sp>
    </p:spTree>
    <p:extLst>
      <p:ext uri="{BB962C8B-B14F-4D97-AF65-F5344CB8AC3E}">
        <p14:creationId xmlns:p14="http://schemas.microsoft.com/office/powerpoint/2010/main" val="35187531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3.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4.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4.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6.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6.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6.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6.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6.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6.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6.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6.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6.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6.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6.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6.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7.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7.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7.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7.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7.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7.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7.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7.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7.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7.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7.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9.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207695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237552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049299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950739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149729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503921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43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816220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709119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38878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8554941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093551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919370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396709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938124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556762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770782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273006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81398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786416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78101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E80974-9BF0-4D28-A3C0-8672D15D9C86}" type="datetime1">
              <a:rPr lang="en-US" smtClean="0"/>
              <a:t>11/10/2023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5956432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921720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911202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033284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836989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205097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715211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929432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290563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435278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41272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F59921-0087-4216-B61A-B775A9F2BEB0}" type="datetime1">
              <a:rPr lang="en-US" smtClean="0"/>
              <a:t>11/10/2023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357642418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648917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74343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612630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2836299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180931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384846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956385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629252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828456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51056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8DB69-951B-48AC-976A-F26CBB154837}" type="datetime1">
              <a:rPr lang="en-US" smtClean="0"/>
              <a:t>11/10/2023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4165929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874675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78898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623620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327673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819418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7317340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5897523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7715760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787074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94692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34B7E0-66B5-4FA9-8A64-86E1096401D5}" type="datetime1">
              <a:rPr lang="en-US" smtClean="0"/>
              <a:t>11/10/2023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19746148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674668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0369518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384262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580214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0652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489461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849570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5710054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585977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82468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9062A0-1C2F-4962-B7E9-ACF77679BBD6}" type="datetime1">
              <a:rPr lang="en-US" smtClean="0"/>
              <a:t>11/10/2023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71494756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291367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6892292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4040733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068694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8365626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5115345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3093815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730555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9562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94749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3A8E2C-B5DD-4AF8-9451-CC27A2CBA0F1}" type="datetime1">
              <a:rPr lang="en-US" smtClean="0"/>
              <a:t>11/10/2023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335795639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2593915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8429813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7474919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9814304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0493734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935018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5608495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3023595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8637401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39567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2166AC-F282-4217-9567-DC3B1D53A28D}" type="datetime1">
              <a:rPr lang="en-US" smtClean="0"/>
              <a:t>11/10/2023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1718157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490434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4393387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73F765-0E74-40FF-A4CA-CFA475CC7509}" type="datetime1">
              <a:rPr lang="en-US" smtClean="0"/>
              <a:t>11/10/2023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322271270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60931-47C0-B242-99F2-BA1A017FFB70}" type="slidenum">
              <a:rPr lang="en-US" smtClean="0"/>
              <a:t>‹#›</a:t>
            </a:fld>
            <a:endParaRPr lang="en-US"/>
          </a:p>
        </p:txBody>
      </p:sp>
      <p:pic>
        <p:nvPicPr>
          <p:cNvPr id="12" name="Picture 11" descr="A close up of a logo&#10;&#10;Description automatically generated">
            <a:extLst>
              <a:ext uri="{FF2B5EF4-FFF2-40B4-BE49-F238E27FC236}">
                <a16:creationId xmlns:a16="http://schemas.microsoft.com/office/drawing/2014/main" id="{A561FCC0-9A35-7143-AEA1-8C946EFC9C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74056" y="1768642"/>
            <a:ext cx="2229853" cy="3344780"/>
          </a:xfrm>
          <a:prstGeom prst="rect">
            <a:avLst/>
          </a:prstGeom>
        </p:spPr>
      </p:pic>
    </p:spTree>
    <p:extLst>
      <p:ext uri="{BB962C8B-B14F-4D97-AF65-F5344CB8AC3E}">
        <p14:creationId xmlns:p14="http://schemas.microsoft.com/office/powerpoint/2010/main" val="91995619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3544416"/>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60931-47C0-B242-99F2-BA1A017FFB70}" type="slidenum">
              <a:rPr lang="en-US" smtClean="0"/>
              <a:t>‹#›</a:t>
            </a:fld>
            <a:endParaRPr lang="en-US"/>
          </a:p>
        </p:txBody>
      </p:sp>
      <p:pic>
        <p:nvPicPr>
          <p:cNvPr id="8" name="Picture 7" descr="A picture containing drawing&#10;&#10;Description automatically generated">
            <a:extLst>
              <a:ext uri="{FF2B5EF4-FFF2-40B4-BE49-F238E27FC236}">
                <a16:creationId xmlns:a16="http://schemas.microsoft.com/office/drawing/2014/main" id="{95062DFC-D36A-5C44-84F2-28C826768E87}"/>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127817027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60931-47C0-B242-99F2-BA1A017FFB70}" type="slidenum">
              <a:rPr lang="en-US" smtClean="0"/>
              <a:t>‹#›</a:t>
            </a:fld>
            <a:endParaRPr lang="en-US"/>
          </a:p>
        </p:txBody>
      </p:sp>
      <p:pic>
        <p:nvPicPr>
          <p:cNvPr id="7" name="Picture 6" descr="A picture containing drawing&#10;&#10;Description automatically generated">
            <a:extLst>
              <a:ext uri="{FF2B5EF4-FFF2-40B4-BE49-F238E27FC236}">
                <a16:creationId xmlns:a16="http://schemas.microsoft.com/office/drawing/2014/main" id="{7D904FE1-DDBD-974D-979D-6AA2EBB9FD05}"/>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71431152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3616605"/>
          </a:xfrm>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1960931-47C0-B242-99F2-BA1A017FFB70}" type="slidenum">
              <a:rPr lang="en-US" smtClean="0"/>
              <a:t>‹#›</a:t>
            </a:fld>
            <a:endParaRPr lang="en-US"/>
          </a:p>
        </p:txBody>
      </p:sp>
      <p:pic>
        <p:nvPicPr>
          <p:cNvPr id="11" name="Picture 10" descr="A picture containing drawing&#10;&#10;Description automatically generated">
            <a:extLst>
              <a:ext uri="{FF2B5EF4-FFF2-40B4-BE49-F238E27FC236}">
                <a16:creationId xmlns:a16="http://schemas.microsoft.com/office/drawing/2014/main" id="{72E2255B-256C-154F-A41F-2B33AF7B89F8}"/>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298605762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252919" y="1123837"/>
            <a:ext cx="2947482" cy="3640668"/>
          </a:xfrm>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21960931-47C0-B242-99F2-BA1A017FFB70}" type="slidenum">
              <a:rPr lang="en-US" smtClean="0"/>
              <a:t>‹#›</a:t>
            </a:fld>
            <a:endParaRPr lang="en-US"/>
          </a:p>
        </p:txBody>
      </p:sp>
      <p:pic>
        <p:nvPicPr>
          <p:cNvPr id="13" name="Picture 12" descr="A picture containing drawing&#10;&#10;Description automatically generated">
            <a:extLst>
              <a:ext uri="{FF2B5EF4-FFF2-40B4-BE49-F238E27FC236}">
                <a16:creationId xmlns:a16="http://schemas.microsoft.com/office/drawing/2014/main" id="{7032434A-10B3-7B47-BDED-2C51F7B809A7}"/>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258983388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252919" y="1123838"/>
            <a:ext cx="2947482" cy="3628636"/>
          </a:xfrm>
        </p:spPr>
        <p:txBody>
          <a:bodyPr/>
          <a:lstStyle/>
          <a:p>
            <a:r>
              <a:rPr lang="en-US"/>
              <a:t>Click to edit Master title style</a:t>
            </a:r>
          </a:p>
        </p:txBody>
      </p:sp>
      <p:sp>
        <p:nvSpPr>
          <p:cNvPr id="2" name="Date Placeholder 1"/>
          <p:cNvSpPr>
            <a:spLocks noGrp="1"/>
          </p:cNvSpPr>
          <p:nvPr>
            <p:ph type="dt" sz="half" idx="10"/>
          </p:nvPr>
        </p:nvSpPr>
        <p:spPr/>
        <p:txBody>
          <a:bodyPr/>
          <a:lstStyle/>
          <a:p>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21960931-47C0-B242-99F2-BA1A017FFB70}" type="slidenum">
              <a:rPr lang="en-US" smtClean="0"/>
              <a:t>‹#›</a:t>
            </a:fld>
            <a:endParaRPr lang="en-US"/>
          </a:p>
        </p:txBody>
      </p:sp>
      <p:pic>
        <p:nvPicPr>
          <p:cNvPr id="9" name="Picture 8" descr="A picture containing drawing&#10;&#10;Description automatically generated">
            <a:extLst>
              <a:ext uri="{FF2B5EF4-FFF2-40B4-BE49-F238E27FC236}">
                <a16:creationId xmlns:a16="http://schemas.microsoft.com/office/drawing/2014/main" id="{85E863F0-5BF0-CE43-B183-2F34ABD7A656}"/>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363104602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pic>
        <p:nvPicPr>
          <p:cNvPr id="4" name="Picture 3" descr="A close up of a logo&#10;&#10;Description automatically generated">
            <a:extLst>
              <a:ext uri="{FF2B5EF4-FFF2-40B4-BE49-F238E27FC236}">
                <a16:creationId xmlns:a16="http://schemas.microsoft.com/office/drawing/2014/main" id="{ABE6CDF9-8FBD-D245-A277-3D1CF6E842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37745" y="5205997"/>
            <a:ext cx="1101336" cy="1652003"/>
          </a:xfrm>
          <a:prstGeom prst="rect">
            <a:avLst/>
          </a:prstGeom>
        </p:spPr>
      </p:pic>
    </p:spTree>
    <p:extLst>
      <p:ext uri="{BB962C8B-B14F-4D97-AF65-F5344CB8AC3E}">
        <p14:creationId xmlns:p14="http://schemas.microsoft.com/office/powerpoint/2010/main" val="3894226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7516EC-391A-41EF-ADFC-D5155D588C6C}" type="datetime1">
              <a:rPr lang="en-US" smtClean="0"/>
              <a:t>11/10/2023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267575511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1960931-47C0-B242-99F2-BA1A017FFB70}" type="slidenum">
              <a:rPr lang="en-US" smtClean="0"/>
              <a:t>‹#›</a:t>
            </a:fld>
            <a:endParaRPr lang="en-US"/>
          </a:p>
        </p:txBody>
      </p:sp>
      <p:pic>
        <p:nvPicPr>
          <p:cNvPr id="11" name="Picture 10" descr="A picture containing drawing&#10;&#10;Description automatically generated">
            <a:extLst>
              <a:ext uri="{FF2B5EF4-FFF2-40B4-BE49-F238E27FC236}">
                <a16:creationId xmlns:a16="http://schemas.microsoft.com/office/drawing/2014/main" id="{E19101E5-D68D-8249-870D-27F65262EAE0}"/>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352038002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Date Placeholder 7"/>
          <p:cNvSpPr>
            <a:spLocks noGrp="1"/>
          </p:cNvSpPr>
          <p:nvPr>
            <p:ph type="dt" sz="half" idx="10"/>
          </p:nvPr>
        </p:nvSpPr>
        <p:spPr/>
        <p:txBody>
          <a:bodyPr/>
          <a:lstStyle/>
          <a:p>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21960931-47C0-B242-99F2-BA1A017FFB70}" type="slidenum">
              <a:rPr lang="en-US" smtClean="0"/>
              <a:t>‹#›</a:t>
            </a:fld>
            <a:endParaRPr lang="en-US"/>
          </a:p>
        </p:txBody>
      </p:sp>
      <p:pic>
        <p:nvPicPr>
          <p:cNvPr id="11" name="Picture 10" descr="A picture containing drawing&#10;&#10;Description automatically generated">
            <a:extLst>
              <a:ext uri="{FF2B5EF4-FFF2-40B4-BE49-F238E27FC236}">
                <a16:creationId xmlns:a16="http://schemas.microsoft.com/office/drawing/2014/main" id="{DA7DC0A6-50A0-2448-B591-D3208255487D}"/>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325478502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3592542"/>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960931-47C0-B242-99F2-BA1A017FFB70}" type="slidenum">
              <a:rPr lang="en-US" smtClean="0"/>
              <a:t>‹#›</a:t>
            </a:fld>
            <a:endParaRPr lang="en-US"/>
          </a:p>
        </p:txBody>
      </p:sp>
      <p:pic>
        <p:nvPicPr>
          <p:cNvPr id="10" name="Picture 9" descr="A picture containing drawing&#10;&#10;Description automatically generated">
            <a:extLst>
              <a:ext uri="{FF2B5EF4-FFF2-40B4-BE49-F238E27FC236}">
                <a16:creationId xmlns:a16="http://schemas.microsoft.com/office/drawing/2014/main" id="{96B49521-E00E-EE4E-AA2C-1532224780F4}"/>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343931159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3810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960931-47C0-B242-99F2-BA1A017FFB70}" type="slidenum">
              <a:rPr lang="en-US" smtClean="0"/>
              <a:t>‹#›</a:t>
            </a:fld>
            <a:endParaRPr lang="en-US"/>
          </a:p>
        </p:txBody>
      </p:sp>
      <p:pic>
        <p:nvPicPr>
          <p:cNvPr id="10" name="Picture 9" descr="A picture containing drawing&#10;&#10;Description automatically generated">
            <a:extLst>
              <a:ext uri="{FF2B5EF4-FFF2-40B4-BE49-F238E27FC236}">
                <a16:creationId xmlns:a16="http://schemas.microsoft.com/office/drawing/2014/main" id="{33C65274-AA27-B84F-8D89-3026C25A0122}"/>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61171080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60931-47C0-B242-99F2-BA1A017FFB70}" type="slidenum">
              <a:rPr lang="en-US" smtClean="0"/>
              <a:t>‹#›</a:t>
            </a:fld>
            <a:endParaRPr lang="en-US"/>
          </a:p>
        </p:txBody>
      </p:sp>
      <p:pic>
        <p:nvPicPr>
          <p:cNvPr id="12" name="Picture 11" descr="A close up of a logo&#10;&#10;Description automatically generated">
            <a:extLst>
              <a:ext uri="{FF2B5EF4-FFF2-40B4-BE49-F238E27FC236}">
                <a16:creationId xmlns:a16="http://schemas.microsoft.com/office/drawing/2014/main" id="{A561FCC0-9A35-7143-AEA1-8C946EFC9CB5}"/>
              </a:ext>
            </a:extLst>
          </p:cNvPr>
          <p:cNvPicPr>
            <a:picLocks noChangeAspect="1"/>
          </p:cNvPicPr>
          <p:nvPr userDrawn="1"/>
        </p:nvPicPr>
        <p:blipFill>
          <a:blip r:embed="rId2"/>
          <a:stretch>
            <a:fillRect/>
          </a:stretch>
        </p:blipFill>
        <p:spPr>
          <a:xfrm>
            <a:off x="9674056" y="1768642"/>
            <a:ext cx="2229853" cy="3344780"/>
          </a:xfrm>
          <a:prstGeom prst="rect">
            <a:avLst/>
          </a:prstGeom>
        </p:spPr>
      </p:pic>
    </p:spTree>
    <p:extLst>
      <p:ext uri="{BB962C8B-B14F-4D97-AF65-F5344CB8AC3E}">
        <p14:creationId xmlns:p14="http://schemas.microsoft.com/office/powerpoint/2010/main" val="91995619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3544416"/>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60931-47C0-B242-99F2-BA1A017FFB70}" type="slidenum">
              <a:rPr lang="en-US" smtClean="0"/>
              <a:t>‹#›</a:t>
            </a:fld>
            <a:endParaRPr lang="en-US"/>
          </a:p>
        </p:txBody>
      </p:sp>
      <p:pic>
        <p:nvPicPr>
          <p:cNvPr id="8" name="Picture 7" descr="A picture containing drawing&#10;&#10;Description automatically generated">
            <a:extLst>
              <a:ext uri="{FF2B5EF4-FFF2-40B4-BE49-F238E27FC236}">
                <a16:creationId xmlns:a16="http://schemas.microsoft.com/office/drawing/2014/main" id="{95062DFC-D36A-5C44-84F2-28C826768E87}"/>
              </a:ext>
            </a:extLst>
          </p:cNvPr>
          <p:cNvPicPr>
            <a:picLocks noChangeAspect="1"/>
          </p:cNvPicPr>
          <p:nvPr userDrawn="1"/>
        </p:nvPicPr>
        <p:blipFill>
          <a:blip r:embed="rId2">
            <a:alphaModFix amt="70000"/>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127817027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60931-47C0-B242-99F2-BA1A017FFB70}" type="slidenum">
              <a:rPr lang="en-US" smtClean="0"/>
              <a:t>‹#›</a:t>
            </a:fld>
            <a:endParaRPr lang="en-US"/>
          </a:p>
        </p:txBody>
      </p:sp>
      <p:pic>
        <p:nvPicPr>
          <p:cNvPr id="7" name="Picture 6" descr="A picture containing drawing&#10;&#10;Description automatically generated">
            <a:extLst>
              <a:ext uri="{FF2B5EF4-FFF2-40B4-BE49-F238E27FC236}">
                <a16:creationId xmlns:a16="http://schemas.microsoft.com/office/drawing/2014/main" id="{7D904FE1-DDBD-974D-979D-6AA2EBB9FD05}"/>
              </a:ext>
            </a:extLst>
          </p:cNvPr>
          <p:cNvPicPr>
            <a:picLocks noChangeAspect="1"/>
          </p:cNvPicPr>
          <p:nvPr userDrawn="1"/>
        </p:nvPicPr>
        <p:blipFill>
          <a:blip r:embed="rId2">
            <a:alphaModFix amt="70000"/>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71431152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3616605"/>
          </a:xfrm>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1960931-47C0-B242-99F2-BA1A017FFB70}" type="slidenum">
              <a:rPr lang="en-US" smtClean="0"/>
              <a:t>‹#›</a:t>
            </a:fld>
            <a:endParaRPr lang="en-US"/>
          </a:p>
        </p:txBody>
      </p:sp>
      <p:pic>
        <p:nvPicPr>
          <p:cNvPr id="11" name="Picture 10" descr="A picture containing drawing&#10;&#10;Description automatically generated">
            <a:extLst>
              <a:ext uri="{FF2B5EF4-FFF2-40B4-BE49-F238E27FC236}">
                <a16:creationId xmlns:a16="http://schemas.microsoft.com/office/drawing/2014/main" id="{72E2255B-256C-154F-A41F-2B33AF7B89F8}"/>
              </a:ext>
            </a:extLst>
          </p:cNvPr>
          <p:cNvPicPr>
            <a:picLocks noChangeAspect="1"/>
          </p:cNvPicPr>
          <p:nvPr userDrawn="1"/>
        </p:nvPicPr>
        <p:blipFill>
          <a:blip r:embed="rId2">
            <a:alphaModFix amt="70000"/>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298605762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252919" y="1123837"/>
            <a:ext cx="2947482" cy="3640668"/>
          </a:xfrm>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21960931-47C0-B242-99F2-BA1A017FFB70}" type="slidenum">
              <a:rPr lang="en-US" smtClean="0"/>
              <a:t>‹#›</a:t>
            </a:fld>
            <a:endParaRPr lang="en-US"/>
          </a:p>
        </p:txBody>
      </p:sp>
      <p:pic>
        <p:nvPicPr>
          <p:cNvPr id="13" name="Picture 12" descr="A picture containing drawing&#10;&#10;Description automatically generated">
            <a:extLst>
              <a:ext uri="{FF2B5EF4-FFF2-40B4-BE49-F238E27FC236}">
                <a16:creationId xmlns:a16="http://schemas.microsoft.com/office/drawing/2014/main" id="{7032434A-10B3-7B47-BDED-2C51F7B809A7}"/>
              </a:ext>
            </a:extLst>
          </p:cNvPr>
          <p:cNvPicPr>
            <a:picLocks noChangeAspect="1"/>
          </p:cNvPicPr>
          <p:nvPr userDrawn="1"/>
        </p:nvPicPr>
        <p:blipFill>
          <a:blip r:embed="rId2">
            <a:alphaModFix amt="70000"/>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258983388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252919" y="1123838"/>
            <a:ext cx="2947482" cy="3628636"/>
          </a:xfrm>
        </p:spPr>
        <p:txBody>
          <a:bodyPr/>
          <a:lstStyle/>
          <a:p>
            <a:r>
              <a:rPr lang="en-US"/>
              <a:t>Click to edit Master title style</a:t>
            </a:r>
          </a:p>
        </p:txBody>
      </p:sp>
      <p:sp>
        <p:nvSpPr>
          <p:cNvPr id="2" name="Date Placeholder 1"/>
          <p:cNvSpPr>
            <a:spLocks noGrp="1"/>
          </p:cNvSpPr>
          <p:nvPr>
            <p:ph type="dt" sz="half" idx="10"/>
          </p:nvPr>
        </p:nvSpPr>
        <p:spPr/>
        <p:txBody>
          <a:bodyPr/>
          <a:lstStyle/>
          <a:p>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21960931-47C0-B242-99F2-BA1A017FFB70}" type="slidenum">
              <a:rPr lang="en-US" smtClean="0"/>
              <a:t>‹#›</a:t>
            </a:fld>
            <a:endParaRPr lang="en-US"/>
          </a:p>
        </p:txBody>
      </p:sp>
      <p:pic>
        <p:nvPicPr>
          <p:cNvPr id="9" name="Picture 8" descr="A picture containing drawing&#10;&#10;Description automatically generated">
            <a:extLst>
              <a:ext uri="{FF2B5EF4-FFF2-40B4-BE49-F238E27FC236}">
                <a16:creationId xmlns:a16="http://schemas.microsoft.com/office/drawing/2014/main" id="{85E863F0-5BF0-CE43-B183-2F34ABD7A656}"/>
              </a:ext>
            </a:extLst>
          </p:cNvPr>
          <p:cNvPicPr>
            <a:picLocks noChangeAspect="1"/>
          </p:cNvPicPr>
          <p:nvPr userDrawn="1"/>
        </p:nvPicPr>
        <p:blipFill>
          <a:blip r:embed="rId2">
            <a:alphaModFix amt="70000"/>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3631046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620513-BAD1-423C-B585-14AE5A2CEEB5}" type="datetime1">
              <a:rPr lang="en-US" smtClean="0"/>
              <a:t>11/10/2023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62136616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pic>
        <p:nvPicPr>
          <p:cNvPr id="4" name="Picture 3" descr="A close up of a logo&#10;&#10;Description automatically generated">
            <a:extLst>
              <a:ext uri="{FF2B5EF4-FFF2-40B4-BE49-F238E27FC236}">
                <a16:creationId xmlns:a16="http://schemas.microsoft.com/office/drawing/2014/main" id="{ABE6CDF9-8FBD-D245-A277-3D1CF6E842D7}"/>
              </a:ext>
            </a:extLst>
          </p:cNvPr>
          <p:cNvPicPr>
            <a:picLocks noChangeAspect="1"/>
          </p:cNvPicPr>
          <p:nvPr userDrawn="1"/>
        </p:nvPicPr>
        <p:blipFill>
          <a:blip r:embed="rId2"/>
          <a:stretch>
            <a:fillRect/>
          </a:stretch>
        </p:blipFill>
        <p:spPr>
          <a:xfrm>
            <a:off x="10837745" y="5205997"/>
            <a:ext cx="1101336" cy="1652003"/>
          </a:xfrm>
          <a:prstGeom prst="rect">
            <a:avLst/>
          </a:prstGeom>
        </p:spPr>
      </p:pic>
    </p:spTree>
    <p:extLst>
      <p:ext uri="{BB962C8B-B14F-4D97-AF65-F5344CB8AC3E}">
        <p14:creationId xmlns:p14="http://schemas.microsoft.com/office/powerpoint/2010/main" val="389422678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1960931-47C0-B242-99F2-BA1A017FFB70}" type="slidenum">
              <a:rPr lang="en-US" smtClean="0"/>
              <a:t>‹#›</a:t>
            </a:fld>
            <a:endParaRPr lang="en-US"/>
          </a:p>
        </p:txBody>
      </p:sp>
      <p:pic>
        <p:nvPicPr>
          <p:cNvPr id="11" name="Picture 10" descr="A picture containing drawing&#10;&#10;Description automatically generated">
            <a:extLst>
              <a:ext uri="{FF2B5EF4-FFF2-40B4-BE49-F238E27FC236}">
                <a16:creationId xmlns:a16="http://schemas.microsoft.com/office/drawing/2014/main" id="{E19101E5-D68D-8249-870D-27F65262EAE0}"/>
              </a:ext>
            </a:extLst>
          </p:cNvPr>
          <p:cNvPicPr>
            <a:picLocks noChangeAspect="1"/>
          </p:cNvPicPr>
          <p:nvPr userDrawn="1"/>
        </p:nvPicPr>
        <p:blipFill>
          <a:blip r:embed="rId2">
            <a:alphaModFix amt="70000"/>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352038002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Date Placeholder 7"/>
          <p:cNvSpPr>
            <a:spLocks noGrp="1"/>
          </p:cNvSpPr>
          <p:nvPr>
            <p:ph type="dt" sz="half" idx="10"/>
          </p:nvPr>
        </p:nvSpPr>
        <p:spPr/>
        <p:txBody>
          <a:bodyPr/>
          <a:lstStyle/>
          <a:p>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21960931-47C0-B242-99F2-BA1A017FFB70}" type="slidenum">
              <a:rPr lang="en-US" smtClean="0"/>
              <a:t>‹#›</a:t>
            </a:fld>
            <a:endParaRPr lang="en-US"/>
          </a:p>
        </p:txBody>
      </p:sp>
      <p:pic>
        <p:nvPicPr>
          <p:cNvPr id="11" name="Picture 10" descr="A picture containing drawing&#10;&#10;Description automatically generated">
            <a:extLst>
              <a:ext uri="{FF2B5EF4-FFF2-40B4-BE49-F238E27FC236}">
                <a16:creationId xmlns:a16="http://schemas.microsoft.com/office/drawing/2014/main" id="{DA7DC0A6-50A0-2448-B591-D3208255487D}"/>
              </a:ext>
            </a:extLst>
          </p:cNvPr>
          <p:cNvPicPr>
            <a:picLocks noChangeAspect="1"/>
          </p:cNvPicPr>
          <p:nvPr userDrawn="1"/>
        </p:nvPicPr>
        <p:blipFill>
          <a:blip r:embed="rId2">
            <a:alphaModFix amt="70000"/>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32547850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3592542"/>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960931-47C0-B242-99F2-BA1A017FFB70}" type="slidenum">
              <a:rPr lang="en-US" smtClean="0"/>
              <a:t>‹#›</a:t>
            </a:fld>
            <a:endParaRPr lang="en-US"/>
          </a:p>
        </p:txBody>
      </p:sp>
      <p:pic>
        <p:nvPicPr>
          <p:cNvPr id="10" name="Picture 9" descr="A picture containing drawing&#10;&#10;Description automatically generated">
            <a:extLst>
              <a:ext uri="{FF2B5EF4-FFF2-40B4-BE49-F238E27FC236}">
                <a16:creationId xmlns:a16="http://schemas.microsoft.com/office/drawing/2014/main" id="{96B49521-E00E-EE4E-AA2C-1532224780F4}"/>
              </a:ext>
            </a:extLst>
          </p:cNvPr>
          <p:cNvPicPr>
            <a:picLocks noChangeAspect="1"/>
          </p:cNvPicPr>
          <p:nvPr userDrawn="1"/>
        </p:nvPicPr>
        <p:blipFill>
          <a:blip r:embed="rId2">
            <a:alphaModFix amt="70000"/>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343931159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3810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960931-47C0-B242-99F2-BA1A017FFB70}" type="slidenum">
              <a:rPr lang="en-US" smtClean="0"/>
              <a:t>‹#›</a:t>
            </a:fld>
            <a:endParaRPr lang="en-US"/>
          </a:p>
        </p:txBody>
      </p:sp>
      <p:pic>
        <p:nvPicPr>
          <p:cNvPr id="10" name="Picture 9" descr="A picture containing drawing&#10;&#10;Description automatically generated">
            <a:extLst>
              <a:ext uri="{FF2B5EF4-FFF2-40B4-BE49-F238E27FC236}">
                <a16:creationId xmlns:a16="http://schemas.microsoft.com/office/drawing/2014/main" id="{33C65274-AA27-B84F-8D89-3026C25A0122}"/>
              </a:ext>
            </a:extLst>
          </p:cNvPr>
          <p:cNvPicPr>
            <a:picLocks noChangeAspect="1"/>
          </p:cNvPicPr>
          <p:nvPr userDrawn="1"/>
        </p:nvPicPr>
        <p:blipFill>
          <a:blip r:embed="rId2">
            <a:alphaModFix amt="70000"/>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61171080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47686-B808-C047-ACF8-4470E2C96C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325442-EEF1-7340-B50B-5BD568FF0658}"/>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3D4AB3-F847-2746-9956-83159C922C31}"/>
              </a:ext>
            </a:extLst>
          </p:cNvPr>
          <p:cNvSpPr>
            <a:spLocks noGrp="1"/>
          </p:cNvSpPr>
          <p:nvPr>
            <p:ph type="dt" sz="half" idx="10"/>
          </p:nvPr>
        </p:nvSpPr>
        <p:spPr/>
        <p:txBody>
          <a:bodyPr/>
          <a:lstStyle/>
          <a:p>
            <a:fld id="{C145FC12-D29F-F241-8F8C-8501BB22D75D}" type="datetimeFigureOut">
              <a:rPr lang="en-US" smtClean="0"/>
              <a:t>11/10/2023</a:t>
            </a:fld>
            <a:endParaRPr lang="en-US"/>
          </a:p>
        </p:txBody>
      </p:sp>
      <p:sp>
        <p:nvSpPr>
          <p:cNvPr id="5" name="Footer Placeholder 4">
            <a:extLst>
              <a:ext uri="{FF2B5EF4-FFF2-40B4-BE49-F238E27FC236}">
                <a16:creationId xmlns:a16="http://schemas.microsoft.com/office/drawing/2014/main" id="{6012C831-5303-8C40-AE9B-3E6AF5712F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C50EDD-B961-434A-84E4-A7122CEA2829}"/>
              </a:ext>
            </a:extLst>
          </p:cNvPr>
          <p:cNvSpPr>
            <a:spLocks noGrp="1"/>
          </p:cNvSpPr>
          <p:nvPr>
            <p:ph type="sldNum" sz="quarter" idx="12"/>
          </p:nvPr>
        </p:nvSpPr>
        <p:spPr/>
        <p:txBody>
          <a:bodyPr/>
          <a:lstStyle/>
          <a:p>
            <a:fld id="{B6D18CC7-E5CB-3A49-91CC-0363D4B767A9}" type="slidenum">
              <a:rPr lang="en-US" smtClean="0"/>
              <a:t>‹#›</a:t>
            </a:fld>
            <a:endParaRPr lang="en-US"/>
          </a:p>
        </p:txBody>
      </p:sp>
    </p:spTree>
    <p:extLst>
      <p:ext uri="{BB962C8B-B14F-4D97-AF65-F5344CB8AC3E}">
        <p14:creationId xmlns:p14="http://schemas.microsoft.com/office/powerpoint/2010/main" val="11347752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7892-9D7B-3D41-B8B6-F5C4F9BF93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F81B75-89AE-F641-8714-EBB0A69275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1A7ADB-F28C-8746-9A62-56AA2F470C38}"/>
              </a:ext>
            </a:extLst>
          </p:cNvPr>
          <p:cNvSpPr>
            <a:spLocks noGrp="1"/>
          </p:cNvSpPr>
          <p:nvPr>
            <p:ph type="dt" sz="half" idx="10"/>
          </p:nvPr>
        </p:nvSpPr>
        <p:spPr/>
        <p:txBody>
          <a:bodyPr/>
          <a:lstStyle/>
          <a:p>
            <a:fld id="{C145FC12-D29F-F241-8F8C-8501BB22D75D}" type="datetimeFigureOut">
              <a:rPr lang="en-US" smtClean="0"/>
              <a:t>11/10/2023</a:t>
            </a:fld>
            <a:endParaRPr lang="en-US"/>
          </a:p>
        </p:txBody>
      </p:sp>
      <p:sp>
        <p:nvSpPr>
          <p:cNvPr id="5" name="Footer Placeholder 4">
            <a:extLst>
              <a:ext uri="{FF2B5EF4-FFF2-40B4-BE49-F238E27FC236}">
                <a16:creationId xmlns:a16="http://schemas.microsoft.com/office/drawing/2014/main" id="{D2EF2B93-4B89-BD4B-947D-FA272402C5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61A9B-930E-9142-93CB-F56BD0167C04}"/>
              </a:ext>
            </a:extLst>
          </p:cNvPr>
          <p:cNvSpPr>
            <a:spLocks noGrp="1"/>
          </p:cNvSpPr>
          <p:nvPr>
            <p:ph type="sldNum" sz="quarter" idx="12"/>
          </p:nvPr>
        </p:nvSpPr>
        <p:spPr/>
        <p:txBody>
          <a:bodyPr/>
          <a:lstStyle/>
          <a:p>
            <a:fld id="{B6D18CC7-E5CB-3A49-91CC-0363D4B767A9}" type="slidenum">
              <a:rPr lang="en-US" smtClean="0"/>
              <a:t>‹#›</a:t>
            </a:fld>
            <a:endParaRPr lang="en-US"/>
          </a:p>
        </p:txBody>
      </p:sp>
    </p:spTree>
    <p:extLst>
      <p:ext uri="{BB962C8B-B14F-4D97-AF65-F5344CB8AC3E}">
        <p14:creationId xmlns:p14="http://schemas.microsoft.com/office/powerpoint/2010/main" val="422395353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ECE29-A599-CA40-AE85-990D0F65EA92}"/>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0E1D82-B35E-E141-A996-5859A0A2DC85}"/>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89A3B31-3C2C-384D-95E3-96630F9B9A2E}"/>
              </a:ext>
            </a:extLst>
          </p:cNvPr>
          <p:cNvSpPr>
            <a:spLocks noGrp="1"/>
          </p:cNvSpPr>
          <p:nvPr>
            <p:ph type="dt" sz="half" idx="10"/>
          </p:nvPr>
        </p:nvSpPr>
        <p:spPr/>
        <p:txBody>
          <a:bodyPr/>
          <a:lstStyle/>
          <a:p>
            <a:fld id="{C145FC12-D29F-F241-8F8C-8501BB22D75D}" type="datetimeFigureOut">
              <a:rPr lang="en-US" smtClean="0"/>
              <a:t>11/10/2023</a:t>
            </a:fld>
            <a:endParaRPr lang="en-US"/>
          </a:p>
        </p:txBody>
      </p:sp>
      <p:sp>
        <p:nvSpPr>
          <p:cNvPr id="5" name="Footer Placeholder 4">
            <a:extLst>
              <a:ext uri="{FF2B5EF4-FFF2-40B4-BE49-F238E27FC236}">
                <a16:creationId xmlns:a16="http://schemas.microsoft.com/office/drawing/2014/main" id="{DC2F2FBE-A8CF-6E47-9DA2-78B739057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4D3480-6280-D746-95C5-D6716F6B2BE1}"/>
              </a:ext>
            </a:extLst>
          </p:cNvPr>
          <p:cNvSpPr>
            <a:spLocks noGrp="1"/>
          </p:cNvSpPr>
          <p:nvPr>
            <p:ph type="sldNum" sz="quarter" idx="12"/>
          </p:nvPr>
        </p:nvSpPr>
        <p:spPr/>
        <p:txBody>
          <a:bodyPr/>
          <a:lstStyle/>
          <a:p>
            <a:fld id="{B6D18CC7-E5CB-3A49-91CC-0363D4B767A9}" type="slidenum">
              <a:rPr lang="en-US" smtClean="0"/>
              <a:t>‹#›</a:t>
            </a:fld>
            <a:endParaRPr lang="en-US"/>
          </a:p>
        </p:txBody>
      </p:sp>
    </p:spTree>
    <p:extLst>
      <p:ext uri="{BB962C8B-B14F-4D97-AF65-F5344CB8AC3E}">
        <p14:creationId xmlns:p14="http://schemas.microsoft.com/office/powerpoint/2010/main" val="115109001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4872A-0740-2547-92A1-67217FE229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36F7CB-1477-6D48-850E-7BFFA06AA70C}"/>
              </a:ext>
            </a:extLst>
          </p:cNvPr>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D69F9C-801C-6D42-B569-C1B2C4F09995}"/>
              </a:ext>
            </a:extLst>
          </p:cNvPr>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8057C9-CFC1-094C-B99B-D3F13701ACC4}"/>
              </a:ext>
            </a:extLst>
          </p:cNvPr>
          <p:cNvSpPr>
            <a:spLocks noGrp="1"/>
          </p:cNvSpPr>
          <p:nvPr>
            <p:ph type="dt" sz="half" idx="10"/>
          </p:nvPr>
        </p:nvSpPr>
        <p:spPr/>
        <p:txBody>
          <a:bodyPr/>
          <a:lstStyle/>
          <a:p>
            <a:fld id="{C145FC12-D29F-F241-8F8C-8501BB22D75D}" type="datetimeFigureOut">
              <a:rPr lang="en-US" smtClean="0"/>
              <a:t>11/10/2023</a:t>
            </a:fld>
            <a:endParaRPr lang="en-US"/>
          </a:p>
        </p:txBody>
      </p:sp>
      <p:sp>
        <p:nvSpPr>
          <p:cNvPr id="6" name="Footer Placeholder 5">
            <a:extLst>
              <a:ext uri="{FF2B5EF4-FFF2-40B4-BE49-F238E27FC236}">
                <a16:creationId xmlns:a16="http://schemas.microsoft.com/office/drawing/2014/main" id="{C764038A-0C82-CA43-ABC2-00B05876C4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DC7144-3E4D-1C41-90B9-0C2AEC617155}"/>
              </a:ext>
            </a:extLst>
          </p:cNvPr>
          <p:cNvSpPr>
            <a:spLocks noGrp="1"/>
          </p:cNvSpPr>
          <p:nvPr>
            <p:ph type="sldNum" sz="quarter" idx="12"/>
          </p:nvPr>
        </p:nvSpPr>
        <p:spPr/>
        <p:txBody>
          <a:bodyPr/>
          <a:lstStyle/>
          <a:p>
            <a:fld id="{B6D18CC7-E5CB-3A49-91CC-0363D4B767A9}" type="slidenum">
              <a:rPr lang="en-US" smtClean="0"/>
              <a:t>‹#›</a:t>
            </a:fld>
            <a:endParaRPr lang="en-US"/>
          </a:p>
        </p:txBody>
      </p:sp>
    </p:spTree>
    <p:extLst>
      <p:ext uri="{BB962C8B-B14F-4D97-AF65-F5344CB8AC3E}">
        <p14:creationId xmlns:p14="http://schemas.microsoft.com/office/powerpoint/2010/main" val="57926945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09B74-E83A-2D4B-A6F9-C376602624DB}"/>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296475-4241-0248-94BE-4BD97E4289D4}"/>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23F0DBF-7DD5-D046-B394-EC3FA031EF7E}"/>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C56305-43B4-654A-8C92-6A14CED03E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B67AC6E-106D-8D4A-9CE0-FAFDB39001A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86A43A-D393-974C-B312-79D828F22BBB}"/>
              </a:ext>
            </a:extLst>
          </p:cNvPr>
          <p:cNvSpPr>
            <a:spLocks noGrp="1"/>
          </p:cNvSpPr>
          <p:nvPr>
            <p:ph type="dt" sz="half" idx="10"/>
          </p:nvPr>
        </p:nvSpPr>
        <p:spPr/>
        <p:txBody>
          <a:bodyPr/>
          <a:lstStyle/>
          <a:p>
            <a:fld id="{C145FC12-D29F-F241-8F8C-8501BB22D75D}" type="datetimeFigureOut">
              <a:rPr lang="en-US" smtClean="0"/>
              <a:t>11/10/2023</a:t>
            </a:fld>
            <a:endParaRPr lang="en-US"/>
          </a:p>
        </p:txBody>
      </p:sp>
      <p:sp>
        <p:nvSpPr>
          <p:cNvPr id="8" name="Footer Placeholder 7">
            <a:extLst>
              <a:ext uri="{FF2B5EF4-FFF2-40B4-BE49-F238E27FC236}">
                <a16:creationId xmlns:a16="http://schemas.microsoft.com/office/drawing/2014/main" id="{911D6F28-A1D7-044F-B3A3-42D68DBF88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B57E0D-978F-ED46-A01C-0671FE9A9901}"/>
              </a:ext>
            </a:extLst>
          </p:cNvPr>
          <p:cNvSpPr>
            <a:spLocks noGrp="1"/>
          </p:cNvSpPr>
          <p:nvPr>
            <p:ph type="sldNum" sz="quarter" idx="12"/>
          </p:nvPr>
        </p:nvSpPr>
        <p:spPr/>
        <p:txBody>
          <a:bodyPr/>
          <a:lstStyle/>
          <a:p>
            <a:fld id="{B6D18CC7-E5CB-3A49-91CC-0363D4B767A9}" type="slidenum">
              <a:rPr lang="en-US" smtClean="0"/>
              <a:t>‹#›</a:t>
            </a:fld>
            <a:endParaRPr lang="en-US"/>
          </a:p>
        </p:txBody>
      </p:sp>
    </p:spTree>
    <p:extLst>
      <p:ext uri="{BB962C8B-B14F-4D97-AF65-F5344CB8AC3E}">
        <p14:creationId xmlns:p14="http://schemas.microsoft.com/office/powerpoint/2010/main" val="4243911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1B3EBD-847A-4BAA-B0ED-38C706F1274F}" type="datetime1">
              <a:rPr lang="en-US" smtClean="0"/>
              <a:t>11/10/2023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328721341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DB997-F53A-DA4A-B7B1-AD587AC937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5E18A0-D0E1-8045-8FE8-2FBF725C71B4}"/>
              </a:ext>
            </a:extLst>
          </p:cNvPr>
          <p:cNvSpPr>
            <a:spLocks noGrp="1"/>
          </p:cNvSpPr>
          <p:nvPr>
            <p:ph type="dt" sz="half" idx="10"/>
          </p:nvPr>
        </p:nvSpPr>
        <p:spPr/>
        <p:txBody>
          <a:bodyPr/>
          <a:lstStyle/>
          <a:p>
            <a:fld id="{C145FC12-D29F-F241-8F8C-8501BB22D75D}" type="datetimeFigureOut">
              <a:rPr lang="en-US" smtClean="0"/>
              <a:t>11/10/2023</a:t>
            </a:fld>
            <a:endParaRPr lang="en-US"/>
          </a:p>
        </p:txBody>
      </p:sp>
      <p:sp>
        <p:nvSpPr>
          <p:cNvPr id="4" name="Footer Placeholder 3">
            <a:extLst>
              <a:ext uri="{FF2B5EF4-FFF2-40B4-BE49-F238E27FC236}">
                <a16:creationId xmlns:a16="http://schemas.microsoft.com/office/drawing/2014/main" id="{5F509725-543B-674A-915B-16A0B6C355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3316C3-75ED-8840-BDDD-E06008AB088A}"/>
              </a:ext>
            </a:extLst>
          </p:cNvPr>
          <p:cNvSpPr>
            <a:spLocks noGrp="1"/>
          </p:cNvSpPr>
          <p:nvPr>
            <p:ph type="sldNum" sz="quarter" idx="12"/>
          </p:nvPr>
        </p:nvSpPr>
        <p:spPr/>
        <p:txBody>
          <a:bodyPr/>
          <a:lstStyle/>
          <a:p>
            <a:fld id="{B6D18CC7-E5CB-3A49-91CC-0363D4B767A9}" type="slidenum">
              <a:rPr lang="en-US" smtClean="0"/>
              <a:t>‹#›</a:t>
            </a:fld>
            <a:endParaRPr lang="en-US"/>
          </a:p>
        </p:txBody>
      </p:sp>
    </p:spTree>
    <p:extLst>
      <p:ext uri="{BB962C8B-B14F-4D97-AF65-F5344CB8AC3E}">
        <p14:creationId xmlns:p14="http://schemas.microsoft.com/office/powerpoint/2010/main" val="298687833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CFE471-F59E-0A4F-9267-293D067C1D41}"/>
              </a:ext>
            </a:extLst>
          </p:cNvPr>
          <p:cNvSpPr>
            <a:spLocks noGrp="1"/>
          </p:cNvSpPr>
          <p:nvPr>
            <p:ph type="dt" sz="half" idx="10"/>
          </p:nvPr>
        </p:nvSpPr>
        <p:spPr/>
        <p:txBody>
          <a:bodyPr/>
          <a:lstStyle/>
          <a:p>
            <a:fld id="{C145FC12-D29F-F241-8F8C-8501BB22D75D}" type="datetimeFigureOut">
              <a:rPr lang="en-US" smtClean="0"/>
              <a:t>11/10/2023</a:t>
            </a:fld>
            <a:endParaRPr lang="en-US"/>
          </a:p>
        </p:txBody>
      </p:sp>
      <p:sp>
        <p:nvSpPr>
          <p:cNvPr id="3" name="Footer Placeholder 2">
            <a:extLst>
              <a:ext uri="{FF2B5EF4-FFF2-40B4-BE49-F238E27FC236}">
                <a16:creationId xmlns:a16="http://schemas.microsoft.com/office/drawing/2014/main" id="{08852497-DA96-ED41-8758-C0FB23F5D2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EE4C5A-B34F-5E49-9977-CE9F612418B2}"/>
              </a:ext>
            </a:extLst>
          </p:cNvPr>
          <p:cNvSpPr>
            <a:spLocks noGrp="1"/>
          </p:cNvSpPr>
          <p:nvPr>
            <p:ph type="sldNum" sz="quarter" idx="12"/>
          </p:nvPr>
        </p:nvSpPr>
        <p:spPr/>
        <p:txBody>
          <a:bodyPr/>
          <a:lstStyle/>
          <a:p>
            <a:fld id="{B6D18CC7-E5CB-3A49-91CC-0363D4B767A9}" type="slidenum">
              <a:rPr lang="en-US" smtClean="0"/>
              <a:t>‹#›</a:t>
            </a:fld>
            <a:endParaRPr lang="en-US"/>
          </a:p>
        </p:txBody>
      </p:sp>
    </p:spTree>
    <p:extLst>
      <p:ext uri="{BB962C8B-B14F-4D97-AF65-F5344CB8AC3E}">
        <p14:creationId xmlns:p14="http://schemas.microsoft.com/office/powerpoint/2010/main" val="267143902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804F8-0255-1B4E-8E91-370B6E0D0BC6}"/>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E431D9-0C1A-3048-9E13-7C36316CED1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01ECE0-5470-6B4A-A9D6-0D221A89746E}"/>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F0F4C6-D120-864B-9377-107EAE8C4365}"/>
              </a:ext>
            </a:extLst>
          </p:cNvPr>
          <p:cNvSpPr>
            <a:spLocks noGrp="1"/>
          </p:cNvSpPr>
          <p:nvPr>
            <p:ph type="dt" sz="half" idx="10"/>
          </p:nvPr>
        </p:nvSpPr>
        <p:spPr/>
        <p:txBody>
          <a:bodyPr/>
          <a:lstStyle/>
          <a:p>
            <a:fld id="{C145FC12-D29F-F241-8F8C-8501BB22D75D}" type="datetimeFigureOut">
              <a:rPr lang="en-US" smtClean="0"/>
              <a:t>11/10/2023</a:t>
            </a:fld>
            <a:endParaRPr lang="en-US"/>
          </a:p>
        </p:txBody>
      </p:sp>
      <p:sp>
        <p:nvSpPr>
          <p:cNvPr id="6" name="Footer Placeholder 5">
            <a:extLst>
              <a:ext uri="{FF2B5EF4-FFF2-40B4-BE49-F238E27FC236}">
                <a16:creationId xmlns:a16="http://schemas.microsoft.com/office/drawing/2014/main" id="{281C93CD-47E9-4748-812A-05A784254C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827648-DF73-1548-B382-8EE0B8492B71}"/>
              </a:ext>
            </a:extLst>
          </p:cNvPr>
          <p:cNvSpPr>
            <a:spLocks noGrp="1"/>
          </p:cNvSpPr>
          <p:nvPr>
            <p:ph type="sldNum" sz="quarter" idx="12"/>
          </p:nvPr>
        </p:nvSpPr>
        <p:spPr/>
        <p:txBody>
          <a:bodyPr/>
          <a:lstStyle/>
          <a:p>
            <a:fld id="{B6D18CC7-E5CB-3A49-91CC-0363D4B767A9}" type="slidenum">
              <a:rPr lang="en-US" smtClean="0"/>
              <a:t>‹#›</a:t>
            </a:fld>
            <a:endParaRPr lang="en-US"/>
          </a:p>
        </p:txBody>
      </p:sp>
    </p:spTree>
    <p:extLst>
      <p:ext uri="{BB962C8B-B14F-4D97-AF65-F5344CB8AC3E}">
        <p14:creationId xmlns:p14="http://schemas.microsoft.com/office/powerpoint/2010/main" val="321627779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896B9-FC17-2B4B-A117-D31584AE3606}"/>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A10C1A-FBEF-F14A-BE2D-244684173BCE}"/>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C8471769-ACEF-2D49-9236-9F4321A8C7CB}"/>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C7EFA9C-85FC-B04E-9323-AE6A3C7A6BD3}"/>
              </a:ext>
            </a:extLst>
          </p:cNvPr>
          <p:cNvSpPr>
            <a:spLocks noGrp="1"/>
          </p:cNvSpPr>
          <p:nvPr>
            <p:ph type="dt" sz="half" idx="10"/>
          </p:nvPr>
        </p:nvSpPr>
        <p:spPr/>
        <p:txBody>
          <a:bodyPr/>
          <a:lstStyle/>
          <a:p>
            <a:fld id="{C145FC12-D29F-F241-8F8C-8501BB22D75D}" type="datetimeFigureOut">
              <a:rPr lang="en-US" smtClean="0"/>
              <a:t>11/10/2023</a:t>
            </a:fld>
            <a:endParaRPr lang="en-US"/>
          </a:p>
        </p:txBody>
      </p:sp>
      <p:sp>
        <p:nvSpPr>
          <p:cNvPr id="6" name="Footer Placeholder 5">
            <a:extLst>
              <a:ext uri="{FF2B5EF4-FFF2-40B4-BE49-F238E27FC236}">
                <a16:creationId xmlns:a16="http://schemas.microsoft.com/office/drawing/2014/main" id="{A286C026-37B1-7F46-8E8E-702AD18A1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7132AD-0E88-9D46-A6A3-28C27623ECF7}"/>
              </a:ext>
            </a:extLst>
          </p:cNvPr>
          <p:cNvSpPr>
            <a:spLocks noGrp="1"/>
          </p:cNvSpPr>
          <p:nvPr>
            <p:ph type="sldNum" sz="quarter" idx="12"/>
          </p:nvPr>
        </p:nvSpPr>
        <p:spPr/>
        <p:txBody>
          <a:bodyPr/>
          <a:lstStyle/>
          <a:p>
            <a:fld id="{B6D18CC7-E5CB-3A49-91CC-0363D4B767A9}" type="slidenum">
              <a:rPr lang="en-US" smtClean="0"/>
              <a:t>‹#›</a:t>
            </a:fld>
            <a:endParaRPr lang="en-US"/>
          </a:p>
        </p:txBody>
      </p:sp>
    </p:spTree>
    <p:extLst>
      <p:ext uri="{BB962C8B-B14F-4D97-AF65-F5344CB8AC3E}">
        <p14:creationId xmlns:p14="http://schemas.microsoft.com/office/powerpoint/2010/main" val="310585217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5D7F9-F2C4-A74A-B522-43C3B6DE9C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4A3C20-CD88-B14D-8CDB-A545DC1F1D0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BE94D7-A293-CD4A-A894-9BD636D1819D}"/>
              </a:ext>
            </a:extLst>
          </p:cNvPr>
          <p:cNvSpPr>
            <a:spLocks noGrp="1"/>
          </p:cNvSpPr>
          <p:nvPr>
            <p:ph type="dt" sz="half" idx="10"/>
          </p:nvPr>
        </p:nvSpPr>
        <p:spPr/>
        <p:txBody>
          <a:bodyPr/>
          <a:lstStyle/>
          <a:p>
            <a:fld id="{C145FC12-D29F-F241-8F8C-8501BB22D75D}" type="datetimeFigureOut">
              <a:rPr lang="en-US" smtClean="0"/>
              <a:t>11/10/2023</a:t>
            </a:fld>
            <a:endParaRPr lang="en-US"/>
          </a:p>
        </p:txBody>
      </p:sp>
      <p:sp>
        <p:nvSpPr>
          <p:cNvPr id="5" name="Footer Placeholder 4">
            <a:extLst>
              <a:ext uri="{FF2B5EF4-FFF2-40B4-BE49-F238E27FC236}">
                <a16:creationId xmlns:a16="http://schemas.microsoft.com/office/drawing/2014/main" id="{9882BF7A-78E3-6447-8FA0-F3F0EDAE65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B5707-D81F-5049-8A3D-2AE6D03A8524}"/>
              </a:ext>
            </a:extLst>
          </p:cNvPr>
          <p:cNvSpPr>
            <a:spLocks noGrp="1"/>
          </p:cNvSpPr>
          <p:nvPr>
            <p:ph type="sldNum" sz="quarter" idx="12"/>
          </p:nvPr>
        </p:nvSpPr>
        <p:spPr/>
        <p:txBody>
          <a:bodyPr/>
          <a:lstStyle/>
          <a:p>
            <a:fld id="{B6D18CC7-E5CB-3A49-91CC-0363D4B767A9}" type="slidenum">
              <a:rPr lang="en-US" smtClean="0"/>
              <a:t>‹#›</a:t>
            </a:fld>
            <a:endParaRPr lang="en-US"/>
          </a:p>
        </p:txBody>
      </p:sp>
    </p:spTree>
    <p:extLst>
      <p:ext uri="{BB962C8B-B14F-4D97-AF65-F5344CB8AC3E}">
        <p14:creationId xmlns:p14="http://schemas.microsoft.com/office/powerpoint/2010/main" val="732208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AB4D43-E187-CD42-ACB6-C4046C05941D}"/>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3E0067-9B4A-064E-92D5-2BF38101F928}"/>
              </a:ext>
            </a:extLst>
          </p:cNvPr>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E7D62-7F63-4644-A908-71B2F393DD71}"/>
              </a:ext>
            </a:extLst>
          </p:cNvPr>
          <p:cNvSpPr>
            <a:spLocks noGrp="1"/>
          </p:cNvSpPr>
          <p:nvPr>
            <p:ph type="dt" sz="half" idx="10"/>
          </p:nvPr>
        </p:nvSpPr>
        <p:spPr/>
        <p:txBody>
          <a:bodyPr/>
          <a:lstStyle/>
          <a:p>
            <a:fld id="{C145FC12-D29F-F241-8F8C-8501BB22D75D}" type="datetimeFigureOut">
              <a:rPr lang="en-US" smtClean="0"/>
              <a:t>11/10/2023</a:t>
            </a:fld>
            <a:endParaRPr lang="en-US"/>
          </a:p>
        </p:txBody>
      </p:sp>
      <p:sp>
        <p:nvSpPr>
          <p:cNvPr id="5" name="Footer Placeholder 4">
            <a:extLst>
              <a:ext uri="{FF2B5EF4-FFF2-40B4-BE49-F238E27FC236}">
                <a16:creationId xmlns:a16="http://schemas.microsoft.com/office/drawing/2014/main" id="{752800EF-6AC0-014E-B336-845FEFBDC3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C69B5-FB45-D34E-B341-5534FA694794}"/>
              </a:ext>
            </a:extLst>
          </p:cNvPr>
          <p:cNvSpPr>
            <a:spLocks noGrp="1"/>
          </p:cNvSpPr>
          <p:nvPr>
            <p:ph type="sldNum" sz="quarter" idx="12"/>
          </p:nvPr>
        </p:nvSpPr>
        <p:spPr/>
        <p:txBody>
          <a:bodyPr/>
          <a:lstStyle/>
          <a:p>
            <a:fld id="{B6D18CC7-E5CB-3A49-91CC-0363D4B767A9}" type="slidenum">
              <a:rPr lang="en-US" smtClean="0"/>
              <a:t>‹#›</a:t>
            </a:fld>
            <a:endParaRPr lang="en-US"/>
          </a:p>
        </p:txBody>
      </p:sp>
    </p:spTree>
    <p:extLst>
      <p:ext uri="{BB962C8B-B14F-4D97-AF65-F5344CB8AC3E}">
        <p14:creationId xmlns:p14="http://schemas.microsoft.com/office/powerpoint/2010/main" val="382065431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634228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848448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149736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3243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A14475-4425-422E-904B-0153A2A14CBF}" type="datetime1">
              <a:rPr lang="en-US" smtClean="0"/>
              <a:t>11/10/2023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115896659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124477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652446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885908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488718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355472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033588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03138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Tree>
    <p:extLst>
      <p:ext uri="{BB962C8B-B14F-4D97-AF65-F5344CB8AC3E}">
        <p14:creationId xmlns:p14="http://schemas.microsoft.com/office/powerpoint/2010/main" val="12973635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sp>
        <p:nvSpPr>
          <p:cNvPr id="3" name="Rectangle 2"/>
          <p:cNvSpPr/>
          <p:nvPr userDrawn="1"/>
        </p:nvSpPr>
        <p:spPr>
          <a:xfrm>
            <a:off x="0" y="3886200"/>
            <a:ext cx="12192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203200" y="4038604"/>
            <a:ext cx="117856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7" name="Text Placeholder 13"/>
          <p:cNvSpPr>
            <a:spLocks noGrp="1"/>
          </p:cNvSpPr>
          <p:nvPr>
            <p:ph type="body" sz="quarter" idx="12" hasCustomPrompt="1"/>
          </p:nvPr>
        </p:nvSpPr>
        <p:spPr>
          <a:xfrm>
            <a:off x="203200" y="5461001"/>
            <a:ext cx="117856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a:t>Sub-Title</a:t>
            </a:r>
          </a:p>
        </p:txBody>
      </p:sp>
      <p:sp>
        <p:nvSpPr>
          <p:cNvPr id="8" name="Text Placeholder 11"/>
          <p:cNvSpPr>
            <a:spLocks noGrp="1"/>
          </p:cNvSpPr>
          <p:nvPr>
            <p:ph type="body" sz="quarter" idx="11" hasCustomPrompt="1"/>
          </p:nvPr>
        </p:nvSpPr>
        <p:spPr>
          <a:xfrm>
            <a:off x="0" y="6400800"/>
            <a:ext cx="12192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Name, Position |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43200" y="1143000"/>
            <a:ext cx="6705600" cy="2743200"/>
          </a:xfrm>
          <a:prstGeom prst="rect">
            <a:avLst/>
          </a:prstGeom>
        </p:spPr>
      </p:pic>
    </p:spTree>
    <p:extLst>
      <p:ext uri="{BB962C8B-B14F-4D97-AF65-F5344CB8AC3E}">
        <p14:creationId xmlns:p14="http://schemas.microsoft.com/office/powerpoint/2010/main" val="24520895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096000" y="0"/>
            <a:ext cx="6096000" cy="6858000"/>
          </a:xfrm>
        </p:spPr>
        <p:txBody>
          <a:bodyPr/>
          <a:lstStyle>
            <a:lvl1pPr marL="0" indent="0">
              <a:buNone/>
              <a:defRPr/>
            </a:lvl1pPr>
          </a:lstStyle>
          <a:p>
            <a:r>
              <a:rPr lang="en-US"/>
              <a:t>Click icon to add picture</a:t>
            </a:r>
          </a:p>
        </p:txBody>
      </p:sp>
      <p:sp>
        <p:nvSpPr>
          <p:cNvPr id="10" name="Title 9"/>
          <p:cNvSpPr>
            <a:spLocks noGrp="1"/>
          </p:cNvSpPr>
          <p:nvPr>
            <p:ph type="title"/>
          </p:nvPr>
        </p:nvSpPr>
        <p:spPr>
          <a:xfrm>
            <a:off x="508000" y="2209801"/>
            <a:ext cx="5283200" cy="2235200"/>
          </a:xfrm>
        </p:spPr>
        <p:txBody>
          <a:bodyPr>
            <a:noAutofit/>
          </a:bodyPr>
          <a:lstStyle>
            <a:lvl1pPr marL="0" indent="0" algn="l">
              <a:defRPr sz="3600">
                <a:effectLst/>
                <a:latin typeface="PermianSlabSerifTypeface" pitchFamily="50" charset="0"/>
              </a:defRPr>
            </a:lvl1pPr>
          </a:lstStyle>
          <a:p>
            <a:r>
              <a:rPr lang="en-US"/>
              <a:t>Click to edit Master title style</a:t>
            </a:r>
          </a:p>
        </p:txBody>
      </p:sp>
      <p:sp>
        <p:nvSpPr>
          <p:cNvPr id="12" name="Text Placeholder 11"/>
          <p:cNvSpPr>
            <a:spLocks noGrp="1"/>
          </p:cNvSpPr>
          <p:nvPr>
            <p:ph type="body" sz="quarter" idx="11" hasCustomPrompt="1"/>
          </p:nvPr>
        </p:nvSpPr>
        <p:spPr>
          <a:xfrm>
            <a:off x="508000" y="5562600"/>
            <a:ext cx="5384800" cy="11176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Name, Position</a:t>
            </a:r>
          </a:p>
          <a:p>
            <a:pPr lvl="0"/>
            <a:r>
              <a:rPr lang="en-US"/>
              <a:t>Date</a:t>
            </a:r>
          </a:p>
        </p:txBody>
      </p:sp>
      <p:sp>
        <p:nvSpPr>
          <p:cNvPr id="14" name="Text Placeholder 13"/>
          <p:cNvSpPr>
            <a:spLocks noGrp="1"/>
          </p:cNvSpPr>
          <p:nvPr>
            <p:ph type="body" sz="quarter" idx="12" hasCustomPrompt="1"/>
          </p:nvPr>
        </p:nvSpPr>
        <p:spPr>
          <a:xfrm>
            <a:off x="508000" y="4445001"/>
            <a:ext cx="52832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a:t>Sub-Title</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6720" y="243840"/>
            <a:ext cx="3129280" cy="1280160"/>
          </a:xfrm>
          <a:prstGeom prst="rect">
            <a:avLst/>
          </a:prstGeom>
        </p:spPr>
      </p:pic>
    </p:spTree>
    <p:extLst>
      <p:ext uri="{BB962C8B-B14F-4D97-AF65-F5344CB8AC3E}">
        <p14:creationId xmlns:p14="http://schemas.microsoft.com/office/powerpoint/2010/main" val="1997366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E80974-9BF0-4D28-A3C0-8672D15D9C86}" type="datetime1">
              <a:rPr lang="en-US" smtClean="0"/>
              <a:t>11/10/2023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272857822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4" name="Rectangle 3"/>
          <p:cNvSpPr/>
          <p:nvPr userDrawn="1"/>
        </p:nvSpPr>
        <p:spPr>
          <a:xfrm>
            <a:off x="3454400" y="3874770"/>
            <a:ext cx="87376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3556000" y="3962400"/>
            <a:ext cx="8432800" cy="205740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l="15509" t="13397" r="9549" b="13397"/>
          <a:stretch/>
        </p:blipFill>
        <p:spPr>
          <a:xfrm>
            <a:off x="203200" y="3766736"/>
            <a:ext cx="3352800" cy="2456348"/>
          </a:xfrm>
          <a:prstGeom prst="rect">
            <a:avLst/>
          </a:prstGeom>
          <a:noFill/>
          <a:ln>
            <a:noFill/>
          </a:ln>
        </p:spPr>
      </p:pic>
    </p:spTree>
    <p:extLst>
      <p:ext uri="{BB962C8B-B14F-4D97-AF65-F5344CB8AC3E}">
        <p14:creationId xmlns:p14="http://schemas.microsoft.com/office/powerpoint/2010/main" val="181073287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203200" y="1143000"/>
            <a:ext cx="11785600" cy="5562600"/>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74400" y="6019800"/>
            <a:ext cx="1155699" cy="866774"/>
          </a:xfrm>
          <a:prstGeom prst="rect">
            <a:avLst/>
          </a:prstGeom>
        </p:spPr>
      </p:pic>
    </p:spTree>
    <p:extLst>
      <p:ext uri="{BB962C8B-B14F-4D97-AF65-F5344CB8AC3E}">
        <p14:creationId xmlns:p14="http://schemas.microsoft.com/office/powerpoint/2010/main" val="61395942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304800" y="1193804"/>
            <a:ext cx="11684000" cy="4958462"/>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3"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139234508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304800" y="1193801"/>
            <a:ext cx="116840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990602"/>
            <a:ext cx="12192000" cy="88900"/>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248953566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Body - Orange">
    <p:spTree>
      <p:nvGrpSpPr>
        <p:cNvPr id="1" name=""/>
        <p:cNvGrpSpPr/>
        <p:nvPr/>
      </p:nvGrpSpPr>
      <p:grpSpPr>
        <a:xfrm>
          <a:off x="0" y="0"/>
          <a:ext cx="0" cy="0"/>
          <a:chOff x="0" y="0"/>
          <a:chExt cx="0" cy="0"/>
        </a:xfrm>
      </p:grpSpPr>
      <p:sp>
        <p:nvSpPr>
          <p:cNvPr id="12" name="Rectangle 11"/>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14" name="Content Placeholder 2"/>
          <p:cNvSpPr>
            <a:spLocks noGrp="1"/>
          </p:cNvSpPr>
          <p:nvPr>
            <p:ph idx="1"/>
          </p:nvPr>
        </p:nvSpPr>
        <p:spPr>
          <a:xfrm>
            <a:off x="304800" y="1193801"/>
            <a:ext cx="11684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p:cNvSpPr/>
          <p:nvPr userDrawn="1"/>
        </p:nvSpPr>
        <p:spPr>
          <a:xfrm>
            <a:off x="0" y="990602"/>
            <a:ext cx="12192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138753759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304800" y="1193801"/>
            <a:ext cx="11684000" cy="4958465"/>
          </a:xfrm>
        </p:spPr>
        <p:txBody>
          <a:bodyPr>
            <a:normAutofit/>
          </a:bodyPr>
          <a:lstStyle>
            <a:lvl1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990602"/>
            <a:ext cx="12192000"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156674617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Body - YellowGreen">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304800" y="1193801"/>
            <a:ext cx="11684000" cy="4958465"/>
          </a:xfrm>
        </p:spPr>
        <p:txBody>
          <a:bodyPr>
            <a:normAutofit/>
          </a:bodyPr>
          <a:lstStyle>
            <a:lvl1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990602"/>
            <a:ext cx="12192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414964858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Body - Gray">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304800" y="1193804"/>
            <a:ext cx="11684000" cy="4958462"/>
          </a:xfrm>
        </p:spPr>
        <p:txBody>
          <a:bodyPr>
            <a:normAutofit/>
          </a:bodyPr>
          <a:lstStyle>
            <a:lvl1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990602"/>
            <a:ext cx="12192000" cy="889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3"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244026913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Body - Tan">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304800" y="1193801"/>
            <a:ext cx="11684000" cy="4958465"/>
          </a:xfrm>
        </p:spPr>
        <p:txBody>
          <a:bodyPr>
            <a:normAutofit/>
          </a:bodyPr>
          <a:lstStyle>
            <a:lvl1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990602"/>
            <a:ext cx="12192000" cy="8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296565836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Double-Column Body">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304800" y="1193804"/>
            <a:ext cx="55880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p:nvPr>
        </p:nvSpPr>
        <p:spPr>
          <a:xfrm>
            <a:off x="6299200" y="1193804"/>
            <a:ext cx="55880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4"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6901105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F59921-0087-4216-B61A-B775A9F2BEB0}" type="datetime1">
              <a:rPr lang="en-US" smtClean="0"/>
              <a:t>11/10/2023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98068275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sp>
        <p:nvSpPr>
          <p:cNvPr id="3" name="Rectangle 2"/>
          <p:cNvSpPr/>
          <p:nvPr userDrawn="1"/>
        </p:nvSpPr>
        <p:spPr>
          <a:xfrm>
            <a:off x="0" y="3886200"/>
            <a:ext cx="12192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203200" y="4038604"/>
            <a:ext cx="117856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7" name="Text Placeholder 13"/>
          <p:cNvSpPr>
            <a:spLocks noGrp="1"/>
          </p:cNvSpPr>
          <p:nvPr>
            <p:ph type="body" sz="quarter" idx="12" hasCustomPrompt="1"/>
          </p:nvPr>
        </p:nvSpPr>
        <p:spPr>
          <a:xfrm>
            <a:off x="203200" y="5461001"/>
            <a:ext cx="117856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a:t>Sub-Title</a:t>
            </a:r>
          </a:p>
        </p:txBody>
      </p:sp>
      <p:sp>
        <p:nvSpPr>
          <p:cNvPr id="8" name="Text Placeholder 11"/>
          <p:cNvSpPr>
            <a:spLocks noGrp="1"/>
          </p:cNvSpPr>
          <p:nvPr>
            <p:ph type="body" sz="quarter" idx="11" hasCustomPrompt="1"/>
          </p:nvPr>
        </p:nvSpPr>
        <p:spPr>
          <a:xfrm>
            <a:off x="0" y="6400800"/>
            <a:ext cx="12192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Name, Position |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3200" y="1143000"/>
            <a:ext cx="6705600" cy="2743200"/>
          </a:xfrm>
          <a:prstGeom prst="rect">
            <a:avLst/>
          </a:prstGeom>
        </p:spPr>
      </p:pic>
    </p:spTree>
    <p:extLst>
      <p:ext uri="{BB962C8B-B14F-4D97-AF65-F5344CB8AC3E}">
        <p14:creationId xmlns:p14="http://schemas.microsoft.com/office/powerpoint/2010/main" val="2452089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096000" y="0"/>
            <a:ext cx="6096000" cy="6858000"/>
          </a:xfrm>
        </p:spPr>
        <p:txBody>
          <a:bodyPr/>
          <a:lstStyle>
            <a:lvl1pPr marL="0" indent="0">
              <a:buNone/>
              <a:defRPr/>
            </a:lvl1pPr>
          </a:lstStyle>
          <a:p>
            <a:r>
              <a:rPr lang="en-US"/>
              <a:t>Click icon to add picture</a:t>
            </a:r>
          </a:p>
        </p:txBody>
      </p:sp>
      <p:sp>
        <p:nvSpPr>
          <p:cNvPr id="10" name="Title 9"/>
          <p:cNvSpPr>
            <a:spLocks noGrp="1"/>
          </p:cNvSpPr>
          <p:nvPr>
            <p:ph type="title"/>
          </p:nvPr>
        </p:nvSpPr>
        <p:spPr>
          <a:xfrm>
            <a:off x="508000" y="2209801"/>
            <a:ext cx="5283200" cy="2235200"/>
          </a:xfrm>
        </p:spPr>
        <p:txBody>
          <a:bodyPr>
            <a:noAutofit/>
          </a:bodyPr>
          <a:lstStyle>
            <a:lvl1pPr marL="0" indent="0" algn="l">
              <a:defRPr sz="3600">
                <a:effectLst/>
                <a:latin typeface="PermianSlabSerifTypeface" pitchFamily="50" charset="0"/>
              </a:defRPr>
            </a:lvl1pPr>
          </a:lstStyle>
          <a:p>
            <a:r>
              <a:rPr lang="en-US"/>
              <a:t>Click to edit Master title style</a:t>
            </a:r>
          </a:p>
        </p:txBody>
      </p:sp>
      <p:sp>
        <p:nvSpPr>
          <p:cNvPr id="12" name="Text Placeholder 11"/>
          <p:cNvSpPr>
            <a:spLocks noGrp="1"/>
          </p:cNvSpPr>
          <p:nvPr>
            <p:ph type="body" sz="quarter" idx="11" hasCustomPrompt="1"/>
          </p:nvPr>
        </p:nvSpPr>
        <p:spPr>
          <a:xfrm>
            <a:off x="508000" y="5562600"/>
            <a:ext cx="5384800" cy="11176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Name, Position</a:t>
            </a:r>
          </a:p>
          <a:p>
            <a:pPr lvl="0"/>
            <a:r>
              <a:rPr lang="en-US"/>
              <a:t>Date</a:t>
            </a:r>
          </a:p>
        </p:txBody>
      </p:sp>
      <p:sp>
        <p:nvSpPr>
          <p:cNvPr id="14" name="Text Placeholder 13"/>
          <p:cNvSpPr>
            <a:spLocks noGrp="1"/>
          </p:cNvSpPr>
          <p:nvPr>
            <p:ph type="body" sz="quarter" idx="12" hasCustomPrompt="1"/>
          </p:nvPr>
        </p:nvSpPr>
        <p:spPr>
          <a:xfrm>
            <a:off x="508000" y="4445001"/>
            <a:ext cx="52832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a:t>Sub-Title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6720" y="243840"/>
            <a:ext cx="3129280" cy="1280160"/>
          </a:xfrm>
          <a:prstGeom prst="rect">
            <a:avLst/>
          </a:prstGeom>
        </p:spPr>
      </p:pic>
    </p:spTree>
    <p:extLst>
      <p:ext uri="{BB962C8B-B14F-4D97-AF65-F5344CB8AC3E}">
        <p14:creationId xmlns:p14="http://schemas.microsoft.com/office/powerpoint/2010/main" val="199736661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4" name="Rectangle 3"/>
          <p:cNvSpPr/>
          <p:nvPr userDrawn="1"/>
        </p:nvSpPr>
        <p:spPr>
          <a:xfrm>
            <a:off x="3454400" y="3874770"/>
            <a:ext cx="87376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3556000" y="3962400"/>
            <a:ext cx="8432800" cy="205740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5509" t="13397" r="9549" b="13397"/>
          <a:stretch/>
        </p:blipFill>
        <p:spPr>
          <a:xfrm>
            <a:off x="203200" y="3766736"/>
            <a:ext cx="3352800" cy="2456348"/>
          </a:xfrm>
          <a:prstGeom prst="rect">
            <a:avLst/>
          </a:prstGeom>
          <a:noFill/>
          <a:ln>
            <a:noFill/>
          </a:ln>
        </p:spPr>
      </p:pic>
    </p:spTree>
    <p:extLst>
      <p:ext uri="{BB962C8B-B14F-4D97-AF65-F5344CB8AC3E}">
        <p14:creationId xmlns:p14="http://schemas.microsoft.com/office/powerpoint/2010/main" val="181073287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203200" y="1143000"/>
            <a:ext cx="11785600" cy="5562600"/>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74400" y="6019800"/>
            <a:ext cx="1155699" cy="866774"/>
          </a:xfrm>
          <a:prstGeom prst="rect">
            <a:avLst/>
          </a:prstGeom>
        </p:spPr>
      </p:pic>
    </p:spTree>
    <p:extLst>
      <p:ext uri="{BB962C8B-B14F-4D97-AF65-F5344CB8AC3E}">
        <p14:creationId xmlns:p14="http://schemas.microsoft.com/office/powerpoint/2010/main" val="61395942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304800" y="1193804"/>
            <a:ext cx="11684000" cy="4958462"/>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3"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139234508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304800" y="1193801"/>
            <a:ext cx="116840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990602"/>
            <a:ext cx="12192000" cy="88900"/>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248953566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Body - Orange">
    <p:spTree>
      <p:nvGrpSpPr>
        <p:cNvPr id="1" name=""/>
        <p:cNvGrpSpPr/>
        <p:nvPr/>
      </p:nvGrpSpPr>
      <p:grpSpPr>
        <a:xfrm>
          <a:off x="0" y="0"/>
          <a:ext cx="0" cy="0"/>
          <a:chOff x="0" y="0"/>
          <a:chExt cx="0" cy="0"/>
        </a:xfrm>
      </p:grpSpPr>
      <p:sp>
        <p:nvSpPr>
          <p:cNvPr id="12" name="Rectangle 11"/>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14" name="Content Placeholder 2"/>
          <p:cNvSpPr>
            <a:spLocks noGrp="1"/>
          </p:cNvSpPr>
          <p:nvPr>
            <p:ph idx="1"/>
          </p:nvPr>
        </p:nvSpPr>
        <p:spPr>
          <a:xfrm>
            <a:off x="304800" y="1193801"/>
            <a:ext cx="11684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p:cNvSpPr/>
          <p:nvPr userDrawn="1"/>
        </p:nvSpPr>
        <p:spPr>
          <a:xfrm>
            <a:off x="0" y="990602"/>
            <a:ext cx="12192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138753759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304800" y="1193801"/>
            <a:ext cx="11684000" cy="4958465"/>
          </a:xfrm>
        </p:spPr>
        <p:txBody>
          <a:bodyPr>
            <a:normAutofit/>
          </a:bodyPr>
          <a:lstStyle>
            <a:lvl1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990602"/>
            <a:ext cx="12192000"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156674617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Body - YellowGreen">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304800" y="1193801"/>
            <a:ext cx="11684000" cy="4958465"/>
          </a:xfrm>
        </p:spPr>
        <p:txBody>
          <a:bodyPr>
            <a:normAutofit/>
          </a:bodyPr>
          <a:lstStyle>
            <a:lvl1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990602"/>
            <a:ext cx="12192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414964858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Body - Gray">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304800" y="1193804"/>
            <a:ext cx="11684000" cy="4958462"/>
          </a:xfrm>
        </p:spPr>
        <p:txBody>
          <a:bodyPr>
            <a:normAutofit/>
          </a:bodyPr>
          <a:lstStyle>
            <a:lvl1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990602"/>
            <a:ext cx="12192000" cy="889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3"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2440269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8DB69-951B-48AC-976A-F26CBB154837}" type="datetime1">
              <a:rPr lang="en-US" smtClean="0"/>
              <a:t>11/10/2023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286941555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Body - Tan">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304800" y="1193801"/>
            <a:ext cx="11684000" cy="4958465"/>
          </a:xfrm>
        </p:spPr>
        <p:txBody>
          <a:bodyPr>
            <a:normAutofit/>
          </a:bodyPr>
          <a:lstStyle>
            <a:lvl1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990602"/>
            <a:ext cx="12192000" cy="8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296565836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Double-Column Body">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304800" y="1193804"/>
            <a:ext cx="55880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p:nvPr>
        </p:nvSpPr>
        <p:spPr>
          <a:xfrm>
            <a:off x="6299200" y="1193804"/>
            <a:ext cx="55880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4"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69011055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99674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Blank - 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29609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Blank - Orang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0684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Blank - YellowGreen">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54890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Blank - Gray">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42210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548466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857413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082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34B7E0-66B5-4FA9-8A64-86E1096401D5}" type="datetime1">
              <a:rPr lang="en-US" smtClean="0"/>
              <a:t>11/10/2023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334562876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406808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502361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367740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11395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181710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563110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629697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017378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1"/>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2001"/>
            <a:ext cx="2925319"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4425" spc="-75"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1650" cap="none" spc="0" baseline="0">
                <a:solidFill>
                  <a:schemeClr val="accent1">
                    <a:lumMod val="20000"/>
                    <a:lumOff val="80000"/>
                  </a:schemeClr>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60931-47C0-B242-99F2-BA1A017FFB70}" type="slidenum">
              <a:rPr lang="en-US" smtClean="0"/>
              <a:t>‹#›</a:t>
            </a:fld>
            <a:endParaRPr lang="en-US"/>
          </a:p>
        </p:txBody>
      </p:sp>
      <p:pic>
        <p:nvPicPr>
          <p:cNvPr id="12" name="Picture 11" descr="A close up of a logo&#10;&#10;Description automatically generated">
            <a:extLst>
              <a:ext uri="{FF2B5EF4-FFF2-40B4-BE49-F238E27FC236}">
                <a16:creationId xmlns:a16="http://schemas.microsoft.com/office/drawing/2014/main" id="{A561FCC0-9A35-7143-AEA1-8C946EFC9C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74056" y="1768642"/>
            <a:ext cx="2229853" cy="3344780"/>
          </a:xfrm>
          <a:prstGeom prst="rect">
            <a:avLst/>
          </a:prstGeom>
        </p:spPr>
      </p:pic>
    </p:spTree>
    <p:extLst>
      <p:ext uri="{BB962C8B-B14F-4D97-AF65-F5344CB8AC3E}">
        <p14:creationId xmlns:p14="http://schemas.microsoft.com/office/powerpoint/2010/main" val="301871311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3" cy="3544416"/>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60931-47C0-B242-99F2-BA1A017FFB70}" type="slidenum">
              <a:rPr lang="en-US" smtClean="0"/>
              <a:t>‹#›</a:t>
            </a:fld>
            <a:endParaRPr lang="en-US"/>
          </a:p>
        </p:txBody>
      </p:sp>
      <p:pic>
        <p:nvPicPr>
          <p:cNvPr id="8" name="Picture 7" descr="A picture containing drawing&#10;&#10;Description automatically generated">
            <a:extLst>
              <a:ext uri="{FF2B5EF4-FFF2-40B4-BE49-F238E27FC236}">
                <a16:creationId xmlns:a16="http://schemas.microsoft.com/office/drawing/2014/main" id="{95062DFC-D36A-5C44-84F2-28C826768E87}"/>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tretch>
            <a:fillRect/>
          </a:stretch>
        </p:blipFill>
        <p:spPr>
          <a:xfrm>
            <a:off x="521418" y="4951685"/>
            <a:ext cx="2410485" cy="1033065"/>
          </a:xfrm>
          <a:prstGeom prst="rect">
            <a:avLst/>
          </a:prstGeom>
        </p:spPr>
      </p:pic>
    </p:spTree>
    <p:extLst>
      <p:ext uri="{BB962C8B-B14F-4D97-AF65-F5344CB8AC3E}">
        <p14:creationId xmlns:p14="http://schemas.microsoft.com/office/powerpoint/2010/main" val="4166116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9062A0-1C2F-4962-B7E9-ACF77679BBD6}" type="datetime1">
              <a:rPr lang="en-US" smtClean="0"/>
              <a:t>11/10/2023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148971675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4425" b="0" spc="-75"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1650" cap="none" spc="0" baseline="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E11767-C357-3A4D-91B1-B4E9D45EB61E}"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60931-47C0-B242-99F2-BA1A017FFB70}" type="slidenum">
              <a:rPr lang="en-US" smtClean="0"/>
              <a:t>‹#›</a:t>
            </a:fld>
            <a:endParaRPr lang="en-US"/>
          </a:p>
        </p:txBody>
      </p:sp>
      <p:pic>
        <p:nvPicPr>
          <p:cNvPr id="7" name="Picture 6" descr="A picture containing drawing&#10;&#10;Description automatically generated">
            <a:extLst>
              <a:ext uri="{FF2B5EF4-FFF2-40B4-BE49-F238E27FC236}">
                <a16:creationId xmlns:a16="http://schemas.microsoft.com/office/drawing/2014/main" id="{7D904FE1-DDBD-974D-979D-6AA2EBB9FD05}"/>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tretch>
            <a:fillRect/>
          </a:stretch>
        </p:blipFill>
        <p:spPr>
          <a:xfrm>
            <a:off x="521418" y="4951685"/>
            <a:ext cx="2410485" cy="1033065"/>
          </a:xfrm>
          <a:prstGeom prst="rect">
            <a:avLst/>
          </a:prstGeom>
        </p:spPr>
      </p:pic>
    </p:spTree>
    <p:extLst>
      <p:ext uri="{BB962C8B-B14F-4D97-AF65-F5344CB8AC3E}">
        <p14:creationId xmlns:p14="http://schemas.microsoft.com/office/powerpoint/2010/main" val="285611098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9"/>
            <a:ext cx="2947483" cy="3616605"/>
          </a:xfrm>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35E11767-C357-3A4D-91B1-B4E9D45EB61E}" type="datetimeFigureOut">
              <a:rPr lang="en-US" smtClean="0"/>
              <a:t>11/10/2023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1960931-47C0-B242-99F2-BA1A017FFB70}" type="slidenum">
              <a:rPr lang="en-US" smtClean="0"/>
              <a:t>‹#›</a:t>
            </a:fld>
            <a:endParaRPr lang="en-US"/>
          </a:p>
        </p:txBody>
      </p:sp>
      <p:pic>
        <p:nvPicPr>
          <p:cNvPr id="11" name="Picture 10" descr="A picture containing drawing&#10;&#10;Description automatically generated">
            <a:extLst>
              <a:ext uri="{FF2B5EF4-FFF2-40B4-BE49-F238E27FC236}">
                <a16:creationId xmlns:a16="http://schemas.microsoft.com/office/drawing/2014/main" id="{72E2255B-256C-154F-A41F-2B33AF7B89F8}"/>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tretch>
            <a:fillRect/>
          </a:stretch>
        </p:blipFill>
        <p:spPr>
          <a:xfrm>
            <a:off x="521418" y="4951685"/>
            <a:ext cx="2410485" cy="1033065"/>
          </a:xfrm>
          <a:prstGeom prst="rect">
            <a:avLst/>
          </a:prstGeom>
        </p:spPr>
      </p:pic>
    </p:spTree>
    <p:extLst>
      <p:ext uri="{BB962C8B-B14F-4D97-AF65-F5344CB8AC3E}">
        <p14:creationId xmlns:p14="http://schemas.microsoft.com/office/powerpoint/2010/main" val="221295920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252919" y="1123837"/>
            <a:ext cx="2947483" cy="3640668"/>
          </a:xfrm>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8"/>
            <a:ext cx="3474720" cy="813171"/>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35E11767-C357-3A4D-91B1-B4E9D45EB61E}" type="datetimeFigureOut">
              <a:rPr lang="en-US" smtClean="0"/>
              <a:t>11/10/2023</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21960931-47C0-B242-99F2-BA1A017FFB70}" type="slidenum">
              <a:rPr lang="en-US" smtClean="0"/>
              <a:t>‹#›</a:t>
            </a:fld>
            <a:endParaRPr lang="en-US"/>
          </a:p>
        </p:txBody>
      </p:sp>
      <p:pic>
        <p:nvPicPr>
          <p:cNvPr id="13" name="Picture 12" descr="A picture containing drawing&#10;&#10;Description automatically generated">
            <a:extLst>
              <a:ext uri="{FF2B5EF4-FFF2-40B4-BE49-F238E27FC236}">
                <a16:creationId xmlns:a16="http://schemas.microsoft.com/office/drawing/2014/main" id="{7032434A-10B3-7B47-BDED-2C51F7B809A7}"/>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tretch>
            <a:fillRect/>
          </a:stretch>
        </p:blipFill>
        <p:spPr>
          <a:xfrm>
            <a:off x="521418" y="4951685"/>
            <a:ext cx="2410485" cy="1033065"/>
          </a:xfrm>
          <a:prstGeom prst="rect">
            <a:avLst/>
          </a:prstGeom>
        </p:spPr>
      </p:pic>
    </p:spTree>
    <p:extLst>
      <p:ext uri="{BB962C8B-B14F-4D97-AF65-F5344CB8AC3E}">
        <p14:creationId xmlns:p14="http://schemas.microsoft.com/office/powerpoint/2010/main" val="303122768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252919" y="1123838"/>
            <a:ext cx="2947483" cy="3628636"/>
          </a:xfrm>
        </p:spPr>
        <p:txBody>
          <a:bodyPr/>
          <a:lstStyle/>
          <a:p>
            <a:r>
              <a:rPr lang="en-US"/>
              <a:t>Click to edit Master title style</a:t>
            </a:r>
          </a:p>
        </p:txBody>
      </p:sp>
      <p:sp>
        <p:nvSpPr>
          <p:cNvPr id="2" name="Date Placeholder 1"/>
          <p:cNvSpPr>
            <a:spLocks noGrp="1"/>
          </p:cNvSpPr>
          <p:nvPr>
            <p:ph type="dt" sz="half" idx="10"/>
          </p:nvPr>
        </p:nvSpPr>
        <p:spPr/>
        <p:txBody>
          <a:bodyPr/>
          <a:lstStyle/>
          <a:p>
            <a:fld id="{35E11767-C357-3A4D-91B1-B4E9D45EB61E}" type="datetimeFigureOut">
              <a:rPr lang="en-US" smtClean="0"/>
              <a:t>11/10/2023</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21960931-47C0-B242-99F2-BA1A017FFB70}" type="slidenum">
              <a:rPr lang="en-US" smtClean="0"/>
              <a:t>‹#›</a:t>
            </a:fld>
            <a:endParaRPr lang="en-US"/>
          </a:p>
        </p:txBody>
      </p:sp>
      <p:pic>
        <p:nvPicPr>
          <p:cNvPr id="9" name="Picture 8" descr="A picture containing drawing&#10;&#10;Description automatically generated">
            <a:extLst>
              <a:ext uri="{FF2B5EF4-FFF2-40B4-BE49-F238E27FC236}">
                <a16:creationId xmlns:a16="http://schemas.microsoft.com/office/drawing/2014/main" id="{85E863F0-5BF0-CE43-B183-2F34ABD7A656}"/>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tretch>
            <a:fillRect/>
          </a:stretch>
        </p:blipFill>
        <p:spPr>
          <a:xfrm>
            <a:off x="521418" y="4951685"/>
            <a:ext cx="2410485" cy="1033065"/>
          </a:xfrm>
          <a:prstGeom prst="rect">
            <a:avLst/>
          </a:prstGeom>
        </p:spPr>
      </p:pic>
    </p:spTree>
    <p:extLst>
      <p:ext uri="{BB962C8B-B14F-4D97-AF65-F5344CB8AC3E}">
        <p14:creationId xmlns:p14="http://schemas.microsoft.com/office/powerpoint/2010/main" val="32525118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5E11767-C357-3A4D-91B1-B4E9D45EB61E}"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pic>
        <p:nvPicPr>
          <p:cNvPr id="4" name="Picture 3" descr="A close up of a logo&#10;&#10;Description automatically generated">
            <a:extLst>
              <a:ext uri="{FF2B5EF4-FFF2-40B4-BE49-F238E27FC236}">
                <a16:creationId xmlns:a16="http://schemas.microsoft.com/office/drawing/2014/main" id="{ABE6CDF9-8FBD-D245-A277-3D1CF6E842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37745" y="5205999"/>
            <a:ext cx="1101336" cy="1652003"/>
          </a:xfrm>
          <a:prstGeom prst="rect">
            <a:avLst/>
          </a:prstGeom>
        </p:spPr>
      </p:pic>
    </p:spTree>
    <p:extLst>
      <p:ext uri="{BB962C8B-B14F-4D97-AF65-F5344CB8AC3E}">
        <p14:creationId xmlns:p14="http://schemas.microsoft.com/office/powerpoint/2010/main" val="229141063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24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35E11767-C357-3A4D-91B1-B4E9D45EB61E}" type="datetimeFigureOut">
              <a:rPr lang="en-US" smtClean="0"/>
              <a:t>11/10/2023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1960931-47C0-B242-99F2-BA1A017FFB70}" type="slidenum">
              <a:rPr lang="en-US" smtClean="0"/>
              <a:t>‹#›</a:t>
            </a:fld>
            <a:endParaRPr lang="en-US"/>
          </a:p>
        </p:txBody>
      </p:sp>
      <p:pic>
        <p:nvPicPr>
          <p:cNvPr id="11" name="Picture 10" descr="A picture containing drawing&#10;&#10;Description automatically generated">
            <a:extLst>
              <a:ext uri="{FF2B5EF4-FFF2-40B4-BE49-F238E27FC236}">
                <a16:creationId xmlns:a16="http://schemas.microsoft.com/office/drawing/2014/main" id="{E19101E5-D68D-8249-870D-27F65262EAE0}"/>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tretch>
            <a:fillRect/>
          </a:stretch>
        </p:blipFill>
        <p:spPr>
          <a:xfrm>
            <a:off x="521418" y="4951685"/>
            <a:ext cx="2410485" cy="1033065"/>
          </a:xfrm>
          <a:prstGeom prst="rect">
            <a:avLst/>
          </a:prstGeom>
        </p:spPr>
      </p:pic>
    </p:spTree>
    <p:extLst>
      <p:ext uri="{BB962C8B-B14F-4D97-AF65-F5344CB8AC3E}">
        <p14:creationId xmlns:p14="http://schemas.microsoft.com/office/powerpoint/2010/main" val="203471304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2400" b="0"/>
            </a:lvl1pPr>
          </a:lstStyle>
          <a:p>
            <a:r>
              <a:rPr lang="en-US"/>
              <a:t>Click to edit Master title style</a:t>
            </a:r>
          </a:p>
        </p:txBody>
      </p:sp>
      <p:sp>
        <p:nvSpPr>
          <p:cNvPr id="3" name="Picture Placeholder 2"/>
          <p:cNvSpPr>
            <a:spLocks noGrp="1" noChangeAspect="1"/>
          </p:cNvSpPr>
          <p:nvPr>
            <p:ph type="pic" idx="1"/>
          </p:nvPr>
        </p:nvSpPr>
        <p:spPr>
          <a:xfrm>
            <a:off x="3570645" y="767419"/>
            <a:ext cx="8115231" cy="5330952"/>
          </a:xfrm>
          <a:solidFill>
            <a:schemeClr val="bg1">
              <a:lumMod val="75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Date Placeholder 7"/>
          <p:cNvSpPr>
            <a:spLocks noGrp="1"/>
          </p:cNvSpPr>
          <p:nvPr>
            <p:ph type="dt" sz="half" idx="10"/>
          </p:nvPr>
        </p:nvSpPr>
        <p:spPr/>
        <p:txBody>
          <a:bodyPr/>
          <a:lstStyle/>
          <a:p>
            <a:fld id="{35E11767-C357-3A4D-91B1-B4E9D45EB61E}" type="datetimeFigureOut">
              <a:rPr lang="en-US" smtClean="0"/>
              <a:t>11/10/2023</a:t>
            </a:fld>
            <a:endParaRPr lang="en-US"/>
          </a:p>
        </p:txBody>
      </p:sp>
      <p:sp>
        <p:nvSpPr>
          <p:cNvPr id="9" name="Footer Placeholder 8"/>
          <p:cNvSpPr>
            <a:spLocks noGrp="1"/>
          </p:cNvSpPr>
          <p:nvPr>
            <p:ph type="ftr" sz="quarter" idx="11"/>
          </p:nvPr>
        </p:nvSpPr>
        <p:spPr>
          <a:xfrm>
            <a:off x="3499102" y="6356352"/>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21960931-47C0-B242-99F2-BA1A017FFB70}" type="slidenum">
              <a:rPr lang="en-US" smtClean="0"/>
              <a:t>‹#›</a:t>
            </a:fld>
            <a:endParaRPr lang="en-US"/>
          </a:p>
        </p:txBody>
      </p:sp>
      <p:pic>
        <p:nvPicPr>
          <p:cNvPr id="11" name="Picture 10" descr="A picture containing drawing&#10;&#10;Description automatically generated">
            <a:extLst>
              <a:ext uri="{FF2B5EF4-FFF2-40B4-BE49-F238E27FC236}">
                <a16:creationId xmlns:a16="http://schemas.microsoft.com/office/drawing/2014/main" id="{DA7DC0A6-50A0-2448-B591-D3208255487D}"/>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tretch>
            <a:fillRect/>
          </a:stretch>
        </p:blipFill>
        <p:spPr>
          <a:xfrm>
            <a:off x="521418" y="4951685"/>
            <a:ext cx="2410485" cy="1033065"/>
          </a:xfrm>
          <a:prstGeom prst="rect">
            <a:avLst/>
          </a:prstGeom>
        </p:spPr>
      </p:pic>
    </p:spTree>
    <p:extLst>
      <p:ext uri="{BB962C8B-B14F-4D97-AF65-F5344CB8AC3E}">
        <p14:creationId xmlns:p14="http://schemas.microsoft.com/office/powerpoint/2010/main" val="30860205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3" cy="3592542"/>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E11767-C357-3A4D-91B1-B4E9D45EB61E}"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960931-47C0-B242-99F2-BA1A017FFB70}" type="slidenum">
              <a:rPr lang="en-US" smtClean="0"/>
              <a:t>‹#›</a:t>
            </a:fld>
            <a:endParaRPr lang="en-US"/>
          </a:p>
        </p:txBody>
      </p:sp>
      <p:pic>
        <p:nvPicPr>
          <p:cNvPr id="10" name="Picture 9" descr="A picture containing drawing&#10;&#10;Description automatically generated">
            <a:extLst>
              <a:ext uri="{FF2B5EF4-FFF2-40B4-BE49-F238E27FC236}">
                <a16:creationId xmlns:a16="http://schemas.microsoft.com/office/drawing/2014/main" id="{96B49521-E00E-EE4E-AA2C-1532224780F4}"/>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tretch>
            <a:fillRect/>
          </a:stretch>
        </p:blipFill>
        <p:spPr>
          <a:xfrm>
            <a:off x="521418" y="4951685"/>
            <a:ext cx="2410485" cy="1033065"/>
          </a:xfrm>
          <a:prstGeom prst="rect">
            <a:avLst/>
          </a:prstGeom>
        </p:spPr>
      </p:pic>
    </p:spTree>
    <p:extLst>
      <p:ext uri="{BB962C8B-B14F-4D97-AF65-F5344CB8AC3E}">
        <p14:creationId xmlns:p14="http://schemas.microsoft.com/office/powerpoint/2010/main" val="165132693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3810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E11767-C357-3A4D-91B1-B4E9D45EB61E}"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960931-47C0-B242-99F2-BA1A017FFB70}" type="slidenum">
              <a:rPr lang="en-US" smtClean="0"/>
              <a:t>‹#›</a:t>
            </a:fld>
            <a:endParaRPr lang="en-US"/>
          </a:p>
        </p:txBody>
      </p:sp>
      <p:pic>
        <p:nvPicPr>
          <p:cNvPr id="10" name="Picture 9" descr="A picture containing drawing&#10;&#10;Description automatically generated">
            <a:extLst>
              <a:ext uri="{FF2B5EF4-FFF2-40B4-BE49-F238E27FC236}">
                <a16:creationId xmlns:a16="http://schemas.microsoft.com/office/drawing/2014/main" id="{33C65274-AA27-B84F-8D89-3026C25A0122}"/>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tretch>
            <a:fillRect/>
          </a:stretch>
        </p:blipFill>
        <p:spPr>
          <a:xfrm>
            <a:off x="521418" y="4951685"/>
            <a:ext cx="2410485" cy="1033065"/>
          </a:xfrm>
          <a:prstGeom prst="rect">
            <a:avLst/>
          </a:prstGeom>
        </p:spPr>
      </p:pic>
    </p:spTree>
    <p:extLst>
      <p:ext uri="{BB962C8B-B14F-4D97-AF65-F5344CB8AC3E}">
        <p14:creationId xmlns:p14="http://schemas.microsoft.com/office/powerpoint/2010/main" val="96523244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1"/>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2001"/>
            <a:ext cx="2925319"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4425" spc="-75"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1650" cap="none" spc="0" baseline="0">
                <a:solidFill>
                  <a:schemeClr val="accent1">
                    <a:lumMod val="20000"/>
                    <a:lumOff val="80000"/>
                  </a:schemeClr>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60931-47C0-B242-99F2-BA1A017FFB70}" type="slidenum">
              <a:rPr lang="en-US" smtClean="0"/>
              <a:t>‹#›</a:t>
            </a:fld>
            <a:endParaRPr lang="en-US"/>
          </a:p>
        </p:txBody>
      </p:sp>
      <p:pic>
        <p:nvPicPr>
          <p:cNvPr id="12" name="Picture 11" descr="A close up of a logo&#10;&#10;Description automatically generated">
            <a:extLst>
              <a:ext uri="{FF2B5EF4-FFF2-40B4-BE49-F238E27FC236}">
                <a16:creationId xmlns:a16="http://schemas.microsoft.com/office/drawing/2014/main" id="{A561FCC0-9A35-7143-AEA1-8C946EFC9CB5}"/>
              </a:ext>
            </a:extLst>
          </p:cNvPr>
          <p:cNvPicPr>
            <a:picLocks noChangeAspect="1"/>
          </p:cNvPicPr>
          <p:nvPr userDrawn="1"/>
        </p:nvPicPr>
        <p:blipFill>
          <a:blip r:embed="rId2"/>
          <a:stretch>
            <a:fillRect/>
          </a:stretch>
        </p:blipFill>
        <p:spPr>
          <a:xfrm>
            <a:off x="9674056" y="1768642"/>
            <a:ext cx="2229853" cy="3344780"/>
          </a:xfrm>
          <a:prstGeom prst="rect">
            <a:avLst/>
          </a:prstGeom>
        </p:spPr>
      </p:pic>
    </p:spTree>
    <p:extLst>
      <p:ext uri="{BB962C8B-B14F-4D97-AF65-F5344CB8AC3E}">
        <p14:creationId xmlns:p14="http://schemas.microsoft.com/office/powerpoint/2010/main" val="3018713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3A8E2C-B5DD-4AF8-9451-CC27A2CBA0F1}" type="datetime1">
              <a:rPr lang="en-US" smtClean="0"/>
              <a:t>11/10/2023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100858155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3" cy="3544416"/>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60931-47C0-B242-99F2-BA1A017FFB70}" type="slidenum">
              <a:rPr lang="en-US" smtClean="0"/>
              <a:t>‹#›</a:t>
            </a:fld>
            <a:endParaRPr lang="en-US"/>
          </a:p>
        </p:txBody>
      </p:sp>
      <p:pic>
        <p:nvPicPr>
          <p:cNvPr id="8" name="Picture 7" descr="A picture containing drawing&#10;&#10;Description automatically generated">
            <a:extLst>
              <a:ext uri="{FF2B5EF4-FFF2-40B4-BE49-F238E27FC236}">
                <a16:creationId xmlns:a16="http://schemas.microsoft.com/office/drawing/2014/main" id="{95062DFC-D36A-5C44-84F2-28C826768E87}"/>
              </a:ext>
            </a:extLst>
          </p:cNvPr>
          <p:cNvPicPr>
            <a:picLocks noChangeAspect="1"/>
          </p:cNvPicPr>
          <p:nvPr userDrawn="1"/>
        </p:nvPicPr>
        <p:blipFill>
          <a:blip r:embed="rId2">
            <a:alphaModFix amt="70000"/>
          </a:blip>
          <a:stretch>
            <a:fillRect/>
          </a:stretch>
        </p:blipFill>
        <p:spPr>
          <a:xfrm>
            <a:off x="521418" y="4951685"/>
            <a:ext cx="2410485" cy="1033065"/>
          </a:xfrm>
          <a:prstGeom prst="rect">
            <a:avLst/>
          </a:prstGeom>
        </p:spPr>
      </p:pic>
    </p:spTree>
    <p:extLst>
      <p:ext uri="{BB962C8B-B14F-4D97-AF65-F5344CB8AC3E}">
        <p14:creationId xmlns:p14="http://schemas.microsoft.com/office/powerpoint/2010/main" val="416611685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4425" b="0" spc="-75"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1650" cap="none" spc="0" baseline="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E11767-C357-3A4D-91B1-B4E9D45EB61E}"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60931-47C0-B242-99F2-BA1A017FFB70}" type="slidenum">
              <a:rPr lang="en-US" smtClean="0"/>
              <a:t>‹#›</a:t>
            </a:fld>
            <a:endParaRPr lang="en-US"/>
          </a:p>
        </p:txBody>
      </p:sp>
      <p:pic>
        <p:nvPicPr>
          <p:cNvPr id="7" name="Picture 6" descr="A picture containing drawing&#10;&#10;Description automatically generated">
            <a:extLst>
              <a:ext uri="{FF2B5EF4-FFF2-40B4-BE49-F238E27FC236}">
                <a16:creationId xmlns:a16="http://schemas.microsoft.com/office/drawing/2014/main" id="{7D904FE1-DDBD-974D-979D-6AA2EBB9FD05}"/>
              </a:ext>
            </a:extLst>
          </p:cNvPr>
          <p:cNvPicPr>
            <a:picLocks noChangeAspect="1"/>
          </p:cNvPicPr>
          <p:nvPr userDrawn="1"/>
        </p:nvPicPr>
        <p:blipFill>
          <a:blip r:embed="rId2">
            <a:alphaModFix amt="70000"/>
          </a:blip>
          <a:stretch>
            <a:fillRect/>
          </a:stretch>
        </p:blipFill>
        <p:spPr>
          <a:xfrm>
            <a:off x="521418" y="4951685"/>
            <a:ext cx="2410485" cy="1033065"/>
          </a:xfrm>
          <a:prstGeom prst="rect">
            <a:avLst/>
          </a:prstGeom>
        </p:spPr>
      </p:pic>
    </p:spTree>
    <p:extLst>
      <p:ext uri="{BB962C8B-B14F-4D97-AF65-F5344CB8AC3E}">
        <p14:creationId xmlns:p14="http://schemas.microsoft.com/office/powerpoint/2010/main" val="285611098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9"/>
            <a:ext cx="2947483" cy="3616605"/>
          </a:xfrm>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35E11767-C357-3A4D-91B1-B4E9D45EB61E}" type="datetimeFigureOut">
              <a:rPr lang="en-US" smtClean="0"/>
              <a:t>11/10/2023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1960931-47C0-B242-99F2-BA1A017FFB70}" type="slidenum">
              <a:rPr lang="en-US" smtClean="0"/>
              <a:t>‹#›</a:t>
            </a:fld>
            <a:endParaRPr lang="en-US"/>
          </a:p>
        </p:txBody>
      </p:sp>
      <p:pic>
        <p:nvPicPr>
          <p:cNvPr id="11" name="Picture 10" descr="A picture containing drawing&#10;&#10;Description automatically generated">
            <a:extLst>
              <a:ext uri="{FF2B5EF4-FFF2-40B4-BE49-F238E27FC236}">
                <a16:creationId xmlns:a16="http://schemas.microsoft.com/office/drawing/2014/main" id="{72E2255B-256C-154F-A41F-2B33AF7B89F8}"/>
              </a:ext>
            </a:extLst>
          </p:cNvPr>
          <p:cNvPicPr>
            <a:picLocks noChangeAspect="1"/>
          </p:cNvPicPr>
          <p:nvPr userDrawn="1"/>
        </p:nvPicPr>
        <p:blipFill>
          <a:blip r:embed="rId2">
            <a:alphaModFix amt="70000"/>
          </a:blip>
          <a:stretch>
            <a:fillRect/>
          </a:stretch>
        </p:blipFill>
        <p:spPr>
          <a:xfrm>
            <a:off x="521418" y="4951685"/>
            <a:ext cx="2410485" cy="1033065"/>
          </a:xfrm>
          <a:prstGeom prst="rect">
            <a:avLst/>
          </a:prstGeom>
        </p:spPr>
      </p:pic>
    </p:spTree>
    <p:extLst>
      <p:ext uri="{BB962C8B-B14F-4D97-AF65-F5344CB8AC3E}">
        <p14:creationId xmlns:p14="http://schemas.microsoft.com/office/powerpoint/2010/main" val="221295920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252919" y="1123837"/>
            <a:ext cx="2947483" cy="3640668"/>
          </a:xfrm>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8"/>
            <a:ext cx="3474720" cy="813171"/>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35E11767-C357-3A4D-91B1-B4E9D45EB61E}" type="datetimeFigureOut">
              <a:rPr lang="en-US" smtClean="0"/>
              <a:t>11/10/2023</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21960931-47C0-B242-99F2-BA1A017FFB70}" type="slidenum">
              <a:rPr lang="en-US" smtClean="0"/>
              <a:t>‹#›</a:t>
            </a:fld>
            <a:endParaRPr lang="en-US"/>
          </a:p>
        </p:txBody>
      </p:sp>
      <p:pic>
        <p:nvPicPr>
          <p:cNvPr id="13" name="Picture 12" descr="A picture containing drawing&#10;&#10;Description automatically generated">
            <a:extLst>
              <a:ext uri="{FF2B5EF4-FFF2-40B4-BE49-F238E27FC236}">
                <a16:creationId xmlns:a16="http://schemas.microsoft.com/office/drawing/2014/main" id="{7032434A-10B3-7B47-BDED-2C51F7B809A7}"/>
              </a:ext>
            </a:extLst>
          </p:cNvPr>
          <p:cNvPicPr>
            <a:picLocks noChangeAspect="1"/>
          </p:cNvPicPr>
          <p:nvPr userDrawn="1"/>
        </p:nvPicPr>
        <p:blipFill>
          <a:blip r:embed="rId2">
            <a:alphaModFix amt="70000"/>
          </a:blip>
          <a:stretch>
            <a:fillRect/>
          </a:stretch>
        </p:blipFill>
        <p:spPr>
          <a:xfrm>
            <a:off x="521418" y="4951685"/>
            <a:ext cx="2410485" cy="1033065"/>
          </a:xfrm>
          <a:prstGeom prst="rect">
            <a:avLst/>
          </a:prstGeom>
        </p:spPr>
      </p:pic>
    </p:spTree>
    <p:extLst>
      <p:ext uri="{BB962C8B-B14F-4D97-AF65-F5344CB8AC3E}">
        <p14:creationId xmlns:p14="http://schemas.microsoft.com/office/powerpoint/2010/main" val="303122768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252919" y="1123838"/>
            <a:ext cx="2947483" cy="3628636"/>
          </a:xfrm>
        </p:spPr>
        <p:txBody>
          <a:bodyPr/>
          <a:lstStyle/>
          <a:p>
            <a:r>
              <a:rPr lang="en-US"/>
              <a:t>Click to edit Master title style</a:t>
            </a:r>
          </a:p>
        </p:txBody>
      </p:sp>
      <p:sp>
        <p:nvSpPr>
          <p:cNvPr id="2" name="Date Placeholder 1"/>
          <p:cNvSpPr>
            <a:spLocks noGrp="1"/>
          </p:cNvSpPr>
          <p:nvPr>
            <p:ph type="dt" sz="half" idx="10"/>
          </p:nvPr>
        </p:nvSpPr>
        <p:spPr/>
        <p:txBody>
          <a:bodyPr/>
          <a:lstStyle/>
          <a:p>
            <a:fld id="{35E11767-C357-3A4D-91B1-B4E9D45EB61E}" type="datetimeFigureOut">
              <a:rPr lang="en-US" smtClean="0"/>
              <a:t>11/10/2023</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21960931-47C0-B242-99F2-BA1A017FFB70}" type="slidenum">
              <a:rPr lang="en-US" smtClean="0"/>
              <a:t>‹#›</a:t>
            </a:fld>
            <a:endParaRPr lang="en-US"/>
          </a:p>
        </p:txBody>
      </p:sp>
      <p:pic>
        <p:nvPicPr>
          <p:cNvPr id="9" name="Picture 8" descr="A picture containing drawing&#10;&#10;Description automatically generated">
            <a:extLst>
              <a:ext uri="{FF2B5EF4-FFF2-40B4-BE49-F238E27FC236}">
                <a16:creationId xmlns:a16="http://schemas.microsoft.com/office/drawing/2014/main" id="{85E863F0-5BF0-CE43-B183-2F34ABD7A656}"/>
              </a:ext>
            </a:extLst>
          </p:cNvPr>
          <p:cNvPicPr>
            <a:picLocks noChangeAspect="1"/>
          </p:cNvPicPr>
          <p:nvPr userDrawn="1"/>
        </p:nvPicPr>
        <p:blipFill>
          <a:blip r:embed="rId2">
            <a:alphaModFix amt="70000"/>
          </a:blip>
          <a:stretch>
            <a:fillRect/>
          </a:stretch>
        </p:blipFill>
        <p:spPr>
          <a:xfrm>
            <a:off x="521418" y="4951685"/>
            <a:ext cx="2410485" cy="1033065"/>
          </a:xfrm>
          <a:prstGeom prst="rect">
            <a:avLst/>
          </a:prstGeom>
        </p:spPr>
      </p:pic>
    </p:spTree>
    <p:extLst>
      <p:ext uri="{BB962C8B-B14F-4D97-AF65-F5344CB8AC3E}">
        <p14:creationId xmlns:p14="http://schemas.microsoft.com/office/powerpoint/2010/main" val="32525118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5E11767-C357-3A4D-91B1-B4E9D45EB61E}"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pic>
        <p:nvPicPr>
          <p:cNvPr id="4" name="Picture 3" descr="A close up of a logo&#10;&#10;Description automatically generated">
            <a:extLst>
              <a:ext uri="{FF2B5EF4-FFF2-40B4-BE49-F238E27FC236}">
                <a16:creationId xmlns:a16="http://schemas.microsoft.com/office/drawing/2014/main" id="{ABE6CDF9-8FBD-D245-A277-3D1CF6E842D7}"/>
              </a:ext>
            </a:extLst>
          </p:cNvPr>
          <p:cNvPicPr>
            <a:picLocks noChangeAspect="1"/>
          </p:cNvPicPr>
          <p:nvPr userDrawn="1"/>
        </p:nvPicPr>
        <p:blipFill>
          <a:blip r:embed="rId2"/>
          <a:stretch>
            <a:fillRect/>
          </a:stretch>
        </p:blipFill>
        <p:spPr>
          <a:xfrm>
            <a:off x="10837745" y="5205999"/>
            <a:ext cx="1101336" cy="1652003"/>
          </a:xfrm>
          <a:prstGeom prst="rect">
            <a:avLst/>
          </a:prstGeom>
        </p:spPr>
      </p:pic>
    </p:spTree>
    <p:extLst>
      <p:ext uri="{BB962C8B-B14F-4D97-AF65-F5344CB8AC3E}">
        <p14:creationId xmlns:p14="http://schemas.microsoft.com/office/powerpoint/2010/main" val="229141063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24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35E11767-C357-3A4D-91B1-B4E9D45EB61E}" type="datetimeFigureOut">
              <a:rPr lang="en-US" smtClean="0"/>
              <a:t>11/10/2023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1960931-47C0-B242-99F2-BA1A017FFB70}" type="slidenum">
              <a:rPr lang="en-US" smtClean="0"/>
              <a:t>‹#›</a:t>
            </a:fld>
            <a:endParaRPr lang="en-US"/>
          </a:p>
        </p:txBody>
      </p:sp>
      <p:pic>
        <p:nvPicPr>
          <p:cNvPr id="11" name="Picture 10" descr="A picture containing drawing&#10;&#10;Description automatically generated">
            <a:extLst>
              <a:ext uri="{FF2B5EF4-FFF2-40B4-BE49-F238E27FC236}">
                <a16:creationId xmlns:a16="http://schemas.microsoft.com/office/drawing/2014/main" id="{E19101E5-D68D-8249-870D-27F65262EAE0}"/>
              </a:ext>
            </a:extLst>
          </p:cNvPr>
          <p:cNvPicPr>
            <a:picLocks noChangeAspect="1"/>
          </p:cNvPicPr>
          <p:nvPr userDrawn="1"/>
        </p:nvPicPr>
        <p:blipFill>
          <a:blip r:embed="rId2">
            <a:alphaModFix amt="70000"/>
          </a:blip>
          <a:stretch>
            <a:fillRect/>
          </a:stretch>
        </p:blipFill>
        <p:spPr>
          <a:xfrm>
            <a:off x="521418" y="4951685"/>
            <a:ext cx="2410485" cy="1033065"/>
          </a:xfrm>
          <a:prstGeom prst="rect">
            <a:avLst/>
          </a:prstGeom>
        </p:spPr>
      </p:pic>
    </p:spTree>
    <p:extLst>
      <p:ext uri="{BB962C8B-B14F-4D97-AF65-F5344CB8AC3E}">
        <p14:creationId xmlns:p14="http://schemas.microsoft.com/office/powerpoint/2010/main" val="203471304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2400" b="0"/>
            </a:lvl1pPr>
          </a:lstStyle>
          <a:p>
            <a:r>
              <a:rPr lang="en-US"/>
              <a:t>Click to edit Master title style</a:t>
            </a:r>
          </a:p>
        </p:txBody>
      </p:sp>
      <p:sp>
        <p:nvSpPr>
          <p:cNvPr id="3" name="Picture Placeholder 2"/>
          <p:cNvSpPr>
            <a:spLocks noGrp="1" noChangeAspect="1"/>
          </p:cNvSpPr>
          <p:nvPr>
            <p:ph type="pic" idx="1"/>
          </p:nvPr>
        </p:nvSpPr>
        <p:spPr>
          <a:xfrm>
            <a:off x="3570645" y="767419"/>
            <a:ext cx="8115231" cy="5330952"/>
          </a:xfrm>
          <a:solidFill>
            <a:schemeClr val="bg1">
              <a:lumMod val="75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Date Placeholder 7"/>
          <p:cNvSpPr>
            <a:spLocks noGrp="1"/>
          </p:cNvSpPr>
          <p:nvPr>
            <p:ph type="dt" sz="half" idx="10"/>
          </p:nvPr>
        </p:nvSpPr>
        <p:spPr/>
        <p:txBody>
          <a:bodyPr/>
          <a:lstStyle/>
          <a:p>
            <a:fld id="{35E11767-C357-3A4D-91B1-B4E9D45EB61E}" type="datetimeFigureOut">
              <a:rPr lang="en-US" smtClean="0"/>
              <a:t>11/10/2023</a:t>
            </a:fld>
            <a:endParaRPr lang="en-US"/>
          </a:p>
        </p:txBody>
      </p:sp>
      <p:sp>
        <p:nvSpPr>
          <p:cNvPr id="9" name="Footer Placeholder 8"/>
          <p:cNvSpPr>
            <a:spLocks noGrp="1"/>
          </p:cNvSpPr>
          <p:nvPr>
            <p:ph type="ftr" sz="quarter" idx="11"/>
          </p:nvPr>
        </p:nvSpPr>
        <p:spPr>
          <a:xfrm>
            <a:off x="3499102" y="6356352"/>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21960931-47C0-B242-99F2-BA1A017FFB70}" type="slidenum">
              <a:rPr lang="en-US" smtClean="0"/>
              <a:t>‹#›</a:t>
            </a:fld>
            <a:endParaRPr lang="en-US"/>
          </a:p>
        </p:txBody>
      </p:sp>
      <p:pic>
        <p:nvPicPr>
          <p:cNvPr id="11" name="Picture 10" descr="A picture containing drawing&#10;&#10;Description automatically generated">
            <a:extLst>
              <a:ext uri="{FF2B5EF4-FFF2-40B4-BE49-F238E27FC236}">
                <a16:creationId xmlns:a16="http://schemas.microsoft.com/office/drawing/2014/main" id="{DA7DC0A6-50A0-2448-B591-D3208255487D}"/>
              </a:ext>
            </a:extLst>
          </p:cNvPr>
          <p:cNvPicPr>
            <a:picLocks noChangeAspect="1"/>
          </p:cNvPicPr>
          <p:nvPr userDrawn="1"/>
        </p:nvPicPr>
        <p:blipFill>
          <a:blip r:embed="rId2">
            <a:alphaModFix amt="70000"/>
          </a:blip>
          <a:stretch>
            <a:fillRect/>
          </a:stretch>
        </p:blipFill>
        <p:spPr>
          <a:xfrm>
            <a:off x="521418" y="4951685"/>
            <a:ext cx="2410485" cy="1033065"/>
          </a:xfrm>
          <a:prstGeom prst="rect">
            <a:avLst/>
          </a:prstGeom>
        </p:spPr>
      </p:pic>
    </p:spTree>
    <p:extLst>
      <p:ext uri="{BB962C8B-B14F-4D97-AF65-F5344CB8AC3E}">
        <p14:creationId xmlns:p14="http://schemas.microsoft.com/office/powerpoint/2010/main" val="30860205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3" cy="3592542"/>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E11767-C357-3A4D-91B1-B4E9D45EB61E}"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960931-47C0-B242-99F2-BA1A017FFB70}" type="slidenum">
              <a:rPr lang="en-US" smtClean="0"/>
              <a:t>‹#›</a:t>
            </a:fld>
            <a:endParaRPr lang="en-US"/>
          </a:p>
        </p:txBody>
      </p:sp>
      <p:pic>
        <p:nvPicPr>
          <p:cNvPr id="10" name="Picture 9" descr="A picture containing drawing&#10;&#10;Description automatically generated">
            <a:extLst>
              <a:ext uri="{FF2B5EF4-FFF2-40B4-BE49-F238E27FC236}">
                <a16:creationId xmlns:a16="http://schemas.microsoft.com/office/drawing/2014/main" id="{96B49521-E00E-EE4E-AA2C-1532224780F4}"/>
              </a:ext>
            </a:extLst>
          </p:cNvPr>
          <p:cNvPicPr>
            <a:picLocks noChangeAspect="1"/>
          </p:cNvPicPr>
          <p:nvPr userDrawn="1"/>
        </p:nvPicPr>
        <p:blipFill>
          <a:blip r:embed="rId2">
            <a:alphaModFix amt="70000"/>
          </a:blip>
          <a:stretch>
            <a:fillRect/>
          </a:stretch>
        </p:blipFill>
        <p:spPr>
          <a:xfrm>
            <a:off x="521418" y="4951685"/>
            <a:ext cx="2410485" cy="1033065"/>
          </a:xfrm>
          <a:prstGeom prst="rect">
            <a:avLst/>
          </a:prstGeom>
        </p:spPr>
      </p:pic>
    </p:spTree>
    <p:extLst>
      <p:ext uri="{BB962C8B-B14F-4D97-AF65-F5344CB8AC3E}">
        <p14:creationId xmlns:p14="http://schemas.microsoft.com/office/powerpoint/2010/main" val="165132693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3810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E11767-C357-3A4D-91B1-B4E9D45EB61E}"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960931-47C0-B242-99F2-BA1A017FFB70}" type="slidenum">
              <a:rPr lang="en-US" smtClean="0"/>
              <a:t>‹#›</a:t>
            </a:fld>
            <a:endParaRPr lang="en-US"/>
          </a:p>
        </p:txBody>
      </p:sp>
      <p:pic>
        <p:nvPicPr>
          <p:cNvPr id="10" name="Picture 9" descr="A picture containing drawing&#10;&#10;Description automatically generated">
            <a:extLst>
              <a:ext uri="{FF2B5EF4-FFF2-40B4-BE49-F238E27FC236}">
                <a16:creationId xmlns:a16="http://schemas.microsoft.com/office/drawing/2014/main" id="{33C65274-AA27-B84F-8D89-3026C25A0122}"/>
              </a:ext>
            </a:extLst>
          </p:cNvPr>
          <p:cNvPicPr>
            <a:picLocks noChangeAspect="1"/>
          </p:cNvPicPr>
          <p:nvPr userDrawn="1"/>
        </p:nvPicPr>
        <p:blipFill>
          <a:blip r:embed="rId2">
            <a:alphaModFix amt="70000"/>
          </a:blip>
          <a:stretch>
            <a:fillRect/>
          </a:stretch>
        </p:blipFill>
        <p:spPr>
          <a:xfrm>
            <a:off x="521418" y="4951685"/>
            <a:ext cx="2410485" cy="1033065"/>
          </a:xfrm>
          <a:prstGeom prst="rect">
            <a:avLst/>
          </a:prstGeom>
        </p:spPr>
      </p:pic>
    </p:spTree>
    <p:extLst>
      <p:ext uri="{BB962C8B-B14F-4D97-AF65-F5344CB8AC3E}">
        <p14:creationId xmlns:p14="http://schemas.microsoft.com/office/powerpoint/2010/main" val="965232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2166AC-F282-4217-9567-DC3B1D53A28D}" type="datetime1">
              <a:rPr lang="en-US" smtClean="0"/>
              <a:t>11/10/2023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139605550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0EE9C-D61B-86B9-BAC8-256E4A5C6E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6034F7-481E-3239-808C-E819BA8100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25965F-A986-79D6-8D5E-8DA1739DEF80}"/>
              </a:ext>
            </a:extLst>
          </p:cNvPr>
          <p:cNvSpPr>
            <a:spLocks noGrp="1"/>
          </p:cNvSpPr>
          <p:nvPr>
            <p:ph type="dt" sz="half" idx="10"/>
          </p:nvPr>
        </p:nvSpPr>
        <p:spPr/>
        <p:txBody>
          <a:bodyPr/>
          <a:lstStyle/>
          <a:p>
            <a:fld id="{A440A875-69F9-1E44-B9A7-51336817C984}" type="datetimeFigureOut">
              <a:rPr lang="en-US" smtClean="0"/>
              <a:t>11/10/2023</a:t>
            </a:fld>
            <a:endParaRPr lang="en-US"/>
          </a:p>
        </p:txBody>
      </p:sp>
      <p:sp>
        <p:nvSpPr>
          <p:cNvPr id="5" name="Footer Placeholder 4">
            <a:extLst>
              <a:ext uri="{FF2B5EF4-FFF2-40B4-BE49-F238E27FC236}">
                <a16:creationId xmlns:a16="http://schemas.microsoft.com/office/drawing/2014/main" id="{D591CF29-AC97-AB09-96BE-DFCA4F87E7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6D5376-FC87-BE39-26B5-2A500375349D}"/>
              </a:ext>
            </a:extLst>
          </p:cNvPr>
          <p:cNvSpPr>
            <a:spLocks noGrp="1"/>
          </p:cNvSpPr>
          <p:nvPr>
            <p:ph type="sldNum" sz="quarter" idx="12"/>
          </p:nvPr>
        </p:nvSpPr>
        <p:spPr/>
        <p:txBody>
          <a:bodyPr/>
          <a:lstStyle/>
          <a:p>
            <a:fld id="{A7426018-4005-764D-9063-AB60C3DE7FA8}" type="slidenum">
              <a:rPr lang="en-US" smtClean="0"/>
              <a:t>‹#›</a:t>
            </a:fld>
            <a:endParaRPr lang="en-US"/>
          </a:p>
        </p:txBody>
      </p:sp>
    </p:spTree>
    <p:extLst>
      <p:ext uri="{BB962C8B-B14F-4D97-AF65-F5344CB8AC3E}">
        <p14:creationId xmlns:p14="http://schemas.microsoft.com/office/powerpoint/2010/main" val="320955107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0EE9C-D61B-86B9-BAC8-256E4A5C6E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6034F7-481E-3239-808C-E819BA8100D1}"/>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25965F-A986-79D6-8D5E-8DA1739DEF80}"/>
              </a:ext>
            </a:extLst>
          </p:cNvPr>
          <p:cNvSpPr>
            <a:spLocks noGrp="1"/>
          </p:cNvSpPr>
          <p:nvPr>
            <p:ph type="dt" sz="half" idx="10"/>
          </p:nvPr>
        </p:nvSpPr>
        <p:spPr/>
        <p:txBody>
          <a:bodyPr/>
          <a:lstStyle/>
          <a:p>
            <a:fld id="{A440A875-69F9-1E44-B9A7-51336817C984}" type="datetimeFigureOut">
              <a:rPr lang="en-US" smtClean="0"/>
              <a:t>11/10/2023</a:t>
            </a:fld>
            <a:endParaRPr lang="en-US"/>
          </a:p>
        </p:txBody>
      </p:sp>
      <p:sp>
        <p:nvSpPr>
          <p:cNvPr id="5" name="Footer Placeholder 4">
            <a:extLst>
              <a:ext uri="{FF2B5EF4-FFF2-40B4-BE49-F238E27FC236}">
                <a16:creationId xmlns:a16="http://schemas.microsoft.com/office/drawing/2014/main" id="{D591CF29-AC97-AB09-96BE-DFCA4F87E7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6D5376-FC87-BE39-26B5-2A500375349D}"/>
              </a:ext>
            </a:extLst>
          </p:cNvPr>
          <p:cNvSpPr>
            <a:spLocks noGrp="1"/>
          </p:cNvSpPr>
          <p:nvPr>
            <p:ph type="sldNum" sz="quarter" idx="12"/>
          </p:nvPr>
        </p:nvSpPr>
        <p:spPr/>
        <p:txBody>
          <a:bodyPr/>
          <a:lstStyle/>
          <a:p>
            <a:fld id="{A7426018-4005-764D-9063-AB60C3DE7FA8}" type="slidenum">
              <a:rPr lang="en-US" smtClean="0"/>
              <a:t>‹#›</a:t>
            </a:fld>
            <a:endParaRPr lang="en-US"/>
          </a:p>
        </p:txBody>
      </p:sp>
    </p:spTree>
    <p:extLst>
      <p:ext uri="{BB962C8B-B14F-4D97-AF65-F5344CB8AC3E}">
        <p14:creationId xmlns:p14="http://schemas.microsoft.com/office/powerpoint/2010/main" val="344572025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2D5C8-C1BC-C0A8-7607-95EB5B5D86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7D684-BE06-5115-6DDD-79FC209CC3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80666-56CF-1811-6997-B50E635DECC7}"/>
              </a:ext>
            </a:extLst>
          </p:cNvPr>
          <p:cNvSpPr>
            <a:spLocks noGrp="1"/>
          </p:cNvSpPr>
          <p:nvPr>
            <p:ph type="dt" sz="half" idx="10"/>
          </p:nvPr>
        </p:nvSpPr>
        <p:spPr/>
        <p:txBody>
          <a:bodyPr/>
          <a:lstStyle/>
          <a:p>
            <a:fld id="{A440A875-69F9-1E44-B9A7-51336817C984}" type="datetimeFigureOut">
              <a:rPr lang="en-US" smtClean="0"/>
              <a:t>11/10/2023</a:t>
            </a:fld>
            <a:endParaRPr lang="en-US"/>
          </a:p>
        </p:txBody>
      </p:sp>
      <p:sp>
        <p:nvSpPr>
          <p:cNvPr id="5" name="Footer Placeholder 4">
            <a:extLst>
              <a:ext uri="{FF2B5EF4-FFF2-40B4-BE49-F238E27FC236}">
                <a16:creationId xmlns:a16="http://schemas.microsoft.com/office/drawing/2014/main" id="{C709D6DB-3B62-BD84-D9CC-D0EEF1B21F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4A4B5C-11BA-921A-CAAD-85F44CE637B1}"/>
              </a:ext>
            </a:extLst>
          </p:cNvPr>
          <p:cNvSpPr>
            <a:spLocks noGrp="1"/>
          </p:cNvSpPr>
          <p:nvPr>
            <p:ph type="sldNum" sz="quarter" idx="12"/>
          </p:nvPr>
        </p:nvSpPr>
        <p:spPr/>
        <p:txBody>
          <a:bodyPr/>
          <a:lstStyle/>
          <a:p>
            <a:fld id="{A7426018-4005-764D-9063-AB60C3DE7FA8}" type="slidenum">
              <a:rPr lang="en-US" smtClean="0"/>
              <a:t>‹#›</a:t>
            </a:fld>
            <a:endParaRPr lang="en-US"/>
          </a:p>
        </p:txBody>
      </p:sp>
    </p:spTree>
    <p:extLst>
      <p:ext uri="{BB962C8B-B14F-4D97-AF65-F5344CB8AC3E}">
        <p14:creationId xmlns:p14="http://schemas.microsoft.com/office/powerpoint/2010/main" val="403596814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A746A-E9E9-3AC7-A354-66E646B501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C39ECC-2ADA-6590-1129-447215D394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1DB50D-CE64-3A41-A958-3A6D54A9DE8E}"/>
              </a:ext>
            </a:extLst>
          </p:cNvPr>
          <p:cNvSpPr>
            <a:spLocks noGrp="1"/>
          </p:cNvSpPr>
          <p:nvPr>
            <p:ph type="dt" sz="half" idx="10"/>
          </p:nvPr>
        </p:nvSpPr>
        <p:spPr/>
        <p:txBody>
          <a:bodyPr/>
          <a:lstStyle/>
          <a:p>
            <a:fld id="{A440A875-69F9-1E44-B9A7-51336817C984}" type="datetimeFigureOut">
              <a:rPr lang="en-US" smtClean="0"/>
              <a:t>11/10/2023</a:t>
            </a:fld>
            <a:endParaRPr lang="en-US"/>
          </a:p>
        </p:txBody>
      </p:sp>
      <p:sp>
        <p:nvSpPr>
          <p:cNvPr id="5" name="Footer Placeholder 4">
            <a:extLst>
              <a:ext uri="{FF2B5EF4-FFF2-40B4-BE49-F238E27FC236}">
                <a16:creationId xmlns:a16="http://schemas.microsoft.com/office/drawing/2014/main" id="{8BA663C2-9DB4-D12B-E301-4A4152C51F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F8CB99-E4BA-ACFD-4926-34A75634D881}"/>
              </a:ext>
            </a:extLst>
          </p:cNvPr>
          <p:cNvSpPr>
            <a:spLocks noGrp="1"/>
          </p:cNvSpPr>
          <p:nvPr>
            <p:ph type="sldNum" sz="quarter" idx="12"/>
          </p:nvPr>
        </p:nvSpPr>
        <p:spPr/>
        <p:txBody>
          <a:bodyPr/>
          <a:lstStyle/>
          <a:p>
            <a:fld id="{A7426018-4005-764D-9063-AB60C3DE7FA8}" type="slidenum">
              <a:rPr lang="en-US" smtClean="0"/>
              <a:t>‹#›</a:t>
            </a:fld>
            <a:endParaRPr lang="en-US"/>
          </a:p>
        </p:txBody>
      </p:sp>
    </p:spTree>
    <p:extLst>
      <p:ext uri="{BB962C8B-B14F-4D97-AF65-F5344CB8AC3E}">
        <p14:creationId xmlns:p14="http://schemas.microsoft.com/office/powerpoint/2010/main" val="418867770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A746A-E9E9-3AC7-A354-66E646B50137}"/>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C39ECC-2ADA-6590-1129-447215D39432}"/>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1DB50D-CE64-3A41-A958-3A6D54A9DE8E}"/>
              </a:ext>
            </a:extLst>
          </p:cNvPr>
          <p:cNvSpPr>
            <a:spLocks noGrp="1"/>
          </p:cNvSpPr>
          <p:nvPr>
            <p:ph type="dt" sz="half" idx="10"/>
          </p:nvPr>
        </p:nvSpPr>
        <p:spPr/>
        <p:txBody>
          <a:bodyPr/>
          <a:lstStyle/>
          <a:p>
            <a:fld id="{A440A875-69F9-1E44-B9A7-51336817C984}" type="datetimeFigureOut">
              <a:rPr lang="en-US" smtClean="0"/>
              <a:t>11/10/2023</a:t>
            </a:fld>
            <a:endParaRPr lang="en-US"/>
          </a:p>
        </p:txBody>
      </p:sp>
      <p:sp>
        <p:nvSpPr>
          <p:cNvPr id="5" name="Footer Placeholder 4">
            <a:extLst>
              <a:ext uri="{FF2B5EF4-FFF2-40B4-BE49-F238E27FC236}">
                <a16:creationId xmlns:a16="http://schemas.microsoft.com/office/drawing/2014/main" id="{8BA663C2-9DB4-D12B-E301-4A4152C51F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F8CB99-E4BA-ACFD-4926-34A75634D881}"/>
              </a:ext>
            </a:extLst>
          </p:cNvPr>
          <p:cNvSpPr>
            <a:spLocks noGrp="1"/>
          </p:cNvSpPr>
          <p:nvPr>
            <p:ph type="sldNum" sz="quarter" idx="12"/>
          </p:nvPr>
        </p:nvSpPr>
        <p:spPr/>
        <p:txBody>
          <a:bodyPr/>
          <a:lstStyle/>
          <a:p>
            <a:fld id="{A7426018-4005-764D-9063-AB60C3DE7FA8}" type="slidenum">
              <a:rPr lang="en-US" smtClean="0"/>
              <a:t>‹#›</a:t>
            </a:fld>
            <a:endParaRPr lang="en-US"/>
          </a:p>
        </p:txBody>
      </p:sp>
    </p:spTree>
    <p:extLst>
      <p:ext uri="{BB962C8B-B14F-4D97-AF65-F5344CB8AC3E}">
        <p14:creationId xmlns:p14="http://schemas.microsoft.com/office/powerpoint/2010/main" val="360258053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E2F6B-46B3-5EDE-09B4-DBFEED3940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47D313-9798-8E74-646C-75088FAE911D}"/>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982595-E667-26D2-3600-DC70D567D9CF}"/>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30668A-34C6-D35A-1FC9-779C5A8A2E6C}"/>
              </a:ext>
            </a:extLst>
          </p:cNvPr>
          <p:cNvSpPr>
            <a:spLocks noGrp="1"/>
          </p:cNvSpPr>
          <p:nvPr>
            <p:ph type="dt" sz="half" idx="10"/>
          </p:nvPr>
        </p:nvSpPr>
        <p:spPr/>
        <p:txBody>
          <a:bodyPr/>
          <a:lstStyle/>
          <a:p>
            <a:fld id="{A440A875-69F9-1E44-B9A7-51336817C984}" type="datetimeFigureOut">
              <a:rPr lang="en-US" smtClean="0"/>
              <a:t>11/10/2023</a:t>
            </a:fld>
            <a:endParaRPr lang="en-US"/>
          </a:p>
        </p:txBody>
      </p:sp>
      <p:sp>
        <p:nvSpPr>
          <p:cNvPr id="6" name="Footer Placeholder 5">
            <a:extLst>
              <a:ext uri="{FF2B5EF4-FFF2-40B4-BE49-F238E27FC236}">
                <a16:creationId xmlns:a16="http://schemas.microsoft.com/office/drawing/2014/main" id="{4C7719A7-F414-5DCF-8BA0-2F6C4A5845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0AEEFD-1EEE-C677-BA2C-2E50E3C46B4A}"/>
              </a:ext>
            </a:extLst>
          </p:cNvPr>
          <p:cNvSpPr>
            <a:spLocks noGrp="1"/>
          </p:cNvSpPr>
          <p:nvPr>
            <p:ph type="sldNum" sz="quarter" idx="12"/>
          </p:nvPr>
        </p:nvSpPr>
        <p:spPr/>
        <p:txBody>
          <a:bodyPr/>
          <a:lstStyle/>
          <a:p>
            <a:fld id="{A7426018-4005-764D-9063-AB60C3DE7FA8}" type="slidenum">
              <a:rPr lang="en-US" smtClean="0"/>
              <a:t>‹#›</a:t>
            </a:fld>
            <a:endParaRPr lang="en-US"/>
          </a:p>
        </p:txBody>
      </p:sp>
    </p:spTree>
    <p:extLst>
      <p:ext uri="{BB962C8B-B14F-4D97-AF65-F5344CB8AC3E}">
        <p14:creationId xmlns:p14="http://schemas.microsoft.com/office/powerpoint/2010/main" val="72648806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67E5A-3B5D-E3EE-1163-A423E11B1D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5CE324-5AAF-353D-5800-6F4DAF61BB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931CBE-00B3-497C-7540-133508715D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6FF931-AD12-23BB-5E41-FE74E26E37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B483D7-ACE6-1BC7-15F2-610FA16044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640218-F718-D252-B9F7-01FB5F04528A}"/>
              </a:ext>
            </a:extLst>
          </p:cNvPr>
          <p:cNvSpPr>
            <a:spLocks noGrp="1"/>
          </p:cNvSpPr>
          <p:nvPr>
            <p:ph type="dt" sz="half" idx="10"/>
          </p:nvPr>
        </p:nvSpPr>
        <p:spPr/>
        <p:txBody>
          <a:bodyPr/>
          <a:lstStyle/>
          <a:p>
            <a:fld id="{A440A875-69F9-1E44-B9A7-51336817C984}" type="datetimeFigureOut">
              <a:rPr lang="en-US" smtClean="0"/>
              <a:t>11/10/2023</a:t>
            </a:fld>
            <a:endParaRPr lang="en-US"/>
          </a:p>
        </p:txBody>
      </p:sp>
      <p:sp>
        <p:nvSpPr>
          <p:cNvPr id="8" name="Footer Placeholder 7">
            <a:extLst>
              <a:ext uri="{FF2B5EF4-FFF2-40B4-BE49-F238E27FC236}">
                <a16:creationId xmlns:a16="http://schemas.microsoft.com/office/drawing/2014/main" id="{B7FEDDD4-E73D-466F-69D5-12D6F6EDD3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A30F03-381C-9C97-7879-ED3D58C9FBE1}"/>
              </a:ext>
            </a:extLst>
          </p:cNvPr>
          <p:cNvSpPr>
            <a:spLocks noGrp="1"/>
          </p:cNvSpPr>
          <p:nvPr>
            <p:ph type="sldNum" sz="quarter" idx="12"/>
          </p:nvPr>
        </p:nvSpPr>
        <p:spPr/>
        <p:txBody>
          <a:bodyPr/>
          <a:lstStyle/>
          <a:p>
            <a:fld id="{A7426018-4005-764D-9063-AB60C3DE7FA8}" type="slidenum">
              <a:rPr lang="en-US" smtClean="0"/>
              <a:t>‹#›</a:t>
            </a:fld>
            <a:endParaRPr lang="en-US"/>
          </a:p>
        </p:txBody>
      </p:sp>
    </p:spTree>
    <p:extLst>
      <p:ext uri="{BB962C8B-B14F-4D97-AF65-F5344CB8AC3E}">
        <p14:creationId xmlns:p14="http://schemas.microsoft.com/office/powerpoint/2010/main" val="285562665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67E5A-3B5D-E3EE-1163-A423E11B1DDE}"/>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5CE324-5AAF-353D-5800-6F4DAF61BBC8}"/>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931CBE-00B3-497C-7540-133508715D3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6FF931-AD12-23BB-5E41-FE74E26E37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B483D7-ACE6-1BC7-15F2-610FA16044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640218-F718-D252-B9F7-01FB5F04528A}"/>
              </a:ext>
            </a:extLst>
          </p:cNvPr>
          <p:cNvSpPr>
            <a:spLocks noGrp="1"/>
          </p:cNvSpPr>
          <p:nvPr>
            <p:ph type="dt" sz="half" idx="10"/>
          </p:nvPr>
        </p:nvSpPr>
        <p:spPr/>
        <p:txBody>
          <a:bodyPr/>
          <a:lstStyle/>
          <a:p>
            <a:fld id="{A440A875-69F9-1E44-B9A7-51336817C984}" type="datetimeFigureOut">
              <a:rPr lang="en-US" smtClean="0"/>
              <a:t>11/10/2023</a:t>
            </a:fld>
            <a:endParaRPr lang="en-US"/>
          </a:p>
        </p:txBody>
      </p:sp>
      <p:sp>
        <p:nvSpPr>
          <p:cNvPr id="8" name="Footer Placeholder 7">
            <a:extLst>
              <a:ext uri="{FF2B5EF4-FFF2-40B4-BE49-F238E27FC236}">
                <a16:creationId xmlns:a16="http://schemas.microsoft.com/office/drawing/2014/main" id="{B7FEDDD4-E73D-466F-69D5-12D6F6EDD3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A30F03-381C-9C97-7879-ED3D58C9FBE1}"/>
              </a:ext>
            </a:extLst>
          </p:cNvPr>
          <p:cNvSpPr>
            <a:spLocks noGrp="1"/>
          </p:cNvSpPr>
          <p:nvPr>
            <p:ph type="sldNum" sz="quarter" idx="12"/>
          </p:nvPr>
        </p:nvSpPr>
        <p:spPr/>
        <p:txBody>
          <a:bodyPr/>
          <a:lstStyle/>
          <a:p>
            <a:fld id="{A7426018-4005-764D-9063-AB60C3DE7FA8}" type="slidenum">
              <a:rPr lang="en-US" smtClean="0"/>
              <a:t>‹#›</a:t>
            </a:fld>
            <a:endParaRPr lang="en-US"/>
          </a:p>
        </p:txBody>
      </p:sp>
    </p:spTree>
    <p:extLst>
      <p:ext uri="{BB962C8B-B14F-4D97-AF65-F5344CB8AC3E}">
        <p14:creationId xmlns:p14="http://schemas.microsoft.com/office/powerpoint/2010/main" val="348097431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F0EC0-4E03-F1E7-3AA0-1836BEE468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2AB092-2027-715C-DD05-BBE49EF1C2E5}"/>
              </a:ext>
            </a:extLst>
          </p:cNvPr>
          <p:cNvSpPr>
            <a:spLocks noGrp="1"/>
          </p:cNvSpPr>
          <p:nvPr>
            <p:ph type="dt" sz="half" idx="10"/>
          </p:nvPr>
        </p:nvSpPr>
        <p:spPr/>
        <p:txBody>
          <a:bodyPr/>
          <a:lstStyle/>
          <a:p>
            <a:fld id="{A440A875-69F9-1E44-B9A7-51336817C984}" type="datetimeFigureOut">
              <a:rPr lang="en-US" smtClean="0"/>
              <a:t>11/10/2023</a:t>
            </a:fld>
            <a:endParaRPr lang="en-US"/>
          </a:p>
        </p:txBody>
      </p:sp>
      <p:sp>
        <p:nvSpPr>
          <p:cNvPr id="4" name="Footer Placeholder 3">
            <a:extLst>
              <a:ext uri="{FF2B5EF4-FFF2-40B4-BE49-F238E27FC236}">
                <a16:creationId xmlns:a16="http://schemas.microsoft.com/office/drawing/2014/main" id="{F3A1CFAA-8A0D-64E4-4E77-A7365B469A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7EC4F4-8FD9-A9EB-047E-8D026689A1D0}"/>
              </a:ext>
            </a:extLst>
          </p:cNvPr>
          <p:cNvSpPr>
            <a:spLocks noGrp="1"/>
          </p:cNvSpPr>
          <p:nvPr>
            <p:ph type="sldNum" sz="quarter" idx="12"/>
          </p:nvPr>
        </p:nvSpPr>
        <p:spPr/>
        <p:txBody>
          <a:bodyPr/>
          <a:lstStyle/>
          <a:p>
            <a:fld id="{A7426018-4005-764D-9063-AB60C3DE7FA8}" type="slidenum">
              <a:rPr lang="en-US" smtClean="0"/>
              <a:t>‹#›</a:t>
            </a:fld>
            <a:endParaRPr lang="en-US"/>
          </a:p>
        </p:txBody>
      </p:sp>
    </p:spTree>
    <p:extLst>
      <p:ext uri="{BB962C8B-B14F-4D97-AF65-F5344CB8AC3E}">
        <p14:creationId xmlns:p14="http://schemas.microsoft.com/office/powerpoint/2010/main" val="231511891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498EDF-3D7A-FFEB-8D5F-F054684C5239}"/>
              </a:ext>
            </a:extLst>
          </p:cNvPr>
          <p:cNvSpPr>
            <a:spLocks noGrp="1"/>
          </p:cNvSpPr>
          <p:nvPr>
            <p:ph type="dt" sz="half" idx="10"/>
          </p:nvPr>
        </p:nvSpPr>
        <p:spPr/>
        <p:txBody>
          <a:bodyPr/>
          <a:lstStyle/>
          <a:p>
            <a:fld id="{A440A875-69F9-1E44-B9A7-51336817C984}" type="datetimeFigureOut">
              <a:rPr lang="en-US" smtClean="0"/>
              <a:t>11/10/2023</a:t>
            </a:fld>
            <a:endParaRPr lang="en-US"/>
          </a:p>
        </p:txBody>
      </p:sp>
      <p:sp>
        <p:nvSpPr>
          <p:cNvPr id="3" name="Footer Placeholder 2">
            <a:extLst>
              <a:ext uri="{FF2B5EF4-FFF2-40B4-BE49-F238E27FC236}">
                <a16:creationId xmlns:a16="http://schemas.microsoft.com/office/drawing/2014/main" id="{D0A1C0E7-3B14-81F1-9971-C9FDDDC3BC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3935D7-4D94-65F9-1BE9-A03540206CEB}"/>
              </a:ext>
            </a:extLst>
          </p:cNvPr>
          <p:cNvSpPr>
            <a:spLocks noGrp="1"/>
          </p:cNvSpPr>
          <p:nvPr>
            <p:ph type="sldNum" sz="quarter" idx="12"/>
          </p:nvPr>
        </p:nvSpPr>
        <p:spPr/>
        <p:txBody>
          <a:bodyPr/>
          <a:lstStyle/>
          <a:p>
            <a:fld id="{A7426018-4005-764D-9063-AB60C3DE7FA8}" type="slidenum">
              <a:rPr lang="en-US" smtClean="0"/>
              <a:t>‹#›</a:t>
            </a:fld>
            <a:endParaRPr lang="en-US"/>
          </a:p>
        </p:txBody>
      </p:sp>
    </p:spTree>
    <p:extLst>
      <p:ext uri="{BB962C8B-B14F-4D97-AF65-F5344CB8AC3E}">
        <p14:creationId xmlns:p14="http://schemas.microsoft.com/office/powerpoint/2010/main" val="42324309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73F765-0E74-40FF-A4CA-CFA475CC7509}" type="datetime1">
              <a:rPr lang="en-US" smtClean="0"/>
              <a:t>11/10/2023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11980835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BA418-5DA4-782E-9C4C-73E0E55C5C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660490-F256-E8D7-7150-772E2D5CCE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78B38-7593-D802-CC9A-232A9C3A6B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FE5308-EE73-6CE1-BD69-771BA0B87CA0}"/>
              </a:ext>
            </a:extLst>
          </p:cNvPr>
          <p:cNvSpPr>
            <a:spLocks noGrp="1"/>
          </p:cNvSpPr>
          <p:nvPr>
            <p:ph type="dt" sz="half" idx="10"/>
          </p:nvPr>
        </p:nvSpPr>
        <p:spPr/>
        <p:txBody>
          <a:bodyPr/>
          <a:lstStyle/>
          <a:p>
            <a:fld id="{A440A875-69F9-1E44-B9A7-51336817C984}" type="datetimeFigureOut">
              <a:rPr lang="en-US" smtClean="0"/>
              <a:t>11/10/2023</a:t>
            </a:fld>
            <a:endParaRPr lang="en-US"/>
          </a:p>
        </p:txBody>
      </p:sp>
      <p:sp>
        <p:nvSpPr>
          <p:cNvPr id="6" name="Footer Placeholder 5">
            <a:extLst>
              <a:ext uri="{FF2B5EF4-FFF2-40B4-BE49-F238E27FC236}">
                <a16:creationId xmlns:a16="http://schemas.microsoft.com/office/drawing/2014/main" id="{8C3B5C3E-9627-5207-12EC-713690F1E3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99D56B-498C-7964-D075-A22DAAB86656}"/>
              </a:ext>
            </a:extLst>
          </p:cNvPr>
          <p:cNvSpPr>
            <a:spLocks noGrp="1"/>
          </p:cNvSpPr>
          <p:nvPr>
            <p:ph type="sldNum" sz="quarter" idx="12"/>
          </p:nvPr>
        </p:nvSpPr>
        <p:spPr/>
        <p:txBody>
          <a:bodyPr/>
          <a:lstStyle/>
          <a:p>
            <a:fld id="{A7426018-4005-764D-9063-AB60C3DE7FA8}" type="slidenum">
              <a:rPr lang="en-US" smtClean="0"/>
              <a:t>‹#›</a:t>
            </a:fld>
            <a:endParaRPr lang="en-US"/>
          </a:p>
        </p:txBody>
      </p:sp>
    </p:spTree>
    <p:extLst>
      <p:ext uri="{BB962C8B-B14F-4D97-AF65-F5344CB8AC3E}">
        <p14:creationId xmlns:p14="http://schemas.microsoft.com/office/powerpoint/2010/main" val="71199347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D19C8-2A38-7B08-821F-E6D3E2B2BC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601427-2ED7-655F-BF48-F7ED2C37DB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35083A-8574-B026-C963-C4B10B9767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D5B35-2359-67A0-118F-5AB12433E668}"/>
              </a:ext>
            </a:extLst>
          </p:cNvPr>
          <p:cNvSpPr>
            <a:spLocks noGrp="1"/>
          </p:cNvSpPr>
          <p:nvPr>
            <p:ph type="dt" sz="half" idx="10"/>
          </p:nvPr>
        </p:nvSpPr>
        <p:spPr/>
        <p:txBody>
          <a:bodyPr/>
          <a:lstStyle/>
          <a:p>
            <a:fld id="{A440A875-69F9-1E44-B9A7-51336817C984}" type="datetimeFigureOut">
              <a:rPr lang="en-US" smtClean="0"/>
              <a:t>11/10/2023</a:t>
            </a:fld>
            <a:endParaRPr lang="en-US"/>
          </a:p>
        </p:txBody>
      </p:sp>
      <p:sp>
        <p:nvSpPr>
          <p:cNvPr id="6" name="Footer Placeholder 5">
            <a:extLst>
              <a:ext uri="{FF2B5EF4-FFF2-40B4-BE49-F238E27FC236}">
                <a16:creationId xmlns:a16="http://schemas.microsoft.com/office/drawing/2014/main" id="{96503547-5F45-E9FB-F264-8A9FA79B02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97DB1A-B69F-48BB-CCFB-8CC8B2FEDA92}"/>
              </a:ext>
            </a:extLst>
          </p:cNvPr>
          <p:cNvSpPr>
            <a:spLocks noGrp="1"/>
          </p:cNvSpPr>
          <p:nvPr>
            <p:ph type="sldNum" sz="quarter" idx="12"/>
          </p:nvPr>
        </p:nvSpPr>
        <p:spPr/>
        <p:txBody>
          <a:bodyPr/>
          <a:lstStyle/>
          <a:p>
            <a:fld id="{A7426018-4005-764D-9063-AB60C3DE7FA8}" type="slidenum">
              <a:rPr lang="en-US" smtClean="0"/>
              <a:t>‹#›</a:t>
            </a:fld>
            <a:endParaRPr lang="en-US"/>
          </a:p>
        </p:txBody>
      </p:sp>
    </p:spTree>
    <p:extLst>
      <p:ext uri="{BB962C8B-B14F-4D97-AF65-F5344CB8AC3E}">
        <p14:creationId xmlns:p14="http://schemas.microsoft.com/office/powerpoint/2010/main" val="36934828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BA418-5DA4-782E-9C4C-73E0E55C5C44}"/>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660490-F256-E8D7-7150-772E2D5CCE3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78B38-7593-D802-CC9A-232A9C3A6B34}"/>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FE5308-EE73-6CE1-BD69-771BA0B87CA0}"/>
              </a:ext>
            </a:extLst>
          </p:cNvPr>
          <p:cNvSpPr>
            <a:spLocks noGrp="1"/>
          </p:cNvSpPr>
          <p:nvPr>
            <p:ph type="dt" sz="half" idx="10"/>
          </p:nvPr>
        </p:nvSpPr>
        <p:spPr/>
        <p:txBody>
          <a:bodyPr/>
          <a:lstStyle/>
          <a:p>
            <a:fld id="{A440A875-69F9-1E44-B9A7-51336817C984}" type="datetimeFigureOut">
              <a:rPr lang="en-US" smtClean="0"/>
              <a:t>11/10/2023</a:t>
            </a:fld>
            <a:endParaRPr lang="en-US"/>
          </a:p>
        </p:txBody>
      </p:sp>
      <p:sp>
        <p:nvSpPr>
          <p:cNvPr id="6" name="Footer Placeholder 5">
            <a:extLst>
              <a:ext uri="{FF2B5EF4-FFF2-40B4-BE49-F238E27FC236}">
                <a16:creationId xmlns:a16="http://schemas.microsoft.com/office/drawing/2014/main" id="{8C3B5C3E-9627-5207-12EC-713690F1E3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99D56B-498C-7964-D075-A22DAAB86656}"/>
              </a:ext>
            </a:extLst>
          </p:cNvPr>
          <p:cNvSpPr>
            <a:spLocks noGrp="1"/>
          </p:cNvSpPr>
          <p:nvPr>
            <p:ph type="sldNum" sz="quarter" idx="12"/>
          </p:nvPr>
        </p:nvSpPr>
        <p:spPr/>
        <p:txBody>
          <a:bodyPr/>
          <a:lstStyle/>
          <a:p>
            <a:fld id="{A7426018-4005-764D-9063-AB60C3DE7FA8}" type="slidenum">
              <a:rPr lang="en-US" smtClean="0"/>
              <a:t>‹#›</a:t>
            </a:fld>
            <a:endParaRPr lang="en-US"/>
          </a:p>
        </p:txBody>
      </p:sp>
    </p:spTree>
    <p:extLst>
      <p:ext uri="{BB962C8B-B14F-4D97-AF65-F5344CB8AC3E}">
        <p14:creationId xmlns:p14="http://schemas.microsoft.com/office/powerpoint/2010/main" val="152765150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D19C8-2A38-7B08-821F-E6D3E2B2BC6C}"/>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601427-2ED7-655F-BF48-F7ED2C37DB30}"/>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EF35083A-8574-B026-C963-C4B10B976761}"/>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D5B35-2359-67A0-118F-5AB12433E668}"/>
              </a:ext>
            </a:extLst>
          </p:cNvPr>
          <p:cNvSpPr>
            <a:spLocks noGrp="1"/>
          </p:cNvSpPr>
          <p:nvPr>
            <p:ph type="dt" sz="half" idx="10"/>
          </p:nvPr>
        </p:nvSpPr>
        <p:spPr/>
        <p:txBody>
          <a:bodyPr/>
          <a:lstStyle/>
          <a:p>
            <a:fld id="{A440A875-69F9-1E44-B9A7-51336817C984}" type="datetimeFigureOut">
              <a:rPr lang="en-US" smtClean="0"/>
              <a:t>11/10/2023</a:t>
            </a:fld>
            <a:endParaRPr lang="en-US"/>
          </a:p>
        </p:txBody>
      </p:sp>
      <p:sp>
        <p:nvSpPr>
          <p:cNvPr id="6" name="Footer Placeholder 5">
            <a:extLst>
              <a:ext uri="{FF2B5EF4-FFF2-40B4-BE49-F238E27FC236}">
                <a16:creationId xmlns:a16="http://schemas.microsoft.com/office/drawing/2014/main" id="{96503547-5F45-E9FB-F264-8A9FA79B02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97DB1A-B69F-48BB-CCFB-8CC8B2FEDA92}"/>
              </a:ext>
            </a:extLst>
          </p:cNvPr>
          <p:cNvSpPr>
            <a:spLocks noGrp="1"/>
          </p:cNvSpPr>
          <p:nvPr>
            <p:ph type="sldNum" sz="quarter" idx="12"/>
          </p:nvPr>
        </p:nvSpPr>
        <p:spPr/>
        <p:txBody>
          <a:bodyPr/>
          <a:lstStyle/>
          <a:p>
            <a:fld id="{A7426018-4005-764D-9063-AB60C3DE7FA8}" type="slidenum">
              <a:rPr lang="en-US" smtClean="0"/>
              <a:t>‹#›</a:t>
            </a:fld>
            <a:endParaRPr lang="en-US"/>
          </a:p>
        </p:txBody>
      </p:sp>
    </p:spTree>
    <p:extLst>
      <p:ext uri="{BB962C8B-B14F-4D97-AF65-F5344CB8AC3E}">
        <p14:creationId xmlns:p14="http://schemas.microsoft.com/office/powerpoint/2010/main" val="249879955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A5F6-CE83-99CE-09FC-A2ADF2C947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488A4F-562C-77D7-62D8-3787AA060F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0D459C-4A6E-14DD-B471-E4CF23F0D72F}"/>
              </a:ext>
            </a:extLst>
          </p:cNvPr>
          <p:cNvSpPr>
            <a:spLocks noGrp="1"/>
          </p:cNvSpPr>
          <p:nvPr>
            <p:ph type="dt" sz="half" idx="10"/>
          </p:nvPr>
        </p:nvSpPr>
        <p:spPr/>
        <p:txBody>
          <a:bodyPr/>
          <a:lstStyle/>
          <a:p>
            <a:fld id="{A440A875-69F9-1E44-B9A7-51336817C984}" type="datetimeFigureOut">
              <a:rPr lang="en-US" smtClean="0"/>
              <a:t>11/10/2023</a:t>
            </a:fld>
            <a:endParaRPr lang="en-US"/>
          </a:p>
        </p:txBody>
      </p:sp>
      <p:sp>
        <p:nvSpPr>
          <p:cNvPr id="5" name="Footer Placeholder 4">
            <a:extLst>
              <a:ext uri="{FF2B5EF4-FFF2-40B4-BE49-F238E27FC236}">
                <a16:creationId xmlns:a16="http://schemas.microsoft.com/office/drawing/2014/main" id="{F70DE61D-77CE-BC1B-1A57-18FF5804D6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C655C-9A73-A685-E490-56483E5BF39C}"/>
              </a:ext>
            </a:extLst>
          </p:cNvPr>
          <p:cNvSpPr>
            <a:spLocks noGrp="1"/>
          </p:cNvSpPr>
          <p:nvPr>
            <p:ph type="sldNum" sz="quarter" idx="12"/>
          </p:nvPr>
        </p:nvSpPr>
        <p:spPr/>
        <p:txBody>
          <a:bodyPr/>
          <a:lstStyle/>
          <a:p>
            <a:fld id="{A7426018-4005-764D-9063-AB60C3DE7FA8}" type="slidenum">
              <a:rPr lang="en-US" smtClean="0"/>
              <a:t>‹#›</a:t>
            </a:fld>
            <a:endParaRPr lang="en-US"/>
          </a:p>
        </p:txBody>
      </p:sp>
    </p:spTree>
    <p:extLst>
      <p:ext uri="{BB962C8B-B14F-4D97-AF65-F5344CB8AC3E}">
        <p14:creationId xmlns:p14="http://schemas.microsoft.com/office/powerpoint/2010/main" val="101831964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3CD125-1A4A-0E8F-A1AD-257A6285A4E6}"/>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890B83-17DC-432E-1414-7ED07AE6B4C6}"/>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AF4B4-706F-12E8-05D8-E149E41DB17E}"/>
              </a:ext>
            </a:extLst>
          </p:cNvPr>
          <p:cNvSpPr>
            <a:spLocks noGrp="1"/>
          </p:cNvSpPr>
          <p:nvPr>
            <p:ph type="dt" sz="half" idx="10"/>
          </p:nvPr>
        </p:nvSpPr>
        <p:spPr/>
        <p:txBody>
          <a:bodyPr/>
          <a:lstStyle/>
          <a:p>
            <a:fld id="{A440A875-69F9-1E44-B9A7-51336817C984}" type="datetimeFigureOut">
              <a:rPr lang="en-US" smtClean="0"/>
              <a:t>11/10/2023</a:t>
            </a:fld>
            <a:endParaRPr lang="en-US"/>
          </a:p>
        </p:txBody>
      </p:sp>
      <p:sp>
        <p:nvSpPr>
          <p:cNvPr id="5" name="Footer Placeholder 4">
            <a:extLst>
              <a:ext uri="{FF2B5EF4-FFF2-40B4-BE49-F238E27FC236}">
                <a16:creationId xmlns:a16="http://schemas.microsoft.com/office/drawing/2014/main" id="{1DC5D646-4057-B6C1-C5E3-B60CEEF442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CEE96A-9E0A-5FBF-625C-3F7A05DD42E7}"/>
              </a:ext>
            </a:extLst>
          </p:cNvPr>
          <p:cNvSpPr>
            <a:spLocks noGrp="1"/>
          </p:cNvSpPr>
          <p:nvPr>
            <p:ph type="sldNum" sz="quarter" idx="12"/>
          </p:nvPr>
        </p:nvSpPr>
        <p:spPr/>
        <p:txBody>
          <a:bodyPr/>
          <a:lstStyle/>
          <a:p>
            <a:fld id="{A7426018-4005-764D-9063-AB60C3DE7FA8}" type="slidenum">
              <a:rPr lang="en-US" smtClean="0"/>
              <a:t>‹#›</a:t>
            </a:fld>
            <a:endParaRPr lang="en-US"/>
          </a:p>
        </p:txBody>
      </p:sp>
    </p:spTree>
    <p:extLst>
      <p:ext uri="{BB962C8B-B14F-4D97-AF65-F5344CB8AC3E}">
        <p14:creationId xmlns:p14="http://schemas.microsoft.com/office/powerpoint/2010/main" val="120053095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noProof="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71" y="6409399"/>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noProof="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41"/>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a:p>
        </p:txBody>
      </p:sp>
      <p:grpSp>
        <p:nvGrpSpPr>
          <p:cNvPr id="11" name="Group 10">
            <a:extLst>
              <a:ext uri="{FF2B5EF4-FFF2-40B4-BE49-F238E27FC236}">
                <a16:creationId xmlns:a16="http://schemas.microsoft.com/office/drawing/2014/main" id="{322A2F12-9117-4B68-80A7-10EC293F01F8}"/>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AAF7CCD5-D217-463B-844E-D697B3459C91}"/>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noProof="0"/>
            </a:p>
          </p:txBody>
        </p:sp>
        <p:sp>
          <p:nvSpPr>
            <p:cNvPr id="13" name="Freeform 6">
              <a:extLst>
                <a:ext uri="{FF2B5EF4-FFF2-40B4-BE49-F238E27FC236}">
                  <a16:creationId xmlns:a16="http://schemas.microsoft.com/office/drawing/2014/main" id="{470AB33E-36FA-416E-9307-1C85125C0DA4}"/>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noProof="0"/>
            </a:p>
          </p:txBody>
        </p:sp>
        <p:sp>
          <p:nvSpPr>
            <p:cNvPr id="14" name="Freeform 7">
              <a:extLst>
                <a:ext uri="{FF2B5EF4-FFF2-40B4-BE49-F238E27FC236}">
                  <a16:creationId xmlns:a16="http://schemas.microsoft.com/office/drawing/2014/main" id="{52518C90-D74B-4D84-AE06-554644DE33DC}"/>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noProof="0"/>
            </a:p>
          </p:txBody>
        </p:sp>
      </p:grpSp>
      <p:sp>
        <p:nvSpPr>
          <p:cNvPr id="3" name="Text Placeholder 2">
            <a:extLst>
              <a:ext uri="{FF2B5EF4-FFF2-40B4-BE49-F238E27FC236}">
                <a16:creationId xmlns:a16="http://schemas.microsoft.com/office/drawing/2014/main" id="{7E3A6D02-D902-4B4A-B727-07D0E5BBC359}"/>
              </a:ext>
            </a:extLst>
          </p:cNvPr>
          <p:cNvSpPr>
            <a:spLocks noGrp="1"/>
          </p:cNvSpPr>
          <p:nvPr>
            <p:ph type="body" sz="quarter" idx="13"/>
          </p:nvPr>
        </p:nvSpPr>
        <p:spPr>
          <a:xfrm>
            <a:off x="1447800" y="1847056"/>
            <a:ext cx="9296400" cy="3163888"/>
          </a:xfrm>
        </p:spPr>
        <p:txBody>
          <a:bodyPr anchor="ctr">
            <a:normAutofit/>
          </a:bodyPr>
          <a:lstStyle>
            <a:lvl1pPr marL="0" indent="0" algn="ctr">
              <a:buNone/>
              <a:defRPr sz="6000"/>
            </a:lvl1pPr>
            <a:lvl2pPr marL="457246" indent="0">
              <a:buNone/>
              <a:defRPr/>
            </a:lvl2pPr>
          </a:lstStyle>
          <a:p>
            <a:pPr lvl="0"/>
            <a:r>
              <a:rPr lang="en-US" noProof="0"/>
              <a:t>Click to edit Master text styles</a:t>
            </a:r>
          </a:p>
        </p:txBody>
      </p:sp>
      <p:pic>
        <p:nvPicPr>
          <p:cNvPr id="15" name="Picture 14" descr="Logo&#10;&#10;Description automatically generated">
            <a:extLst>
              <a:ext uri="{FF2B5EF4-FFF2-40B4-BE49-F238E27FC236}">
                <a16:creationId xmlns:a16="http://schemas.microsoft.com/office/drawing/2014/main" id="{FEC773F1-A876-2A49-96B3-75FF9C3623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940" y="6074203"/>
            <a:ext cx="1577557" cy="676097"/>
          </a:xfrm>
          <a:prstGeom prst="rect">
            <a:avLst/>
          </a:prstGeom>
        </p:spPr>
      </p:pic>
    </p:spTree>
    <p:extLst>
      <p:ext uri="{BB962C8B-B14F-4D97-AF65-F5344CB8AC3E}">
        <p14:creationId xmlns:p14="http://schemas.microsoft.com/office/powerpoint/2010/main" val="83784918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noProof="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70" y="6409398"/>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noProof="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40"/>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a:p>
        </p:txBody>
      </p:sp>
      <p:grpSp>
        <p:nvGrpSpPr>
          <p:cNvPr id="11" name="Group 10">
            <a:extLst>
              <a:ext uri="{FF2B5EF4-FFF2-40B4-BE49-F238E27FC236}">
                <a16:creationId xmlns:a16="http://schemas.microsoft.com/office/drawing/2014/main" id="{322A2F12-9117-4B68-80A7-10EC293F01F8}"/>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AAF7CCD5-D217-463B-844E-D697B3459C91}"/>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noProof="0"/>
            </a:p>
          </p:txBody>
        </p:sp>
        <p:sp>
          <p:nvSpPr>
            <p:cNvPr id="13" name="Freeform 6">
              <a:extLst>
                <a:ext uri="{FF2B5EF4-FFF2-40B4-BE49-F238E27FC236}">
                  <a16:creationId xmlns:a16="http://schemas.microsoft.com/office/drawing/2014/main" id="{470AB33E-36FA-416E-9307-1C85125C0DA4}"/>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noProof="0"/>
            </a:p>
          </p:txBody>
        </p:sp>
        <p:sp>
          <p:nvSpPr>
            <p:cNvPr id="14" name="Freeform 7">
              <a:extLst>
                <a:ext uri="{FF2B5EF4-FFF2-40B4-BE49-F238E27FC236}">
                  <a16:creationId xmlns:a16="http://schemas.microsoft.com/office/drawing/2014/main" id="{52518C90-D74B-4D84-AE06-554644DE33DC}"/>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noProof="0"/>
            </a:p>
          </p:txBody>
        </p:sp>
      </p:grpSp>
      <p:sp>
        <p:nvSpPr>
          <p:cNvPr id="3" name="Text Placeholder 2">
            <a:extLst>
              <a:ext uri="{FF2B5EF4-FFF2-40B4-BE49-F238E27FC236}">
                <a16:creationId xmlns:a16="http://schemas.microsoft.com/office/drawing/2014/main" id="{7E3A6D02-D902-4B4A-B727-07D0E5BBC359}"/>
              </a:ext>
            </a:extLst>
          </p:cNvPr>
          <p:cNvSpPr>
            <a:spLocks noGrp="1"/>
          </p:cNvSpPr>
          <p:nvPr>
            <p:ph type="body" sz="quarter" idx="13"/>
          </p:nvPr>
        </p:nvSpPr>
        <p:spPr>
          <a:xfrm>
            <a:off x="1447800" y="1847056"/>
            <a:ext cx="9296400" cy="3163888"/>
          </a:xfrm>
        </p:spPr>
        <p:txBody>
          <a:bodyPr anchor="ctr">
            <a:normAutofit/>
          </a:bodyPr>
          <a:lstStyle>
            <a:lvl1pPr marL="0" indent="0" algn="ctr">
              <a:buNone/>
              <a:defRPr sz="6000"/>
            </a:lvl1pPr>
            <a:lvl2pPr marL="457223" indent="0">
              <a:buNone/>
              <a:defRPr/>
            </a:lvl2pPr>
          </a:lstStyle>
          <a:p>
            <a:pPr lvl="0"/>
            <a:r>
              <a:rPr lang="en-US" noProof="0"/>
              <a:t>Click to edit Master text styles</a:t>
            </a:r>
          </a:p>
        </p:txBody>
      </p:sp>
      <p:pic>
        <p:nvPicPr>
          <p:cNvPr id="15" name="Picture 14" descr="Logo&#10;&#10;Description automatically generated">
            <a:extLst>
              <a:ext uri="{FF2B5EF4-FFF2-40B4-BE49-F238E27FC236}">
                <a16:creationId xmlns:a16="http://schemas.microsoft.com/office/drawing/2014/main" id="{FEC773F1-A876-2A49-96B3-75FF9C36239E}"/>
              </a:ext>
            </a:extLst>
          </p:cNvPr>
          <p:cNvPicPr>
            <a:picLocks noChangeAspect="1"/>
          </p:cNvPicPr>
          <p:nvPr userDrawn="1"/>
        </p:nvPicPr>
        <p:blipFill>
          <a:blip r:embed="rId2"/>
          <a:stretch>
            <a:fillRect/>
          </a:stretch>
        </p:blipFill>
        <p:spPr>
          <a:xfrm>
            <a:off x="515939" y="6074202"/>
            <a:ext cx="1577557" cy="676097"/>
          </a:xfrm>
          <a:prstGeom prst="rect">
            <a:avLst/>
          </a:prstGeom>
        </p:spPr>
      </p:pic>
    </p:spTree>
    <p:extLst>
      <p:ext uri="{BB962C8B-B14F-4D97-AF65-F5344CB8AC3E}">
        <p14:creationId xmlns:p14="http://schemas.microsoft.com/office/powerpoint/2010/main" val="44361902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noProof="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71" y="6409399"/>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noProof="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41"/>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a:p>
        </p:txBody>
      </p:sp>
      <p:grpSp>
        <p:nvGrpSpPr>
          <p:cNvPr id="11" name="Group 10">
            <a:extLst>
              <a:ext uri="{FF2B5EF4-FFF2-40B4-BE49-F238E27FC236}">
                <a16:creationId xmlns:a16="http://schemas.microsoft.com/office/drawing/2014/main" id="{322A2F12-9117-4B68-80A7-10EC293F01F8}"/>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AAF7CCD5-D217-463B-844E-D697B3459C91}"/>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noProof="0"/>
            </a:p>
          </p:txBody>
        </p:sp>
        <p:sp>
          <p:nvSpPr>
            <p:cNvPr id="13" name="Freeform 6">
              <a:extLst>
                <a:ext uri="{FF2B5EF4-FFF2-40B4-BE49-F238E27FC236}">
                  <a16:creationId xmlns:a16="http://schemas.microsoft.com/office/drawing/2014/main" id="{470AB33E-36FA-416E-9307-1C85125C0DA4}"/>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noProof="0"/>
            </a:p>
          </p:txBody>
        </p:sp>
        <p:sp>
          <p:nvSpPr>
            <p:cNvPr id="14" name="Freeform 7">
              <a:extLst>
                <a:ext uri="{FF2B5EF4-FFF2-40B4-BE49-F238E27FC236}">
                  <a16:creationId xmlns:a16="http://schemas.microsoft.com/office/drawing/2014/main" id="{52518C90-D74B-4D84-AE06-554644DE33DC}"/>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noProof="0"/>
            </a:p>
          </p:txBody>
        </p:sp>
      </p:grpSp>
      <p:sp>
        <p:nvSpPr>
          <p:cNvPr id="3" name="Text Placeholder 2">
            <a:extLst>
              <a:ext uri="{FF2B5EF4-FFF2-40B4-BE49-F238E27FC236}">
                <a16:creationId xmlns:a16="http://schemas.microsoft.com/office/drawing/2014/main" id="{7E3A6D02-D902-4B4A-B727-07D0E5BBC359}"/>
              </a:ext>
            </a:extLst>
          </p:cNvPr>
          <p:cNvSpPr>
            <a:spLocks noGrp="1"/>
          </p:cNvSpPr>
          <p:nvPr>
            <p:ph type="body" sz="quarter" idx="13"/>
          </p:nvPr>
        </p:nvSpPr>
        <p:spPr>
          <a:xfrm>
            <a:off x="1447800" y="1847056"/>
            <a:ext cx="9296400" cy="3163888"/>
          </a:xfrm>
        </p:spPr>
        <p:txBody>
          <a:bodyPr anchor="ctr">
            <a:normAutofit/>
          </a:bodyPr>
          <a:lstStyle>
            <a:lvl1pPr marL="0" indent="0" algn="ctr">
              <a:buNone/>
              <a:defRPr sz="6000"/>
            </a:lvl1pPr>
            <a:lvl2pPr marL="457246" indent="0">
              <a:buNone/>
              <a:defRPr/>
            </a:lvl2pPr>
          </a:lstStyle>
          <a:p>
            <a:pPr lvl="0"/>
            <a:r>
              <a:rPr lang="en-US" noProof="0"/>
              <a:t>Click to edit Master text styles</a:t>
            </a:r>
          </a:p>
        </p:txBody>
      </p:sp>
      <p:pic>
        <p:nvPicPr>
          <p:cNvPr id="15" name="Picture 14" descr="Logo&#10;&#10;Description automatically generated">
            <a:extLst>
              <a:ext uri="{FF2B5EF4-FFF2-40B4-BE49-F238E27FC236}">
                <a16:creationId xmlns:a16="http://schemas.microsoft.com/office/drawing/2014/main" id="{FEC773F1-A876-2A49-96B3-75FF9C36239E}"/>
              </a:ext>
            </a:extLst>
          </p:cNvPr>
          <p:cNvPicPr>
            <a:picLocks noChangeAspect="1"/>
          </p:cNvPicPr>
          <p:nvPr userDrawn="1"/>
        </p:nvPicPr>
        <p:blipFill>
          <a:blip r:embed="rId2"/>
          <a:stretch>
            <a:fillRect/>
          </a:stretch>
        </p:blipFill>
        <p:spPr>
          <a:xfrm>
            <a:off x="515940" y="6074203"/>
            <a:ext cx="1577557" cy="676097"/>
          </a:xfrm>
          <a:prstGeom prst="rect">
            <a:avLst/>
          </a:prstGeom>
        </p:spPr>
      </p:pic>
    </p:spTree>
    <p:extLst>
      <p:ext uri="{BB962C8B-B14F-4D97-AF65-F5344CB8AC3E}">
        <p14:creationId xmlns:p14="http://schemas.microsoft.com/office/powerpoint/2010/main" val="83784918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914446"/>
            <a:fld id="{033C0C70-6D5E-4A79-8335-2122EC51AFC9}" type="datetimeFigureOut">
              <a:rPr lang="en-US" smtClean="0">
                <a:solidFill>
                  <a:prstClr val="black">
                    <a:tint val="75000"/>
                  </a:prstClr>
                </a:solidFill>
              </a:rPr>
              <a:pPr defTabSz="914446"/>
              <a:t>11/10/2023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4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446"/>
            <a:fld id="{795EA690-90D2-49FF-8FC8-CBA419B115DE}"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3708075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7516EC-391A-41EF-ADFC-D5155D588C6C}" type="datetime1">
              <a:rPr lang="en-US" smtClean="0"/>
              <a:t>11/10/2023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332278017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934" b="1" i="0">
                <a:solidFill>
                  <a:srgbClr val="462069"/>
                </a:solidFill>
                <a:latin typeface="Cambria"/>
                <a:cs typeface="Cambria"/>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2623612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913199"/>
          </a:xfrm>
          <a:prstGeom prst="rect">
            <a:avLst/>
          </a:prstGeom>
        </p:spPr>
        <p:txBody>
          <a:bodyPr wrap="square" lIns="0" tIns="0" rIns="0" bIns="0">
            <a:spAutoFit/>
          </a:bodyPr>
          <a:lstStyle>
            <a:lvl1pPr>
              <a:defRPr sz="5934" b="1" i="0">
                <a:solidFill>
                  <a:schemeClr val="bg1"/>
                </a:solidFill>
                <a:latin typeface="Cambria"/>
                <a:cs typeface="Cambria"/>
              </a:defRPr>
            </a:lvl1pPr>
          </a:lstStyle>
          <a:p>
            <a:endParaRPr/>
          </a:p>
        </p:txBody>
      </p:sp>
      <p:sp>
        <p:nvSpPr>
          <p:cNvPr id="3" name="Holder 3"/>
          <p:cNvSpPr>
            <a:spLocks noGrp="1"/>
          </p:cNvSpPr>
          <p:nvPr>
            <p:ph type="subTitle" idx="4"/>
          </p:nvPr>
        </p:nvSpPr>
        <p:spPr>
          <a:xfrm>
            <a:off x="1828800" y="3840480"/>
            <a:ext cx="8534400" cy="318100"/>
          </a:xfrm>
          <a:prstGeom prst="rect">
            <a:avLst/>
          </a:prstGeom>
        </p:spPr>
        <p:txBody>
          <a:bodyPr wrap="square" lIns="0" tIns="0" rIns="0" bIns="0">
            <a:spAutoFit/>
          </a:bodyPr>
          <a:lstStyle>
            <a:lvl1pPr>
              <a:defRPr sz="2067" b="0" i="0">
                <a:solidFill>
                  <a:srgbClr val="462069"/>
                </a:solidFill>
                <a:latin typeface="Cambria"/>
                <a:cs typeface="Cambri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253125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699701" y="195813"/>
            <a:ext cx="2840143" cy="913199"/>
          </a:xfrm>
        </p:spPr>
        <p:txBody>
          <a:bodyPr lIns="0" tIns="0" rIns="0" bIns="0"/>
          <a:lstStyle>
            <a:lvl1pPr>
              <a:defRPr sz="5934" b="1" i="0">
                <a:solidFill>
                  <a:schemeClr val="bg1"/>
                </a:solidFill>
                <a:latin typeface="Cambria"/>
                <a:cs typeface="Cambria"/>
              </a:defRPr>
            </a:lvl1pPr>
          </a:lstStyle>
          <a:p>
            <a:endParaRPr/>
          </a:p>
        </p:txBody>
      </p:sp>
      <p:sp>
        <p:nvSpPr>
          <p:cNvPr id="3" name="Holder 3"/>
          <p:cNvSpPr>
            <a:spLocks noGrp="1"/>
          </p:cNvSpPr>
          <p:nvPr>
            <p:ph type="body" idx="1"/>
          </p:nvPr>
        </p:nvSpPr>
        <p:spPr>
          <a:xfrm>
            <a:off x="5525566" y="1179557"/>
            <a:ext cx="6471920" cy="318100"/>
          </a:xfrm>
        </p:spPr>
        <p:txBody>
          <a:bodyPr lIns="0" tIns="0" rIns="0" bIns="0"/>
          <a:lstStyle>
            <a:lvl1pPr>
              <a:defRPr sz="2067" b="0" i="0">
                <a:solidFill>
                  <a:srgbClr val="462069"/>
                </a:solidFill>
                <a:latin typeface="Cambria"/>
                <a:cs typeface="Cambri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8730802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699701" y="195813"/>
            <a:ext cx="2840143" cy="913199"/>
          </a:xfrm>
        </p:spPr>
        <p:txBody>
          <a:bodyPr lIns="0" tIns="0" rIns="0" bIns="0"/>
          <a:lstStyle>
            <a:lvl1pPr>
              <a:defRPr sz="5934" b="1" i="0">
                <a:solidFill>
                  <a:schemeClr val="bg1"/>
                </a:solidFill>
                <a:latin typeface="Cambria"/>
                <a:cs typeface="Cambria"/>
              </a:defRPr>
            </a:lvl1pPr>
          </a:lstStyle>
          <a:p>
            <a:endParaRPr/>
          </a:p>
        </p:txBody>
      </p:sp>
      <p:sp>
        <p:nvSpPr>
          <p:cNvPr id="3" name="Holder 3"/>
          <p:cNvSpPr>
            <a:spLocks noGrp="1"/>
          </p:cNvSpPr>
          <p:nvPr>
            <p:ph sz="half" idx="2"/>
          </p:nvPr>
        </p:nvSpPr>
        <p:spPr>
          <a:xfrm>
            <a:off x="609600" y="1577340"/>
            <a:ext cx="5303520" cy="47705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7705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0259760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699701" y="195813"/>
            <a:ext cx="2840143" cy="913199"/>
          </a:xfrm>
        </p:spPr>
        <p:txBody>
          <a:bodyPr lIns="0" tIns="0" rIns="0" bIns="0"/>
          <a:lstStyle>
            <a:lvl1pPr>
              <a:defRPr sz="5934" b="1" i="0">
                <a:solidFill>
                  <a:schemeClr val="bg1"/>
                </a:solidFill>
                <a:latin typeface="Cambria"/>
                <a:cs typeface="Cambr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8509613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8791897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60931-47C0-B242-99F2-BA1A017FFB70}" type="slidenum">
              <a:rPr lang="en-US" smtClean="0"/>
              <a:t>‹#›</a:t>
            </a:fld>
            <a:endParaRPr lang="en-US"/>
          </a:p>
        </p:txBody>
      </p:sp>
      <p:pic>
        <p:nvPicPr>
          <p:cNvPr id="12" name="Picture 11" descr="A close up of a logo&#10;&#10;Description automatically generated">
            <a:extLst>
              <a:ext uri="{FF2B5EF4-FFF2-40B4-BE49-F238E27FC236}">
                <a16:creationId xmlns:a16="http://schemas.microsoft.com/office/drawing/2014/main" id="{A561FCC0-9A35-7143-AEA1-8C946EFC9C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74056" y="1768642"/>
            <a:ext cx="2229853" cy="3344780"/>
          </a:xfrm>
          <a:prstGeom prst="rect">
            <a:avLst/>
          </a:prstGeom>
        </p:spPr>
      </p:pic>
    </p:spTree>
    <p:extLst>
      <p:ext uri="{BB962C8B-B14F-4D97-AF65-F5344CB8AC3E}">
        <p14:creationId xmlns:p14="http://schemas.microsoft.com/office/powerpoint/2010/main" val="203503564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3544416"/>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60931-47C0-B242-99F2-BA1A017FFB70}" type="slidenum">
              <a:rPr lang="en-US" smtClean="0"/>
              <a:t>‹#›</a:t>
            </a:fld>
            <a:endParaRPr lang="en-US"/>
          </a:p>
        </p:txBody>
      </p:sp>
      <p:pic>
        <p:nvPicPr>
          <p:cNvPr id="8" name="Picture 7" descr="A picture containing drawing&#10;&#10;Description automatically generated">
            <a:extLst>
              <a:ext uri="{FF2B5EF4-FFF2-40B4-BE49-F238E27FC236}">
                <a16:creationId xmlns:a16="http://schemas.microsoft.com/office/drawing/2014/main" id="{95062DFC-D36A-5C44-84F2-28C826768E87}"/>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269484393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60931-47C0-B242-99F2-BA1A017FFB70}" type="slidenum">
              <a:rPr lang="en-US" smtClean="0"/>
              <a:t>‹#›</a:t>
            </a:fld>
            <a:endParaRPr lang="en-US"/>
          </a:p>
        </p:txBody>
      </p:sp>
      <p:pic>
        <p:nvPicPr>
          <p:cNvPr id="7" name="Picture 6" descr="A picture containing drawing&#10;&#10;Description automatically generated">
            <a:extLst>
              <a:ext uri="{FF2B5EF4-FFF2-40B4-BE49-F238E27FC236}">
                <a16:creationId xmlns:a16="http://schemas.microsoft.com/office/drawing/2014/main" id="{7D904FE1-DDBD-974D-979D-6AA2EBB9FD05}"/>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tretch>
            <a:fillRect/>
          </a:stretch>
        </p:blipFill>
        <p:spPr>
          <a:xfrm>
            <a:off x="521417" y="4951683"/>
            <a:ext cx="2410485" cy="1033065"/>
          </a:xfrm>
          <a:prstGeom prst="rect">
            <a:avLst/>
          </a:prstGeom>
        </p:spPr>
      </p:pic>
      <p:sp>
        <p:nvSpPr>
          <p:cNvPr id="8" name="TextBox 7">
            <a:extLst>
              <a:ext uri="{FF2B5EF4-FFF2-40B4-BE49-F238E27FC236}">
                <a16:creationId xmlns:a16="http://schemas.microsoft.com/office/drawing/2014/main" id="{6ADB504A-E11E-694F-8771-53CE409D9C49}"/>
              </a:ext>
            </a:extLst>
          </p:cNvPr>
          <p:cNvSpPr txBox="1"/>
          <p:nvPr userDrawn="1"/>
        </p:nvSpPr>
        <p:spPr>
          <a:xfrm>
            <a:off x="252919" y="6356350"/>
            <a:ext cx="3055765" cy="307777"/>
          </a:xfrm>
          <a:prstGeom prst="rect">
            <a:avLst/>
          </a:prstGeom>
          <a:noFill/>
        </p:spPr>
        <p:txBody>
          <a:bodyPr wrap="square" rtlCol="0">
            <a:spAutoFit/>
          </a:bodyPr>
          <a:lstStyle/>
          <a:p>
            <a:pPr algn="ctr"/>
            <a:r>
              <a:rPr lang="en-US" sz="1400" b="0" i="1">
                <a:latin typeface="Calibri Light" panose="020F0302020204030204" pitchFamily="34" charset="0"/>
                <a:cs typeface="Calibri Light" panose="020F0302020204030204" pitchFamily="34" charset="0"/>
              </a:rPr>
              <a:t>TIPQC Annual Meeting 2020</a:t>
            </a:r>
          </a:p>
        </p:txBody>
      </p:sp>
    </p:spTree>
    <p:extLst>
      <p:ext uri="{BB962C8B-B14F-4D97-AF65-F5344CB8AC3E}">
        <p14:creationId xmlns:p14="http://schemas.microsoft.com/office/powerpoint/2010/main" val="148947363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3616605"/>
          </a:xfrm>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35E11767-C357-3A4D-91B1-B4E9D45EB61E}" type="datetimeFigureOut">
              <a:rPr lang="en-US" smtClean="0"/>
              <a:t>11/10/2023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1960931-47C0-B242-99F2-BA1A017FFB70}" type="slidenum">
              <a:rPr lang="en-US" smtClean="0"/>
              <a:t>‹#›</a:t>
            </a:fld>
            <a:endParaRPr lang="en-US"/>
          </a:p>
        </p:txBody>
      </p:sp>
      <p:pic>
        <p:nvPicPr>
          <p:cNvPr id="11" name="Picture 10" descr="A picture containing drawing&#10;&#10;Description automatically generated">
            <a:extLst>
              <a:ext uri="{FF2B5EF4-FFF2-40B4-BE49-F238E27FC236}">
                <a16:creationId xmlns:a16="http://schemas.microsoft.com/office/drawing/2014/main" id="{72E2255B-256C-154F-A41F-2B33AF7B89F8}"/>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29714440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620513-BAD1-423C-B585-14AE5A2CEEB5}" type="datetime1">
              <a:rPr lang="en-US" smtClean="0"/>
              <a:t>11/10/2023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256682251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252919" y="1123837"/>
            <a:ext cx="2947482" cy="3640668"/>
          </a:xfrm>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35E11767-C357-3A4D-91B1-B4E9D45EB61E}" type="datetimeFigureOut">
              <a:rPr lang="en-US" smtClean="0"/>
              <a:t>11/10/2023</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21960931-47C0-B242-99F2-BA1A017FFB70}" type="slidenum">
              <a:rPr lang="en-US" smtClean="0"/>
              <a:t>‹#›</a:t>
            </a:fld>
            <a:endParaRPr lang="en-US"/>
          </a:p>
        </p:txBody>
      </p:sp>
      <p:pic>
        <p:nvPicPr>
          <p:cNvPr id="13" name="Picture 12" descr="A picture containing drawing&#10;&#10;Description automatically generated">
            <a:extLst>
              <a:ext uri="{FF2B5EF4-FFF2-40B4-BE49-F238E27FC236}">
                <a16:creationId xmlns:a16="http://schemas.microsoft.com/office/drawing/2014/main" id="{7032434A-10B3-7B47-BDED-2C51F7B809A7}"/>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291729272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252919" y="1123838"/>
            <a:ext cx="2947482" cy="3628636"/>
          </a:xfrm>
        </p:spPr>
        <p:txBody>
          <a:bodyPr/>
          <a:lstStyle/>
          <a:p>
            <a:r>
              <a:rPr lang="en-US"/>
              <a:t>Click to edit Master title style</a:t>
            </a:r>
          </a:p>
        </p:txBody>
      </p:sp>
      <p:sp>
        <p:nvSpPr>
          <p:cNvPr id="2" name="Date Placeholder 1"/>
          <p:cNvSpPr>
            <a:spLocks noGrp="1"/>
          </p:cNvSpPr>
          <p:nvPr>
            <p:ph type="dt" sz="half" idx="10"/>
          </p:nvPr>
        </p:nvSpPr>
        <p:spPr/>
        <p:txBody>
          <a:bodyPr/>
          <a:lstStyle/>
          <a:p>
            <a:fld id="{35E11767-C357-3A4D-91B1-B4E9D45EB61E}" type="datetimeFigureOut">
              <a:rPr lang="en-US" smtClean="0"/>
              <a:t>11/10/2023</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21960931-47C0-B242-99F2-BA1A017FFB70}" type="slidenum">
              <a:rPr lang="en-US" smtClean="0"/>
              <a:t>‹#›</a:t>
            </a:fld>
            <a:endParaRPr lang="en-US"/>
          </a:p>
        </p:txBody>
      </p:sp>
      <p:pic>
        <p:nvPicPr>
          <p:cNvPr id="9" name="Picture 8" descr="A picture containing drawing&#10;&#10;Description automatically generated">
            <a:extLst>
              <a:ext uri="{FF2B5EF4-FFF2-40B4-BE49-F238E27FC236}">
                <a16:creationId xmlns:a16="http://schemas.microsoft.com/office/drawing/2014/main" id="{85E863F0-5BF0-CE43-B183-2F34ABD7A656}"/>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373786907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5E11767-C357-3A4D-91B1-B4E9D45EB61E}"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pic>
        <p:nvPicPr>
          <p:cNvPr id="4" name="Picture 3" descr="A close up of a logo&#10;&#10;Description automatically generated">
            <a:extLst>
              <a:ext uri="{FF2B5EF4-FFF2-40B4-BE49-F238E27FC236}">
                <a16:creationId xmlns:a16="http://schemas.microsoft.com/office/drawing/2014/main" id="{ABE6CDF9-8FBD-D245-A277-3D1CF6E842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37745" y="5205997"/>
            <a:ext cx="1101336" cy="1652003"/>
          </a:xfrm>
          <a:prstGeom prst="rect">
            <a:avLst/>
          </a:prstGeom>
        </p:spPr>
      </p:pic>
    </p:spTree>
    <p:extLst>
      <p:ext uri="{BB962C8B-B14F-4D97-AF65-F5344CB8AC3E}">
        <p14:creationId xmlns:p14="http://schemas.microsoft.com/office/powerpoint/2010/main" val="146734426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35E11767-C357-3A4D-91B1-B4E9D45EB61E}" type="datetimeFigureOut">
              <a:rPr lang="en-US" smtClean="0"/>
              <a:t>11/10/2023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1960931-47C0-B242-99F2-BA1A017FFB70}" type="slidenum">
              <a:rPr lang="en-US" smtClean="0"/>
              <a:t>‹#›</a:t>
            </a:fld>
            <a:endParaRPr lang="en-US"/>
          </a:p>
        </p:txBody>
      </p:sp>
      <p:pic>
        <p:nvPicPr>
          <p:cNvPr id="11" name="Picture 10" descr="A picture containing drawing&#10;&#10;Description automatically generated">
            <a:extLst>
              <a:ext uri="{FF2B5EF4-FFF2-40B4-BE49-F238E27FC236}">
                <a16:creationId xmlns:a16="http://schemas.microsoft.com/office/drawing/2014/main" id="{E19101E5-D68D-8249-870D-27F65262EAE0}"/>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186839112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Date Placeholder 7"/>
          <p:cNvSpPr>
            <a:spLocks noGrp="1"/>
          </p:cNvSpPr>
          <p:nvPr>
            <p:ph type="dt" sz="half" idx="10"/>
          </p:nvPr>
        </p:nvSpPr>
        <p:spPr/>
        <p:txBody>
          <a:bodyPr/>
          <a:lstStyle/>
          <a:p>
            <a:fld id="{35E11767-C357-3A4D-91B1-B4E9D45EB61E}" type="datetimeFigureOut">
              <a:rPr lang="en-US" smtClean="0"/>
              <a:t>11/10/2023</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21960931-47C0-B242-99F2-BA1A017FFB70}" type="slidenum">
              <a:rPr lang="en-US" smtClean="0"/>
              <a:t>‹#›</a:t>
            </a:fld>
            <a:endParaRPr lang="en-US"/>
          </a:p>
        </p:txBody>
      </p:sp>
      <p:pic>
        <p:nvPicPr>
          <p:cNvPr id="11" name="Picture 10" descr="A picture containing drawing&#10;&#10;Description automatically generated">
            <a:extLst>
              <a:ext uri="{FF2B5EF4-FFF2-40B4-BE49-F238E27FC236}">
                <a16:creationId xmlns:a16="http://schemas.microsoft.com/office/drawing/2014/main" id="{DA7DC0A6-50A0-2448-B591-D3208255487D}"/>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101174162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3592542"/>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E11767-C357-3A4D-91B1-B4E9D45EB61E}"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960931-47C0-B242-99F2-BA1A017FFB70}" type="slidenum">
              <a:rPr lang="en-US" smtClean="0"/>
              <a:t>‹#›</a:t>
            </a:fld>
            <a:endParaRPr lang="en-US"/>
          </a:p>
        </p:txBody>
      </p:sp>
      <p:pic>
        <p:nvPicPr>
          <p:cNvPr id="10" name="Picture 9" descr="A picture containing drawing&#10;&#10;Description automatically generated">
            <a:extLst>
              <a:ext uri="{FF2B5EF4-FFF2-40B4-BE49-F238E27FC236}">
                <a16:creationId xmlns:a16="http://schemas.microsoft.com/office/drawing/2014/main" id="{96B49521-E00E-EE4E-AA2C-1532224780F4}"/>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331705269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3810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E11767-C357-3A4D-91B1-B4E9D45EB61E}"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960931-47C0-B242-99F2-BA1A017FFB70}" type="slidenum">
              <a:rPr lang="en-US" smtClean="0"/>
              <a:t>‹#›</a:t>
            </a:fld>
            <a:endParaRPr lang="en-US"/>
          </a:p>
        </p:txBody>
      </p:sp>
      <p:pic>
        <p:nvPicPr>
          <p:cNvPr id="10" name="Picture 9" descr="A picture containing drawing&#10;&#10;Description automatically generated">
            <a:extLst>
              <a:ext uri="{FF2B5EF4-FFF2-40B4-BE49-F238E27FC236}">
                <a16:creationId xmlns:a16="http://schemas.microsoft.com/office/drawing/2014/main" id="{33C65274-AA27-B84F-8D89-3026C25A0122}"/>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281361354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35E11767-C357-3A4D-91B1-B4E9D45EB61E}" type="datetimeFigureOut">
              <a:rPr lang="en-US" smtClean="0"/>
              <a:t>11/10/2023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1960931-47C0-B242-99F2-BA1A017FFB70}" type="slidenum">
              <a:rPr lang="en-US" smtClean="0"/>
              <a:t>‹#›</a:t>
            </a:fld>
            <a:endParaRPr lang="en-US"/>
          </a:p>
        </p:txBody>
      </p:sp>
      <p:pic>
        <p:nvPicPr>
          <p:cNvPr id="11" name="Picture 10" descr="A picture containing drawing&#10;&#10;Description automatically generated">
            <a:extLst>
              <a:ext uri="{FF2B5EF4-FFF2-40B4-BE49-F238E27FC236}">
                <a16:creationId xmlns:a16="http://schemas.microsoft.com/office/drawing/2014/main" id="{E19101E5-D68D-8249-870D-27F65262EAE0}"/>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tretch>
            <a:fillRect/>
          </a:stretch>
        </p:blipFill>
        <p:spPr>
          <a:xfrm>
            <a:off x="521417" y="4951683"/>
            <a:ext cx="2410485" cy="1033065"/>
          </a:xfrm>
          <a:prstGeom prst="rect">
            <a:avLst/>
          </a:prstGeom>
        </p:spPr>
      </p:pic>
      <p:sp>
        <p:nvSpPr>
          <p:cNvPr id="12" name="TextBox 11">
            <a:extLst>
              <a:ext uri="{FF2B5EF4-FFF2-40B4-BE49-F238E27FC236}">
                <a16:creationId xmlns:a16="http://schemas.microsoft.com/office/drawing/2014/main" id="{EE73C1FD-EFF9-DD46-89A6-EC9BC376CDCC}"/>
              </a:ext>
            </a:extLst>
          </p:cNvPr>
          <p:cNvSpPr txBox="1"/>
          <p:nvPr userDrawn="1"/>
        </p:nvSpPr>
        <p:spPr>
          <a:xfrm>
            <a:off x="252919" y="6356350"/>
            <a:ext cx="3055765" cy="307777"/>
          </a:xfrm>
          <a:prstGeom prst="rect">
            <a:avLst/>
          </a:prstGeom>
          <a:noFill/>
        </p:spPr>
        <p:txBody>
          <a:bodyPr wrap="square" rtlCol="0">
            <a:spAutoFit/>
          </a:bodyPr>
          <a:lstStyle/>
          <a:p>
            <a:pPr algn="ctr"/>
            <a:r>
              <a:rPr lang="en-US" sz="1400" b="0" i="1">
                <a:latin typeface="Calibri Light" panose="020F0302020204030204" pitchFamily="34" charset="0"/>
                <a:cs typeface="Calibri Light" panose="020F0302020204030204" pitchFamily="34" charset="0"/>
              </a:rPr>
              <a:t>TIPQC Annual Meeting 2020</a:t>
            </a:r>
          </a:p>
        </p:txBody>
      </p:sp>
    </p:spTree>
    <p:extLst>
      <p:ext uri="{BB962C8B-B14F-4D97-AF65-F5344CB8AC3E}">
        <p14:creationId xmlns:p14="http://schemas.microsoft.com/office/powerpoint/2010/main" val="272457575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Date Placeholder 7"/>
          <p:cNvSpPr>
            <a:spLocks noGrp="1"/>
          </p:cNvSpPr>
          <p:nvPr>
            <p:ph type="dt" sz="half" idx="10"/>
          </p:nvPr>
        </p:nvSpPr>
        <p:spPr/>
        <p:txBody>
          <a:bodyPr/>
          <a:lstStyle/>
          <a:p>
            <a:fld id="{35E11767-C357-3A4D-91B1-B4E9D45EB61E}" type="datetimeFigureOut">
              <a:rPr lang="en-US" smtClean="0"/>
              <a:t>11/10/2023</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21960931-47C0-B242-99F2-BA1A017FFB70}" type="slidenum">
              <a:rPr lang="en-US" smtClean="0"/>
              <a:t>‹#›</a:t>
            </a:fld>
            <a:endParaRPr lang="en-US"/>
          </a:p>
        </p:txBody>
      </p:sp>
      <p:pic>
        <p:nvPicPr>
          <p:cNvPr id="11" name="Picture 10" descr="A picture containing drawing&#10;&#10;Description automatically generated">
            <a:extLst>
              <a:ext uri="{FF2B5EF4-FFF2-40B4-BE49-F238E27FC236}">
                <a16:creationId xmlns:a16="http://schemas.microsoft.com/office/drawing/2014/main" id="{DA7DC0A6-50A0-2448-B591-D3208255487D}"/>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tretch>
            <a:fillRect/>
          </a:stretch>
        </p:blipFill>
        <p:spPr>
          <a:xfrm>
            <a:off x="521417" y="4951683"/>
            <a:ext cx="2410485" cy="1033065"/>
          </a:xfrm>
          <a:prstGeom prst="rect">
            <a:avLst/>
          </a:prstGeom>
        </p:spPr>
      </p:pic>
      <p:sp>
        <p:nvSpPr>
          <p:cNvPr id="12" name="TextBox 11">
            <a:extLst>
              <a:ext uri="{FF2B5EF4-FFF2-40B4-BE49-F238E27FC236}">
                <a16:creationId xmlns:a16="http://schemas.microsoft.com/office/drawing/2014/main" id="{69656FFA-66FB-F04B-B2C8-616A3366744B}"/>
              </a:ext>
            </a:extLst>
          </p:cNvPr>
          <p:cNvSpPr txBox="1"/>
          <p:nvPr userDrawn="1"/>
        </p:nvSpPr>
        <p:spPr>
          <a:xfrm>
            <a:off x="252919" y="6356350"/>
            <a:ext cx="3055765" cy="307777"/>
          </a:xfrm>
          <a:prstGeom prst="rect">
            <a:avLst/>
          </a:prstGeom>
          <a:noFill/>
        </p:spPr>
        <p:txBody>
          <a:bodyPr wrap="square" rtlCol="0">
            <a:spAutoFit/>
          </a:bodyPr>
          <a:lstStyle/>
          <a:p>
            <a:pPr algn="ctr"/>
            <a:r>
              <a:rPr lang="en-US" sz="1400" b="0" i="1">
                <a:latin typeface="Calibri Light" panose="020F0302020204030204" pitchFamily="34" charset="0"/>
                <a:cs typeface="Calibri Light" panose="020F0302020204030204" pitchFamily="34" charset="0"/>
              </a:rPr>
              <a:t>TIPQC Annual Meeting 2020</a:t>
            </a:r>
          </a:p>
        </p:txBody>
      </p:sp>
    </p:spTree>
    <p:extLst>
      <p:ext uri="{BB962C8B-B14F-4D97-AF65-F5344CB8AC3E}">
        <p14:creationId xmlns:p14="http://schemas.microsoft.com/office/powerpoint/2010/main" val="152245944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60931-47C0-B242-99F2-BA1A017FFB70}" type="slidenum">
              <a:rPr lang="en-US" smtClean="0"/>
              <a:t>‹#›</a:t>
            </a:fld>
            <a:endParaRPr lang="en-US"/>
          </a:p>
        </p:txBody>
      </p:sp>
      <p:pic>
        <p:nvPicPr>
          <p:cNvPr id="12" name="Picture 11" descr="A close up of a logo&#10;&#10;Description automatically generated">
            <a:extLst>
              <a:ext uri="{FF2B5EF4-FFF2-40B4-BE49-F238E27FC236}">
                <a16:creationId xmlns:a16="http://schemas.microsoft.com/office/drawing/2014/main" id="{A561FCC0-9A35-7143-AEA1-8C946EFC9CB5}"/>
              </a:ext>
            </a:extLst>
          </p:cNvPr>
          <p:cNvPicPr>
            <a:picLocks noChangeAspect="1"/>
          </p:cNvPicPr>
          <p:nvPr userDrawn="1"/>
        </p:nvPicPr>
        <p:blipFill>
          <a:blip r:embed="rId2"/>
          <a:stretch>
            <a:fillRect/>
          </a:stretch>
        </p:blipFill>
        <p:spPr>
          <a:xfrm>
            <a:off x="9674056" y="1768642"/>
            <a:ext cx="2229853" cy="3344780"/>
          </a:xfrm>
          <a:prstGeom prst="rect">
            <a:avLst/>
          </a:prstGeom>
        </p:spPr>
      </p:pic>
    </p:spTree>
    <p:extLst>
      <p:ext uri="{BB962C8B-B14F-4D97-AF65-F5344CB8AC3E}">
        <p14:creationId xmlns:p14="http://schemas.microsoft.com/office/powerpoint/2010/main" val="2035035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1B3EBD-847A-4BAA-B0ED-38C706F1274F}" type="datetime1">
              <a:rPr lang="en-US" smtClean="0"/>
              <a:t>11/10/2023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86486040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3544416"/>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60931-47C0-B242-99F2-BA1A017FFB70}" type="slidenum">
              <a:rPr lang="en-US" smtClean="0"/>
              <a:t>‹#›</a:t>
            </a:fld>
            <a:endParaRPr lang="en-US"/>
          </a:p>
        </p:txBody>
      </p:sp>
      <p:pic>
        <p:nvPicPr>
          <p:cNvPr id="8" name="Picture 7" descr="A picture containing drawing&#10;&#10;Description automatically generated">
            <a:extLst>
              <a:ext uri="{FF2B5EF4-FFF2-40B4-BE49-F238E27FC236}">
                <a16:creationId xmlns:a16="http://schemas.microsoft.com/office/drawing/2014/main" id="{95062DFC-D36A-5C44-84F2-28C826768E87}"/>
              </a:ext>
            </a:extLst>
          </p:cNvPr>
          <p:cNvPicPr>
            <a:picLocks noChangeAspect="1"/>
          </p:cNvPicPr>
          <p:nvPr userDrawn="1"/>
        </p:nvPicPr>
        <p:blipFill>
          <a:blip r:embed="rId2">
            <a:alphaModFix amt="70000"/>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269484393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60931-47C0-B242-99F2-BA1A017FFB70}" type="slidenum">
              <a:rPr lang="en-US" smtClean="0"/>
              <a:t>‹#›</a:t>
            </a:fld>
            <a:endParaRPr lang="en-US"/>
          </a:p>
        </p:txBody>
      </p:sp>
      <p:pic>
        <p:nvPicPr>
          <p:cNvPr id="7" name="Picture 6" descr="A picture containing drawing&#10;&#10;Description automatically generated">
            <a:extLst>
              <a:ext uri="{FF2B5EF4-FFF2-40B4-BE49-F238E27FC236}">
                <a16:creationId xmlns:a16="http://schemas.microsoft.com/office/drawing/2014/main" id="{7D904FE1-DDBD-974D-979D-6AA2EBB9FD05}"/>
              </a:ext>
            </a:extLst>
          </p:cNvPr>
          <p:cNvPicPr>
            <a:picLocks noChangeAspect="1"/>
          </p:cNvPicPr>
          <p:nvPr userDrawn="1"/>
        </p:nvPicPr>
        <p:blipFill>
          <a:blip r:embed="rId2">
            <a:alphaModFix amt="70000"/>
          </a:blip>
          <a:stretch>
            <a:fillRect/>
          </a:stretch>
        </p:blipFill>
        <p:spPr>
          <a:xfrm>
            <a:off x="521417" y="4951683"/>
            <a:ext cx="2410485" cy="1033065"/>
          </a:xfrm>
          <a:prstGeom prst="rect">
            <a:avLst/>
          </a:prstGeom>
        </p:spPr>
      </p:pic>
      <p:sp>
        <p:nvSpPr>
          <p:cNvPr id="8" name="TextBox 7">
            <a:extLst>
              <a:ext uri="{FF2B5EF4-FFF2-40B4-BE49-F238E27FC236}">
                <a16:creationId xmlns:a16="http://schemas.microsoft.com/office/drawing/2014/main" id="{6ADB504A-E11E-694F-8771-53CE409D9C49}"/>
              </a:ext>
            </a:extLst>
          </p:cNvPr>
          <p:cNvSpPr txBox="1"/>
          <p:nvPr userDrawn="1"/>
        </p:nvSpPr>
        <p:spPr>
          <a:xfrm>
            <a:off x="252919" y="6356350"/>
            <a:ext cx="3055765" cy="307777"/>
          </a:xfrm>
          <a:prstGeom prst="rect">
            <a:avLst/>
          </a:prstGeom>
          <a:noFill/>
        </p:spPr>
        <p:txBody>
          <a:bodyPr wrap="square" rtlCol="0">
            <a:spAutoFit/>
          </a:bodyPr>
          <a:lstStyle/>
          <a:p>
            <a:pPr algn="ctr"/>
            <a:r>
              <a:rPr lang="en-US" sz="1400" b="0" i="1">
                <a:latin typeface="Calibri Light" panose="020F0302020204030204" pitchFamily="34" charset="0"/>
                <a:cs typeface="Calibri Light" panose="020F0302020204030204" pitchFamily="34" charset="0"/>
              </a:rPr>
              <a:t>TIPQC Annual Meeting 2020</a:t>
            </a:r>
          </a:p>
        </p:txBody>
      </p:sp>
    </p:spTree>
    <p:extLst>
      <p:ext uri="{BB962C8B-B14F-4D97-AF65-F5344CB8AC3E}">
        <p14:creationId xmlns:p14="http://schemas.microsoft.com/office/powerpoint/2010/main" val="148947363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3616605"/>
          </a:xfrm>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35E11767-C357-3A4D-91B1-B4E9D45EB61E}" type="datetimeFigureOut">
              <a:rPr lang="en-US" smtClean="0"/>
              <a:t>11/10/2023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1960931-47C0-B242-99F2-BA1A017FFB70}" type="slidenum">
              <a:rPr lang="en-US" smtClean="0"/>
              <a:t>‹#›</a:t>
            </a:fld>
            <a:endParaRPr lang="en-US"/>
          </a:p>
        </p:txBody>
      </p:sp>
      <p:pic>
        <p:nvPicPr>
          <p:cNvPr id="11" name="Picture 10" descr="A picture containing drawing&#10;&#10;Description automatically generated">
            <a:extLst>
              <a:ext uri="{FF2B5EF4-FFF2-40B4-BE49-F238E27FC236}">
                <a16:creationId xmlns:a16="http://schemas.microsoft.com/office/drawing/2014/main" id="{72E2255B-256C-154F-A41F-2B33AF7B89F8}"/>
              </a:ext>
            </a:extLst>
          </p:cNvPr>
          <p:cNvPicPr>
            <a:picLocks noChangeAspect="1"/>
          </p:cNvPicPr>
          <p:nvPr userDrawn="1"/>
        </p:nvPicPr>
        <p:blipFill>
          <a:blip r:embed="rId2">
            <a:alphaModFix amt="70000"/>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297144400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252919" y="1123837"/>
            <a:ext cx="2947482" cy="3640668"/>
          </a:xfrm>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35E11767-C357-3A4D-91B1-B4E9D45EB61E}" type="datetimeFigureOut">
              <a:rPr lang="en-US" smtClean="0"/>
              <a:t>11/10/2023</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21960931-47C0-B242-99F2-BA1A017FFB70}" type="slidenum">
              <a:rPr lang="en-US" smtClean="0"/>
              <a:t>‹#›</a:t>
            </a:fld>
            <a:endParaRPr lang="en-US"/>
          </a:p>
        </p:txBody>
      </p:sp>
      <p:pic>
        <p:nvPicPr>
          <p:cNvPr id="13" name="Picture 12" descr="A picture containing drawing&#10;&#10;Description automatically generated">
            <a:extLst>
              <a:ext uri="{FF2B5EF4-FFF2-40B4-BE49-F238E27FC236}">
                <a16:creationId xmlns:a16="http://schemas.microsoft.com/office/drawing/2014/main" id="{7032434A-10B3-7B47-BDED-2C51F7B809A7}"/>
              </a:ext>
            </a:extLst>
          </p:cNvPr>
          <p:cNvPicPr>
            <a:picLocks noChangeAspect="1"/>
          </p:cNvPicPr>
          <p:nvPr userDrawn="1"/>
        </p:nvPicPr>
        <p:blipFill>
          <a:blip r:embed="rId2">
            <a:alphaModFix amt="70000"/>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291729272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252919" y="1123838"/>
            <a:ext cx="2947482" cy="3628636"/>
          </a:xfrm>
        </p:spPr>
        <p:txBody>
          <a:bodyPr/>
          <a:lstStyle/>
          <a:p>
            <a:r>
              <a:rPr lang="en-US"/>
              <a:t>Click to edit Master title style</a:t>
            </a:r>
          </a:p>
        </p:txBody>
      </p:sp>
      <p:sp>
        <p:nvSpPr>
          <p:cNvPr id="2" name="Date Placeholder 1"/>
          <p:cNvSpPr>
            <a:spLocks noGrp="1"/>
          </p:cNvSpPr>
          <p:nvPr>
            <p:ph type="dt" sz="half" idx="10"/>
          </p:nvPr>
        </p:nvSpPr>
        <p:spPr/>
        <p:txBody>
          <a:bodyPr/>
          <a:lstStyle/>
          <a:p>
            <a:fld id="{35E11767-C357-3A4D-91B1-B4E9D45EB61E}" type="datetimeFigureOut">
              <a:rPr lang="en-US" smtClean="0"/>
              <a:t>11/10/2023</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21960931-47C0-B242-99F2-BA1A017FFB70}" type="slidenum">
              <a:rPr lang="en-US" smtClean="0"/>
              <a:t>‹#›</a:t>
            </a:fld>
            <a:endParaRPr lang="en-US"/>
          </a:p>
        </p:txBody>
      </p:sp>
      <p:pic>
        <p:nvPicPr>
          <p:cNvPr id="9" name="Picture 8" descr="A picture containing drawing&#10;&#10;Description automatically generated">
            <a:extLst>
              <a:ext uri="{FF2B5EF4-FFF2-40B4-BE49-F238E27FC236}">
                <a16:creationId xmlns:a16="http://schemas.microsoft.com/office/drawing/2014/main" id="{85E863F0-5BF0-CE43-B183-2F34ABD7A656}"/>
              </a:ext>
            </a:extLst>
          </p:cNvPr>
          <p:cNvPicPr>
            <a:picLocks noChangeAspect="1"/>
          </p:cNvPicPr>
          <p:nvPr userDrawn="1"/>
        </p:nvPicPr>
        <p:blipFill>
          <a:blip r:embed="rId2">
            <a:alphaModFix amt="70000"/>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373786907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5E11767-C357-3A4D-91B1-B4E9D45EB61E}"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pic>
        <p:nvPicPr>
          <p:cNvPr id="4" name="Picture 3" descr="A close up of a logo&#10;&#10;Description automatically generated">
            <a:extLst>
              <a:ext uri="{FF2B5EF4-FFF2-40B4-BE49-F238E27FC236}">
                <a16:creationId xmlns:a16="http://schemas.microsoft.com/office/drawing/2014/main" id="{ABE6CDF9-8FBD-D245-A277-3D1CF6E842D7}"/>
              </a:ext>
            </a:extLst>
          </p:cNvPr>
          <p:cNvPicPr>
            <a:picLocks noChangeAspect="1"/>
          </p:cNvPicPr>
          <p:nvPr userDrawn="1"/>
        </p:nvPicPr>
        <p:blipFill>
          <a:blip r:embed="rId2"/>
          <a:stretch>
            <a:fillRect/>
          </a:stretch>
        </p:blipFill>
        <p:spPr>
          <a:xfrm>
            <a:off x="10837745" y="5205997"/>
            <a:ext cx="1101336" cy="1652003"/>
          </a:xfrm>
          <a:prstGeom prst="rect">
            <a:avLst/>
          </a:prstGeom>
        </p:spPr>
      </p:pic>
    </p:spTree>
    <p:extLst>
      <p:ext uri="{BB962C8B-B14F-4D97-AF65-F5344CB8AC3E}">
        <p14:creationId xmlns:p14="http://schemas.microsoft.com/office/powerpoint/2010/main" val="146734426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35E11767-C357-3A4D-91B1-B4E9D45EB61E}" type="datetimeFigureOut">
              <a:rPr lang="en-US" smtClean="0"/>
              <a:t>11/10/2023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1960931-47C0-B242-99F2-BA1A017FFB70}" type="slidenum">
              <a:rPr lang="en-US" smtClean="0"/>
              <a:t>‹#›</a:t>
            </a:fld>
            <a:endParaRPr lang="en-US"/>
          </a:p>
        </p:txBody>
      </p:sp>
      <p:pic>
        <p:nvPicPr>
          <p:cNvPr id="11" name="Picture 10" descr="A picture containing drawing&#10;&#10;Description automatically generated">
            <a:extLst>
              <a:ext uri="{FF2B5EF4-FFF2-40B4-BE49-F238E27FC236}">
                <a16:creationId xmlns:a16="http://schemas.microsoft.com/office/drawing/2014/main" id="{E19101E5-D68D-8249-870D-27F65262EAE0}"/>
              </a:ext>
            </a:extLst>
          </p:cNvPr>
          <p:cNvPicPr>
            <a:picLocks noChangeAspect="1"/>
          </p:cNvPicPr>
          <p:nvPr userDrawn="1"/>
        </p:nvPicPr>
        <p:blipFill>
          <a:blip r:embed="rId2">
            <a:alphaModFix amt="70000"/>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186839112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Date Placeholder 7"/>
          <p:cNvSpPr>
            <a:spLocks noGrp="1"/>
          </p:cNvSpPr>
          <p:nvPr>
            <p:ph type="dt" sz="half" idx="10"/>
          </p:nvPr>
        </p:nvSpPr>
        <p:spPr/>
        <p:txBody>
          <a:bodyPr/>
          <a:lstStyle/>
          <a:p>
            <a:fld id="{35E11767-C357-3A4D-91B1-B4E9D45EB61E}" type="datetimeFigureOut">
              <a:rPr lang="en-US" smtClean="0"/>
              <a:t>11/10/2023</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21960931-47C0-B242-99F2-BA1A017FFB70}" type="slidenum">
              <a:rPr lang="en-US" smtClean="0"/>
              <a:t>‹#›</a:t>
            </a:fld>
            <a:endParaRPr lang="en-US"/>
          </a:p>
        </p:txBody>
      </p:sp>
      <p:pic>
        <p:nvPicPr>
          <p:cNvPr id="11" name="Picture 10" descr="A picture containing drawing&#10;&#10;Description automatically generated">
            <a:extLst>
              <a:ext uri="{FF2B5EF4-FFF2-40B4-BE49-F238E27FC236}">
                <a16:creationId xmlns:a16="http://schemas.microsoft.com/office/drawing/2014/main" id="{DA7DC0A6-50A0-2448-B591-D3208255487D}"/>
              </a:ext>
            </a:extLst>
          </p:cNvPr>
          <p:cNvPicPr>
            <a:picLocks noChangeAspect="1"/>
          </p:cNvPicPr>
          <p:nvPr userDrawn="1"/>
        </p:nvPicPr>
        <p:blipFill>
          <a:blip r:embed="rId2">
            <a:alphaModFix amt="70000"/>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101174162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3592542"/>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E11767-C357-3A4D-91B1-B4E9D45EB61E}"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960931-47C0-B242-99F2-BA1A017FFB70}" type="slidenum">
              <a:rPr lang="en-US" smtClean="0"/>
              <a:t>‹#›</a:t>
            </a:fld>
            <a:endParaRPr lang="en-US"/>
          </a:p>
        </p:txBody>
      </p:sp>
      <p:pic>
        <p:nvPicPr>
          <p:cNvPr id="10" name="Picture 9" descr="A picture containing drawing&#10;&#10;Description automatically generated">
            <a:extLst>
              <a:ext uri="{FF2B5EF4-FFF2-40B4-BE49-F238E27FC236}">
                <a16:creationId xmlns:a16="http://schemas.microsoft.com/office/drawing/2014/main" id="{96B49521-E00E-EE4E-AA2C-1532224780F4}"/>
              </a:ext>
            </a:extLst>
          </p:cNvPr>
          <p:cNvPicPr>
            <a:picLocks noChangeAspect="1"/>
          </p:cNvPicPr>
          <p:nvPr userDrawn="1"/>
        </p:nvPicPr>
        <p:blipFill>
          <a:blip r:embed="rId2">
            <a:alphaModFix amt="70000"/>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331705269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3810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E11767-C357-3A4D-91B1-B4E9D45EB61E}"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960931-47C0-B242-99F2-BA1A017FFB70}" type="slidenum">
              <a:rPr lang="en-US" smtClean="0"/>
              <a:t>‹#›</a:t>
            </a:fld>
            <a:endParaRPr lang="en-US"/>
          </a:p>
        </p:txBody>
      </p:sp>
      <p:pic>
        <p:nvPicPr>
          <p:cNvPr id="10" name="Picture 9" descr="A picture containing drawing&#10;&#10;Description automatically generated">
            <a:extLst>
              <a:ext uri="{FF2B5EF4-FFF2-40B4-BE49-F238E27FC236}">
                <a16:creationId xmlns:a16="http://schemas.microsoft.com/office/drawing/2014/main" id="{33C65274-AA27-B84F-8D89-3026C25A0122}"/>
              </a:ext>
            </a:extLst>
          </p:cNvPr>
          <p:cNvPicPr>
            <a:picLocks noChangeAspect="1"/>
          </p:cNvPicPr>
          <p:nvPr userDrawn="1"/>
        </p:nvPicPr>
        <p:blipFill>
          <a:blip r:embed="rId2">
            <a:alphaModFix amt="70000"/>
          </a:blip>
          <a:stretch>
            <a:fillRect/>
          </a:stretch>
        </p:blipFill>
        <p:spPr>
          <a:xfrm>
            <a:off x="521417" y="4951683"/>
            <a:ext cx="2410485" cy="1033065"/>
          </a:xfrm>
          <a:prstGeom prst="rect">
            <a:avLst/>
          </a:prstGeom>
        </p:spPr>
      </p:pic>
    </p:spTree>
    <p:extLst>
      <p:ext uri="{BB962C8B-B14F-4D97-AF65-F5344CB8AC3E}">
        <p14:creationId xmlns:p14="http://schemas.microsoft.com/office/powerpoint/2010/main" val="28136135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A14475-4425-422E-904B-0153A2A14CBF}" type="datetime1">
              <a:rPr lang="en-US" smtClean="0"/>
              <a:t>11/10/2023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18542537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35E11767-C357-3A4D-91B1-B4E9D45EB61E}" type="datetimeFigureOut">
              <a:rPr lang="en-US" smtClean="0"/>
              <a:t>11/10/2023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1960931-47C0-B242-99F2-BA1A017FFB70}" type="slidenum">
              <a:rPr lang="en-US" smtClean="0"/>
              <a:t>‹#›</a:t>
            </a:fld>
            <a:endParaRPr lang="en-US"/>
          </a:p>
        </p:txBody>
      </p:sp>
      <p:pic>
        <p:nvPicPr>
          <p:cNvPr id="11" name="Picture 10" descr="A picture containing drawing&#10;&#10;Description automatically generated">
            <a:extLst>
              <a:ext uri="{FF2B5EF4-FFF2-40B4-BE49-F238E27FC236}">
                <a16:creationId xmlns:a16="http://schemas.microsoft.com/office/drawing/2014/main" id="{E19101E5-D68D-8249-870D-27F65262EAE0}"/>
              </a:ext>
            </a:extLst>
          </p:cNvPr>
          <p:cNvPicPr>
            <a:picLocks noChangeAspect="1"/>
          </p:cNvPicPr>
          <p:nvPr userDrawn="1"/>
        </p:nvPicPr>
        <p:blipFill>
          <a:blip r:embed="rId2">
            <a:alphaModFix amt="70000"/>
          </a:blip>
          <a:stretch>
            <a:fillRect/>
          </a:stretch>
        </p:blipFill>
        <p:spPr>
          <a:xfrm>
            <a:off x="521417" y="4951683"/>
            <a:ext cx="2410485" cy="1033065"/>
          </a:xfrm>
          <a:prstGeom prst="rect">
            <a:avLst/>
          </a:prstGeom>
        </p:spPr>
      </p:pic>
      <p:sp>
        <p:nvSpPr>
          <p:cNvPr id="12" name="TextBox 11">
            <a:extLst>
              <a:ext uri="{FF2B5EF4-FFF2-40B4-BE49-F238E27FC236}">
                <a16:creationId xmlns:a16="http://schemas.microsoft.com/office/drawing/2014/main" id="{EE73C1FD-EFF9-DD46-89A6-EC9BC376CDCC}"/>
              </a:ext>
            </a:extLst>
          </p:cNvPr>
          <p:cNvSpPr txBox="1"/>
          <p:nvPr userDrawn="1"/>
        </p:nvSpPr>
        <p:spPr>
          <a:xfrm>
            <a:off x="252919" y="6356350"/>
            <a:ext cx="3055765" cy="307777"/>
          </a:xfrm>
          <a:prstGeom prst="rect">
            <a:avLst/>
          </a:prstGeom>
          <a:noFill/>
        </p:spPr>
        <p:txBody>
          <a:bodyPr wrap="square" rtlCol="0">
            <a:spAutoFit/>
          </a:bodyPr>
          <a:lstStyle/>
          <a:p>
            <a:pPr algn="ctr"/>
            <a:r>
              <a:rPr lang="en-US" sz="1400" b="0" i="1">
                <a:latin typeface="Calibri Light" panose="020F0302020204030204" pitchFamily="34" charset="0"/>
                <a:cs typeface="Calibri Light" panose="020F0302020204030204" pitchFamily="34" charset="0"/>
              </a:rPr>
              <a:t>TIPQC Annual Meeting 2020</a:t>
            </a:r>
          </a:p>
        </p:txBody>
      </p:sp>
    </p:spTree>
    <p:extLst>
      <p:ext uri="{BB962C8B-B14F-4D97-AF65-F5344CB8AC3E}">
        <p14:creationId xmlns:p14="http://schemas.microsoft.com/office/powerpoint/2010/main" val="272457575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Date Placeholder 7"/>
          <p:cNvSpPr>
            <a:spLocks noGrp="1"/>
          </p:cNvSpPr>
          <p:nvPr>
            <p:ph type="dt" sz="half" idx="10"/>
          </p:nvPr>
        </p:nvSpPr>
        <p:spPr/>
        <p:txBody>
          <a:bodyPr/>
          <a:lstStyle/>
          <a:p>
            <a:fld id="{35E11767-C357-3A4D-91B1-B4E9D45EB61E}" type="datetimeFigureOut">
              <a:rPr lang="en-US" smtClean="0"/>
              <a:t>11/10/2023</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21960931-47C0-B242-99F2-BA1A017FFB70}" type="slidenum">
              <a:rPr lang="en-US" smtClean="0"/>
              <a:t>‹#›</a:t>
            </a:fld>
            <a:endParaRPr lang="en-US"/>
          </a:p>
        </p:txBody>
      </p:sp>
      <p:pic>
        <p:nvPicPr>
          <p:cNvPr id="11" name="Picture 10" descr="A picture containing drawing&#10;&#10;Description automatically generated">
            <a:extLst>
              <a:ext uri="{FF2B5EF4-FFF2-40B4-BE49-F238E27FC236}">
                <a16:creationId xmlns:a16="http://schemas.microsoft.com/office/drawing/2014/main" id="{DA7DC0A6-50A0-2448-B591-D3208255487D}"/>
              </a:ext>
            </a:extLst>
          </p:cNvPr>
          <p:cNvPicPr>
            <a:picLocks noChangeAspect="1"/>
          </p:cNvPicPr>
          <p:nvPr userDrawn="1"/>
        </p:nvPicPr>
        <p:blipFill>
          <a:blip r:embed="rId2">
            <a:alphaModFix amt="70000"/>
          </a:blip>
          <a:stretch>
            <a:fillRect/>
          </a:stretch>
        </p:blipFill>
        <p:spPr>
          <a:xfrm>
            <a:off x="521417" y="4951683"/>
            <a:ext cx="2410485" cy="1033065"/>
          </a:xfrm>
          <a:prstGeom prst="rect">
            <a:avLst/>
          </a:prstGeom>
        </p:spPr>
      </p:pic>
      <p:sp>
        <p:nvSpPr>
          <p:cNvPr id="12" name="TextBox 11">
            <a:extLst>
              <a:ext uri="{FF2B5EF4-FFF2-40B4-BE49-F238E27FC236}">
                <a16:creationId xmlns:a16="http://schemas.microsoft.com/office/drawing/2014/main" id="{69656FFA-66FB-F04B-B2C8-616A3366744B}"/>
              </a:ext>
            </a:extLst>
          </p:cNvPr>
          <p:cNvSpPr txBox="1"/>
          <p:nvPr userDrawn="1"/>
        </p:nvSpPr>
        <p:spPr>
          <a:xfrm>
            <a:off x="252919" y="6356350"/>
            <a:ext cx="3055765" cy="307777"/>
          </a:xfrm>
          <a:prstGeom prst="rect">
            <a:avLst/>
          </a:prstGeom>
          <a:noFill/>
        </p:spPr>
        <p:txBody>
          <a:bodyPr wrap="square" rtlCol="0">
            <a:spAutoFit/>
          </a:bodyPr>
          <a:lstStyle/>
          <a:p>
            <a:pPr algn="ctr"/>
            <a:r>
              <a:rPr lang="en-US" sz="1400" b="0" i="1">
                <a:latin typeface="Calibri Light" panose="020F0302020204030204" pitchFamily="34" charset="0"/>
                <a:cs typeface="Calibri Light" panose="020F0302020204030204" pitchFamily="34" charset="0"/>
              </a:rPr>
              <a:t>TIPQC Annual Meeting 2020</a:t>
            </a:r>
          </a:p>
        </p:txBody>
      </p:sp>
    </p:spTree>
    <p:extLst>
      <p:ext uri="{BB962C8B-B14F-4D97-AF65-F5344CB8AC3E}">
        <p14:creationId xmlns:p14="http://schemas.microsoft.com/office/powerpoint/2010/main" val="152245944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5"/>
        <p:cNvGrpSpPr/>
        <p:nvPr/>
      </p:nvGrpSpPr>
      <p:grpSpPr>
        <a:xfrm>
          <a:off x="0" y="0"/>
          <a:ext cx="0" cy="0"/>
          <a:chOff x="0" y="0"/>
          <a:chExt cx="0" cy="0"/>
        </a:xfrm>
      </p:grpSpPr>
      <p:pic>
        <p:nvPicPr>
          <p:cNvPr id="136" name="Google Shape;136;p92" descr="A picture containing drawing&#10;&#10;Description automatically generated"/>
          <p:cNvPicPr preferRelativeResize="0"/>
          <p:nvPr/>
        </p:nvPicPr>
        <p:blipFill rotWithShape="1">
          <a:blip r:embed="rId2">
            <a:alphaModFix/>
          </a:blip>
          <a:srcRect/>
          <a:stretch/>
        </p:blipFill>
        <p:spPr>
          <a:xfrm>
            <a:off x="481014" y="4903790"/>
            <a:ext cx="2524125" cy="1081087"/>
          </a:xfrm>
          <a:prstGeom prst="rect">
            <a:avLst/>
          </a:prstGeom>
          <a:noFill/>
          <a:ln>
            <a:noFill/>
          </a:ln>
        </p:spPr>
      </p:pic>
      <p:sp>
        <p:nvSpPr>
          <p:cNvPr id="137" name="Google Shape;137;p92"/>
          <p:cNvSpPr txBox="1">
            <a:spLocks noGrp="1"/>
          </p:cNvSpPr>
          <p:nvPr>
            <p:ph type="title"/>
          </p:nvPr>
        </p:nvSpPr>
        <p:spPr>
          <a:xfrm>
            <a:off x="3867912"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1400"/>
              <a:buNone/>
              <a:defRPr sz="4425" b="0">
                <a:solidFill>
                  <a:srgbClr val="595959"/>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38" name="Google Shape;138;p92"/>
          <p:cNvSpPr txBox="1">
            <a:spLocks noGrp="1"/>
          </p:cNvSpPr>
          <p:nvPr>
            <p:ph type="body" idx="1"/>
          </p:nvPr>
        </p:nvSpPr>
        <p:spPr>
          <a:xfrm>
            <a:off x="3886200" y="4672584"/>
            <a:ext cx="7315200" cy="91440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900"/>
              </a:spcBef>
              <a:spcAft>
                <a:spcPts val="0"/>
              </a:spcAft>
              <a:buSzPts val="2200"/>
              <a:buNone/>
              <a:defRPr sz="1650" cap="none">
                <a:solidFill>
                  <a:srgbClr val="595959"/>
                </a:solidFill>
              </a:defRPr>
            </a:lvl1pPr>
            <a:lvl2pPr marL="685800" lvl="1" indent="-171450" algn="l">
              <a:lnSpc>
                <a:spcPct val="90000"/>
              </a:lnSpc>
              <a:spcBef>
                <a:spcPts val="188"/>
              </a:spcBef>
              <a:spcAft>
                <a:spcPts val="0"/>
              </a:spcAft>
              <a:buSzPts val="1800"/>
              <a:buNone/>
              <a:defRPr sz="1350">
                <a:solidFill>
                  <a:srgbClr val="888888"/>
                </a:solidFill>
              </a:defRPr>
            </a:lvl2pPr>
            <a:lvl3pPr marL="1028700" lvl="2" indent="-171450" algn="l">
              <a:lnSpc>
                <a:spcPct val="90000"/>
              </a:lnSpc>
              <a:spcBef>
                <a:spcPts val="188"/>
              </a:spcBef>
              <a:spcAft>
                <a:spcPts val="0"/>
              </a:spcAft>
              <a:buSzPts val="1600"/>
              <a:buNone/>
              <a:defRPr sz="1200">
                <a:solidFill>
                  <a:srgbClr val="888888"/>
                </a:solidFill>
              </a:defRPr>
            </a:lvl3pPr>
            <a:lvl4pPr marL="1371600" lvl="3" indent="-171450" algn="l">
              <a:lnSpc>
                <a:spcPct val="90000"/>
              </a:lnSpc>
              <a:spcBef>
                <a:spcPts val="188"/>
              </a:spcBef>
              <a:spcAft>
                <a:spcPts val="0"/>
              </a:spcAft>
              <a:buSzPts val="1400"/>
              <a:buNone/>
              <a:defRPr sz="1050">
                <a:solidFill>
                  <a:srgbClr val="888888"/>
                </a:solidFill>
              </a:defRPr>
            </a:lvl4pPr>
            <a:lvl5pPr marL="1714500" lvl="4" indent="-171450" algn="l">
              <a:lnSpc>
                <a:spcPct val="90000"/>
              </a:lnSpc>
              <a:spcBef>
                <a:spcPts val="188"/>
              </a:spcBef>
              <a:spcAft>
                <a:spcPts val="0"/>
              </a:spcAft>
              <a:buSzPts val="1400"/>
              <a:buNone/>
              <a:defRPr sz="1050">
                <a:solidFill>
                  <a:srgbClr val="888888"/>
                </a:solidFill>
              </a:defRPr>
            </a:lvl5pPr>
            <a:lvl6pPr marL="2057400" lvl="5" indent="-171450" algn="l">
              <a:lnSpc>
                <a:spcPct val="90000"/>
              </a:lnSpc>
              <a:spcBef>
                <a:spcPts val="188"/>
              </a:spcBef>
              <a:spcAft>
                <a:spcPts val="0"/>
              </a:spcAft>
              <a:buSzPts val="1400"/>
              <a:buNone/>
              <a:defRPr sz="1050">
                <a:solidFill>
                  <a:srgbClr val="888888"/>
                </a:solidFill>
              </a:defRPr>
            </a:lvl6pPr>
            <a:lvl7pPr marL="2400300" lvl="6" indent="-171450" algn="l">
              <a:lnSpc>
                <a:spcPct val="90000"/>
              </a:lnSpc>
              <a:spcBef>
                <a:spcPts val="188"/>
              </a:spcBef>
              <a:spcAft>
                <a:spcPts val="0"/>
              </a:spcAft>
              <a:buSzPts val="1400"/>
              <a:buNone/>
              <a:defRPr sz="1050">
                <a:solidFill>
                  <a:srgbClr val="888888"/>
                </a:solidFill>
              </a:defRPr>
            </a:lvl7pPr>
            <a:lvl8pPr marL="2743200" lvl="7" indent="-171450" algn="l">
              <a:lnSpc>
                <a:spcPct val="90000"/>
              </a:lnSpc>
              <a:spcBef>
                <a:spcPts val="188"/>
              </a:spcBef>
              <a:spcAft>
                <a:spcPts val="0"/>
              </a:spcAft>
              <a:buSzPts val="1400"/>
              <a:buNone/>
              <a:defRPr sz="1050">
                <a:solidFill>
                  <a:srgbClr val="888888"/>
                </a:solidFill>
              </a:defRPr>
            </a:lvl8pPr>
            <a:lvl9pPr marL="3086100" lvl="8" indent="-171450" algn="l">
              <a:lnSpc>
                <a:spcPct val="90000"/>
              </a:lnSpc>
              <a:spcBef>
                <a:spcPts val="188"/>
              </a:spcBef>
              <a:spcAft>
                <a:spcPts val="188"/>
              </a:spcAft>
              <a:buSzPts val="1400"/>
              <a:buNone/>
              <a:defRPr sz="1050">
                <a:solidFill>
                  <a:srgbClr val="888888"/>
                </a:solidFill>
              </a:defRPr>
            </a:lvl9pPr>
          </a:lstStyle>
          <a:p>
            <a:endParaRPr/>
          </a:p>
        </p:txBody>
      </p:sp>
      <p:sp>
        <p:nvSpPr>
          <p:cNvPr id="139" name="Google Shape;139;p92"/>
          <p:cNvSpPr txBox="1">
            <a:spLocks noGrp="1"/>
          </p:cNvSpPr>
          <p:nvPr>
            <p:ph type="dt" idx="10"/>
          </p:nvPr>
        </p:nvSpPr>
        <p:spPr>
          <a:xfrm>
            <a:off x="261939"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92"/>
          <p:cNvSpPr txBox="1">
            <a:spLocks noGrp="1"/>
          </p:cNvSpPr>
          <p:nvPr>
            <p:ph type="ftr" idx="11"/>
          </p:nvPr>
        </p:nvSpPr>
        <p:spPr>
          <a:xfrm>
            <a:off x="3868737" y="6356352"/>
            <a:ext cx="591185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92"/>
          <p:cNvSpPr txBox="1">
            <a:spLocks noGrp="1"/>
          </p:cNvSpPr>
          <p:nvPr>
            <p:ph type="sldNum" idx="12"/>
          </p:nvPr>
        </p:nvSpPr>
        <p:spPr>
          <a:xfrm>
            <a:off x="10634663" y="6356352"/>
            <a:ext cx="153035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900" b="1">
                <a:solidFill>
                  <a:schemeClr val="accent1"/>
                </a:solidFill>
                <a:latin typeface="Calibri"/>
                <a:ea typeface="Calibri"/>
                <a:cs typeface="Calibri"/>
                <a:sym typeface="Calibri"/>
              </a:defRPr>
            </a:lvl1pPr>
            <a:lvl2pPr marL="0" lvl="1" indent="0" algn="r">
              <a:spcBef>
                <a:spcPts val="0"/>
              </a:spcBef>
              <a:spcAft>
                <a:spcPts val="0"/>
              </a:spcAft>
              <a:buNone/>
              <a:defRPr sz="900" b="1">
                <a:solidFill>
                  <a:schemeClr val="accent1"/>
                </a:solidFill>
                <a:latin typeface="Calibri"/>
                <a:ea typeface="Calibri"/>
                <a:cs typeface="Calibri"/>
                <a:sym typeface="Calibri"/>
              </a:defRPr>
            </a:lvl2pPr>
            <a:lvl3pPr marL="0" lvl="2" indent="0" algn="r">
              <a:spcBef>
                <a:spcPts val="0"/>
              </a:spcBef>
              <a:spcAft>
                <a:spcPts val="0"/>
              </a:spcAft>
              <a:buNone/>
              <a:defRPr sz="900" b="1">
                <a:solidFill>
                  <a:schemeClr val="accent1"/>
                </a:solidFill>
                <a:latin typeface="Calibri"/>
                <a:ea typeface="Calibri"/>
                <a:cs typeface="Calibri"/>
                <a:sym typeface="Calibri"/>
              </a:defRPr>
            </a:lvl3pPr>
            <a:lvl4pPr marL="0" lvl="3" indent="0" algn="r">
              <a:spcBef>
                <a:spcPts val="0"/>
              </a:spcBef>
              <a:spcAft>
                <a:spcPts val="0"/>
              </a:spcAft>
              <a:buNone/>
              <a:defRPr sz="900" b="1">
                <a:solidFill>
                  <a:schemeClr val="accent1"/>
                </a:solidFill>
                <a:latin typeface="Calibri"/>
                <a:ea typeface="Calibri"/>
                <a:cs typeface="Calibri"/>
                <a:sym typeface="Calibri"/>
              </a:defRPr>
            </a:lvl4pPr>
            <a:lvl5pPr marL="0" lvl="4" indent="0" algn="r">
              <a:spcBef>
                <a:spcPts val="0"/>
              </a:spcBef>
              <a:spcAft>
                <a:spcPts val="0"/>
              </a:spcAft>
              <a:buNone/>
              <a:defRPr sz="900" b="1">
                <a:solidFill>
                  <a:schemeClr val="accent1"/>
                </a:solidFill>
                <a:latin typeface="Calibri"/>
                <a:ea typeface="Calibri"/>
                <a:cs typeface="Calibri"/>
                <a:sym typeface="Calibri"/>
              </a:defRPr>
            </a:lvl5pPr>
            <a:lvl6pPr marL="0" lvl="5" indent="0" algn="r">
              <a:spcBef>
                <a:spcPts val="0"/>
              </a:spcBef>
              <a:spcAft>
                <a:spcPts val="0"/>
              </a:spcAft>
              <a:buNone/>
              <a:defRPr sz="900" b="1">
                <a:solidFill>
                  <a:schemeClr val="accent1"/>
                </a:solidFill>
                <a:latin typeface="Calibri"/>
                <a:ea typeface="Calibri"/>
                <a:cs typeface="Calibri"/>
                <a:sym typeface="Calibri"/>
              </a:defRPr>
            </a:lvl6pPr>
            <a:lvl7pPr marL="0" lvl="6" indent="0" algn="r">
              <a:spcBef>
                <a:spcPts val="0"/>
              </a:spcBef>
              <a:spcAft>
                <a:spcPts val="0"/>
              </a:spcAft>
              <a:buNone/>
              <a:defRPr sz="900" b="1">
                <a:solidFill>
                  <a:schemeClr val="accent1"/>
                </a:solidFill>
                <a:latin typeface="Calibri"/>
                <a:ea typeface="Calibri"/>
                <a:cs typeface="Calibri"/>
                <a:sym typeface="Calibri"/>
              </a:defRPr>
            </a:lvl7pPr>
            <a:lvl8pPr marL="0" lvl="7" indent="0" algn="r">
              <a:spcBef>
                <a:spcPts val="0"/>
              </a:spcBef>
              <a:spcAft>
                <a:spcPts val="0"/>
              </a:spcAft>
              <a:buNone/>
              <a:defRPr sz="900" b="1">
                <a:solidFill>
                  <a:schemeClr val="accent1"/>
                </a:solidFill>
                <a:latin typeface="Calibri"/>
                <a:ea typeface="Calibri"/>
                <a:cs typeface="Calibri"/>
                <a:sym typeface="Calibri"/>
              </a:defRPr>
            </a:lvl8pPr>
            <a:lvl9pPr marL="0" lvl="8" indent="0" algn="r">
              <a:spcBef>
                <a:spcPts val="0"/>
              </a:spcBef>
              <a:spcAft>
                <a:spcPts val="0"/>
              </a:spcAft>
              <a:buNone/>
              <a:defRPr sz="900" b="1">
                <a:solidFill>
                  <a:schemeClr val="accen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0814937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50"/>
        <p:cNvGrpSpPr/>
        <p:nvPr/>
      </p:nvGrpSpPr>
      <p:grpSpPr>
        <a:xfrm>
          <a:off x="0" y="0"/>
          <a:ext cx="0" cy="0"/>
          <a:chOff x="0" y="0"/>
          <a:chExt cx="0" cy="0"/>
        </a:xfrm>
      </p:grpSpPr>
      <p:pic>
        <p:nvPicPr>
          <p:cNvPr id="151" name="Google Shape;151;p94" descr="A picture containing drawing&#10;&#10;Description automatically generated"/>
          <p:cNvPicPr preferRelativeResize="0"/>
          <p:nvPr/>
        </p:nvPicPr>
        <p:blipFill rotWithShape="1">
          <a:blip r:embed="rId2">
            <a:alphaModFix/>
          </a:blip>
          <a:srcRect/>
          <a:stretch/>
        </p:blipFill>
        <p:spPr>
          <a:xfrm>
            <a:off x="481014" y="4903790"/>
            <a:ext cx="2524125" cy="1081087"/>
          </a:xfrm>
          <a:prstGeom prst="rect">
            <a:avLst/>
          </a:prstGeom>
          <a:noFill/>
          <a:ln>
            <a:noFill/>
          </a:ln>
        </p:spPr>
      </p:pic>
      <p:sp>
        <p:nvSpPr>
          <p:cNvPr id="152" name="Google Shape;152;p94"/>
          <p:cNvSpPr txBox="1">
            <a:spLocks noGrp="1"/>
          </p:cNvSpPr>
          <p:nvPr>
            <p:ph type="title"/>
          </p:nvPr>
        </p:nvSpPr>
        <p:spPr>
          <a:xfrm>
            <a:off x="252919" y="1123838"/>
            <a:ext cx="2947483" cy="36767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53" name="Google Shape;153;p94"/>
          <p:cNvSpPr txBox="1">
            <a:spLocks noGrp="1"/>
          </p:cNvSpPr>
          <p:nvPr>
            <p:ph type="body" idx="1"/>
          </p:nvPr>
        </p:nvSpPr>
        <p:spPr>
          <a:xfrm>
            <a:off x="3867912" y="1023586"/>
            <a:ext cx="3474720" cy="807720"/>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0"/>
              </a:spcBef>
              <a:spcAft>
                <a:spcPts val="0"/>
              </a:spcAft>
              <a:buSzPts val="2000"/>
              <a:buNone/>
              <a:defRPr sz="1500" b="1">
                <a:solidFill>
                  <a:srgbClr val="595959"/>
                </a:solidFill>
              </a:defRPr>
            </a:lvl1pPr>
            <a:lvl2pPr marL="685800" lvl="1" indent="-171450" algn="l">
              <a:lnSpc>
                <a:spcPct val="90000"/>
              </a:lnSpc>
              <a:spcBef>
                <a:spcPts val="188"/>
              </a:spcBef>
              <a:spcAft>
                <a:spcPts val="0"/>
              </a:spcAft>
              <a:buSzPts val="2000"/>
              <a:buNone/>
              <a:defRPr sz="1500" b="1"/>
            </a:lvl2pPr>
            <a:lvl3pPr marL="1028700" lvl="2" indent="-171450" algn="l">
              <a:lnSpc>
                <a:spcPct val="90000"/>
              </a:lnSpc>
              <a:spcBef>
                <a:spcPts val="188"/>
              </a:spcBef>
              <a:spcAft>
                <a:spcPts val="0"/>
              </a:spcAft>
              <a:buSzPts val="1800"/>
              <a:buNone/>
              <a:defRPr sz="1350" b="1"/>
            </a:lvl3pPr>
            <a:lvl4pPr marL="1371600" lvl="3" indent="-171450" algn="l">
              <a:lnSpc>
                <a:spcPct val="90000"/>
              </a:lnSpc>
              <a:spcBef>
                <a:spcPts val="188"/>
              </a:spcBef>
              <a:spcAft>
                <a:spcPts val="0"/>
              </a:spcAft>
              <a:buSzPts val="1600"/>
              <a:buNone/>
              <a:defRPr sz="1200" b="1"/>
            </a:lvl4pPr>
            <a:lvl5pPr marL="1714500" lvl="4" indent="-171450" algn="l">
              <a:lnSpc>
                <a:spcPct val="90000"/>
              </a:lnSpc>
              <a:spcBef>
                <a:spcPts val="188"/>
              </a:spcBef>
              <a:spcAft>
                <a:spcPts val="0"/>
              </a:spcAft>
              <a:buSzPts val="1600"/>
              <a:buNone/>
              <a:defRPr sz="1200" b="1"/>
            </a:lvl5pPr>
            <a:lvl6pPr marL="2057400" lvl="5" indent="-171450" algn="l">
              <a:lnSpc>
                <a:spcPct val="90000"/>
              </a:lnSpc>
              <a:spcBef>
                <a:spcPts val="188"/>
              </a:spcBef>
              <a:spcAft>
                <a:spcPts val="0"/>
              </a:spcAft>
              <a:buSzPts val="1600"/>
              <a:buNone/>
              <a:defRPr sz="1200" b="1"/>
            </a:lvl6pPr>
            <a:lvl7pPr marL="2400300" lvl="6" indent="-171450" algn="l">
              <a:lnSpc>
                <a:spcPct val="90000"/>
              </a:lnSpc>
              <a:spcBef>
                <a:spcPts val="188"/>
              </a:spcBef>
              <a:spcAft>
                <a:spcPts val="0"/>
              </a:spcAft>
              <a:buSzPts val="1600"/>
              <a:buNone/>
              <a:defRPr sz="1200" b="1"/>
            </a:lvl7pPr>
            <a:lvl8pPr marL="2743200" lvl="7" indent="-171450" algn="l">
              <a:lnSpc>
                <a:spcPct val="90000"/>
              </a:lnSpc>
              <a:spcBef>
                <a:spcPts val="188"/>
              </a:spcBef>
              <a:spcAft>
                <a:spcPts val="0"/>
              </a:spcAft>
              <a:buSzPts val="1600"/>
              <a:buNone/>
              <a:defRPr sz="1200" b="1"/>
            </a:lvl8pPr>
            <a:lvl9pPr marL="3086100" lvl="8" indent="-171450" algn="l">
              <a:lnSpc>
                <a:spcPct val="90000"/>
              </a:lnSpc>
              <a:spcBef>
                <a:spcPts val="188"/>
              </a:spcBef>
              <a:spcAft>
                <a:spcPts val="188"/>
              </a:spcAft>
              <a:buSzPts val="1600"/>
              <a:buNone/>
              <a:defRPr sz="1200" b="1"/>
            </a:lvl9pPr>
          </a:lstStyle>
          <a:p>
            <a:endParaRPr/>
          </a:p>
        </p:txBody>
      </p:sp>
      <p:sp>
        <p:nvSpPr>
          <p:cNvPr id="154" name="Google Shape;154;p94"/>
          <p:cNvSpPr txBox="1">
            <a:spLocks noGrp="1"/>
          </p:cNvSpPr>
          <p:nvPr>
            <p:ph type="body" idx="2"/>
          </p:nvPr>
        </p:nvSpPr>
        <p:spPr>
          <a:xfrm>
            <a:off x="3867912" y="1930936"/>
            <a:ext cx="3474720" cy="4023360"/>
          </a:xfrm>
          <a:prstGeom prst="rect">
            <a:avLst/>
          </a:prstGeom>
          <a:noFill/>
          <a:ln>
            <a:noFill/>
          </a:ln>
        </p:spPr>
        <p:txBody>
          <a:bodyPr spcFirstLastPara="1" wrap="square" lIns="91425" tIns="45700" rIns="91425" bIns="45700" anchor="ctr" anchorCtr="0">
            <a:noAutofit/>
          </a:bodyPr>
          <a:lstStyle>
            <a:lvl1pPr marL="342900" lvl="0" indent="-266700" algn="l">
              <a:lnSpc>
                <a:spcPct val="90000"/>
              </a:lnSpc>
              <a:spcBef>
                <a:spcPts val="900"/>
              </a:spcBef>
              <a:spcAft>
                <a:spcPts val="0"/>
              </a:spcAft>
              <a:buSzPts val="2000"/>
              <a:buChar char="●"/>
              <a:defRPr sz="1500"/>
            </a:lvl1pPr>
            <a:lvl2pPr marL="685800" lvl="1" indent="-257175" algn="l">
              <a:lnSpc>
                <a:spcPct val="90000"/>
              </a:lnSpc>
              <a:spcBef>
                <a:spcPts val="188"/>
              </a:spcBef>
              <a:spcAft>
                <a:spcPts val="0"/>
              </a:spcAft>
              <a:buSzPts val="1800"/>
              <a:buChar char="●"/>
              <a:defRPr sz="1350"/>
            </a:lvl2pPr>
            <a:lvl3pPr marL="1028700" lvl="2" indent="-247650" algn="l">
              <a:lnSpc>
                <a:spcPct val="90000"/>
              </a:lnSpc>
              <a:spcBef>
                <a:spcPts val="188"/>
              </a:spcBef>
              <a:spcAft>
                <a:spcPts val="0"/>
              </a:spcAft>
              <a:buSzPts val="1600"/>
              <a:buChar char="●"/>
              <a:defRPr sz="1200"/>
            </a:lvl3pPr>
            <a:lvl4pPr marL="1371600" lvl="3" indent="-238125" algn="l">
              <a:lnSpc>
                <a:spcPct val="90000"/>
              </a:lnSpc>
              <a:spcBef>
                <a:spcPts val="188"/>
              </a:spcBef>
              <a:spcAft>
                <a:spcPts val="0"/>
              </a:spcAft>
              <a:buSzPts val="1400"/>
              <a:buChar char="●"/>
              <a:defRPr sz="1050"/>
            </a:lvl4pPr>
            <a:lvl5pPr marL="1714500" lvl="4" indent="-238125" algn="l">
              <a:lnSpc>
                <a:spcPct val="90000"/>
              </a:lnSpc>
              <a:spcBef>
                <a:spcPts val="188"/>
              </a:spcBef>
              <a:spcAft>
                <a:spcPts val="0"/>
              </a:spcAft>
              <a:buSzPts val="1400"/>
              <a:buChar char="●"/>
              <a:defRPr sz="1050"/>
            </a:lvl5pPr>
            <a:lvl6pPr marL="2057400" lvl="5" indent="-238125" algn="l">
              <a:lnSpc>
                <a:spcPct val="90000"/>
              </a:lnSpc>
              <a:spcBef>
                <a:spcPts val="188"/>
              </a:spcBef>
              <a:spcAft>
                <a:spcPts val="0"/>
              </a:spcAft>
              <a:buSzPts val="1400"/>
              <a:buChar char="●"/>
              <a:defRPr sz="1050"/>
            </a:lvl6pPr>
            <a:lvl7pPr marL="2400300" lvl="6" indent="-238125" algn="l">
              <a:lnSpc>
                <a:spcPct val="90000"/>
              </a:lnSpc>
              <a:spcBef>
                <a:spcPts val="188"/>
              </a:spcBef>
              <a:spcAft>
                <a:spcPts val="0"/>
              </a:spcAft>
              <a:buSzPts val="1400"/>
              <a:buChar char="●"/>
              <a:defRPr sz="1050"/>
            </a:lvl7pPr>
            <a:lvl8pPr marL="2743200" lvl="7" indent="-238125" algn="l">
              <a:lnSpc>
                <a:spcPct val="90000"/>
              </a:lnSpc>
              <a:spcBef>
                <a:spcPts val="188"/>
              </a:spcBef>
              <a:spcAft>
                <a:spcPts val="0"/>
              </a:spcAft>
              <a:buSzPts val="1400"/>
              <a:buChar char="●"/>
              <a:defRPr sz="1050"/>
            </a:lvl8pPr>
            <a:lvl9pPr marL="3086100" lvl="8" indent="-238125" algn="l">
              <a:lnSpc>
                <a:spcPct val="90000"/>
              </a:lnSpc>
              <a:spcBef>
                <a:spcPts val="188"/>
              </a:spcBef>
              <a:spcAft>
                <a:spcPts val="188"/>
              </a:spcAft>
              <a:buSzPts val="1400"/>
              <a:buChar char="●"/>
              <a:defRPr sz="1050"/>
            </a:lvl9pPr>
          </a:lstStyle>
          <a:p>
            <a:endParaRPr/>
          </a:p>
        </p:txBody>
      </p:sp>
      <p:sp>
        <p:nvSpPr>
          <p:cNvPr id="155" name="Google Shape;155;p94"/>
          <p:cNvSpPr txBox="1">
            <a:spLocks noGrp="1"/>
          </p:cNvSpPr>
          <p:nvPr>
            <p:ph type="body" idx="3"/>
          </p:nvPr>
        </p:nvSpPr>
        <p:spPr>
          <a:xfrm>
            <a:off x="7818463" y="1023588"/>
            <a:ext cx="3474720" cy="813171"/>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0"/>
              </a:spcBef>
              <a:spcAft>
                <a:spcPts val="0"/>
              </a:spcAft>
              <a:buSzPts val="2000"/>
              <a:buNone/>
              <a:defRPr sz="1500" b="1">
                <a:solidFill>
                  <a:srgbClr val="595959"/>
                </a:solidFill>
              </a:defRPr>
            </a:lvl1pPr>
            <a:lvl2pPr marL="685800" lvl="1" indent="-171450" algn="l">
              <a:lnSpc>
                <a:spcPct val="90000"/>
              </a:lnSpc>
              <a:spcBef>
                <a:spcPts val="188"/>
              </a:spcBef>
              <a:spcAft>
                <a:spcPts val="0"/>
              </a:spcAft>
              <a:buSzPts val="2000"/>
              <a:buNone/>
              <a:defRPr sz="1500" b="1"/>
            </a:lvl2pPr>
            <a:lvl3pPr marL="1028700" lvl="2" indent="-171450" algn="l">
              <a:lnSpc>
                <a:spcPct val="90000"/>
              </a:lnSpc>
              <a:spcBef>
                <a:spcPts val="188"/>
              </a:spcBef>
              <a:spcAft>
                <a:spcPts val="0"/>
              </a:spcAft>
              <a:buSzPts val="1800"/>
              <a:buNone/>
              <a:defRPr sz="1350" b="1"/>
            </a:lvl3pPr>
            <a:lvl4pPr marL="1371600" lvl="3" indent="-171450" algn="l">
              <a:lnSpc>
                <a:spcPct val="90000"/>
              </a:lnSpc>
              <a:spcBef>
                <a:spcPts val="188"/>
              </a:spcBef>
              <a:spcAft>
                <a:spcPts val="0"/>
              </a:spcAft>
              <a:buSzPts val="1600"/>
              <a:buNone/>
              <a:defRPr sz="1200" b="1"/>
            </a:lvl4pPr>
            <a:lvl5pPr marL="1714500" lvl="4" indent="-171450" algn="l">
              <a:lnSpc>
                <a:spcPct val="90000"/>
              </a:lnSpc>
              <a:spcBef>
                <a:spcPts val="188"/>
              </a:spcBef>
              <a:spcAft>
                <a:spcPts val="0"/>
              </a:spcAft>
              <a:buSzPts val="1600"/>
              <a:buNone/>
              <a:defRPr sz="1200" b="1"/>
            </a:lvl5pPr>
            <a:lvl6pPr marL="2057400" lvl="5" indent="-171450" algn="l">
              <a:lnSpc>
                <a:spcPct val="90000"/>
              </a:lnSpc>
              <a:spcBef>
                <a:spcPts val="188"/>
              </a:spcBef>
              <a:spcAft>
                <a:spcPts val="0"/>
              </a:spcAft>
              <a:buSzPts val="1600"/>
              <a:buNone/>
              <a:defRPr sz="1200" b="1"/>
            </a:lvl6pPr>
            <a:lvl7pPr marL="2400300" lvl="6" indent="-171450" algn="l">
              <a:lnSpc>
                <a:spcPct val="90000"/>
              </a:lnSpc>
              <a:spcBef>
                <a:spcPts val="188"/>
              </a:spcBef>
              <a:spcAft>
                <a:spcPts val="0"/>
              </a:spcAft>
              <a:buSzPts val="1600"/>
              <a:buNone/>
              <a:defRPr sz="1200" b="1"/>
            </a:lvl7pPr>
            <a:lvl8pPr marL="2743200" lvl="7" indent="-171450" algn="l">
              <a:lnSpc>
                <a:spcPct val="90000"/>
              </a:lnSpc>
              <a:spcBef>
                <a:spcPts val="188"/>
              </a:spcBef>
              <a:spcAft>
                <a:spcPts val="0"/>
              </a:spcAft>
              <a:buSzPts val="1600"/>
              <a:buNone/>
              <a:defRPr sz="1200" b="1"/>
            </a:lvl8pPr>
            <a:lvl9pPr marL="3086100" lvl="8" indent="-171450" algn="l">
              <a:lnSpc>
                <a:spcPct val="90000"/>
              </a:lnSpc>
              <a:spcBef>
                <a:spcPts val="188"/>
              </a:spcBef>
              <a:spcAft>
                <a:spcPts val="188"/>
              </a:spcAft>
              <a:buSzPts val="1600"/>
              <a:buNone/>
              <a:defRPr sz="1200" b="1"/>
            </a:lvl9pPr>
          </a:lstStyle>
          <a:p>
            <a:endParaRPr/>
          </a:p>
        </p:txBody>
      </p:sp>
      <p:sp>
        <p:nvSpPr>
          <p:cNvPr id="156" name="Google Shape;156;p94"/>
          <p:cNvSpPr txBox="1">
            <a:spLocks noGrp="1"/>
          </p:cNvSpPr>
          <p:nvPr>
            <p:ph type="body" idx="4"/>
          </p:nvPr>
        </p:nvSpPr>
        <p:spPr>
          <a:xfrm>
            <a:off x="7818463" y="1930936"/>
            <a:ext cx="3474720" cy="4023360"/>
          </a:xfrm>
          <a:prstGeom prst="rect">
            <a:avLst/>
          </a:prstGeom>
          <a:noFill/>
          <a:ln>
            <a:noFill/>
          </a:ln>
        </p:spPr>
        <p:txBody>
          <a:bodyPr spcFirstLastPara="1" wrap="square" lIns="91425" tIns="45700" rIns="91425" bIns="45700" anchor="ctr" anchorCtr="0">
            <a:noAutofit/>
          </a:bodyPr>
          <a:lstStyle>
            <a:lvl1pPr marL="342900" lvl="0" indent="-266700" algn="l">
              <a:lnSpc>
                <a:spcPct val="90000"/>
              </a:lnSpc>
              <a:spcBef>
                <a:spcPts val="900"/>
              </a:spcBef>
              <a:spcAft>
                <a:spcPts val="0"/>
              </a:spcAft>
              <a:buSzPts val="2000"/>
              <a:buChar char="●"/>
              <a:defRPr sz="1500"/>
            </a:lvl1pPr>
            <a:lvl2pPr marL="685800" lvl="1" indent="-257175" algn="l">
              <a:lnSpc>
                <a:spcPct val="90000"/>
              </a:lnSpc>
              <a:spcBef>
                <a:spcPts val="188"/>
              </a:spcBef>
              <a:spcAft>
                <a:spcPts val="0"/>
              </a:spcAft>
              <a:buSzPts val="1800"/>
              <a:buChar char="●"/>
              <a:defRPr sz="1350"/>
            </a:lvl2pPr>
            <a:lvl3pPr marL="1028700" lvl="2" indent="-247650" algn="l">
              <a:lnSpc>
                <a:spcPct val="90000"/>
              </a:lnSpc>
              <a:spcBef>
                <a:spcPts val="188"/>
              </a:spcBef>
              <a:spcAft>
                <a:spcPts val="0"/>
              </a:spcAft>
              <a:buSzPts val="1600"/>
              <a:buChar char="●"/>
              <a:defRPr sz="1200"/>
            </a:lvl3pPr>
            <a:lvl4pPr marL="1371600" lvl="3" indent="-238125" algn="l">
              <a:lnSpc>
                <a:spcPct val="90000"/>
              </a:lnSpc>
              <a:spcBef>
                <a:spcPts val="188"/>
              </a:spcBef>
              <a:spcAft>
                <a:spcPts val="0"/>
              </a:spcAft>
              <a:buSzPts val="1400"/>
              <a:buChar char="●"/>
              <a:defRPr sz="1050"/>
            </a:lvl4pPr>
            <a:lvl5pPr marL="1714500" lvl="4" indent="-238125" algn="l">
              <a:lnSpc>
                <a:spcPct val="90000"/>
              </a:lnSpc>
              <a:spcBef>
                <a:spcPts val="188"/>
              </a:spcBef>
              <a:spcAft>
                <a:spcPts val="0"/>
              </a:spcAft>
              <a:buSzPts val="1400"/>
              <a:buChar char="●"/>
              <a:defRPr sz="1050"/>
            </a:lvl5pPr>
            <a:lvl6pPr marL="2057400" lvl="5" indent="-238125" algn="l">
              <a:lnSpc>
                <a:spcPct val="90000"/>
              </a:lnSpc>
              <a:spcBef>
                <a:spcPts val="188"/>
              </a:spcBef>
              <a:spcAft>
                <a:spcPts val="0"/>
              </a:spcAft>
              <a:buSzPts val="1400"/>
              <a:buChar char="●"/>
              <a:defRPr sz="1050"/>
            </a:lvl6pPr>
            <a:lvl7pPr marL="2400300" lvl="6" indent="-238125" algn="l">
              <a:lnSpc>
                <a:spcPct val="90000"/>
              </a:lnSpc>
              <a:spcBef>
                <a:spcPts val="188"/>
              </a:spcBef>
              <a:spcAft>
                <a:spcPts val="0"/>
              </a:spcAft>
              <a:buSzPts val="1400"/>
              <a:buChar char="●"/>
              <a:defRPr sz="1050"/>
            </a:lvl7pPr>
            <a:lvl8pPr marL="2743200" lvl="7" indent="-238125" algn="l">
              <a:lnSpc>
                <a:spcPct val="90000"/>
              </a:lnSpc>
              <a:spcBef>
                <a:spcPts val="188"/>
              </a:spcBef>
              <a:spcAft>
                <a:spcPts val="0"/>
              </a:spcAft>
              <a:buSzPts val="1400"/>
              <a:buChar char="●"/>
              <a:defRPr sz="1050"/>
            </a:lvl8pPr>
            <a:lvl9pPr marL="3086100" lvl="8" indent="-238125" algn="l">
              <a:lnSpc>
                <a:spcPct val="90000"/>
              </a:lnSpc>
              <a:spcBef>
                <a:spcPts val="188"/>
              </a:spcBef>
              <a:spcAft>
                <a:spcPts val="188"/>
              </a:spcAft>
              <a:buSzPts val="1400"/>
              <a:buChar char="●"/>
              <a:defRPr sz="1050"/>
            </a:lvl9pPr>
          </a:lstStyle>
          <a:p>
            <a:endParaRPr/>
          </a:p>
        </p:txBody>
      </p:sp>
      <p:sp>
        <p:nvSpPr>
          <p:cNvPr id="157" name="Google Shape;157;p94"/>
          <p:cNvSpPr txBox="1">
            <a:spLocks noGrp="1"/>
          </p:cNvSpPr>
          <p:nvPr>
            <p:ph type="dt" idx="10"/>
          </p:nvPr>
        </p:nvSpPr>
        <p:spPr>
          <a:xfrm>
            <a:off x="261939"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94"/>
          <p:cNvSpPr txBox="1">
            <a:spLocks noGrp="1"/>
          </p:cNvSpPr>
          <p:nvPr>
            <p:ph type="ftr" idx="11"/>
          </p:nvPr>
        </p:nvSpPr>
        <p:spPr>
          <a:xfrm>
            <a:off x="3868737" y="6356352"/>
            <a:ext cx="591185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94"/>
          <p:cNvSpPr txBox="1">
            <a:spLocks noGrp="1"/>
          </p:cNvSpPr>
          <p:nvPr>
            <p:ph type="sldNum" idx="12"/>
          </p:nvPr>
        </p:nvSpPr>
        <p:spPr>
          <a:xfrm>
            <a:off x="10634663" y="6356352"/>
            <a:ext cx="153035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900" b="1">
                <a:solidFill>
                  <a:schemeClr val="accent1"/>
                </a:solidFill>
                <a:latin typeface="Calibri"/>
                <a:ea typeface="Calibri"/>
                <a:cs typeface="Calibri"/>
                <a:sym typeface="Calibri"/>
              </a:defRPr>
            </a:lvl1pPr>
            <a:lvl2pPr marL="0" lvl="1" indent="0" algn="r">
              <a:spcBef>
                <a:spcPts val="0"/>
              </a:spcBef>
              <a:spcAft>
                <a:spcPts val="0"/>
              </a:spcAft>
              <a:buNone/>
              <a:defRPr sz="900" b="1">
                <a:solidFill>
                  <a:schemeClr val="accent1"/>
                </a:solidFill>
                <a:latin typeface="Calibri"/>
                <a:ea typeface="Calibri"/>
                <a:cs typeface="Calibri"/>
                <a:sym typeface="Calibri"/>
              </a:defRPr>
            </a:lvl2pPr>
            <a:lvl3pPr marL="0" lvl="2" indent="0" algn="r">
              <a:spcBef>
                <a:spcPts val="0"/>
              </a:spcBef>
              <a:spcAft>
                <a:spcPts val="0"/>
              </a:spcAft>
              <a:buNone/>
              <a:defRPr sz="900" b="1">
                <a:solidFill>
                  <a:schemeClr val="accent1"/>
                </a:solidFill>
                <a:latin typeface="Calibri"/>
                <a:ea typeface="Calibri"/>
                <a:cs typeface="Calibri"/>
                <a:sym typeface="Calibri"/>
              </a:defRPr>
            </a:lvl3pPr>
            <a:lvl4pPr marL="0" lvl="3" indent="0" algn="r">
              <a:spcBef>
                <a:spcPts val="0"/>
              </a:spcBef>
              <a:spcAft>
                <a:spcPts val="0"/>
              </a:spcAft>
              <a:buNone/>
              <a:defRPr sz="900" b="1">
                <a:solidFill>
                  <a:schemeClr val="accent1"/>
                </a:solidFill>
                <a:latin typeface="Calibri"/>
                <a:ea typeface="Calibri"/>
                <a:cs typeface="Calibri"/>
                <a:sym typeface="Calibri"/>
              </a:defRPr>
            </a:lvl4pPr>
            <a:lvl5pPr marL="0" lvl="4" indent="0" algn="r">
              <a:spcBef>
                <a:spcPts val="0"/>
              </a:spcBef>
              <a:spcAft>
                <a:spcPts val="0"/>
              </a:spcAft>
              <a:buNone/>
              <a:defRPr sz="900" b="1">
                <a:solidFill>
                  <a:schemeClr val="accent1"/>
                </a:solidFill>
                <a:latin typeface="Calibri"/>
                <a:ea typeface="Calibri"/>
                <a:cs typeface="Calibri"/>
                <a:sym typeface="Calibri"/>
              </a:defRPr>
            </a:lvl5pPr>
            <a:lvl6pPr marL="0" lvl="5" indent="0" algn="r">
              <a:spcBef>
                <a:spcPts val="0"/>
              </a:spcBef>
              <a:spcAft>
                <a:spcPts val="0"/>
              </a:spcAft>
              <a:buNone/>
              <a:defRPr sz="900" b="1">
                <a:solidFill>
                  <a:schemeClr val="accent1"/>
                </a:solidFill>
                <a:latin typeface="Calibri"/>
                <a:ea typeface="Calibri"/>
                <a:cs typeface="Calibri"/>
                <a:sym typeface="Calibri"/>
              </a:defRPr>
            </a:lvl6pPr>
            <a:lvl7pPr marL="0" lvl="6" indent="0" algn="r">
              <a:spcBef>
                <a:spcPts val="0"/>
              </a:spcBef>
              <a:spcAft>
                <a:spcPts val="0"/>
              </a:spcAft>
              <a:buNone/>
              <a:defRPr sz="900" b="1">
                <a:solidFill>
                  <a:schemeClr val="accent1"/>
                </a:solidFill>
                <a:latin typeface="Calibri"/>
                <a:ea typeface="Calibri"/>
                <a:cs typeface="Calibri"/>
                <a:sym typeface="Calibri"/>
              </a:defRPr>
            </a:lvl7pPr>
            <a:lvl8pPr marL="0" lvl="7" indent="0" algn="r">
              <a:spcBef>
                <a:spcPts val="0"/>
              </a:spcBef>
              <a:spcAft>
                <a:spcPts val="0"/>
              </a:spcAft>
              <a:buNone/>
              <a:defRPr sz="900" b="1">
                <a:solidFill>
                  <a:schemeClr val="accent1"/>
                </a:solidFill>
                <a:latin typeface="Calibri"/>
                <a:ea typeface="Calibri"/>
                <a:cs typeface="Calibri"/>
                <a:sym typeface="Calibri"/>
              </a:defRPr>
            </a:lvl8pPr>
            <a:lvl9pPr marL="0" lvl="8" indent="0" algn="r">
              <a:spcBef>
                <a:spcPts val="0"/>
              </a:spcBef>
              <a:spcAft>
                <a:spcPts val="0"/>
              </a:spcAft>
              <a:buNone/>
              <a:defRPr sz="900" b="1">
                <a:solidFill>
                  <a:schemeClr val="accen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6196308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0"/>
        <p:cNvGrpSpPr/>
        <p:nvPr/>
      </p:nvGrpSpPr>
      <p:grpSpPr>
        <a:xfrm>
          <a:off x="0" y="0"/>
          <a:ext cx="0" cy="0"/>
          <a:chOff x="0" y="0"/>
          <a:chExt cx="0" cy="0"/>
        </a:xfrm>
      </p:grpSpPr>
      <p:pic>
        <p:nvPicPr>
          <p:cNvPr id="161" name="Google Shape;161;p95" descr="A picture containing drawing&#10;&#10;Description automatically generated"/>
          <p:cNvPicPr preferRelativeResize="0"/>
          <p:nvPr/>
        </p:nvPicPr>
        <p:blipFill rotWithShape="1">
          <a:blip r:embed="rId2">
            <a:alphaModFix/>
          </a:blip>
          <a:srcRect/>
          <a:stretch/>
        </p:blipFill>
        <p:spPr>
          <a:xfrm>
            <a:off x="481014" y="4903790"/>
            <a:ext cx="2524125" cy="1081087"/>
          </a:xfrm>
          <a:prstGeom prst="rect">
            <a:avLst/>
          </a:prstGeom>
          <a:noFill/>
          <a:ln>
            <a:noFill/>
          </a:ln>
        </p:spPr>
      </p:pic>
      <p:sp>
        <p:nvSpPr>
          <p:cNvPr id="162" name="Google Shape;162;p95"/>
          <p:cNvSpPr txBox="1">
            <a:spLocks noGrp="1"/>
          </p:cNvSpPr>
          <p:nvPr>
            <p:ph type="title"/>
          </p:nvPr>
        </p:nvSpPr>
        <p:spPr>
          <a:xfrm>
            <a:off x="252919" y="1123839"/>
            <a:ext cx="2947483" cy="3600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63" name="Google Shape;163;p95"/>
          <p:cNvSpPr txBox="1">
            <a:spLocks noGrp="1"/>
          </p:cNvSpPr>
          <p:nvPr>
            <p:ph type="dt" idx="10"/>
          </p:nvPr>
        </p:nvSpPr>
        <p:spPr>
          <a:xfrm>
            <a:off x="261939"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95"/>
          <p:cNvSpPr txBox="1">
            <a:spLocks noGrp="1"/>
          </p:cNvSpPr>
          <p:nvPr>
            <p:ph type="ftr" idx="11"/>
          </p:nvPr>
        </p:nvSpPr>
        <p:spPr>
          <a:xfrm>
            <a:off x="3868737" y="6356352"/>
            <a:ext cx="591185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95"/>
          <p:cNvSpPr txBox="1">
            <a:spLocks noGrp="1"/>
          </p:cNvSpPr>
          <p:nvPr>
            <p:ph type="sldNum" idx="12"/>
          </p:nvPr>
        </p:nvSpPr>
        <p:spPr>
          <a:xfrm>
            <a:off x="10634663" y="6356352"/>
            <a:ext cx="153035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900" b="1">
                <a:solidFill>
                  <a:schemeClr val="accent1"/>
                </a:solidFill>
                <a:latin typeface="Calibri"/>
                <a:ea typeface="Calibri"/>
                <a:cs typeface="Calibri"/>
                <a:sym typeface="Calibri"/>
              </a:defRPr>
            </a:lvl1pPr>
            <a:lvl2pPr marL="0" lvl="1" indent="0" algn="r">
              <a:spcBef>
                <a:spcPts val="0"/>
              </a:spcBef>
              <a:spcAft>
                <a:spcPts val="0"/>
              </a:spcAft>
              <a:buNone/>
              <a:defRPr sz="900" b="1">
                <a:solidFill>
                  <a:schemeClr val="accent1"/>
                </a:solidFill>
                <a:latin typeface="Calibri"/>
                <a:ea typeface="Calibri"/>
                <a:cs typeface="Calibri"/>
                <a:sym typeface="Calibri"/>
              </a:defRPr>
            </a:lvl2pPr>
            <a:lvl3pPr marL="0" lvl="2" indent="0" algn="r">
              <a:spcBef>
                <a:spcPts val="0"/>
              </a:spcBef>
              <a:spcAft>
                <a:spcPts val="0"/>
              </a:spcAft>
              <a:buNone/>
              <a:defRPr sz="900" b="1">
                <a:solidFill>
                  <a:schemeClr val="accent1"/>
                </a:solidFill>
                <a:latin typeface="Calibri"/>
                <a:ea typeface="Calibri"/>
                <a:cs typeface="Calibri"/>
                <a:sym typeface="Calibri"/>
              </a:defRPr>
            </a:lvl3pPr>
            <a:lvl4pPr marL="0" lvl="3" indent="0" algn="r">
              <a:spcBef>
                <a:spcPts val="0"/>
              </a:spcBef>
              <a:spcAft>
                <a:spcPts val="0"/>
              </a:spcAft>
              <a:buNone/>
              <a:defRPr sz="900" b="1">
                <a:solidFill>
                  <a:schemeClr val="accent1"/>
                </a:solidFill>
                <a:latin typeface="Calibri"/>
                <a:ea typeface="Calibri"/>
                <a:cs typeface="Calibri"/>
                <a:sym typeface="Calibri"/>
              </a:defRPr>
            </a:lvl4pPr>
            <a:lvl5pPr marL="0" lvl="4" indent="0" algn="r">
              <a:spcBef>
                <a:spcPts val="0"/>
              </a:spcBef>
              <a:spcAft>
                <a:spcPts val="0"/>
              </a:spcAft>
              <a:buNone/>
              <a:defRPr sz="900" b="1">
                <a:solidFill>
                  <a:schemeClr val="accent1"/>
                </a:solidFill>
                <a:latin typeface="Calibri"/>
                <a:ea typeface="Calibri"/>
                <a:cs typeface="Calibri"/>
                <a:sym typeface="Calibri"/>
              </a:defRPr>
            </a:lvl5pPr>
            <a:lvl6pPr marL="0" lvl="5" indent="0" algn="r">
              <a:spcBef>
                <a:spcPts val="0"/>
              </a:spcBef>
              <a:spcAft>
                <a:spcPts val="0"/>
              </a:spcAft>
              <a:buNone/>
              <a:defRPr sz="900" b="1">
                <a:solidFill>
                  <a:schemeClr val="accent1"/>
                </a:solidFill>
                <a:latin typeface="Calibri"/>
                <a:ea typeface="Calibri"/>
                <a:cs typeface="Calibri"/>
                <a:sym typeface="Calibri"/>
              </a:defRPr>
            </a:lvl6pPr>
            <a:lvl7pPr marL="0" lvl="6" indent="0" algn="r">
              <a:spcBef>
                <a:spcPts val="0"/>
              </a:spcBef>
              <a:spcAft>
                <a:spcPts val="0"/>
              </a:spcAft>
              <a:buNone/>
              <a:defRPr sz="900" b="1">
                <a:solidFill>
                  <a:schemeClr val="accent1"/>
                </a:solidFill>
                <a:latin typeface="Calibri"/>
                <a:ea typeface="Calibri"/>
                <a:cs typeface="Calibri"/>
                <a:sym typeface="Calibri"/>
              </a:defRPr>
            </a:lvl7pPr>
            <a:lvl8pPr marL="0" lvl="7" indent="0" algn="r">
              <a:spcBef>
                <a:spcPts val="0"/>
              </a:spcBef>
              <a:spcAft>
                <a:spcPts val="0"/>
              </a:spcAft>
              <a:buNone/>
              <a:defRPr sz="900" b="1">
                <a:solidFill>
                  <a:schemeClr val="accent1"/>
                </a:solidFill>
                <a:latin typeface="Calibri"/>
                <a:ea typeface="Calibri"/>
                <a:cs typeface="Calibri"/>
                <a:sym typeface="Calibri"/>
              </a:defRPr>
            </a:lvl8pPr>
            <a:lvl9pPr marL="0" lvl="8" indent="0" algn="r">
              <a:spcBef>
                <a:spcPts val="0"/>
              </a:spcBef>
              <a:spcAft>
                <a:spcPts val="0"/>
              </a:spcAft>
              <a:buNone/>
              <a:defRPr sz="900" b="1">
                <a:solidFill>
                  <a:schemeClr val="accen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0297124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66"/>
        <p:cNvGrpSpPr/>
        <p:nvPr/>
      </p:nvGrpSpPr>
      <p:grpSpPr>
        <a:xfrm>
          <a:off x="0" y="0"/>
          <a:ext cx="0" cy="0"/>
          <a:chOff x="0" y="0"/>
          <a:chExt cx="0" cy="0"/>
        </a:xfrm>
      </p:grpSpPr>
      <p:pic>
        <p:nvPicPr>
          <p:cNvPr id="167" name="Google Shape;167;p96" descr="A close up of a logo&#10;&#10;Description automatically generated"/>
          <p:cNvPicPr preferRelativeResize="0"/>
          <p:nvPr/>
        </p:nvPicPr>
        <p:blipFill rotWithShape="1">
          <a:blip r:embed="rId2">
            <a:alphaModFix/>
          </a:blip>
          <a:srcRect/>
          <a:stretch/>
        </p:blipFill>
        <p:spPr>
          <a:xfrm>
            <a:off x="10848975" y="5191127"/>
            <a:ext cx="1111251" cy="1666875"/>
          </a:xfrm>
          <a:prstGeom prst="rect">
            <a:avLst/>
          </a:prstGeom>
          <a:noFill/>
          <a:ln>
            <a:noFill/>
          </a:ln>
        </p:spPr>
      </p:pic>
      <p:sp>
        <p:nvSpPr>
          <p:cNvPr id="168" name="Google Shape;168;p96"/>
          <p:cNvSpPr txBox="1">
            <a:spLocks noGrp="1"/>
          </p:cNvSpPr>
          <p:nvPr>
            <p:ph type="dt" idx="10"/>
          </p:nvPr>
        </p:nvSpPr>
        <p:spPr>
          <a:xfrm>
            <a:off x="261939"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96"/>
          <p:cNvSpPr txBox="1">
            <a:spLocks noGrp="1"/>
          </p:cNvSpPr>
          <p:nvPr>
            <p:ph type="ftr" idx="11"/>
          </p:nvPr>
        </p:nvSpPr>
        <p:spPr>
          <a:xfrm>
            <a:off x="3868737" y="6356352"/>
            <a:ext cx="591185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96"/>
          <p:cNvSpPr txBox="1">
            <a:spLocks noGrp="1"/>
          </p:cNvSpPr>
          <p:nvPr>
            <p:ph type="sldNum" idx="12"/>
          </p:nvPr>
        </p:nvSpPr>
        <p:spPr>
          <a:xfrm>
            <a:off x="10634663" y="6356352"/>
            <a:ext cx="153035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900" b="1">
                <a:solidFill>
                  <a:schemeClr val="accent1"/>
                </a:solidFill>
                <a:latin typeface="Calibri"/>
                <a:ea typeface="Calibri"/>
                <a:cs typeface="Calibri"/>
                <a:sym typeface="Calibri"/>
              </a:defRPr>
            </a:lvl1pPr>
            <a:lvl2pPr marL="0" lvl="1" indent="0" algn="r">
              <a:spcBef>
                <a:spcPts val="0"/>
              </a:spcBef>
              <a:spcAft>
                <a:spcPts val="0"/>
              </a:spcAft>
              <a:buNone/>
              <a:defRPr sz="900" b="1">
                <a:solidFill>
                  <a:schemeClr val="accent1"/>
                </a:solidFill>
                <a:latin typeface="Calibri"/>
                <a:ea typeface="Calibri"/>
                <a:cs typeface="Calibri"/>
                <a:sym typeface="Calibri"/>
              </a:defRPr>
            </a:lvl2pPr>
            <a:lvl3pPr marL="0" lvl="2" indent="0" algn="r">
              <a:spcBef>
                <a:spcPts val="0"/>
              </a:spcBef>
              <a:spcAft>
                <a:spcPts val="0"/>
              </a:spcAft>
              <a:buNone/>
              <a:defRPr sz="900" b="1">
                <a:solidFill>
                  <a:schemeClr val="accent1"/>
                </a:solidFill>
                <a:latin typeface="Calibri"/>
                <a:ea typeface="Calibri"/>
                <a:cs typeface="Calibri"/>
                <a:sym typeface="Calibri"/>
              </a:defRPr>
            </a:lvl3pPr>
            <a:lvl4pPr marL="0" lvl="3" indent="0" algn="r">
              <a:spcBef>
                <a:spcPts val="0"/>
              </a:spcBef>
              <a:spcAft>
                <a:spcPts val="0"/>
              </a:spcAft>
              <a:buNone/>
              <a:defRPr sz="900" b="1">
                <a:solidFill>
                  <a:schemeClr val="accent1"/>
                </a:solidFill>
                <a:latin typeface="Calibri"/>
                <a:ea typeface="Calibri"/>
                <a:cs typeface="Calibri"/>
                <a:sym typeface="Calibri"/>
              </a:defRPr>
            </a:lvl4pPr>
            <a:lvl5pPr marL="0" lvl="4" indent="0" algn="r">
              <a:spcBef>
                <a:spcPts val="0"/>
              </a:spcBef>
              <a:spcAft>
                <a:spcPts val="0"/>
              </a:spcAft>
              <a:buNone/>
              <a:defRPr sz="900" b="1">
                <a:solidFill>
                  <a:schemeClr val="accent1"/>
                </a:solidFill>
                <a:latin typeface="Calibri"/>
                <a:ea typeface="Calibri"/>
                <a:cs typeface="Calibri"/>
                <a:sym typeface="Calibri"/>
              </a:defRPr>
            </a:lvl5pPr>
            <a:lvl6pPr marL="0" lvl="5" indent="0" algn="r">
              <a:spcBef>
                <a:spcPts val="0"/>
              </a:spcBef>
              <a:spcAft>
                <a:spcPts val="0"/>
              </a:spcAft>
              <a:buNone/>
              <a:defRPr sz="900" b="1">
                <a:solidFill>
                  <a:schemeClr val="accent1"/>
                </a:solidFill>
                <a:latin typeface="Calibri"/>
                <a:ea typeface="Calibri"/>
                <a:cs typeface="Calibri"/>
                <a:sym typeface="Calibri"/>
              </a:defRPr>
            </a:lvl6pPr>
            <a:lvl7pPr marL="0" lvl="6" indent="0" algn="r">
              <a:spcBef>
                <a:spcPts val="0"/>
              </a:spcBef>
              <a:spcAft>
                <a:spcPts val="0"/>
              </a:spcAft>
              <a:buNone/>
              <a:defRPr sz="900" b="1">
                <a:solidFill>
                  <a:schemeClr val="accent1"/>
                </a:solidFill>
                <a:latin typeface="Calibri"/>
                <a:ea typeface="Calibri"/>
                <a:cs typeface="Calibri"/>
                <a:sym typeface="Calibri"/>
              </a:defRPr>
            </a:lvl7pPr>
            <a:lvl8pPr marL="0" lvl="7" indent="0" algn="r">
              <a:spcBef>
                <a:spcPts val="0"/>
              </a:spcBef>
              <a:spcAft>
                <a:spcPts val="0"/>
              </a:spcAft>
              <a:buNone/>
              <a:defRPr sz="900" b="1">
                <a:solidFill>
                  <a:schemeClr val="accent1"/>
                </a:solidFill>
                <a:latin typeface="Calibri"/>
                <a:ea typeface="Calibri"/>
                <a:cs typeface="Calibri"/>
                <a:sym typeface="Calibri"/>
              </a:defRPr>
            </a:lvl8pPr>
            <a:lvl9pPr marL="0" lvl="8" indent="0" algn="r">
              <a:spcBef>
                <a:spcPts val="0"/>
              </a:spcBef>
              <a:spcAft>
                <a:spcPts val="0"/>
              </a:spcAft>
              <a:buNone/>
              <a:defRPr sz="900" b="1">
                <a:solidFill>
                  <a:schemeClr val="accen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9745254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71"/>
        <p:cNvGrpSpPr/>
        <p:nvPr/>
      </p:nvGrpSpPr>
      <p:grpSpPr>
        <a:xfrm>
          <a:off x="0" y="0"/>
          <a:ext cx="0" cy="0"/>
          <a:chOff x="0" y="0"/>
          <a:chExt cx="0" cy="0"/>
        </a:xfrm>
      </p:grpSpPr>
      <p:pic>
        <p:nvPicPr>
          <p:cNvPr id="172" name="Google Shape;172;p97" descr="A picture containing drawing&#10;&#10;Description automatically generated"/>
          <p:cNvPicPr preferRelativeResize="0"/>
          <p:nvPr/>
        </p:nvPicPr>
        <p:blipFill rotWithShape="1">
          <a:blip r:embed="rId2">
            <a:alphaModFix/>
          </a:blip>
          <a:srcRect/>
          <a:stretch/>
        </p:blipFill>
        <p:spPr>
          <a:xfrm>
            <a:off x="481014" y="4903790"/>
            <a:ext cx="2524125" cy="1081087"/>
          </a:xfrm>
          <a:prstGeom prst="rect">
            <a:avLst/>
          </a:prstGeom>
          <a:noFill/>
          <a:ln>
            <a:noFill/>
          </a:ln>
        </p:spPr>
      </p:pic>
      <p:sp>
        <p:nvSpPr>
          <p:cNvPr id="173" name="Google Shape;173;p97"/>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1400"/>
              <a:buNone/>
              <a:defRPr sz="2400" b="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4" name="Google Shape;174;p97"/>
          <p:cNvSpPr txBox="1">
            <a:spLocks noGrp="1"/>
          </p:cNvSpPr>
          <p:nvPr>
            <p:ph type="body" idx="1"/>
          </p:nvPr>
        </p:nvSpPr>
        <p:spPr>
          <a:xfrm>
            <a:off x="3867912" y="868680"/>
            <a:ext cx="7315200" cy="5120640"/>
          </a:xfrm>
          <a:prstGeom prst="rect">
            <a:avLst/>
          </a:prstGeom>
          <a:noFill/>
          <a:ln>
            <a:noFill/>
          </a:ln>
        </p:spPr>
        <p:txBody>
          <a:bodyPr spcFirstLastPara="1" wrap="square" lIns="91425" tIns="45700" rIns="91425" bIns="45700" anchor="ctr" anchorCtr="0">
            <a:noAutofit/>
          </a:bodyPr>
          <a:lstStyle>
            <a:lvl1pPr marL="342900" lvl="0" indent="-266700" algn="l">
              <a:lnSpc>
                <a:spcPct val="90000"/>
              </a:lnSpc>
              <a:spcBef>
                <a:spcPts val="900"/>
              </a:spcBef>
              <a:spcAft>
                <a:spcPts val="0"/>
              </a:spcAft>
              <a:buSzPts val="2000"/>
              <a:buChar char="●"/>
              <a:defRPr sz="1500"/>
            </a:lvl1pPr>
            <a:lvl2pPr marL="685800" lvl="1" indent="-257175" algn="l">
              <a:lnSpc>
                <a:spcPct val="90000"/>
              </a:lnSpc>
              <a:spcBef>
                <a:spcPts val="188"/>
              </a:spcBef>
              <a:spcAft>
                <a:spcPts val="0"/>
              </a:spcAft>
              <a:buSzPts val="1800"/>
              <a:buChar char="●"/>
              <a:defRPr sz="1350"/>
            </a:lvl2pPr>
            <a:lvl3pPr marL="1028700" lvl="2" indent="-247650" algn="l">
              <a:lnSpc>
                <a:spcPct val="90000"/>
              </a:lnSpc>
              <a:spcBef>
                <a:spcPts val="188"/>
              </a:spcBef>
              <a:spcAft>
                <a:spcPts val="0"/>
              </a:spcAft>
              <a:buSzPts val="1600"/>
              <a:buChar char="●"/>
              <a:defRPr sz="1200"/>
            </a:lvl3pPr>
            <a:lvl4pPr marL="1371600" lvl="3" indent="-238125" algn="l">
              <a:lnSpc>
                <a:spcPct val="90000"/>
              </a:lnSpc>
              <a:spcBef>
                <a:spcPts val="188"/>
              </a:spcBef>
              <a:spcAft>
                <a:spcPts val="0"/>
              </a:spcAft>
              <a:buSzPts val="1400"/>
              <a:buChar char="●"/>
              <a:defRPr sz="1050"/>
            </a:lvl4pPr>
            <a:lvl5pPr marL="1714500" lvl="4" indent="-238125" algn="l">
              <a:lnSpc>
                <a:spcPct val="90000"/>
              </a:lnSpc>
              <a:spcBef>
                <a:spcPts val="188"/>
              </a:spcBef>
              <a:spcAft>
                <a:spcPts val="0"/>
              </a:spcAft>
              <a:buSzPts val="1400"/>
              <a:buChar char="●"/>
              <a:defRPr sz="1050"/>
            </a:lvl5pPr>
            <a:lvl6pPr marL="2057400" lvl="5" indent="-238125" algn="l">
              <a:lnSpc>
                <a:spcPct val="90000"/>
              </a:lnSpc>
              <a:spcBef>
                <a:spcPts val="188"/>
              </a:spcBef>
              <a:spcAft>
                <a:spcPts val="0"/>
              </a:spcAft>
              <a:buSzPts val="1400"/>
              <a:buChar char="●"/>
              <a:defRPr sz="1050"/>
            </a:lvl6pPr>
            <a:lvl7pPr marL="2400300" lvl="6" indent="-238125" algn="l">
              <a:lnSpc>
                <a:spcPct val="90000"/>
              </a:lnSpc>
              <a:spcBef>
                <a:spcPts val="188"/>
              </a:spcBef>
              <a:spcAft>
                <a:spcPts val="0"/>
              </a:spcAft>
              <a:buSzPts val="1400"/>
              <a:buChar char="●"/>
              <a:defRPr sz="1050"/>
            </a:lvl7pPr>
            <a:lvl8pPr marL="2743200" lvl="7" indent="-238125" algn="l">
              <a:lnSpc>
                <a:spcPct val="90000"/>
              </a:lnSpc>
              <a:spcBef>
                <a:spcPts val="188"/>
              </a:spcBef>
              <a:spcAft>
                <a:spcPts val="0"/>
              </a:spcAft>
              <a:buSzPts val="1400"/>
              <a:buChar char="●"/>
              <a:defRPr sz="1050"/>
            </a:lvl8pPr>
            <a:lvl9pPr marL="3086100" lvl="8" indent="-238125" algn="l">
              <a:lnSpc>
                <a:spcPct val="90000"/>
              </a:lnSpc>
              <a:spcBef>
                <a:spcPts val="188"/>
              </a:spcBef>
              <a:spcAft>
                <a:spcPts val="188"/>
              </a:spcAft>
              <a:buSzPts val="1400"/>
              <a:buChar char="●"/>
              <a:defRPr sz="1050"/>
            </a:lvl9pPr>
          </a:lstStyle>
          <a:p>
            <a:endParaRPr/>
          </a:p>
        </p:txBody>
      </p:sp>
      <p:sp>
        <p:nvSpPr>
          <p:cNvPr id="175" name="Google Shape;175;p97"/>
          <p:cNvSpPr txBox="1">
            <a:spLocks noGrp="1"/>
          </p:cNvSpPr>
          <p:nvPr>
            <p:ph type="dt" idx="10"/>
          </p:nvPr>
        </p:nvSpPr>
        <p:spPr>
          <a:xfrm>
            <a:off x="261939"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97"/>
          <p:cNvSpPr txBox="1">
            <a:spLocks noGrp="1"/>
          </p:cNvSpPr>
          <p:nvPr>
            <p:ph type="ftr" idx="11"/>
          </p:nvPr>
        </p:nvSpPr>
        <p:spPr>
          <a:xfrm>
            <a:off x="3868737" y="6356352"/>
            <a:ext cx="591185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97"/>
          <p:cNvSpPr txBox="1">
            <a:spLocks noGrp="1"/>
          </p:cNvSpPr>
          <p:nvPr>
            <p:ph type="sldNum" idx="12"/>
          </p:nvPr>
        </p:nvSpPr>
        <p:spPr>
          <a:xfrm>
            <a:off x="10634663" y="6356352"/>
            <a:ext cx="153035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900" b="1">
                <a:solidFill>
                  <a:schemeClr val="accent1"/>
                </a:solidFill>
                <a:latin typeface="Calibri"/>
                <a:ea typeface="Calibri"/>
                <a:cs typeface="Calibri"/>
                <a:sym typeface="Calibri"/>
              </a:defRPr>
            </a:lvl1pPr>
            <a:lvl2pPr marL="0" lvl="1" indent="0" algn="r">
              <a:spcBef>
                <a:spcPts val="0"/>
              </a:spcBef>
              <a:spcAft>
                <a:spcPts val="0"/>
              </a:spcAft>
              <a:buNone/>
              <a:defRPr sz="900" b="1">
                <a:solidFill>
                  <a:schemeClr val="accent1"/>
                </a:solidFill>
                <a:latin typeface="Calibri"/>
                <a:ea typeface="Calibri"/>
                <a:cs typeface="Calibri"/>
                <a:sym typeface="Calibri"/>
              </a:defRPr>
            </a:lvl2pPr>
            <a:lvl3pPr marL="0" lvl="2" indent="0" algn="r">
              <a:spcBef>
                <a:spcPts val="0"/>
              </a:spcBef>
              <a:spcAft>
                <a:spcPts val="0"/>
              </a:spcAft>
              <a:buNone/>
              <a:defRPr sz="900" b="1">
                <a:solidFill>
                  <a:schemeClr val="accent1"/>
                </a:solidFill>
                <a:latin typeface="Calibri"/>
                <a:ea typeface="Calibri"/>
                <a:cs typeface="Calibri"/>
                <a:sym typeface="Calibri"/>
              </a:defRPr>
            </a:lvl3pPr>
            <a:lvl4pPr marL="0" lvl="3" indent="0" algn="r">
              <a:spcBef>
                <a:spcPts val="0"/>
              </a:spcBef>
              <a:spcAft>
                <a:spcPts val="0"/>
              </a:spcAft>
              <a:buNone/>
              <a:defRPr sz="900" b="1">
                <a:solidFill>
                  <a:schemeClr val="accent1"/>
                </a:solidFill>
                <a:latin typeface="Calibri"/>
                <a:ea typeface="Calibri"/>
                <a:cs typeface="Calibri"/>
                <a:sym typeface="Calibri"/>
              </a:defRPr>
            </a:lvl4pPr>
            <a:lvl5pPr marL="0" lvl="4" indent="0" algn="r">
              <a:spcBef>
                <a:spcPts val="0"/>
              </a:spcBef>
              <a:spcAft>
                <a:spcPts val="0"/>
              </a:spcAft>
              <a:buNone/>
              <a:defRPr sz="900" b="1">
                <a:solidFill>
                  <a:schemeClr val="accent1"/>
                </a:solidFill>
                <a:latin typeface="Calibri"/>
                <a:ea typeface="Calibri"/>
                <a:cs typeface="Calibri"/>
                <a:sym typeface="Calibri"/>
              </a:defRPr>
            </a:lvl5pPr>
            <a:lvl6pPr marL="0" lvl="5" indent="0" algn="r">
              <a:spcBef>
                <a:spcPts val="0"/>
              </a:spcBef>
              <a:spcAft>
                <a:spcPts val="0"/>
              </a:spcAft>
              <a:buNone/>
              <a:defRPr sz="900" b="1">
                <a:solidFill>
                  <a:schemeClr val="accent1"/>
                </a:solidFill>
                <a:latin typeface="Calibri"/>
                <a:ea typeface="Calibri"/>
                <a:cs typeface="Calibri"/>
                <a:sym typeface="Calibri"/>
              </a:defRPr>
            </a:lvl6pPr>
            <a:lvl7pPr marL="0" lvl="6" indent="0" algn="r">
              <a:spcBef>
                <a:spcPts val="0"/>
              </a:spcBef>
              <a:spcAft>
                <a:spcPts val="0"/>
              </a:spcAft>
              <a:buNone/>
              <a:defRPr sz="900" b="1">
                <a:solidFill>
                  <a:schemeClr val="accent1"/>
                </a:solidFill>
                <a:latin typeface="Calibri"/>
                <a:ea typeface="Calibri"/>
                <a:cs typeface="Calibri"/>
                <a:sym typeface="Calibri"/>
              </a:defRPr>
            </a:lvl7pPr>
            <a:lvl8pPr marL="0" lvl="7" indent="0" algn="r">
              <a:spcBef>
                <a:spcPts val="0"/>
              </a:spcBef>
              <a:spcAft>
                <a:spcPts val="0"/>
              </a:spcAft>
              <a:buNone/>
              <a:defRPr sz="900" b="1">
                <a:solidFill>
                  <a:schemeClr val="accent1"/>
                </a:solidFill>
                <a:latin typeface="Calibri"/>
                <a:ea typeface="Calibri"/>
                <a:cs typeface="Calibri"/>
                <a:sym typeface="Calibri"/>
              </a:defRPr>
            </a:lvl8pPr>
            <a:lvl9pPr marL="0" lvl="8" indent="0" algn="r">
              <a:spcBef>
                <a:spcPts val="0"/>
              </a:spcBef>
              <a:spcAft>
                <a:spcPts val="0"/>
              </a:spcAft>
              <a:buNone/>
              <a:defRPr sz="900" b="1">
                <a:solidFill>
                  <a:schemeClr val="accen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2910391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78"/>
        <p:cNvGrpSpPr/>
        <p:nvPr/>
      </p:nvGrpSpPr>
      <p:grpSpPr>
        <a:xfrm>
          <a:off x="0" y="0"/>
          <a:ext cx="0" cy="0"/>
          <a:chOff x="0" y="0"/>
          <a:chExt cx="0" cy="0"/>
        </a:xfrm>
      </p:grpSpPr>
      <p:pic>
        <p:nvPicPr>
          <p:cNvPr id="179" name="Google Shape;179;p98" descr="A picture containing drawing&#10;&#10;Description automatically generated"/>
          <p:cNvPicPr preferRelativeResize="0"/>
          <p:nvPr/>
        </p:nvPicPr>
        <p:blipFill rotWithShape="1">
          <a:blip r:embed="rId2">
            <a:alphaModFix/>
          </a:blip>
          <a:srcRect/>
          <a:stretch/>
        </p:blipFill>
        <p:spPr>
          <a:xfrm>
            <a:off x="481014" y="4903790"/>
            <a:ext cx="2524125" cy="1081087"/>
          </a:xfrm>
          <a:prstGeom prst="rect">
            <a:avLst/>
          </a:prstGeom>
          <a:noFill/>
          <a:ln>
            <a:noFill/>
          </a:ln>
        </p:spPr>
      </p:pic>
      <p:sp>
        <p:nvSpPr>
          <p:cNvPr id="180" name="Google Shape;180;p98"/>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1400"/>
              <a:buNone/>
              <a:defRPr sz="2400" b="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81" name="Google Shape;181;p98"/>
          <p:cNvSpPr>
            <a:spLocks noGrp="1"/>
          </p:cNvSpPr>
          <p:nvPr>
            <p:ph type="pic" idx="2"/>
          </p:nvPr>
        </p:nvSpPr>
        <p:spPr>
          <a:xfrm>
            <a:off x="3570645" y="767419"/>
            <a:ext cx="8115231" cy="5330952"/>
          </a:xfrm>
          <a:prstGeom prst="rect">
            <a:avLst/>
          </a:prstGeom>
          <a:solidFill>
            <a:srgbClr val="BFBFBF"/>
          </a:solidFill>
          <a:ln>
            <a:noFill/>
          </a:ln>
        </p:spPr>
        <p:txBody>
          <a:bodyPr spcFirstLastPara="1" wrap="square" lIns="91425" tIns="45700" rIns="91425" bIns="45700" anchor="t" anchorCtr="0">
            <a:normAutofit/>
          </a:bodyPr>
          <a:lstStyle>
            <a:lvl1pPr marR="0" lvl="0" algn="l" rtl="0">
              <a:lnSpc>
                <a:spcPct val="90000"/>
              </a:lnSpc>
              <a:spcBef>
                <a:spcPts val="900"/>
              </a:spcBef>
              <a:spcAft>
                <a:spcPts val="0"/>
              </a:spcAft>
              <a:buClr>
                <a:schemeClr val="accent1"/>
              </a:buClr>
              <a:buSzPts val="3200"/>
              <a:buFont typeface="Noto Sans Symbols"/>
              <a:buNone/>
              <a:defRPr sz="2400" b="0" i="0" u="none" strike="noStrike" cap="none">
                <a:solidFill>
                  <a:srgbClr val="595959"/>
                </a:solidFill>
                <a:latin typeface="Calibri"/>
                <a:ea typeface="Calibri"/>
                <a:cs typeface="Calibri"/>
                <a:sym typeface="Calibri"/>
              </a:defRPr>
            </a:lvl1pPr>
            <a:lvl2pPr marR="0" lvl="1" algn="l" rtl="0">
              <a:lnSpc>
                <a:spcPct val="90000"/>
              </a:lnSpc>
              <a:spcBef>
                <a:spcPts val="188"/>
              </a:spcBef>
              <a:spcAft>
                <a:spcPts val="0"/>
              </a:spcAft>
              <a:buClr>
                <a:schemeClr val="accent1"/>
              </a:buClr>
              <a:buSzPts val="2800"/>
              <a:buFont typeface="Noto Sans Symbols"/>
              <a:buNone/>
              <a:defRPr sz="2100" b="0" i="0" u="none" strike="noStrike" cap="none">
                <a:solidFill>
                  <a:srgbClr val="595959"/>
                </a:solidFill>
                <a:latin typeface="Calibri"/>
                <a:ea typeface="Calibri"/>
                <a:cs typeface="Calibri"/>
                <a:sym typeface="Calibri"/>
              </a:defRPr>
            </a:lvl2pPr>
            <a:lvl3pPr marR="0" lvl="2" algn="l" rtl="0">
              <a:lnSpc>
                <a:spcPct val="90000"/>
              </a:lnSpc>
              <a:spcBef>
                <a:spcPts val="188"/>
              </a:spcBef>
              <a:spcAft>
                <a:spcPts val="0"/>
              </a:spcAft>
              <a:buClr>
                <a:schemeClr val="accent1"/>
              </a:buClr>
              <a:buSzPts val="2400"/>
              <a:buFont typeface="Noto Sans Symbols"/>
              <a:buNone/>
              <a:defRPr sz="1800" b="0" i="0" u="none" strike="noStrike" cap="none">
                <a:solidFill>
                  <a:srgbClr val="595959"/>
                </a:solidFill>
                <a:latin typeface="Calibri"/>
                <a:ea typeface="Calibri"/>
                <a:cs typeface="Calibri"/>
                <a:sym typeface="Calibri"/>
              </a:defRPr>
            </a:lvl3pPr>
            <a:lvl4pPr marR="0" lvl="3" algn="l" rtl="0">
              <a:lnSpc>
                <a:spcPct val="90000"/>
              </a:lnSpc>
              <a:spcBef>
                <a:spcPts val="188"/>
              </a:spcBef>
              <a:spcAft>
                <a:spcPts val="0"/>
              </a:spcAft>
              <a:buClr>
                <a:schemeClr val="accent1"/>
              </a:buClr>
              <a:buSzPts val="2000"/>
              <a:buFont typeface="Noto Sans Symbols"/>
              <a:buNone/>
              <a:defRPr sz="1500" b="0" i="0" u="none" strike="noStrike" cap="none">
                <a:solidFill>
                  <a:srgbClr val="595959"/>
                </a:solidFill>
                <a:latin typeface="Calibri"/>
                <a:ea typeface="Calibri"/>
                <a:cs typeface="Calibri"/>
                <a:sym typeface="Calibri"/>
              </a:defRPr>
            </a:lvl4pPr>
            <a:lvl5pPr marR="0" lvl="4" algn="l" rtl="0">
              <a:lnSpc>
                <a:spcPct val="90000"/>
              </a:lnSpc>
              <a:spcBef>
                <a:spcPts val="188"/>
              </a:spcBef>
              <a:spcAft>
                <a:spcPts val="0"/>
              </a:spcAft>
              <a:buClr>
                <a:schemeClr val="accent1"/>
              </a:buClr>
              <a:buSzPts val="2000"/>
              <a:buFont typeface="Noto Sans Symbols"/>
              <a:buNone/>
              <a:defRPr sz="1500" b="0" i="0" u="none" strike="noStrike" cap="none">
                <a:solidFill>
                  <a:srgbClr val="595959"/>
                </a:solidFill>
                <a:latin typeface="Calibri"/>
                <a:ea typeface="Calibri"/>
                <a:cs typeface="Calibri"/>
                <a:sym typeface="Calibri"/>
              </a:defRPr>
            </a:lvl5pPr>
            <a:lvl6pPr marR="0" lvl="5" algn="l" rtl="0">
              <a:lnSpc>
                <a:spcPct val="90000"/>
              </a:lnSpc>
              <a:spcBef>
                <a:spcPts val="188"/>
              </a:spcBef>
              <a:spcAft>
                <a:spcPts val="0"/>
              </a:spcAft>
              <a:buClr>
                <a:schemeClr val="accent1"/>
              </a:buClr>
              <a:buSzPts val="2000"/>
              <a:buFont typeface="Noto Sans Symbols"/>
              <a:buNone/>
              <a:defRPr sz="1500" b="0" i="0" u="none" strike="noStrike" cap="none">
                <a:solidFill>
                  <a:srgbClr val="595959"/>
                </a:solidFill>
                <a:latin typeface="Calibri"/>
                <a:ea typeface="Calibri"/>
                <a:cs typeface="Calibri"/>
                <a:sym typeface="Calibri"/>
              </a:defRPr>
            </a:lvl6pPr>
            <a:lvl7pPr marR="0" lvl="6" algn="l" rtl="0">
              <a:lnSpc>
                <a:spcPct val="90000"/>
              </a:lnSpc>
              <a:spcBef>
                <a:spcPts val="188"/>
              </a:spcBef>
              <a:spcAft>
                <a:spcPts val="0"/>
              </a:spcAft>
              <a:buClr>
                <a:schemeClr val="accent1"/>
              </a:buClr>
              <a:buSzPts val="2000"/>
              <a:buFont typeface="Noto Sans Symbols"/>
              <a:buNone/>
              <a:defRPr sz="1500" b="0" i="0" u="none" strike="noStrike" cap="none">
                <a:solidFill>
                  <a:srgbClr val="595959"/>
                </a:solidFill>
                <a:latin typeface="Calibri"/>
                <a:ea typeface="Calibri"/>
                <a:cs typeface="Calibri"/>
                <a:sym typeface="Calibri"/>
              </a:defRPr>
            </a:lvl7pPr>
            <a:lvl8pPr marR="0" lvl="7" algn="l" rtl="0">
              <a:lnSpc>
                <a:spcPct val="90000"/>
              </a:lnSpc>
              <a:spcBef>
                <a:spcPts val="188"/>
              </a:spcBef>
              <a:spcAft>
                <a:spcPts val="0"/>
              </a:spcAft>
              <a:buClr>
                <a:schemeClr val="accent1"/>
              </a:buClr>
              <a:buSzPts val="2000"/>
              <a:buFont typeface="Noto Sans Symbols"/>
              <a:buNone/>
              <a:defRPr sz="1500" b="0" i="0" u="none" strike="noStrike" cap="none">
                <a:solidFill>
                  <a:srgbClr val="595959"/>
                </a:solidFill>
                <a:latin typeface="Calibri"/>
                <a:ea typeface="Calibri"/>
                <a:cs typeface="Calibri"/>
                <a:sym typeface="Calibri"/>
              </a:defRPr>
            </a:lvl8pPr>
            <a:lvl9pPr marR="0" lvl="8" algn="l" rtl="0">
              <a:lnSpc>
                <a:spcPct val="90000"/>
              </a:lnSpc>
              <a:spcBef>
                <a:spcPts val="188"/>
              </a:spcBef>
              <a:spcAft>
                <a:spcPts val="188"/>
              </a:spcAft>
              <a:buClr>
                <a:schemeClr val="accent1"/>
              </a:buClr>
              <a:buSzPts val="2000"/>
              <a:buFont typeface="Noto Sans Symbols"/>
              <a:buNone/>
              <a:defRPr sz="1500" b="0" i="0" u="none" strike="noStrike" cap="none">
                <a:solidFill>
                  <a:srgbClr val="595959"/>
                </a:solidFill>
                <a:latin typeface="Calibri"/>
                <a:ea typeface="Calibri"/>
                <a:cs typeface="Calibri"/>
                <a:sym typeface="Calibri"/>
              </a:defRPr>
            </a:lvl9pPr>
          </a:lstStyle>
          <a:p>
            <a:endParaRPr/>
          </a:p>
        </p:txBody>
      </p:sp>
      <p:sp>
        <p:nvSpPr>
          <p:cNvPr id="182" name="Google Shape;182;p98"/>
          <p:cNvSpPr txBox="1">
            <a:spLocks noGrp="1"/>
          </p:cNvSpPr>
          <p:nvPr>
            <p:ph type="dt" idx="10"/>
          </p:nvPr>
        </p:nvSpPr>
        <p:spPr>
          <a:xfrm>
            <a:off x="261939"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98"/>
          <p:cNvSpPr txBox="1">
            <a:spLocks noGrp="1"/>
          </p:cNvSpPr>
          <p:nvPr>
            <p:ph type="ftr" idx="11"/>
          </p:nvPr>
        </p:nvSpPr>
        <p:spPr>
          <a:xfrm>
            <a:off x="3498849" y="6356352"/>
            <a:ext cx="591185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98"/>
          <p:cNvSpPr txBox="1">
            <a:spLocks noGrp="1"/>
          </p:cNvSpPr>
          <p:nvPr>
            <p:ph type="sldNum" idx="12"/>
          </p:nvPr>
        </p:nvSpPr>
        <p:spPr>
          <a:xfrm>
            <a:off x="10634663" y="6356352"/>
            <a:ext cx="153035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900" b="1">
                <a:solidFill>
                  <a:schemeClr val="accent1"/>
                </a:solidFill>
                <a:latin typeface="Calibri"/>
                <a:ea typeface="Calibri"/>
                <a:cs typeface="Calibri"/>
                <a:sym typeface="Calibri"/>
              </a:defRPr>
            </a:lvl1pPr>
            <a:lvl2pPr marL="0" lvl="1" indent="0" algn="r">
              <a:spcBef>
                <a:spcPts val="0"/>
              </a:spcBef>
              <a:spcAft>
                <a:spcPts val="0"/>
              </a:spcAft>
              <a:buNone/>
              <a:defRPr sz="900" b="1">
                <a:solidFill>
                  <a:schemeClr val="accent1"/>
                </a:solidFill>
                <a:latin typeface="Calibri"/>
                <a:ea typeface="Calibri"/>
                <a:cs typeface="Calibri"/>
                <a:sym typeface="Calibri"/>
              </a:defRPr>
            </a:lvl2pPr>
            <a:lvl3pPr marL="0" lvl="2" indent="0" algn="r">
              <a:spcBef>
                <a:spcPts val="0"/>
              </a:spcBef>
              <a:spcAft>
                <a:spcPts val="0"/>
              </a:spcAft>
              <a:buNone/>
              <a:defRPr sz="900" b="1">
                <a:solidFill>
                  <a:schemeClr val="accent1"/>
                </a:solidFill>
                <a:latin typeface="Calibri"/>
                <a:ea typeface="Calibri"/>
                <a:cs typeface="Calibri"/>
                <a:sym typeface="Calibri"/>
              </a:defRPr>
            </a:lvl3pPr>
            <a:lvl4pPr marL="0" lvl="3" indent="0" algn="r">
              <a:spcBef>
                <a:spcPts val="0"/>
              </a:spcBef>
              <a:spcAft>
                <a:spcPts val="0"/>
              </a:spcAft>
              <a:buNone/>
              <a:defRPr sz="900" b="1">
                <a:solidFill>
                  <a:schemeClr val="accent1"/>
                </a:solidFill>
                <a:latin typeface="Calibri"/>
                <a:ea typeface="Calibri"/>
                <a:cs typeface="Calibri"/>
                <a:sym typeface="Calibri"/>
              </a:defRPr>
            </a:lvl4pPr>
            <a:lvl5pPr marL="0" lvl="4" indent="0" algn="r">
              <a:spcBef>
                <a:spcPts val="0"/>
              </a:spcBef>
              <a:spcAft>
                <a:spcPts val="0"/>
              </a:spcAft>
              <a:buNone/>
              <a:defRPr sz="900" b="1">
                <a:solidFill>
                  <a:schemeClr val="accent1"/>
                </a:solidFill>
                <a:latin typeface="Calibri"/>
                <a:ea typeface="Calibri"/>
                <a:cs typeface="Calibri"/>
                <a:sym typeface="Calibri"/>
              </a:defRPr>
            </a:lvl5pPr>
            <a:lvl6pPr marL="0" lvl="5" indent="0" algn="r">
              <a:spcBef>
                <a:spcPts val="0"/>
              </a:spcBef>
              <a:spcAft>
                <a:spcPts val="0"/>
              </a:spcAft>
              <a:buNone/>
              <a:defRPr sz="900" b="1">
                <a:solidFill>
                  <a:schemeClr val="accent1"/>
                </a:solidFill>
                <a:latin typeface="Calibri"/>
                <a:ea typeface="Calibri"/>
                <a:cs typeface="Calibri"/>
                <a:sym typeface="Calibri"/>
              </a:defRPr>
            </a:lvl6pPr>
            <a:lvl7pPr marL="0" lvl="6" indent="0" algn="r">
              <a:spcBef>
                <a:spcPts val="0"/>
              </a:spcBef>
              <a:spcAft>
                <a:spcPts val="0"/>
              </a:spcAft>
              <a:buNone/>
              <a:defRPr sz="900" b="1">
                <a:solidFill>
                  <a:schemeClr val="accent1"/>
                </a:solidFill>
                <a:latin typeface="Calibri"/>
                <a:ea typeface="Calibri"/>
                <a:cs typeface="Calibri"/>
                <a:sym typeface="Calibri"/>
              </a:defRPr>
            </a:lvl7pPr>
            <a:lvl8pPr marL="0" lvl="7" indent="0" algn="r">
              <a:spcBef>
                <a:spcPts val="0"/>
              </a:spcBef>
              <a:spcAft>
                <a:spcPts val="0"/>
              </a:spcAft>
              <a:buNone/>
              <a:defRPr sz="900" b="1">
                <a:solidFill>
                  <a:schemeClr val="accent1"/>
                </a:solidFill>
                <a:latin typeface="Calibri"/>
                <a:ea typeface="Calibri"/>
                <a:cs typeface="Calibri"/>
                <a:sym typeface="Calibri"/>
              </a:defRPr>
            </a:lvl8pPr>
            <a:lvl9pPr marL="0" lvl="8" indent="0" algn="r">
              <a:spcBef>
                <a:spcPts val="0"/>
              </a:spcBef>
              <a:spcAft>
                <a:spcPts val="0"/>
              </a:spcAft>
              <a:buNone/>
              <a:defRPr sz="900" b="1">
                <a:solidFill>
                  <a:schemeClr val="accen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8842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85"/>
        <p:cNvGrpSpPr/>
        <p:nvPr/>
      </p:nvGrpSpPr>
      <p:grpSpPr>
        <a:xfrm>
          <a:off x="0" y="0"/>
          <a:ext cx="0" cy="0"/>
          <a:chOff x="0" y="0"/>
          <a:chExt cx="0" cy="0"/>
        </a:xfrm>
      </p:grpSpPr>
      <p:pic>
        <p:nvPicPr>
          <p:cNvPr id="186" name="Google Shape;186;p99" descr="A picture containing drawing&#10;&#10;Description automatically generated"/>
          <p:cNvPicPr preferRelativeResize="0"/>
          <p:nvPr/>
        </p:nvPicPr>
        <p:blipFill rotWithShape="1">
          <a:blip r:embed="rId2">
            <a:alphaModFix/>
          </a:blip>
          <a:srcRect/>
          <a:stretch/>
        </p:blipFill>
        <p:spPr>
          <a:xfrm>
            <a:off x="481014" y="4903790"/>
            <a:ext cx="2524125" cy="1081087"/>
          </a:xfrm>
          <a:prstGeom prst="rect">
            <a:avLst/>
          </a:prstGeom>
          <a:noFill/>
          <a:ln>
            <a:noFill/>
          </a:ln>
        </p:spPr>
      </p:pic>
      <p:sp>
        <p:nvSpPr>
          <p:cNvPr id="187" name="Google Shape;187;p99"/>
          <p:cNvSpPr txBox="1">
            <a:spLocks noGrp="1"/>
          </p:cNvSpPr>
          <p:nvPr>
            <p:ph type="title"/>
          </p:nvPr>
        </p:nvSpPr>
        <p:spPr>
          <a:xfrm>
            <a:off x="252919" y="1123839"/>
            <a:ext cx="2947483" cy="35243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88" name="Google Shape;188;p99"/>
          <p:cNvSpPr txBox="1">
            <a:spLocks noGrp="1"/>
          </p:cNvSpPr>
          <p:nvPr>
            <p:ph type="body" idx="1"/>
          </p:nvPr>
        </p:nvSpPr>
        <p:spPr>
          <a:xfrm rot="5400000">
            <a:off x="4965703" y="-233363"/>
            <a:ext cx="5121275" cy="7315200"/>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900"/>
              </a:spcBef>
              <a:spcAft>
                <a:spcPts val="0"/>
              </a:spcAft>
              <a:buSzPts val="1800"/>
              <a:buChar char="●"/>
              <a:defRPr/>
            </a:lvl1pPr>
            <a:lvl2pPr marL="685800" lvl="1" indent="-257175" algn="l">
              <a:lnSpc>
                <a:spcPct val="90000"/>
              </a:lnSpc>
              <a:spcBef>
                <a:spcPts val="188"/>
              </a:spcBef>
              <a:spcAft>
                <a:spcPts val="0"/>
              </a:spcAft>
              <a:buSzPts val="1800"/>
              <a:buChar char="●"/>
              <a:defRPr/>
            </a:lvl2pPr>
            <a:lvl3pPr marL="1028700" lvl="2" indent="-257175" algn="l">
              <a:lnSpc>
                <a:spcPct val="90000"/>
              </a:lnSpc>
              <a:spcBef>
                <a:spcPts val="188"/>
              </a:spcBef>
              <a:spcAft>
                <a:spcPts val="0"/>
              </a:spcAft>
              <a:buSzPts val="1800"/>
              <a:buChar char="●"/>
              <a:defRPr/>
            </a:lvl3pPr>
            <a:lvl4pPr marL="1371600" lvl="3" indent="-257175" algn="l">
              <a:lnSpc>
                <a:spcPct val="90000"/>
              </a:lnSpc>
              <a:spcBef>
                <a:spcPts val="188"/>
              </a:spcBef>
              <a:spcAft>
                <a:spcPts val="0"/>
              </a:spcAft>
              <a:buSzPts val="1800"/>
              <a:buChar char="●"/>
              <a:defRPr/>
            </a:lvl4pPr>
            <a:lvl5pPr marL="1714500" lvl="4" indent="-257175" algn="l">
              <a:lnSpc>
                <a:spcPct val="90000"/>
              </a:lnSpc>
              <a:spcBef>
                <a:spcPts val="188"/>
              </a:spcBef>
              <a:spcAft>
                <a:spcPts val="0"/>
              </a:spcAft>
              <a:buSzPts val="1800"/>
              <a:buChar char="●"/>
              <a:defRPr/>
            </a:lvl5pPr>
            <a:lvl6pPr marL="2057400" lvl="5" indent="-257175" algn="l">
              <a:lnSpc>
                <a:spcPct val="90000"/>
              </a:lnSpc>
              <a:spcBef>
                <a:spcPts val="188"/>
              </a:spcBef>
              <a:spcAft>
                <a:spcPts val="0"/>
              </a:spcAft>
              <a:buSzPts val="1800"/>
              <a:buChar char="●"/>
              <a:defRPr/>
            </a:lvl6pPr>
            <a:lvl7pPr marL="2400300" lvl="6" indent="-257175" algn="l">
              <a:lnSpc>
                <a:spcPct val="90000"/>
              </a:lnSpc>
              <a:spcBef>
                <a:spcPts val="188"/>
              </a:spcBef>
              <a:spcAft>
                <a:spcPts val="0"/>
              </a:spcAft>
              <a:buSzPts val="1800"/>
              <a:buChar char="●"/>
              <a:defRPr/>
            </a:lvl7pPr>
            <a:lvl8pPr marL="2743200" lvl="7" indent="-257175" algn="l">
              <a:lnSpc>
                <a:spcPct val="90000"/>
              </a:lnSpc>
              <a:spcBef>
                <a:spcPts val="188"/>
              </a:spcBef>
              <a:spcAft>
                <a:spcPts val="0"/>
              </a:spcAft>
              <a:buSzPts val="1800"/>
              <a:buChar char="●"/>
              <a:defRPr/>
            </a:lvl8pPr>
            <a:lvl9pPr marL="3086100" lvl="8" indent="-257175" algn="l">
              <a:lnSpc>
                <a:spcPct val="90000"/>
              </a:lnSpc>
              <a:spcBef>
                <a:spcPts val="188"/>
              </a:spcBef>
              <a:spcAft>
                <a:spcPts val="188"/>
              </a:spcAft>
              <a:buSzPts val="1800"/>
              <a:buChar char="●"/>
              <a:defRPr/>
            </a:lvl9pPr>
          </a:lstStyle>
          <a:p>
            <a:endParaRPr/>
          </a:p>
        </p:txBody>
      </p:sp>
      <p:sp>
        <p:nvSpPr>
          <p:cNvPr id="189" name="Google Shape;189;p99"/>
          <p:cNvSpPr txBox="1">
            <a:spLocks noGrp="1"/>
          </p:cNvSpPr>
          <p:nvPr>
            <p:ph type="dt" idx="10"/>
          </p:nvPr>
        </p:nvSpPr>
        <p:spPr>
          <a:xfrm>
            <a:off x="261939"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99"/>
          <p:cNvSpPr txBox="1">
            <a:spLocks noGrp="1"/>
          </p:cNvSpPr>
          <p:nvPr>
            <p:ph type="ftr" idx="11"/>
          </p:nvPr>
        </p:nvSpPr>
        <p:spPr>
          <a:xfrm>
            <a:off x="3868737" y="6356352"/>
            <a:ext cx="591185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99"/>
          <p:cNvSpPr txBox="1">
            <a:spLocks noGrp="1"/>
          </p:cNvSpPr>
          <p:nvPr>
            <p:ph type="sldNum" idx="12"/>
          </p:nvPr>
        </p:nvSpPr>
        <p:spPr>
          <a:xfrm>
            <a:off x="10634663" y="6356352"/>
            <a:ext cx="153035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900" b="1">
                <a:solidFill>
                  <a:schemeClr val="accent1"/>
                </a:solidFill>
                <a:latin typeface="Calibri"/>
                <a:ea typeface="Calibri"/>
                <a:cs typeface="Calibri"/>
                <a:sym typeface="Calibri"/>
              </a:defRPr>
            </a:lvl1pPr>
            <a:lvl2pPr marL="0" lvl="1" indent="0" algn="r">
              <a:spcBef>
                <a:spcPts val="0"/>
              </a:spcBef>
              <a:spcAft>
                <a:spcPts val="0"/>
              </a:spcAft>
              <a:buNone/>
              <a:defRPr sz="900" b="1">
                <a:solidFill>
                  <a:schemeClr val="accent1"/>
                </a:solidFill>
                <a:latin typeface="Calibri"/>
                <a:ea typeface="Calibri"/>
                <a:cs typeface="Calibri"/>
                <a:sym typeface="Calibri"/>
              </a:defRPr>
            </a:lvl2pPr>
            <a:lvl3pPr marL="0" lvl="2" indent="0" algn="r">
              <a:spcBef>
                <a:spcPts val="0"/>
              </a:spcBef>
              <a:spcAft>
                <a:spcPts val="0"/>
              </a:spcAft>
              <a:buNone/>
              <a:defRPr sz="900" b="1">
                <a:solidFill>
                  <a:schemeClr val="accent1"/>
                </a:solidFill>
                <a:latin typeface="Calibri"/>
                <a:ea typeface="Calibri"/>
                <a:cs typeface="Calibri"/>
                <a:sym typeface="Calibri"/>
              </a:defRPr>
            </a:lvl3pPr>
            <a:lvl4pPr marL="0" lvl="3" indent="0" algn="r">
              <a:spcBef>
                <a:spcPts val="0"/>
              </a:spcBef>
              <a:spcAft>
                <a:spcPts val="0"/>
              </a:spcAft>
              <a:buNone/>
              <a:defRPr sz="900" b="1">
                <a:solidFill>
                  <a:schemeClr val="accent1"/>
                </a:solidFill>
                <a:latin typeface="Calibri"/>
                <a:ea typeface="Calibri"/>
                <a:cs typeface="Calibri"/>
                <a:sym typeface="Calibri"/>
              </a:defRPr>
            </a:lvl4pPr>
            <a:lvl5pPr marL="0" lvl="4" indent="0" algn="r">
              <a:spcBef>
                <a:spcPts val="0"/>
              </a:spcBef>
              <a:spcAft>
                <a:spcPts val="0"/>
              </a:spcAft>
              <a:buNone/>
              <a:defRPr sz="900" b="1">
                <a:solidFill>
                  <a:schemeClr val="accent1"/>
                </a:solidFill>
                <a:latin typeface="Calibri"/>
                <a:ea typeface="Calibri"/>
                <a:cs typeface="Calibri"/>
                <a:sym typeface="Calibri"/>
              </a:defRPr>
            </a:lvl5pPr>
            <a:lvl6pPr marL="0" lvl="5" indent="0" algn="r">
              <a:spcBef>
                <a:spcPts val="0"/>
              </a:spcBef>
              <a:spcAft>
                <a:spcPts val="0"/>
              </a:spcAft>
              <a:buNone/>
              <a:defRPr sz="900" b="1">
                <a:solidFill>
                  <a:schemeClr val="accent1"/>
                </a:solidFill>
                <a:latin typeface="Calibri"/>
                <a:ea typeface="Calibri"/>
                <a:cs typeface="Calibri"/>
                <a:sym typeface="Calibri"/>
              </a:defRPr>
            </a:lvl6pPr>
            <a:lvl7pPr marL="0" lvl="6" indent="0" algn="r">
              <a:spcBef>
                <a:spcPts val="0"/>
              </a:spcBef>
              <a:spcAft>
                <a:spcPts val="0"/>
              </a:spcAft>
              <a:buNone/>
              <a:defRPr sz="900" b="1">
                <a:solidFill>
                  <a:schemeClr val="accent1"/>
                </a:solidFill>
                <a:latin typeface="Calibri"/>
                <a:ea typeface="Calibri"/>
                <a:cs typeface="Calibri"/>
                <a:sym typeface="Calibri"/>
              </a:defRPr>
            </a:lvl7pPr>
            <a:lvl8pPr marL="0" lvl="7" indent="0" algn="r">
              <a:spcBef>
                <a:spcPts val="0"/>
              </a:spcBef>
              <a:spcAft>
                <a:spcPts val="0"/>
              </a:spcAft>
              <a:buNone/>
              <a:defRPr sz="900" b="1">
                <a:solidFill>
                  <a:schemeClr val="accent1"/>
                </a:solidFill>
                <a:latin typeface="Calibri"/>
                <a:ea typeface="Calibri"/>
                <a:cs typeface="Calibri"/>
                <a:sym typeface="Calibri"/>
              </a:defRPr>
            </a:lvl8pPr>
            <a:lvl9pPr marL="0" lvl="8" indent="0" algn="r">
              <a:spcBef>
                <a:spcPts val="0"/>
              </a:spcBef>
              <a:spcAft>
                <a:spcPts val="0"/>
              </a:spcAft>
              <a:buNone/>
              <a:defRPr sz="900" b="1">
                <a:solidFill>
                  <a:schemeClr val="accen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4800831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92"/>
        <p:cNvGrpSpPr/>
        <p:nvPr/>
      </p:nvGrpSpPr>
      <p:grpSpPr>
        <a:xfrm>
          <a:off x="0" y="0"/>
          <a:ext cx="0" cy="0"/>
          <a:chOff x="0" y="0"/>
          <a:chExt cx="0" cy="0"/>
        </a:xfrm>
      </p:grpSpPr>
      <p:pic>
        <p:nvPicPr>
          <p:cNvPr id="193" name="Google Shape;193;p100" descr="A picture containing drawing&#10;&#10;Description automatically generated"/>
          <p:cNvPicPr preferRelativeResize="0"/>
          <p:nvPr/>
        </p:nvPicPr>
        <p:blipFill rotWithShape="1">
          <a:blip r:embed="rId2">
            <a:alphaModFix/>
          </a:blip>
          <a:srcRect/>
          <a:stretch/>
        </p:blipFill>
        <p:spPr>
          <a:xfrm>
            <a:off x="481014" y="4903790"/>
            <a:ext cx="2524125" cy="1081087"/>
          </a:xfrm>
          <a:prstGeom prst="rect">
            <a:avLst/>
          </a:prstGeom>
          <a:noFill/>
          <a:ln>
            <a:noFill/>
          </a:ln>
        </p:spPr>
      </p:pic>
      <p:sp>
        <p:nvSpPr>
          <p:cNvPr id="194" name="Google Shape;194;p100"/>
          <p:cNvSpPr txBox="1">
            <a:spLocks noGrp="1"/>
          </p:cNvSpPr>
          <p:nvPr>
            <p:ph type="title"/>
          </p:nvPr>
        </p:nvSpPr>
        <p:spPr>
          <a:xfrm rot="5400000">
            <a:off x="-76200" y="1447800"/>
            <a:ext cx="3733800" cy="281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95" name="Google Shape;195;p100"/>
          <p:cNvSpPr txBox="1">
            <a:spLocks noGrp="1"/>
          </p:cNvSpPr>
          <p:nvPr>
            <p:ph type="body" idx="1"/>
          </p:nvPr>
        </p:nvSpPr>
        <p:spPr>
          <a:xfrm rot="5400000">
            <a:off x="4965192" y="-228600"/>
            <a:ext cx="5120640" cy="7315200"/>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900"/>
              </a:spcBef>
              <a:spcAft>
                <a:spcPts val="0"/>
              </a:spcAft>
              <a:buSzPts val="1800"/>
              <a:buChar char="●"/>
              <a:defRPr/>
            </a:lvl1pPr>
            <a:lvl2pPr marL="685800" lvl="1" indent="-257175" algn="l">
              <a:lnSpc>
                <a:spcPct val="90000"/>
              </a:lnSpc>
              <a:spcBef>
                <a:spcPts val="188"/>
              </a:spcBef>
              <a:spcAft>
                <a:spcPts val="0"/>
              </a:spcAft>
              <a:buSzPts val="1800"/>
              <a:buChar char="●"/>
              <a:defRPr/>
            </a:lvl2pPr>
            <a:lvl3pPr marL="1028700" lvl="2" indent="-257175" algn="l">
              <a:lnSpc>
                <a:spcPct val="90000"/>
              </a:lnSpc>
              <a:spcBef>
                <a:spcPts val="188"/>
              </a:spcBef>
              <a:spcAft>
                <a:spcPts val="0"/>
              </a:spcAft>
              <a:buSzPts val="1800"/>
              <a:buChar char="●"/>
              <a:defRPr/>
            </a:lvl3pPr>
            <a:lvl4pPr marL="1371600" lvl="3" indent="-257175" algn="l">
              <a:lnSpc>
                <a:spcPct val="90000"/>
              </a:lnSpc>
              <a:spcBef>
                <a:spcPts val="188"/>
              </a:spcBef>
              <a:spcAft>
                <a:spcPts val="0"/>
              </a:spcAft>
              <a:buSzPts val="1800"/>
              <a:buChar char="●"/>
              <a:defRPr/>
            </a:lvl4pPr>
            <a:lvl5pPr marL="1714500" lvl="4" indent="-257175" algn="l">
              <a:lnSpc>
                <a:spcPct val="90000"/>
              </a:lnSpc>
              <a:spcBef>
                <a:spcPts val="188"/>
              </a:spcBef>
              <a:spcAft>
                <a:spcPts val="0"/>
              </a:spcAft>
              <a:buSzPts val="1800"/>
              <a:buChar char="●"/>
              <a:defRPr/>
            </a:lvl5pPr>
            <a:lvl6pPr marL="2057400" lvl="5" indent="-257175" algn="l">
              <a:lnSpc>
                <a:spcPct val="90000"/>
              </a:lnSpc>
              <a:spcBef>
                <a:spcPts val="188"/>
              </a:spcBef>
              <a:spcAft>
                <a:spcPts val="0"/>
              </a:spcAft>
              <a:buSzPts val="1800"/>
              <a:buChar char="●"/>
              <a:defRPr/>
            </a:lvl6pPr>
            <a:lvl7pPr marL="2400300" lvl="6" indent="-257175" algn="l">
              <a:lnSpc>
                <a:spcPct val="90000"/>
              </a:lnSpc>
              <a:spcBef>
                <a:spcPts val="188"/>
              </a:spcBef>
              <a:spcAft>
                <a:spcPts val="0"/>
              </a:spcAft>
              <a:buSzPts val="1800"/>
              <a:buChar char="●"/>
              <a:defRPr/>
            </a:lvl7pPr>
            <a:lvl8pPr marL="2743200" lvl="7" indent="-257175" algn="l">
              <a:lnSpc>
                <a:spcPct val="90000"/>
              </a:lnSpc>
              <a:spcBef>
                <a:spcPts val="188"/>
              </a:spcBef>
              <a:spcAft>
                <a:spcPts val="0"/>
              </a:spcAft>
              <a:buSzPts val="1800"/>
              <a:buChar char="●"/>
              <a:defRPr/>
            </a:lvl8pPr>
            <a:lvl9pPr marL="3086100" lvl="8" indent="-257175" algn="l">
              <a:lnSpc>
                <a:spcPct val="90000"/>
              </a:lnSpc>
              <a:spcBef>
                <a:spcPts val="188"/>
              </a:spcBef>
              <a:spcAft>
                <a:spcPts val="188"/>
              </a:spcAft>
              <a:buSzPts val="1800"/>
              <a:buChar char="●"/>
              <a:defRPr/>
            </a:lvl9pPr>
          </a:lstStyle>
          <a:p>
            <a:endParaRPr/>
          </a:p>
        </p:txBody>
      </p:sp>
      <p:sp>
        <p:nvSpPr>
          <p:cNvPr id="196" name="Google Shape;196;p100"/>
          <p:cNvSpPr txBox="1">
            <a:spLocks noGrp="1"/>
          </p:cNvSpPr>
          <p:nvPr>
            <p:ph type="dt" idx="10"/>
          </p:nvPr>
        </p:nvSpPr>
        <p:spPr>
          <a:xfrm>
            <a:off x="261939"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100"/>
          <p:cNvSpPr txBox="1">
            <a:spLocks noGrp="1"/>
          </p:cNvSpPr>
          <p:nvPr>
            <p:ph type="ftr" idx="11"/>
          </p:nvPr>
        </p:nvSpPr>
        <p:spPr>
          <a:xfrm>
            <a:off x="3868737" y="6356352"/>
            <a:ext cx="591185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100"/>
          <p:cNvSpPr txBox="1">
            <a:spLocks noGrp="1"/>
          </p:cNvSpPr>
          <p:nvPr>
            <p:ph type="sldNum" idx="12"/>
          </p:nvPr>
        </p:nvSpPr>
        <p:spPr>
          <a:xfrm>
            <a:off x="10634663" y="6356352"/>
            <a:ext cx="153035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900" b="1">
                <a:solidFill>
                  <a:schemeClr val="accent1"/>
                </a:solidFill>
                <a:latin typeface="Calibri"/>
                <a:ea typeface="Calibri"/>
                <a:cs typeface="Calibri"/>
                <a:sym typeface="Calibri"/>
              </a:defRPr>
            </a:lvl1pPr>
            <a:lvl2pPr marL="0" lvl="1" indent="0" algn="r">
              <a:spcBef>
                <a:spcPts val="0"/>
              </a:spcBef>
              <a:spcAft>
                <a:spcPts val="0"/>
              </a:spcAft>
              <a:buNone/>
              <a:defRPr sz="900" b="1">
                <a:solidFill>
                  <a:schemeClr val="accent1"/>
                </a:solidFill>
                <a:latin typeface="Calibri"/>
                <a:ea typeface="Calibri"/>
                <a:cs typeface="Calibri"/>
                <a:sym typeface="Calibri"/>
              </a:defRPr>
            </a:lvl2pPr>
            <a:lvl3pPr marL="0" lvl="2" indent="0" algn="r">
              <a:spcBef>
                <a:spcPts val="0"/>
              </a:spcBef>
              <a:spcAft>
                <a:spcPts val="0"/>
              </a:spcAft>
              <a:buNone/>
              <a:defRPr sz="900" b="1">
                <a:solidFill>
                  <a:schemeClr val="accent1"/>
                </a:solidFill>
                <a:latin typeface="Calibri"/>
                <a:ea typeface="Calibri"/>
                <a:cs typeface="Calibri"/>
                <a:sym typeface="Calibri"/>
              </a:defRPr>
            </a:lvl3pPr>
            <a:lvl4pPr marL="0" lvl="3" indent="0" algn="r">
              <a:spcBef>
                <a:spcPts val="0"/>
              </a:spcBef>
              <a:spcAft>
                <a:spcPts val="0"/>
              </a:spcAft>
              <a:buNone/>
              <a:defRPr sz="900" b="1">
                <a:solidFill>
                  <a:schemeClr val="accent1"/>
                </a:solidFill>
                <a:latin typeface="Calibri"/>
                <a:ea typeface="Calibri"/>
                <a:cs typeface="Calibri"/>
                <a:sym typeface="Calibri"/>
              </a:defRPr>
            </a:lvl4pPr>
            <a:lvl5pPr marL="0" lvl="4" indent="0" algn="r">
              <a:spcBef>
                <a:spcPts val="0"/>
              </a:spcBef>
              <a:spcAft>
                <a:spcPts val="0"/>
              </a:spcAft>
              <a:buNone/>
              <a:defRPr sz="900" b="1">
                <a:solidFill>
                  <a:schemeClr val="accent1"/>
                </a:solidFill>
                <a:latin typeface="Calibri"/>
                <a:ea typeface="Calibri"/>
                <a:cs typeface="Calibri"/>
                <a:sym typeface="Calibri"/>
              </a:defRPr>
            </a:lvl5pPr>
            <a:lvl6pPr marL="0" lvl="5" indent="0" algn="r">
              <a:spcBef>
                <a:spcPts val="0"/>
              </a:spcBef>
              <a:spcAft>
                <a:spcPts val="0"/>
              </a:spcAft>
              <a:buNone/>
              <a:defRPr sz="900" b="1">
                <a:solidFill>
                  <a:schemeClr val="accent1"/>
                </a:solidFill>
                <a:latin typeface="Calibri"/>
                <a:ea typeface="Calibri"/>
                <a:cs typeface="Calibri"/>
                <a:sym typeface="Calibri"/>
              </a:defRPr>
            </a:lvl6pPr>
            <a:lvl7pPr marL="0" lvl="6" indent="0" algn="r">
              <a:spcBef>
                <a:spcPts val="0"/>
              </a:spcBef>
              <a:spcAft>
                <a:spcPts val="0"/>
              </a:spcAft>
              <a:buNone/>
              <a:defRPr sz="900" b="1">
                <a:solidFill>
                  <a:schemeClr val="accent1"/>
                </a:solidFill>
                <a:latin typeface="Calibri"/>
                <a:ea typeface="Calibri"/>
                <a:cs typeface="Calibri"/>
                <a:sym typeface="Calibri"/>
              </a:defRPr>
            </a:lvl7pPr>
            <a:lvl8pPr marL="0" lvl="7" indent="0" algn="r">
              <a:spcBef>
                <a:spcPts val="0"/>
              </a:spcBef>
              <a:spcAft>
                <a:spcPts val="0"/>
              </a:spcAft>
              <a:buNone/>
              <a:defRPr sz="900" b="1">
                <a:solidFill>
                  <a:schemeClr val="accent1"/>
                </a:solidFill>
                <a:latin typeface="Calibri"/>
                <a:ea typeface="Calibri"/>
                <a:cs typeface="Calibri"/>
                <a:sym typeface="Calibri"/>
              </a:defRPr>
            </a:lvl8pPr>
            <a:lvl9pPr marL="0" lvl="8" indent="0" algn="r">
              <a:spcBef>
                <a:spcPts val="0"/>
              </a:spcBef>
              <a:spcAft>
                <a:spcPts val="0"/>
              </a:spcAft>
              <a:buNone/>
              <a:defRPr sz="900" b="1">
                <a:solidFill>
                  <a:schemeClr val="accen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387050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A7B6F60-76B0-48ED-9A9C-983A717B425C}" type="datetime1">
              <a:rPr lang="en-US" smtClean="0"/>
              <a:t>11/10/2023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167744443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99"/>
        <p:cNvGrpSpPr/>
        <p:nvPr/>
      </p:nvGrpSpPr>
      <p:grpSpPr>
        <a:xfrm>
          <a:off x="0" y="0"/>
          <a:ext cx="0" cy="0"/>
          <a:chOff x="0" y="0"/>
          <a:chExt cx="0" cy="0"/>
        </a:xfrm>
      </p:grpSpPr>
      <p:pic>
        <p:nvPicPr>
          <p:cNvPr id="200" name="Google Shape;200;p101" descr="A picture containing drawing&#10;&#10;Description automatically generated"/>
          <p:cNvPicPr preferRelativeResize="0"/>
          <p:nvPr/>
        </p:nvPicPr>
        <p:blipFill rotWithShape="1">
          <a:blip r:embed="rId2">
            <a:alphaModFix/>
          </a:blip>
          <a:srcRect/>
          <a:stretch/>
        </p:blipFill>
        <p:spPr>
          <a:xfrm>
            <a:off x="481014" y="4903790"/>
            <a:ext cx="2524125" cy="1081087"/>
          </a:xfrm>
          <a:prstGeom prst="rect">
            <a:avLst/>
          </a:prstGeom>
          <a:noFill/>
          <a:ln>
            <a:noFill/>
          </a:ln>
        </p:spPr>
      </p:pic>
      <p:sp>
        <p:nvSpPr>
          <p:cNvPr id="201" name="Google Shape;201;p101"/>
          <p:cNvSpPr txBox="1">
            <a:spLocks noGrp="1"/>
          </p:cNvSpPr>
          <p:nvPr>
            <p:ph type="title"/>
          </p:nvPr>
        </p:nvSpPr>
        <p:spPr>
          <a:xfrm>
            <a:off x="256032" y="1143000"/>
            <a:ext cx="2834640" cy="21945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1400"/>
              <a:buNone/>
              <a:defRPr sz="2100" b="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02" name="Google Shape;202;p101"/>
          <p:cNvSpPr txBox="1">
            <a:spLocks noGrp="1"/>
          </p:cNvSpPr>
          <p:nvPr>
            <p:ph type="body" idx="1"/>
          </p:nvPr>
        </p:nvSpPr>
        <p:spPr>
          <a:xfrm>
            <a:off x="3867912" y="868680"/>
            <a:ext cx="7315200" cy="5120640"/>
          </a:xfrm>
          <a:prstGeom prst="rect">
            <a:avLst/>
          </a:prstGeom>
          <a:noFill/>
          <a:ln>
            <a:noFill/>
          </a:ln>
        </p:spPr>
        <p:txBody>
          <a:bodyPr spcFirstLastPara="1" wrap="square" lIns="91425" tIns="45700" rIns="91425" bIns="45700" anchor="ctr" anchorCtr="0">
            <a:noAutofit/>
          </a:bodyPr>
          <a:lstStyle>
            <a:lvl1pPr marL="342900" lvl="0" indent="-266700" algn="l">
              <a:lnSpc>
                <a:spcPct val="90000"/>
              </a:lnSpc>
              <a:spcBef>
                <a:spcPts val="900"/>
              </a:spcBef>
              <a:spcAft>
                <a:spcPts val="0"/>
              </a:spcAft>
              <a:buSzPts val="2000"/>
              <a:buChar char="●"/>
              <a:defRPr sz="1500"/>
            </a:lvl1pPr>
            <a:lvl2pPr marL="685800" lvl="1" indent="-257175" algn="l">
              <a:lnSpc>
                <a:spcPct val="90000"/>
              </a:lnSpc>
              <a:spcBef>
                <a:spcPts val="188"/>
              </a:spcBef>
              <a:spcAft>
                <a:spcPts val="0"/>
              </a:spcAft>
              <a:buSzPts val="1800"/>
              <a:buChar char="●"/>
              <a:defRPr sz="1350"/>
            </a:lvl2pPr>
            <a:lvl3pPr marL="1028700" lvl="2" indent="-247650" algn="l">
              <a:lnSpc>
                <a:spcPct val="90000"/>
              </a:lnSpc>
              <a:spcBef>
                <a:spcPts val="188"/>
              </a:spcBef>
              <a:spcAft>
                <a:spcPts val="0"/>
              </a:spcAft>
              <a:buSzPts val="1600"/>
              <a:buChar char="●"/>
              <a:defRPr sz="1200"/>
            </a:lvl3pPr>
            <a:lvl4pPr marL="1371600" lvl="3" indent="-238125" algn="l">
              <a:lnSpc>
                <a:spcPct val="90000"/>
              </a:lnSpc>
              <a:spcBef>
                <a:spcPts val="188"/>
              </a:spcBef>
              <a:spcAft>
                <a:spcPts val="0"/>
              </a:spcAft>
              <a:buSzPts val="1400"/>
              <a:buChar char="●"/>
              <a:defRPr sz="1050"/>
            </a:lvl4pPr>
            <a:lvl5pPr marL="1714500" lvl="4" indent="-238125" algn="l">
              <a:lnSpc>
                <a:spcPct val="90000"/>
              </a:lnSpc>
              <a:spcBef>
                <a:spcPts val="188"/>
              </a:spcBef>
              <a:spcAft>
                <a:spcPts val="0"/>
              </a:spcAft>
              <a:buSzPts val="1400"/>
              <a:buChar char="●"/>
              <a:defRPr sz="1050"/>
            </a:lvl5pPr>
            <a:lvl6pPr marL="2057400" lvl="5" indent="-238125" algn="l">
              <a:lnSpc>
                <a:spcPct val="90000"/>
              </a:lnSpc>
              <a:spcBef>
                <a:spcPts val="188"/>
              </a:spcBef>
              <a:spcAft>
                <a:spcPts val="0"/>
              </a:spcAft>
              <a:buSzPts val="1400"/>
              <a:buChar char="●"/>
              <a:defRPr sz="1050"/>
            </a:lvl6pPr>
            <a:lvl7pPr marL="2400300" lvl="6" indent="-238125" algn="l">
              <a:lnSpc>
                <a:spcPct val="90000"/>
              </a:lnSpc>
              <a:spcBef>
                <a:spcPts val="188"/>
              </a:spcBef>
              <a:spcAft>
                <a:spcPts val="0"/>
              </a:spcAft>
              <a:buSzPts val="1400"/>
              <a:buChar char="●"/>
              <a:defRPr sz="1050"/>
            </a:lvl7pPr>
            <a:lvl8pPr marL="2743200" lvl="7" indent="-238125" algn="l">
              <a:lnSpc>
                <a:spcPct val="90000"/>
              </a:lnSpc>
              <a:spcBef>
                <a:spcPts val="188"/>
              </a:spcBef>
              <a:spcAft>
                <a:spcPts val="0"/>
              </a:spcAft>
              <a:buSzPts val="1400"/>
              <a:buChar char="●"/>
              <a:defRPr sz="1050"/>
            </a:lvl8pPr>
            <a:lvl9pPr marL="3086100" lvl="8" indent="-238125" algn="l">
              <a:lnSpc>
                <a:spcPct val="90000"/>
              </a:lnSpc>
              <a:spcBef>
                <a:spcPts val="188"/>
              </a:spcBef>
              <a:spcAft>
                <a:spcPts val="188"/>
              </a:spcAft>
              <a:buSzPts val="1400"/>
              <a:buChar char="●"/>
              <a:defRPr sz="1050"/>
            </a:lvl9pPr>
          </a:lstStyle>
          <a:p>
            <a:endParaRPr/>
          </a:p>
        </p:txBody>
      </p:sp>
      <p:sp>
        <p:nvSpPr>
          <p:cNvPr id="203" name="Google Shape;203;p101"/>
          <p:cNvSpPr txBox="1">
            <a:spLocks noGrp="1"/>
          </p:cNvSpPr>
          <p:nvPr>
            <p:ph type="dt" idx="10"/>
          </p:nvPr>
        </p:nvSpPr>
        <p:spPr>
          <a:xfrm>
            <a:off x="261939"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101"/>
          <p:cNvSpPr txBox="1">
            <a:spLocks noGrp="1"/>
          </p:cNvSpPr>
          <p:nvPr>
            <p:ph type="ftr" idx="11"/>
          </p:nvPr>
        </p:nvSpPr>
        <p:spPr>
          <a:xfrm>
            <a:off x="3868737" y="6356352"/>
            <a:ext cx="591185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101"/>
          <p:cNvSpPr txBox="1">
            <a:spLocks noGrp="1"/>
          </p:cNvSpPr>
          <p:nvPr>
            <p:ph type="sldNum" idx="12"/>
          </p:nvPr>
        </p:nvSpPr>
        <p:spPr>
          <a:xfrm>
            <a:off x="10634663" y="6356352"/>
            <a:ext cx="153035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900" b="1">
                <a:solidFill>
                  <a:schemeClr val="accent1"/>
                </a:solidFill>
                <a:latin typeface="Calibri"/>
                <a:ea typeface="Calibri"/>
                <a:cs typeface="Calibri"/>
                <a:sym typeface="Calibri"/>
              </a:defRPr>
            </a:lvl1pPr>
            <a:lvl2pPr marL="0" lvl="1" indent="0" algn="r">
              <a:spcBef>
                <a:spcPts val="0"/>
              </a:spcBef>
              <a:spcAft>
                <a:spcPts val="0"/>
              </a:spcAft>
              <a:buNone/>
              <a:defRPr sz="900" b="1">
                <a:solidFill>
                  <a:schemeClr val="accent1"/>
                </a:solidFill>
                <a:latin typeface="Calibri"/>
                <a:ea typeface="Calibri"/>
                <a:cs typeface="Calibri"/>
                <a:sym typeface="Calibri"/>
              </a:defRPr>
            </a:lvl2pPr>
            <a:lvl3pPr marL="0" lvl="2" indent="0" algn="r">
              <a:spcBef>
                <a:spcPts val="0"/>
              </a:spcBef>
              <a:spcAft>
                <a:spcPts val="0"/>
              </a:spcAft>
              <a:buNone/>
              <a:defRPr sz="900" b="1">
                <a:solidFill>
                  <a:schemeClr val="accent1"/>
                </a:solidFill>
                <a:latin typeface="Calibri"/>
                <a:ea typeface="Calibri"/>
                <a:cs typeface="Calibri"/>
                <a:sym typeface="Calibri"/>
              </a:defRPr>
            </a:lvl3pPr>
            <a:lvl4pPr marL="0" lvl="3" indent="0" algn="r">
              <a:spcBef>
                <a:spcPts val="0"/>
              </a:spcBef>
              <a:spcAft>
                <a:spcPts val="0"/>
              </a:spcAft>
              <a:buNone/>
              <a:defRPr sz="900" b="1">
                <a:solidFill>
                  <a:schemeClr val="accent1"/>
                </a:solidFill>
                <a:latin typeface="Calibri"/>
                <a:ea typeface="Calibri"/>
                <a:cs typeface="Calibri"/>
                <a:sym typeface="Calibri"/>
              </a:defRPr>
            </a:lvl4pPr>
            <a:lvl5pPr marL="0" lvl="4" indent="0" algn="r">
              <a:spcBef>
                <a:spcPts val="0"/>
              </a:spcBef>
              <a:spcAft>
                <a:spcPts val="0"/>
              </a:spcAft>
              <a:buNone/>
              <a:defRPr sz="900" b="1">
                <a:solidFill>
                  <a:schemeClr val="accent1"/>
                </a:solidFill>
                <a:latin typeface="Calibri"/>
                <a:ea typeface="Calibri"/>
                <a:cs typeface="Calibri"/>
                <a:sym typeface="Calibri"/>
              </a:defRPr>
            </a:lvl5pPr>
            <a:lvl6pPr marL="0" lvl="5" indent="0" algn="r">
              <a:spcBef>
                <a:spcPts val="0"/>
              </a:spcBef>
              <a:spcAft>
                <a:spcPts val="0"/>
              </a:spcAft>
              <a:buNone/>
              <a:defRPr sz="900" b="1">
                <a:solidFill>
                  <a:schemeClr val="accent1"/>
                </a:solidFill>
                <a:latin typeface="Calibri"/>
                <a:ea typeface="Calibri"/>
                <a:cs typeface="Calibri"/>
                <a:sym typeface="Calibri"/>
              </a:defRPr>
            </a:lvl6pPr>
            <a:lvl7pPr marL="0" lvl="6" indent="0" algn="r">
              <a:spcBef>
                <a:spcPts val="0"/>
              </a:spcBef>
              <a:spcAft>
                <a:spcPts val="0"/>
              </a:spcAft>
              <a:buNone/>
              <a:defRPr sz="900" b="1">
                <a:solidFill>
                  <a:schemeClr val="accent1"/>
                </a:solidFill>
                <a:latin typeface="Calibri"/>
                <a:ea typeface="Calibri"/>
                <a:cs typeface="Calibri"/>
                <a:sym typeface="Calibri"/>
              </a:defRPr>
            </a:lvl7pPr>
            <a:lvl8pPr marL="0" lvl="7" indent="0" algn="r">
              <a:spcBef>
                <a:spcPts val="0"/>
              </a:spcBef>
              <a:spcAft>
                <a:spcPts val="0"/>
              </a:spcAft>
              <a:buNone/>
              <a:defRPr sz="900" b="1">
                <a:solidFill>
                  <a:schemeClr val="accent1"/>
                </a:solidFill>
                <a:latin typeface="Calibri"/>
                <a:ea typeface="Calibri"/>
                <a:cs typeface="Calibri"/>
                <a:sym typeface="Calibri"/>
              </a:defRPr>
            </a:lvl8pPr>
            <a:lvl9pPr marL="0" lvl="8" indent="0" algn="r">
              <a:spcBef>
                <a:spcPts val="0"/>
              </a:spcBef>
              <a:spcAft>
                <a:spcPts val="0"/>
              </a:spcAft>
              <a:buNone/>
              <a:defRPr sz="900" b="1">
                <a:solidFill>
                  <a:schemeClr val="accen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7522745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206"/>
        <p:cNvGrpSpPr/>
        <p:nvPr/>
      </p:nvGrpSpPr>
      <p:grpSpPr>
        <a:xfrm>
          <a:off x="0" y="0"/>
          <a:ext cx="0" cy="0"/>
          <a:chOff x="0" y="0"/>
          <a:chExt cx="0" cy="0"/>
        </a:xfrm>
      </p:grpSpPr>
      <p:pic>
        <p:nvPicPr>
          <p:cNvPr id="207" name="Google Shape;207;p102" descr="A picture containing drawing&#10;&#10;Description automatically generated"/>
          <p:cNvPicPr preferRelativeResize="0"/>
          <p:nvPr/>
        </p:nvPicPr>
        <p:blipFill rotWithShape="1">
          <a:blip r:embed="rId2">
            <a:alphaModFix/>
          </a:blip>
          <a:srcRect/>
          <a:stretch/>
        </p:blipFill>
        <p:spPr>
          <a:xfrm>
            <a:off x="481014" y="4903790"/>
            <a:ext cx="2524125" cy="1081087"/>
          </a:xfrm>
          <a:prstGeom prst="rect">
            <a:avLst/>
          </a:prstGeom>
          <a:noFill/>
          <a:ln>
            <a:noFill/>
          </a:ln>
        </p:spPr>
      </p:pic>
      <p:sp>
        <p:nvSpPr>
          <p:cNvPr id="208" name="Google Shape;208;p102"/>
          <p:cNvSpPr txBox="1">
            <a:spLocks noGrp="1"/>
          </p:cNvSpPr>
          <p:nvPr>
            <p:ph type="title"/>
          </p:nvPr>
        </p:nvSpPr>
        <p:spPr>
          <a:xfrm>
            <a:off x="256032" y="1143000"/>
            <a:ext cx="2834640" cy="21945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1400"/>
              <a:buNone/>
              <a:defRPr sz="2100" b="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09" name="Google Shape;209;p102"/>
          <p:cNvSpPr>
            <a:spLocks noGrp="1"/>
          </p:cNvSpPr>
          <p:nvPr>
            <p:ph type="pic" idx="2"/>
          </p:nvPr>
        </p:nvSpPr>
        <p:spPr>
          <a:xfrm>
            <a:off x="3570647" y="767419"/>
            <a:ext cx="8115231" cy="5330952"/>
          </a:xfrm>
          <a:prstGeom prst="rect">
            <a:avLst/>
          </a:prstGeom>
          <a:solidFill>
            <a:srgbClr val="BFBFBF"/>
          </a:solidFill>
          <a:ln>
            <a:noFill/>
          </a:ln>
        </p:spPr>
        <p:txBody>
          <a:bodyPr spcFirstLastPara="1" wrap="square" lIns="91425" tIns="45700" rIns="91425" bIns="45700" anchor="t" anchorCtr="0">
            <a:normAutofit/>
          </a:bodyPr>
          <a:lstStyle>
            <a:lvl1pPr marR="0" lvl="0" algn="l" rtl="0">
              <a:lnSpc>
                <a:spcPct val="90000"/>
              </a:lnSpc>
              <a:spcBef>
                <a:spcPts val="900"/>
              </a:spcBef>
              <a:spcAft>
                <a:spcPts val="0"/>
              </a:spcAft>
              <a:buClr>
                <a:schemeClr val="accent1"/>
              </a:buClr>
              <a:buSzPts val="3200"/>
              <a:buFont typeface="Noto Sans Symbols"/>
              <a:buNone/>
              <a:defRPr sz="2400" b="0" i="0" u="none" strike="noStrike" cap="none">
                <a:solidFill>
                  <a:srgbClr val="595959"/>
                </a:solidFill>
                <a:latin typeface="Calibri"/>
                <a:ea typeface="Calibri"/>
                <a:cs typeface="Calibri"/>
                <a:sym typeface="Calibri"/>
              </a:defRPr>
            </a:lvl1pPr>
            <a:lvl2pPr marR="0" lvl="1" algn="l" rtl="0">
              <a:lnSpc>
                <a:spcPct val="90000"/>
              </a:lnSpc>
              <a:spcBef>
                <a:spcPts val="188"/>
              </a:spcBef>
              <a:spcAft>
                <a:spcPts val="0"/>
              </a:spcAft>
              <a:buClr>
                <a:schemeClr val="accent1"/>
              </a:buClr>
              <a:buSzPts val="2800"/>
              <a:buFont typeface="Noto Sans Symbols"/>
              <a:buNone/>
              <a:defRPr sz="2100" b="0" i="0" u="none" strike="noStrike" cap="none">
                <a:solidFill>
                  <a:srgbClr val="595959"/>
                </a:solidFill>
                <a:latin typeface="Calibri"/>
                <a:ea typeface="Calibri"/>
                <a:cs typeface="Calibri"/>
                <a:sym typeface="Calibri"/>
              </a:defRPr>
            </a:lvl2pPr>
            <a:lvl3pPr marR="0" lvl="2" algn="l" rtl="0">
              <a:lnSpc>
                <a:spcPct val="90000"/>
              </a:lnSpc>
              <a:spcBef>
                <a:spcPts val="188"/>
              </a:spcBef>
              <a:spcAft>
                <a:spcPts val="0"/>
              </a:spcAft>
              <a:buClr>
                <a:schemeClr val="accent1"/>
              </a:buClr>
              <a:buSzPts val="2400"/>
              <a:buFont typeface="Noto Sans Symbols"/>
              <a:buNone/>
              <a:defRPr sz="1800" b="0" i="0" u="none" strike="noStrike" cap="none">
                <a:solidFill>
                  <a:srgbClr val="595959"/>
                </a:solidFill>
                <a:latin typeface="Calibri"/>
                <a:ea typeface="Calibri"/>
                <a:cs typeface="Calibri"/>
                <a:sym typeface="Calibri"/>
              </a:defRPr>
            </a:lvl3pPr>
            <a:lvl4pPr marR="0" lvl="3" algn="l" rtl="0">
              <a:lnSpc>
                <a:spcPct val="90000"/>
              </a:lnSpc>
              <a:spcBef>
                <a:spcPts val="188"/>
              </a:spcBef>
              <a:spcAft>
                <a:spcPts val="0"/>
              </a:spcAft>
              <a:buClr>
                <a:schemeClr val="accent1"/>
              </a:buClr>
              <a:buSzPts val="2000"/>
              <a:buFont typeface="Noto Sans Symbols"/>
              <a:buNone/>
              <a:defRPr sz="1500" b="0" i="0" u="none" strike="noStrike" cap="none">
                <a:solidFill>
                  <a:srgbClr val="595959"/>
                </a:solidFill>
                <a:latin typeface="Calibri"/>
                <a:ea typeface="Calibri"/>
                <a:cs typeface="Calibri"/>
                <a:sym typeface="Calibri"/>
              </a:defRPr>
            </a:lvl4pPr>
            <a:lvl5pPr marR="0" lvl="4" algn="l" rtl="0">
              <a:lnSpc>
                <a:spcPct val="90000"/>
              </a:lnSpc>
              <a:spcBef>
                <a:spcPts val="188"/>
              </a:spcBef>
              <a:spcAft>
                <a:spcPts val="0"/>
              </a:spcAft>
              <a:buClr>
                <a:schemeClr val="accent1"/>
              </a:buClr>
              <a:buSzPts val="2000"/>
              <a:buFont typeface="Noto Sans Symbols"/>
              <a:buNone/>
              <a:defRPr sz="1500" b="0" i="0" u="none" strike="noStrike" cap="none">
                <a:solidFill>
                  <a:srgbClr val="595959"/>
                </a:solidFill>
                <a:latin typeface="Calibri"/>
                <a:ea typeface="Calibri"/>
                <a:cs typeface="Calibri"/>
                <a:sym typeface="Calibri"/>
              </a:defRPr>
            </a:lvl5pPr>
            <a:lvl6pPr marR="0" lvl="5" algn="l" rtl="0">
              <a:lnSpc>
                <a:spcPct val="90000"/>
              </a:lnSpc>
              <a:spcBef>
                <a:spcPts val="188"/>
              </a:spcBef>
              <a:spcAft>
                <a:spcPts val="0"/>
              </a:spcAft>
              <a:buClr>
                <a:schemeClr val="accent1"/>
              </a:buClr>
              <a:buSzPts val="2000"/>
              <a:buFont typeface="Noto Sans Symbols"/>
              <a:buNone/>
              <a:defRPr sz="1500" b="0" i="0" u="none" strike="noStrike" cap="none">
                <a:solidFill>
                  <a:srgbClr val="595959"/>
                </a:solidFill>
                <a:latin typeface="Calibri"/>
                <a:ea typeface="Calibri"/>
                <a:cs typeface="Calibri"/>
                <a:sym typeface="Calibri"/>
              </a:defRPr>
            </a:lvl6pPr>
            <a:lvl7pPr marR="0" lvl="6" algn="l" rtl="0">
              <a:lnSpc>
                <a:spcPct val="90000"/>
              </a:lnSpc>
              <a:spcBef>
                <a:spcPts val="188"/>
              </a:spcBef>
              <a:spcAft>
                <a:spcPts val="0"/>
              </a:spcAft>
              <a:buClr>
                <a:schemeClr val="accent1"/>
              </a:buClr>
              <a:buSzPts val="2000"/>
              <a:buFont typeface="Noto Sans Symbols"/>
              <a:buNone/>
              <a:defRPr sz="1500" b="0" i="0" u="none" strike="noStrike" cap="none">
                <a:solidFill>
                  <a:srgbClr val="595959"/>
                </a:solidFill>
                <a:latin typeface="Calibri"/>
                <a:ea typeface="Calibri"/>
                <a:cs typeface="Calibri"/>
                <a:sym typeface="Calibri"/>
              </a:defRPr>
            </a:lvl7pPr>
            <a:lvl8pPr marR="0" lvl="7" algn="l" rtl="0">
              <a:lnSpc>
                <a:spcPct val="90000"/>
              </a:lnSpc>
              <a:spcBef>
                <a:spcPts val="188"/>
              </a:spcBef>
              <a:spcAft>
                <a:spcPts val="0"/>
              </a:spcAft>
              <a:buClr>
                <a:schemeClr val="accent1"/>
              </a:buClr>
              <a:buSzPts val="2000"/>
              <a:buFont typeface="Noto Sans Symbols"/>
              <a:buNone/>
              <a:defRPr sz="1500" b="0" i="0" u="none" strike="noStrike" cap="none">
                <a:solidFill>
                  <a:srgbClr val="595959"/>
                </a:solidFill>
                <a:latin typeface="Calibri"/>
                <a:ea typeface="Calibri"/>
                <a:cs typeface="Calibri"/>
                <a:sym typeface="Calibri"/>
              </a:defRPr>
            </a:lvl8pPr>
            <a:lvl9pPr marR="0" lvl="8" algn="l" rtl="0">
              <a:lnSpc>
                <a:spcPct val="90000"/>
              </a:lnSpc>
              <a:spcBef>
                <a:spcPts val="188"/>
              </a:spcBef>
              <a:spcAft>
                <a:spcPts val="188"/>
              </a:spcAft>
              <a:buClr>
                <a:schemeClr val="accent1"/>
              </a:buClr>
              <a:buSzPts val="2000"/>
              <a:buFont typeface="Noto Sans Symbols"/>
              <a:buNone/>
              <a:defRPr sz="1500" b="0" i="0" u="none" strike="noStrike" cap="none">
                <a:solidFill>
                  <a:srgbClr val="595959"/>
                </a:solidFill>
                <a:latin typeface="Calibri"/>
                <a:ea typeface="Calibri"/>
                <a:cs typeface="Calibri"/>
                <a:sym typeface="Calibri"/>
              </a:defRPr>
            </a:lvl9pPr>
          </a:lstStyle>
          <a:p>
            <a:endParaRPr/>
          </a:p>
        </p:txBody>
      </p:sp>
      <p:sp>
        <p:nvSpPr>
          <p:cNvPr id="210" name="Google Shape;210;p102"/>
          <p:cNvSpPr txBox="1">
            <a:spLocks noGrp="1"/>
          </p:cNvSpPr>
          <p:nvPr>
            <p:ph type="dt" idx="10"/>
          </p:nvPr>
        </p:nvSpPr>
        <p:spPr>
          <a:xfrm>
            <a:off x="261939"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102"/>
          <p:cNvSpPr txBox="1">
            <a:spLocks noGrp="1"/>
          </p:cNvSpPr>
          <p:nvPr>
            <p:ph type="ftr" idx="11"/>
          </p:nvPr>
        </p:nvSpPr>
        <p:spPr>
          <a:xfrm>
            <a:off x="3498849" y="6356352"/>
            <a:ext cx="591185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102"/>
          <p:cNvSpPr txBox="1">
            <a:spLocks noGrp="1"/>
          </p:cNvSpPr>
          <p:nvPr>
            <p:ph type="sldNum" idx="12"/>
          </p:nvPr>
        </p:nvSpPr>
        <p:spPr>
          <a:xfrm>
            <a:off x="10634663" y="6356352"/>
            <a:ext cx="153035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900" b="1">
                <a:solidFill>
                  <a:schemeClr val="accent1"/>
                </a:solidFill>
                <a:latin typeface="Calibri"/>
                <a:ea typeface="Calibri"/>
                <a:cs typeface="Calibri"/>
                <a:sym typeface="Calibri"/>
              </a:defRPr>
            </a:lvl1pPr>
            <a:lvl2pPr marL="0" lvl="1" indent="0" algn="r">
              <a:spcBef>
                <a:spcPts val="0"/>
              </a:spcBef>
              <a:spcAft>
                <a:spcPts val="0"/>
              </a:spcAft>
              <a:buNone/>
              <a:defRPr sz="900" b="1">
                <a:solidFill>
                  <a:schemeClr val="accent1"/>
                </a:solidFill>
                <a:latin typeface="Calibri"/>
                <a:ea typeface="Calibri"/>
                <a:cs typeface="Calibri"/>
                <a:sym typeface="Calibri"/>
              </a:defRPr>
            </a:lvl2pPr>
            <a:lvl3pPr marL="0" lvl="2" indent="0" algn="r">
              <a:spcBef>
                <a:spcPts val="0"/>
              </a:spcBef>
              <a:spcAft>
                <a:spcPts val="0"/>
              </a:spcAft>
              <a:buNone/>
              <a:defRPr sz="900" b="1">
                <a:solidFill>
                  <a:schemeClr val="accent1"/>
                </a:solidFill>
                <a:latin typeface="Calibri"/>
                <a:ea typeface="Calibri"/>
                <a:cs typeface="Calibri"/>
                <a:sym typeface="Calibri"/>
              </a:defRPr>
            </a:lvl3pPr>
            <a:lvl4pPr marL="0" lvl="3" indent="0" algn="r">
              <a:spcBef>
                <a:spcPts val="0"/>
              </a:spcBef>
              <a:spcAft>
                <a:spcPts val="0"/>
              </a:spcAft>
              <a:buNone/>
              <a:defRPr sz="900" b="1">
                <a:solidFill>
                  <a:schemeClr val="accent1"/>
                </a:solidFill>
                <a:latin typeface="Calibri"/>
                <a:ea typeface="Calibri"/>
                <a:cs typeface="Calibri"/>
                <a:sym typeface="Calibri"/>
              </a:defRPr>
            </a:lvl4pPr>
            <a:lvl5pPr marL="0" lvl="4" indent="0" algn="r">
              <a:spcBef>
                <a:spcPts val="0"/>
              </a:spcBef>
              <a:spcAft>
                <a:spcPts val="0"/>
              </a:spcAft>
              <a:buNone/>
              <a:defRPr sz="900" b="1">
                <a:solidFill>
                  <a:schemeClr val="accent1"/>
                </a:solidFill>
                <a:latin typeface="Calibri"/>
                <a:ea typeface="Calibri"/>
                <a:cs typeface="Calibri"/>
                <a:sym typeface="Calibri"/>
              </a:defRPr>
            </a:lvl5pPr>
            <a:lvl6pPr marL="0" lvl="5" indent="0" algn="r">
              <a:spcBef>
                <a:spcPts val="0"/>
              </a:spcBef>
              <a:spcAft>
                <a:spcPts val="0"/>
              </a:spcAft>
              <a:buNone/>
              <a:defRPr sz="900" b="1">
                <a:solidFill>
                  <a:schemeClr val="accent1"/>
                </a:solidFill>
                <a:latin typeface="Calibri"/>
                <a:ea typeface="Calibri"/>
                <a:cs typeface="Calibri"/>
                <a:sym typeface="Calibri"/>
              </a:defRPr>
            </a:lvl6pPr>
            <a:lvl7pPr marL="0" lvl="6" indent="0" algn="r">
              <a:spcBef>
                <a:spcPts val="0"/>
              </a:spcBef>
              <a:spcAft>
                <a:spcPts val="0"/>
              </a:spcAft>
              <a:buNone/>
              <a:defRPr sz="900" b="1">
                <a:solidFill>
                  <a:schemeClr val="accent1"/>
                </a:solidFill>
                <a:latin typeface="Calibri"/>
                <a:ea typeface="Calibri"/>
                <a:cs typeface="Calibri"/>
                <a:sym typeface="Calibri"/>
              </a:defRPr>
            </a:lvl7pPr>
            <a:lvl8pPr marL="0" lvl="7" indent="0" algn="r">
              <a:spcBef>
                <a:spcPts val="0"/>
              </a:spcBef>
              <a:spcAft>
                <a:spcPts val="0"/>
              </a:spcAft>
              <a:buNone/>
              <a:defRPr sz="900" b="1">
                <a:solidFill>
                  <a:schemeClr val="accent1"/>
                </a:solidFill>
                <a:latin typeface="Calibri"/>
                <a:ea typeface="Calibri"/>
                <a:cs typeface="Calibri"/>
                <a:sym typeface="Calibri"/>
              </a:defRPr>
            </a:lvl8pPr>
            <a:lvl9pPr marL="0" lvl="8" indent="0" algn="r">
              <a:spcBef>
                <a:spcPts val="0"/>
              </a:spcBef>
              <a:spcAft>
                <a:spcPts val="0"/>
              </a:spcAft>
              <a:buNone/>
              <a:defRPr sz="900" b="1">
                <a:solidFill>
                  <a:schemeClr val="accen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0026976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3"/>
        <p:cNvGrpSpPr/>
        <p:nvPr/>
      </p:nvGrpSpPr>
      <p:grpSpPr>
        <a:xfrm>
          <a:off x="0" y="0"/>
          <a:ext cx="0" cy="0"/>
          <a:chOff x="0" y="0"/>
          <a:chExt cx="0" cy="0"/>
        </a:xfrm>
      </p:grpSpPr>
      <p:sp>
        <p:nvSpPr>
          <p:cNvPr id="214" name="Google Shape;214;p103"/>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916975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24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35E11767-C357-3A4D-91B1-B4E9D45EB61E}" type="datetimeFigureOut">
              <a:rPr lang="en-US" smtClean="0"/>
              <a:t>11/10/2023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1960931-47C0-B242-99F2-BA1A017FFB70}" type="slidenum">
              <a:rPr lang="en-US" smtClean="0"/>
              <a:t>‹#›</a:t>
            </a:fld>
            <a:endParaRPr lang="en-US"/>
          </a:p>
        </p:txBody>
      </p:sp>
      <p:pic>
        <p:nvPicPr>
          <p:cNvPr id="11" name="Picture 10" descr="A picture containing drawing&#10;&#10;Description automatically generated">
            <a:extLst>
              <a:ext uri="{FF2B5EF4-FFF2-40B4-BE49-F238E27FC236}">
                <a16:creationId xmlns:a16="http://schemas.microsoft.com/office/drawing/2014/main" id="{E19101E5-D68D-8249-870D-27F65262EAE0}"/>
              </a:ext>
            </a:extLst>
          </p:cNvPr>
          <p:cNvPicPr>
            <a:picLocks noChangeAspect="1"/>
          </p:cNvPicPr>
          <p:nvPr userDrawn="1"/>
        </p:nvPicPr>
        <p:blipFill>
          <a:blip r:embed="rId2">
            <a:alphaModFix amt="70000"/>
          </a:blip>
          <a:stretch>
            <a:fillRect/>
          </a:stretch>
        </p:blipFill>
        <p:spPr>
          <a:xfrm>
            <a:off x="521418" y="4951685"/>
            <a:ext cx="2410485" cy="1033065"/>
          </a:xfrm>
          <a:prstGeom prst="rect">
            <a:avLst/>
          </a:prstGeom>
        </p:spPr>
      </p:pic>
    </p:spTree>
    <p:extLst>
      <p:ext uri="{BB962C8B-B14F-4D97-AF65-F5344CB8AC3E}">
        <p14:creationId xmlns:p14="http://schemas.microsoft.com/office/powerpoint/2010/main" val="217544418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2400" b="0"/>
            </a:lvl1pPr>
          </a:lstStyle>
          <a:p>
            <a:r>
              <a:rPr lang="en-US"/>
              <a:t>Click to edit Master title style</a:t>
            </a:r>
          </a:p>
        </p:txBody>
      </p:sp>
      <p:sp>
        <p:nvSpPr>
          <p:cNvPr id="3" name="Picture Placeholder 2"/>
          <p:cNvSpPr>
            <a:spLocks noGrp="1" noChangeAspect="1"/>
          </p:cNvSpPr>
          <p:nvPr>
            <p:ph type="pic" idx="1"/>
          </p:nvPr>
        </p:nvSpPr>
        <p:spPr>
          <a:xfrm>
            <a:off x="3570645" y="767419"/>
            <a:ext cx="8115231" cy="5330952"/>
          </a:xfrm>
          <a:solidFill>
            <a:schemeClr val="bg1">
              <a:lumMod val="75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Date Placeholder 7"/>
          <p:cNvSpPr>
            <a:spLocks noGrp="1"/>
          </p:cNvSpPr>
          <p:nvPr>
            <p:ph type="dt" sz="half" idx="10"/>
          </p:nvPr>
        </p:nvSpPr>
        <p:spPr/>
        <p:txBody>
          <a:bodyPr/>
          <a:lstStyle/>
          <a:p>
            <a:fld id="{35E11767-C357-3A4D-91B1-B4E9D45EB61E}" type="datetimeFigureOut">
              <a:rPr lang="en-US" smtClean="0"/>
              <a:t>11/10/2023</a:t>
            </a:fld>
            <a:endParaRPr lang="en-US"/>
          </a:p>
        </p:txBody>
      </p:sp>
      <p:sp>
        <p:nvSpPr>
          <p:cNvPr id="9" name="Footer Placeholder 8"/>
          <p:cNvSpPr>
            <a:spLocks noGrp="1"/>
          </p:cNvSpPr>
          <p:nvPr>
            <p:ph type="ftr" sz="quarter" idx="11"/>
          </p:nvPr>
        </p:nvSpPr>
        <p:spPr>
          <a:xfrm>
            <a:off x="3499102" y="6356352"/>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21960931-47C0-B242-99F2-BA1A017FFB70}" type="slidenum">
              <a:rPr lang="en-US" smtClean="0"/>
              <a:t>‹#›</a:t>
            </a:fld>
            <a:endParaRPr lang="en-US"/>
          </a:p>
        </p:txBody>
      </p:sp>
      <p:pic>
        <p:nvPicPr>
          <p:cNvPr id="11" name="Picture 10" descr="A picture containing drawing&#10;&#10;Description automatically generated">
            <a:extLst>
              <a:ext uri="{FF2B5EF4-FFF2-40B4-BE49-F238E27FC236}">
                <a16:creationId xmlns:a16="http://schemas.microsoft.com/office/drawing/2014/main" id="{DA7DC0A6-50A0-2448-B591-D3208255487D}"/>
              </a:ext>
            </a:extLst>
          </p:cNvPr>
          <p:cNvPicPr>
            <a:picLocks noChangeAspect="1"/>
          </p:cNvPicPr>
          <p:nvPr userDrawn="1"/>
        </p:nvPicPr>
        <p:blipFill>
          <a:blip r:embed="rId2">
            <a:alphaModFix amt="70000"/>
          </a:blip>
          <a:stretch>
            <a:fillRect/>
          </a:stretch>
        </p:blipFill>
        <p:spPr>
          <a:xfrm>
            <a:off x="521418" y="4951685"/>
            <a:ext cx="2410485" cy="1033065"/>
          </a:xfrm>
          <a:prstGeom prst="rect">
            <a:avLst/>
          </a:prstGeom>
        </p:spPr>
      </p:pic>
    </p:spTree>
    <p:extLst>
      <p:ext uri="{BB962C8B-B14F-4D97-AF65-F5344CB8AC3E}">
        <p14:creationId xmlns:p14="http://schemas.microsoft.com/office/powerpoint/2010/main" val="386713653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pic>
        <p:nvPicPr>
          <p:cNvPr id="4" name="Picture 8" descr="A picture containing drawing&#10;&#10;Description automatically generated">
            <a:extLst>
              <a:ext uri="{FF2B5EF4-FFF2-40B4-BE49-F238E27FC236}">
                <a16:creationId xmlns:a16="http://schemas.microsoft.com/office/drawing/2014/main" id="{0298A960-7DDA-3149-8E68-3F7D012C2B6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1014" y="4903790"/>
            <a:ext cx="2524125"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6032" y="1143000"/>
            <a:ext cx="2834640" cy="2377440"/>
          </a:xfrm>
        </p:spPr>
        <p:txBody>
          <a:bodyPr anchor="b"/>
          <a:lstStyle>
            <a:lvl1pPr algn="ctr">
              <a:defRPr sz="2400" b="1"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a:extLst>
              <a:ext uri="{FF2B5EF4-FFF2-40B4-BE49-F238E27FC236}">
                <a16:creationId xmlns:a16="http://schemas.microsoft.com/office/drawing/2014/main" id="{F39BC369-2F81-6B41-BED0-021559C92622}"/>
              </a:ext>
            </a:extLst>
          </p:cNvPr>
          <p:cNvSpPr>
            <a:spLocks noGrp="1"/>
          </p:cNvSpPr>
          <p:nvPr>
            <p:ph type="dt" sz="half" idx="10"/>
          </p:nvPr>
        </p:nvSpPr>
        <p:spPr/>
        <p:txBody>
          <a:bodyPr/>
          <a:lstStyle>
            <a:lvl1pPr>
              <a:defRPr/>
            </a:lvl1pPr>
          </a:lstStyle>
          <a:p>
            <a:pPr>
              <a:defRPr/>
            </a:pPr>
            <a:fld id="{2FFE0C3C-990F-1740-B8E0-2B5884016672}" type="datetime1">
              <a:rPr lang="en-US" altLang="en-US"/>
              <a:pPr>
                <a:defRPr/>
              </a:pPr>
              <a:t>11/10/2023</a:t>
            </a:fld>
            <a:endParaRPr lang="en-US" altLang="en-US"/>
          </a:p>
        </p:txBody>
      </p:sp>
      <p:sp>
        <p:nvSpPr>
          <p:cNvPr id="6" name="Footer Placeholder 8">
            <a:extLst>
              <a:ext uri="{FF2B5EF4-FFF2-40B4-BE49-F238E27FC236}">
                <a16:creationId xmlns:a16="http://schemas.microsoft.com/office/drawing/2014/main" id="{A3C61937-CB94-2F47-AAAC-CCCB1ACA89A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9">
            <a:extLst>
              <a:ext uri="{FF2B5EF4-FFF2-40B4-BE49-F238E27FC236}">
                <a16:creationId xmlns:a16="http://schemas.microsoft.com/office/drawing/2014/main" id="{C74CF495-2B76-1343-8F68-CCC1B1D9C201}"/>
              </a:ext>
            </a:extLst>
          </p:cNvPr>
          <p:cNvSpPr>
            <a:spLocks noGrp="1"/>
          </p:cNvSpPr>
          <p:nvPr>
            <p:ph type="sldNum" sz="quarter" idx="12"/>
          </p:nvPr>
        </p:nvSpPr>
        <p:spPr/>
        <p:txBody>
          <a:bodyPr/>
          <a:lstStyle>
            <a:lvl1pPr>
              <a:defRPr/>
            </a:lvl1pPr>
          </a:lstStyle>
          <a:p>
            <a:fld id="{45ECCADA-B8A1-7443-8CB1-AFC1343DE35E}" type="slidenum">
              <a:rPr lang="en-US" altLang="en-US"/>
              <a:pPr/>
              <a:t>‹#›</a:t>
            </a:fld>
            <a:endParaRPr lang="en-US" altLang="en-US"/>
          </a:p>
        </p:txBody>
      </p:sp>
    </p:spTree>
    <p:extLst>
      <p:ext uri="{BB962C8B-B14F-4D97-AF65-F5344CB8AC3E}">
        <p14:creationId xmlns:p14="http://schemas.microsoft.com/office/powerpoint/2010/main" val="191136487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4" name="Picture 8" descr="A picture containing drawing&#10;&#10;Description automatically generated">
            <a:extLst>
              <a:ext uri="{FF2B5EF4-FFF2-40B4-BE49-F238E27FC236}">
                <a16:creationId xmlns:a16="http://schemas.microsoft.com/office/drawing/2014/main" id="{AAA6A020-787C-194F-A705-0FCCA479CF6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1014" y="4903790"/>
            <a:ext cx="2524125"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6032" y="1143000"/>
            <a:ext cx="2834640" cy="2377440"/>
          </a:xfrm>
        </p:spPr>
        <p:txBody>
          <a:bodyPr anchor="b"/>
          <a:lstStyle>
            <a:lvl1pPr algn="ctr">
              <a:defRPr sz="2400" b="1"/>
            </a:lvl1pPr>
          </a:lstStyle>
          <a:p>
            <a:r>
              <a:rPr lang="en-US"/>
              <a:t>Click to edit Master title style</a:t>
            </a:r>
          </a:p>
        </p:txBody>
      </p:sp>
      <p:sp>
        <p:nvSpPr>
          <p:cNvPr id="3" name="Picture Placeholder 2"/>
          <p:cNvSpPr>
            <a:spLocks noGrp="1" noChangeAspect="1"/>
          </p:cNvSpPr>
          <p:nvPr>
            <p:ph type="pic" idx="1"/>
          </p:nvPr>
        </p:nvSpPr>
        <p:spPr>
          <a:xfrm>
            <a:off x="3570644" y="767419"/>
            <a:ext cx="8115229" cy="5330952"/>
          </a:xfrm>
          <a:solidFill>
            <a:schemeClr val="bg1">
              <a:lumMod val="75000"/>
            </a:schemeClr>
          </a:solidFill>
        </p:spPr>
        <p:txBody>
          <a:bodyPr rtlCol="0" anchor="t">
            <a:normAutofit/>
          </a:bodyPr>
          <a:lstStyle>
            <a:lvl1pPr marL="0" indent="0">
              <a:buNone/>
              <a:defRPr sz="2400"/>
            </a:lvl1pPr>
            <a:lvl2pPr marL="342866" indent="0">
              <a:buNone/>
              <a:defRPr sz="2100"/>
            </a:lvl2pPr>
            <a:lvl3pPr marL="685733" indent="0">
              <a:buNone/>
              <a:defRPr sz="1800"/>
            </a:lvl3pPr>
            <a:lvl4pPr marL="1028599" indent="0">
              <a:buNone/>
              <a:defRPr sz="1500"/>
            </a:lvl4pPr>
            <a:lvl5pPr marL="1371465" indent="0">
              <a:buNone/>
              <a:defRPr sz="1500"/>
            </a:lvl5pPr>
            <a:lvl6pPr marL="1714331" indent="0">
              <a:buNone/>
              <a:defRPr sz="1500"/>
            </a:lvl6pPr>
            <a:lvl7pPr marL="2057197" indent="0">
              <a:buNone/>
              <a:defRPr sz="1500"/>
            </a:lvl7pPr>
            <a:lvl8pPr marL="2400063" indent="0">
              <a:buNone/>
              <a:defRPr sz="1500"/>
            </a:lvl8pPr>
            <a:lvl9pPr marL="2742930" indent="0">
              <a:buNone/>
              <a:defRPr sz="1500"/>
            </a:lvl9pPr>
          </a:lstStyle>
          <a:p>
            <a:pPr lvl="0"/>
            <a:r>
              <a:rPr lang="en-US" noProof="0"/>
              <a:t>Click icon to add picture</a:t>
            </a:r>
          </a:p>
        </p:txBody>
      </p:sp>
      <p:sp>
        <p:nvSpPr>
          <p:cNvPr id="5" name="Date Placeholder 7">
            <a:extLst>
              <a:ext uri="{FF2B5EF4-FFF2-40B4-BE49-F238E27FC236}">
                <a16:creationId xmlns:a16="http://schemas.microsoft.com/office/drawing/2014/main" id="{2EF99777-0D96-E342-99D0-20D54BBA9F30}"/>
              </a:ext>
            </a:extLst>
          </p:cNvPr>
          <p:cNvSpPr>
            <a:spLocks noGrp="1"/>
          </p:cNvSpPr>
          <p:nvPr>
            <p:ph type="dt" sz="half" idx="10"/>
          </p:nvPr>
        </p:nvSpPr>
        <p:spPr/>
        <p:txBody>
          <a:bodyPr/>
          <a:lstStyle>
            <a:lvl1pPr>
              <a:defRPr/>
            </a:lvl1pPr>
          </a:lstStyle>
          <a:p>
            <a:pPr>
              <a:defRPr/>
            </a:pPr>
            <a:fld id="{4A51A9EF-EEB4-3643-A97E-D887C858EB49}" type="datetime1">
              <a:rPr lang="en-US" altLang="en-US"/>
              <a:pPr>
                <a:defRPr/>
              </a:pPr>
              <a:t>11/10/2023</a:t>
            </a:fld>
            <a:endParaRPr lang="en-US" altLang="en-US"/>
          </a:p>
        </p:txBody>
      </p:sp>
      <p:sp>
        <p:nvSpPr>
          <p:cNvPr id="6" name="Footer Placeholder 8">
            <a:extLst>
              <a:ext uri="{FF2B5EF4-FFF2-40B4-BE49-F238E27FC236}">
                <a16:creationId xmlns:a16="http://schemas.microsoft.com/office/drawing/2014/main" id="{78A8C638-F532-C643-A5CE-3BB19F6BD658}"/>
              </a:ext>
            </a:extLst>
          </p:cNvPr>
          <p:cNvSpPr>
            <a:spLocks noGrp="1"/>
          </p:cNvSpPr>
          <p:nvPr>
            <p:ph type="ftr" sz="quarter" idx="11"/>
          </p:nvPr>
        </p:nvSpPr>
        <p:spPr>
          <a:xfrm>
            <a:off x="3498851" y="6356352"/>
            <a:ext cx="5911849" cy="365125"/>
          </a:xfrm>
        </p:spPr>
        <p:txBody>
          <a:bodyPr/>
          <a:lstStyle>
            <a:lvl1pPr>
              <a:defRPr/>
            </a:lvl1pPr>
          </a:lstStyle>
          <a:p>
            <a:pPr>
              <a:defRPr/>
            </a:pPr>
            <a:endParaRPr lang="en-US"/>
          </a:p>
        </p:txBody>
      </p:sp>
      <p:sp>
        <p:nvSpPr>
          <p:cNvPr id="7" name="Slide Number Placeholder 9">
            <a:extLst>
              <a:ext uri="{FF2B5EF4-FFF2-40B4-BE49-F238E27FC236}">
                <a16:creationId xmlns:a16="http://schemas.microsoft.com/office/drawing/2014/main" id="{2FAF9D62-DDBB-0D43-B13B-3E3240D84E04}"/>
              </a:ext>
            </a:extLst>
          </p:cNvPr>
          <p:cNvSpPr>
            <a:spLocks noGrp="1"/>
          </p:cNvSpPr>
          <p:nvPr>
            <p:ph type="sldNum" sz="quarter" idx="12"/>
          </p:nvPr>
        </p:nvSpPr>
        <p:spPr/>
        <p:txBody>
          <a:bodyPr/>
          <a:lstStyle>
            <a:lvl1pPr>
              <a:defRPr/>
            </a:lvl1pPr>
          </a:lstStyle>
          <a:p>
            <a:fld id="{90C4347D-8064-284E-83B4-C2D78FAACCD4}" type="slidenum">
              <a:rPr lang="en-US" altLang="en-US"/>
              <a:pPr/>
              <a:t>‹#›</a:t>
            </a:fld>
            <a:endParaRPr lang="en-US" altLang="en-US"/>
          </a:p>
        </p:txBody>
      </p:sp>
    </p:spTree>
    <p:extLst>
      <p:ext uri="{BB962C8B-B14F-4D97-AF65-F5344CB8AC3E}">
        <p14:creationId xmlns:p14="http://schemas.microsoft.com/office/powerpoint/2010/main" val="354292310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4" name="Picture 8" descr="A picture containing drawing&#10;&#10;Description automatically generated">
            <a:extLst>
              <a:ext uri="{FF2B5EF4-FFF2-40B4-BE49-F238E27FC236}">
                <a16:creationId xmlns:a16="http://schemas.microsoft.com/office/drawing/2014/main" id="{A678CC5B-7AD9-4F49-BC19-C7285427C82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1014" y="4903790"/>
            <a:ext cx="2524125"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6032" y="1143000"/>
            <a:ext cx="2834640" cy="2194560"/>
          </a:xfrm>
        </p:spPr>
        <p:txBody>
          <a:bodyPr anchor="b"/>
          <a:lstStyle>
            <a:lvl1pPr algn="ctr">
              <a:defRPr sz="2100" b="1"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a:extLst>
              <a:ext uri="{FF2B5EF4-FFF2-40B4-BE49-F238E27FC236}">
                <a16:creationId xmlns:a16="http://schemas.microsoft.com/office/drawing/2014/main" id="{4315BA0A-FC4D-CC47-865D-141A935E9DBD}"/>
              </a:ext>
            </a:extLst>
          </p:cNvPr>
          <p:cNvSpPr>
            <a:spLocks noGrp="1"/>
          </p:cNvSpPr>
          <p:nvPr>
            <p:ph type="dt" sz="half" idx="10"/>
          </p:nvPr>
        </p:nvSpPr>
        <p:spPr/>
        <p:txBody>
          <a:bodyPr/>
          <a:lstStyle>
            <a:lvl1pPr>
              <a:defRPr/>
            </a:lvl1pPr>
          </a:lstStyle>
          <a:p>
            <a:pPr>
              <a:defRPr/>
            </a:pPr>
            <a:fld id="{AEB3663F-B4FD-8942-BB03-90FE307ACCFE}" type="datetime1">
              <a:rPr lang="en-US" altLang="en-US"/>
              <a:pPr>
                <a:defRPr/>
              </a:pPr>
              <a:t>11/10/2023</a:t>
            </a:fld>
            <a:endParaRPr lang="en-US" altLang="en-US"/>
          </a:p>
        </p:txBody>
      </p:sp>
      <p:sp>
        <p:nvSpPr>
          <p:cNvPr id="6" name="Footer Placeholder 8">
            <a:extLst>
              <a:ext uri="{FF2B5EF4-FFF2-40B4-BE49-F238E27FC236}">
                <a16:creationId xmlns:a16="http://schemas.microsoft.com/office/drawing/2014/main" id="{FE77797A-BE7E-F64E-9D7C-92A682AADD8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9">
            <a:extLst>
              <a:ext uri="{FF2B5EF4-FFF2-40B4-BE49-F238E27FC236}">
                <a16:creationId xmlns:a16="http://schemas.microsoft.com/office/drawing/2014/main" id="{450C20CF-24E7-554A-8BC4-A47E8DE430D5}"/>
              </a:ext>
            </a:extLst>
          </p:cNvPr>
          <p:cNvSpPr>
            <a:spLocks noGrp="1"/>
          </p:cNvSpPr>
          <p:nvPr>
            <p:ph type="sldNum" sz="quarter" idx="12"/>
          </p:nvPr>
        </p:nvSpPr>
        <p:spPr/>
        <p:txBody>
          <a:bodyPr/>
          <a:lstStyle>
            <a:lvl1pPr>
              <a:defRPr/>
            </a:lvl1pPr>
          </a:lstStyle>
          <a:p>
            <a:fld id="{CFE8130F-3B1D-0543-8959-5CF866996532}" type="slidenum">
              <a:rPr lang="en-US" altLang="en-US"/>
              <a:pPr/>
              <a:t>‹#›</a:t>
            </a:fld>
            <a:endParaRPr lang="en-US" altLang="en-US"/>
          </a:p>
        </p:txBody>
      </p:sp>
    </p:spTree>
    <p:extLst>
      <p:ext uri="{BB962C8B-B14F-4D97-AF65-F5344CB8AC3E}">
        <p14:creationId xmlns:p14="http://schemas.microsoft.com/office/powerpoint/2010/main" val="24039159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pic>
        <p:nvPicPr>
          <p:cNvPr id="4" name="Picture 8" descr="A picture containing drawing&#10;&#10;Description automatically generated">
            <a:extLst>
              <a:ext uri="{FF2B5EF4-FFF2-40B4-BE49-F238E27FC236}">
                <a16:creationId xmlns:a16="http://schemas.microsoft.com/office/drawing/2014/main" id="{259C24B1-0EA4-C344-B887-39224D6B8C2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1014" y="4903790"/>
            <a:ext cx="2524125"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6032" y="1143000"/>
            <a:ext cx="2834640" cy="2194560"/>
          </a:xfrm>
        </p:spPr>
        <p:txBody>
          <a:bodyPr anchor="b"/>
          <a:lstStyle>
            <a:lvl1pPr algn="ctr">
              <a:defRPr sz="2100" b="1"/>
            </a:lvl1pPr>
          </a:lstStyle>
          <a:p>
            <a:r>
              <a:rPr lang="en-US"/>
              <a:t>Click to edit Master title style</a:t>
            </a:r>
          </a:p>
        </p:txBody>
      </p:sp>
      <p:sp>
        <p:nvSpPr>
          <p:cNvPr id="3" name="Picture Placeholder 2"/>
          <p:cNvSpPr>
            <a:spLocks noGrp="1" noChangeAspect="1"/>
          </p:cNvSpPr>
          <p:nvPr>
            <p:ph type="pic" idx="1"/>
          </p:nvPr>
        </p:nvSpPr>
        <p:spPr>
          <a:xfrm>
            <a:off x="3570647" y="767419"/>
            <a:ext cx="8115231" cy="5330952"/>
          </a:xfrm>
          <a:solidFill>
            <a:schemeClr val="bg1">
              <a:lumMod val="75000"/>
            </a:schemeClr>
          </a:solidFill>
        </p:spPr>
        <p:txBody>
          <a:bodyPr rtlCol="0" anchor="t">
            <a:normAutofit/>
          </a:bodyPr>
          <a:lstStyle>
            <a:lvl1pPr marL="0" indent="0">
              <a:buNone/>
              <a:defRPr sz="2400"/>
            </a:lvl1pPr>
            <a:lvl2pPr marL="342866" indent="0">
              <a:buNone/>
              <a:defRPr sz="2100"/>
            </a:lvl2pPr>
            <a:lvl3pPr marL="685733" indent="0">
              <a:buNone/>
              <a:defRPr sz="1800"/>
            </a:lvl3pPr>
            <a:lvl4pPr marL="1028599" indent="0">
              <a:buNone/>
              <a:defRPr sz="1500"/>
            </a:lvl4pPr>
            <a:lvl5pPr marL="1371465" indent="0">
              <a:buNone/>
              <a:defRPr sz="1500"/>
            </a:lvl5pPr>
            <a:lvl6pPr marL="1714331" indent="0">
              <a:buNone/>
              <a:defRPr sz="1500"/>
            </a:lvl6pPr>
            <a:lvl7pPr marL="2057197" indent="0">
              <a:buNone/>
              <a:defRPr sz="1500"/>
            </a:lvl7pPr>
            <a:lvl8pPr marL="2400063" indent="0">
              <a:buNone/>
              <a:defRPr sz="1500"/>
            </a:lvl8pPr>
            <a:lvl9pPr marL="2742930" indent="0">
              <a:buNone/>
              <a:defRPr sz="1500"/>
            </a:lvl9pPr>
          </a:lstStyle>
          <a:p>
            <a:pPr lvl="0"/>
            <a:r>
              <a:rPr lang="en-US" noProof="0"/>
              <a:t>Click icon to add picture</a:t>
            </a:r>
          </a:p>
        </p:txBody>
      </p:sp>
      <p:sp>
        <p:nvSpPr>
          <p:cNvPr id="5" name="Date Placeholder 7">
            <a:extLst>
              <a:ext uri="{FF2B5EF4-FFF2-40B4-BE49-F238E27FC236}">
                <a16:creationId xmlns:a16="http://schemas.microsoft.com/office/drawing/2014/main" id="{AD9E4A95-F95E-D745-BE8B-024A2CD3AE0F}"/>
              </a:ext>
            </a:extLst>
          </p:cNvPr>
          <p:cNvSpPr>
            <a:spLocks noGrp="1"/>
          </p:cNvSpPr>
          <p:nvPr>
            <p:ph type="dt" sz="half" idx="10"/>
          </p:nvPr>
        </p:nvSpPr>
        <p:spPr/>
        <p:txBody>
          <a:bodyPr/>
          <a:lstStyle>
            <a:lvl1pPr>
              <a:defRPr/>
            </a:lvl1pPr>
          </a:lstStyle>
          <a:p>
            <a:pPr>
              <a:defRPr/>
            </a:pPr>
            <a:fld id="{535A0055-9C59-6F48-A374-5C4D34F49B2E}" type="datetime1">
              <a:rPr lang="en-US" altLang="en-US"/>
              <a:pPr>
                <a:defRPr/>
              </a:pPr>
              <a:t>11/10/2023</a:t>
            </a:fld>
            <a:endParaRPr lang="en-US" altLang="en-US"/>
          </a:p>
        </p:txBody>
      </p:sp>
      <p:sp>
        <p:nvSpPr>
          <p:cNvPr id="6" name="Footer Placeholder 8">
            <a:extLst>
              <a:ext uri="{FF2B5EF4-FFF2-40B4-BE49-F238E27FC236}">
                <a16:creationId xmlns:a16="http://schemas.microsoft.com/office/drawing/2014/main" id="{35CB5B73-FCB0-9148-89EC-1DA0A880A5CF}"/>
              </a:ext>
            </a:extLst>
          </p:cNvPr>
          <p:cNvSpPr>
            <a:spLocks noGrp="1"/>
          </p:cNvSpPr>
          <p:nvPr>
            <p:ph type="ftr" sz="quarter" idx="11"/>
          </p:nvPr>
        </p:nvSpPr>
        <p:spPr>
          <a:xfrm>
            <a:off x="3498851" y="6356352"/>
            <a:ext cx="5911849" cy="365125"/>
          </a:xfrm>
        </p:spPr>
        <p:txBody>
          <a:bodyPr/>
          <a:lstStyle>
            <a:lvl1pPr>
              <a:defRPr/>
            </a:lvl1pPr>
          </a:lstStyle>
          <a:p>
            <a:pPr>
              <a:defRPr/>
            </a:pPr>
            <a:endParaRPr lang="en-US"/>
          </a:p>
        </p:txBody>
      </p:sp>
      <p:sp>
        <p:nvSpPr>
          <p:cNvPr id="7" name="Slide Number Placeholder 9">
            <a:extLst>
              <a:ext uri="{FF2B5EF4-FFF2-40B4-BE49-F238E27FC236}">
                <a16:creationId xmlns:a16="http://schemas.microsoft.com/office/drawing/2014/main" id="{C9357924-92AF-094F-9719-3AFF1F1C772B}"/>
              </a:ext>
            </a:extLst>
          </p:cNvPr>
          <p:cNvSpPr>
            <a:spLocks noGrp="1"/>
          </p:cNvSpPr>
          <p:nvPr>
            <p:ph type="sldNum" sz="quarter" idx="12"/>
          </p:nvPr>
        </p:nvSpPr>
        <p:spPr/>
        <p:txBody>
          <a:bodyPr/>
          <a:lstStyle>
            <a:lvl1pPr>
              <a:defRPr/>
            </a:lvl1pPr>
          </a:lstStyle>
          <a:p>
            <a:fld id="{41021909-6355-B94B-BAED-07C899CE9447}" type="slidenum">
              <a:rPr lang="en-US" altLang="en-US"/>
              <a:pPr/>
              <a:t>‹#›</a:t>
            </a:fld>
            <a:endParaRPr lang="en-US" altLang="en-US"/>
          </a:p>
        </p:txBody>
      </p:sp>
    </p:spTree>
    <p:extLst>
      <p:ext uri="{BB962C8B-B14F-4D97-AF65-F5344CB8AC3E}">
        <p14:creationId xmlns:p14="http://schemas.microsoft.com/office/powerpoint/2010/main" val="224268020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24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35E11767-C357-3A4D-91B1-B4E9D45EB61E}" type="datetimeFigureOut">
              <a:rPr lang="en-US" smtClean="0"/>
              <a:t>11/10/2023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1960931-47C0-B242-99F2-BA1A017FFB70}" type="slidenum">
              <a:rPr lang="en-US" smtClean="0"/>
              <a:t>‹#›</a:t>
            </a:fld>
            <a:endParaRPr lang="en-US"/>
          </a:p>
        </p:txBody>
      </p:sp>
      <p:pic>
        <p:nvPicPr>
          <p:cNvPr id="11" name="Picture 10" descr="A picture containing drawing&#10;&#10;Description automatically generated">
            <a:extLst>
              <a:ext uri="{FF2B5EF4-FFF2-40B4-BE49-F238E27FC236}">
                <a16:creationId xmlns:a16="http://schemas.microsoft.com/office/drawing/2014/main" id="{E19101E5-D68D-8249-870D-27F65262EAE0}"/>
              </a:ext>
            </a:extLst>
          </p:cNvPr>
          <p:cNvPicPr>
            <a:picLocks noChangeAspect="1"/>
          </p:cNvPicPr>
          <p:nvPr userDrawn="1"/>
        </p:nvPicPr>
        <p:blipFill>
          <a:blip r:embed="rId2">
            <a:alphaModFix amt="70000"/>
          </a:blip>
          <a:stretch>
            <a:fillRect/>
          </a:stretch>
        </p:blipFill>
        <p:spPr>
          <a:xfrm>
            <a:off x="521418" y="4951685"/>
            <a:ext cx="2410485" cy="1033065"/>
          </a:xfrm>
          <a:prstGeom prst="rect">
            <a:avLst/>
          </a:prstGeom>
        </p:spPr>
      </p:pic>
      <p:sp>
        <p:nvSpPr>
          <p:cNvPr id="12" name="TextBox 11">
            <a:extLst>
              <a:ext uri="{FF2B5EF4-FFF2-40B4-BE49-F238E27FC236}">
                <a16:creationId xmlns:a16="http://schemas.microsoft.com/office/drawing/2014/main" id="{EE73C1FD-EFF9-DD46-89A6-EC9BC376CDCC}"/>
              </a:ext>
            </a:extLst>
          </p:cNvPr>
          <p:cNvSpPr txBox="1"/>
          <p:nvPr userDrawn="1"/>
        </p:nvSpPr>
        <p:spPr>
          <a:xfrm>
            <a:off x="252920" y="6356350"/>
            <a:ext cx="3055765" cy="253916"/>
          </a:xfrm>
          <a:prstGeom prst="rect">
            <a:avLst/>
          </a:prstGeom>
          <a:noFill/>
        </p:spPr>
        <p:txBody>
          <a:bodyPr wrap="square" rtlCol="0">
            <a:spAutoFit/>
          </a:bodyPr>
          <a:lstStyle/>
          <a:p>
            <a:pPr algn="ctr"/>
            <a:r>
              <a:rPr lang="en-US" sz="1050" b="0" i="1">
                <a:latin typeface="Calibri Light" panose="020F0302020204030204" pitchFamily="34" charset="0"/>
                <a:cs typeface="Calibri Light" panose="020F0302020204030204" pitchFamily="34" charset="0"/>
              </a:rPr>
              <a:t>TIPQC Annual Meeting 2020</a:t>
            </a:r>
          </a:p>
        </p:txBody>
      </p:sp>
    </p:spTree>
    <p:extLst>
      <p:ext uri="{BB962C8B-B14F-4D97-AF65-F5344CB8AC3E}">
        <p14:creationId xmlns:p14="http://schemas.microsoft.com/office/powerpoint/2010/main" val="15102988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512EA4-96D9-4767-972A-EA334737A015}" type="datetime1">
              <a:rPr lang="en-US" smtClean="0"/>
              <a:t>11/10/2023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292156255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2400" b="0"/>
            </a:lvl1pPr>
          </a:lstStyle>
          <a:p>
            <a:r>
              <a:rPr lang="en-US"/>
              <a:t>Click to edit Master title style</a:t>
            </a:r>
          </a:p>
        </p:txBody>
      </p:sp>
      <p:sp>
        <p:nvSpPr>
          <p:cNvPr id="3" name="Picture Placeholder 2"/>
          <p:cNvSpPr>
            <a:spLocks noGrp="1" noChangeAspect="1"/>
          </p:cNvSpPr>
          <p:nvPr>
            <p:ph type="pic" idx="1"/>
          </p:nvPr>
        </p:nvSpPr>
        <p:spPr>
          <a:xfrm>
            <a:off x="3570645" y="767419"/>
            <a:ext cx="8115231" cy="5330952"/>
          </a:xfrm>
          <a:solidFill>
            <a:schemeClr val="bg1">
              <a:lumMod val="75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Date Placeholder 7"/>
          <p:cNvSpPr>
            <a:spLocks noGrp="1"/>
          </p:cNvSpPr>
          <p:nvPr>
            <p:ph type="dt" sz="half" idx="10"/>
          </p:nvPr>
        </p:nvSpPr>
        <p:spPr/>
        <p:txBody>
          <a:bodyPr/>
          <a:lstStyle/>
          <a:p>
            <a:fld id="{35E11767-C357-3A4D-91B1-B4E9D45EB61E}" type="datetimeFigureOut">
              <a:rPr lang="en-US" smtClean="0"/>
              <a:t>11/10/2023</a:t>
            </a:fld>
            <a:endParaRPr lang="en-US"/>
          </a:p>
        </p:txBody>
      </p:sp>
      <p:sp>
        <p:nvSpPr>
          <p:cNvPr id="9" name="Footer Placeholder 8"/>
          <p:cNvSpPr>
            <a:spLocks noGrp="1"/>
          </p:cNvSpPr>
          <p:nvPr>
            <p:ph type="ftr" sz="quarter" idx="11"/>
          </p:nvPr>
        </p:nvSpPr>
        <p:spPr>
          <a:xfrm>
            <a:off x="3499102" y="6356352"/>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21960931-47C0-B242-99F2-BA1A017FFB70}" type="slidenum">
              <a:rPr lang="en-US" smtClean="0"/>
              <a:t>‹#›</a:t>
            </a:fld>
            <a:endParaRPr lang="en-US"/>
          </a:p>
        </p:txBody>
      </p:sp>
      <p:pic>
        <p:nvPicPr>
          <p:cNvPr id="11" name="Picture 10" descr="A picture containing drawing&#10;&#10;Description automatically generated">
            <a:extLst>
              <a:ext uri="{FF2B5EF4-FFF2-40B4-BE49-F238E27FC236}">
                <a16:creationId xmlns:a16="http://schemas.microsoft.com/office/drawing/2014/main" id="{DA7DC0A6-50A0-2448-B591-D3208255487D}"/>
              </a:ext>
            </a:extLst>
          </p:cNvPr>
          <p:cNvPicPr>
            <a:picLocks noChangeAspect="1"/>
          </p:cNvPicPr>
          <p:nvPr userDrawn="1"/>
        </p:nvPicPr>
        <p:blipFill>
          <a:blip r:embed="rId2">
            <a:alphaModFix amt="70000"/>
          </a:blip>
          <a:stretch>
            <a:fillRect/>
          </a:stretch>
        </p:blipFill>
        <p:spPr>
          <a:xfrm>
            <a:off x="521418" y="4951685"/>
            <a:ext cx="2410485" cy="1033065"/>
          </a:xfrm>
          <a:prstGeom prst="rect">
            <a:avLst/>
          </a:prstGeom>
        </p:spPr>
      </p:pic>
      <p:sp>
        <p:nvSpPr>
          <p:cNvPr id="12" name="TextBox 11">
            <a:extLst>
              <a:ext uri="{FF2B5EF4-FFF2-40B4-BE49-F238E27FC236}">
                <a16:creationId xmlns:a16="http://schemas.microsoft.com/office/drawing/2014/main" id="{69656FFA-66FB-F04B-B2C8-616A3366744B}"/>
              </a:ext>
            </a:extLst>
          </p:cNvPr>
          <p:cNvSpPr txBox="1"/>
          <p:nvPr userDrawn="1"/>
        </p:nvSpPr>
        <p:spPr>
          <a:xfrm>
            <a:off x="252920" y="6356350"/>
            <a:ext cx="3055765" cy="253916"/>
          </a:xfrm>
          <a:prstGeom prst="rect">
            <a:avLst/>
          </a:prstGeom>
          <a:noFill/>
        </p:spPr>
        <p:txBody>
          <a:bodyPr wrap="square" rtlCol="0">
            <a:spAutoFit/>
          </a:bodyPr>
          <a:lstStyle/>
          <a:p>
            <a:pPr algn="ctr"/>
            <a:r>
              <a:rPr lang="en-US" sz="1050" b="0" i="1">
                <a:latin typeface="Calibri Light" panose="020F0302020204030204" pitchFamily="34" charset="0"/>
                <a:cs typeface="Calibri Light" panose="020F0302020204030204" pitchFamily="34" charset="0"/>
              </a:rPr>
              <a:t>TIPQC Annual Meeting 2020</a:t>
            </a:r>
          </a:p>
        </p:txBody>
      </p:sp>
    </p:spTree>
    <p:extLst>
      <p:ext uri="{BB962C8B-B14F-4D97-AF65-F5344CB8AC3E}">
        <p14:creationId xmlns:p14="http://schemas.microsoft.com/office/powerpoint/2010/main" val="365618608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pic>
        <p:nvPicPr>
          <p:cNvPr id="4" name="Picture 8" descr="A picture containing drawing&#10;&#10;Description automatically generated">
            <a:extLst>
              <a:ext uri="{FF2B5EF4-FFF2-40B4-BE49-F238E27FC236}">
                <a16:creationId xmlns:a16="http://schemas.microsoft.com/office/drawing/2014/main" id="{0298A960-7DDA-3149-8E68-3F7D012C2B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1014" y="4903790"/>
            <a:ext cx="2524125"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6032" y="1143000"/>
            <a:ext cx="2834640" cy="2377440"/>
          </a:xfrm>
        </p:spPr>
        <p:txBody>
          <a:bodyPr anchor="b"/>
          <a:lstStyle>
            <a:lvl1pPr>
              <a:defRPr sz="24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a:extLst>
              <a:ext uri="{FF2B5EF4-FFF2-40B4-BE49-F238E27FC236}">
                <a16:creationId xmlns:a16="http://schemas.microsoft.com/office/drawing/2014/main" id="{F39BC369-2F81-6B41-BED0-021559C92622}"/>
              </a:ext>
            </a:extLst>
          </p:cNvPr>
          <p:cNvSpPr>
            <a:spLocks noGrp="1"/>
          </p:cNvSpPr>
          <p:nvPr>
            <p:ph type="dt" sz="half" idx="10"/>
          </p:nvPr>
        </p:nvSpPr>
        <p:spPr/>
        <p:txBody>
          <a:bodyPr/>
          <a:lstStyle>
            <a:lvl1pPr>
              <a:defRPr/>
            </a:lvl1pPr>
          </a:lstStyle>
          <a:p>
            <a:pPr>
              <a:defRPr/>
            </a:pPr>
            <a:fld id="{2FFE0C3C-990F-1740-B8E0-2B5884016672}" type="datetime1">
              <a:rPr lang="en-US" altLang="en-US"/>
              <a:pPr>
                <a:defRPr/>
              </a:pPr>
              <a:t>11/10/2023</a:t>
            </a:fld>
            <a:endParaRPr lang="en-US" altLang="en-US"/>
          </a:p>
        </p:txBody>
      </p:sp>
      <p:sp>
        <p:nvSpPr>
          <p:cNvPr id="6" name="Footer Placeholder 8">
            <a:extLst>
              <a:ext uri="{FF2B5EF4-FFF2-40B4-BE49-F238E27FC236}">
                <a16:creationId xmlns:a16="http://schemas.microsoft.com/office/drawing/2014/main" id="{A3C61937-CB94-2F47-AAAC-CCCB1ACA89A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9">
            <a:extLst>
              <a:ext uri="{FF2B5EF4-FFF2-40B4-BE49-F238E27FC236}">
                <a16:creationId xmlns:a16="http://schemas.microsoft.com/office/drawing/2014/main" id="{C74CF495-2B76-1343-8F68-CCC1B1D9C201}"/>
              </a:ext>
            </a:extLst>
          </p:cNvPr>
          <p:cNvSpPr>
            <a:spLocks noGrp="1"/>
          </p:cNvSpPr>
          <p:nvPr>
            <p:ph type="sldNum" sz="quarter" idx="12"/>
          </p:nvPr>
        </p:nvSpPr>
        <p:spPr/>
        <p:txBody>
          <a:bodyPr/>
          <a:lstStyle>
            <a:lvl1pPr>
              <a:defRPr/>
            </a:lvl1pPr>
          </a:lstStyle>
          <a:p>
            <a:fld id="{45ECCADA-B8A1-7443-8CB1-AFC1343DE35E}" type="slidenum">
              <a:rPr lang="en-US" altLang="en-US"/>
              <a:pPr/>
              <a:t>‹#›</a:t>
            </a:fld>
            <a:endParaRPr lang="en-US" altLang="en-US"/>
          </a:p>
        </p:txBody>
      </p:sp>
    </p:spTree>
    <p:extLst>
      <p:ext uri="{BB962C8B-B14F-4D97-AF65-F5344CB8AC3E}">
        <p14:creationId xmlns:p14="http://schemas.microsoft.com/office/powerpoint/2010/main" val="359331387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pic>
        <p:nvPicPr>
          <p:cNvPr id="4" name="Picture 8" descr="A picture containing drawing&#10;&#10;Description automatically generated">
            <a:extLst>
              <a:ext uri="{FF2B5EF4-FFF2-40B4-BE49-F238E27FC236}">
                <a16:creationId xmlns:a16="http://schemas.microsoft.com/office/drawing/2014/main" id="{AAA6A020-787C-194F-A705-0FCCA479CF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1014" y="4903790"/>
            <a:ext cx="2524125"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6032" y="1143000"/>
            <a:ext cx="2834640" cy="2377440"/>
          </a:xfrm>
        </p:spPr>
        <p:txBody>
          <a:bodyPr anchor="b"/>
          <a:lstStyle>
            <a:lvl1pPr>
              <a:defRPr sz="2400" b="0"/>
            </a:lvl1pPr>
          </a:lstStyle>
          <a:p>
            <a:r>
              <a:rPr lang="en-US"/>
              <a:t>Click to edit Master title style</a:t>
            </a:r>
          </a:p>
        </p:txBody>
      </p:sp>
      <p:sp>
        <p:nvSpPr>
          <p:cNvPr id="3" name="Picture Placeholder 2"/>
          <p:cNvSpPr>
            <a:spLocks noGrp="1" noChangeAspect="1"/>
          </p:cNvSpPr>
          <p:nvPr>
            <p:ph type="pic" idx="1"/>
          </p:nvPr>
        </p:nvSpPr>
        <p:spPr>
          <a:xfrm>
            <a:off x="3570645" y="767419"/>
            <a:ext cx="8115231" cy="5330952"/>
          </a:xfrm>
          <a:solidFill>
            <a:schemeClr val="bg1">
              <a:lumMod val="75000"/>
            </a:schemeClr>
          </a:solidFill>
        </p:spPr>
        <p:txBody>
          <a:bodyPr rtlCol="0" anchor="t">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5" name="Date Placeholder 7">
            <a:extLst>
              <a:ext uri="{FF2B5EF4-FFF2-40B4-BE49-F238E27FC236}">
                <a16:creationId xmlns:a16="http://schemas.microsoft.com/office/drawing/2014/main" id="{2EF99777-0D96-E342-99D0-20D54BBA9F30}"/>
              </a:ext>
            </a:extLst>
          </p:cNvPr>
          <p:cNvSpPr>
            <a:spLocks noGrp="1"/>
          </p:cNvSpPr>
          <p:nvPr>
            <p:ph type="dt" sz="half" idx="10"/>
          </p:nvPr>
        </p:nvSpPr>
        <p:spPr/>
        <p:txBody>
          <a:bodyPr/>
          <a:lstStyle>
            <a:lvl1pPr>
              <a:defRPr/>
            </a:lvl1pPr>
          </a:lstStyle>
          <a:p>
            <a:pPr>
              <a:defRPr/>
            </a:pPr>
            <a:fld id="{4A51A9EF-EEB4-3643-A97E-D887C858EB49}" type="datetime1">
              <a:rPr lang="en-US" altLang="en-US"/>
              <a:pPr>
                <a:defRPr/>
              </a:pPr>
              <a:t>11/10/2023</a:t>
            </a:fld>
            <a:endParaRPr lang="en-US" altLang="en-US"/>
          </a:p>
        </p:txBody>
      </p:sp>
      <p:sp>
        <p:nvSpPr>
          <p:cNvPr id="6" name="Footer Placeholder 8">
            <a:extLst>
              <a:ext uri="{FF2B5EF4-FFF2-40B4-BE49-F238E27FC236}">
                <a16:creationId xmlns:a16="http://schemas.microsoft.com/office/drawing/2014/main" id="{78A8C638-F532-C643-A5CE-3BB19F6BD658}"/>
              </a:ext>
            </a:extLst>
          </p:cNvPr>
          <p:cNvSpPr>
            <a:spLocks noGrp="1"/>
          </p:cNvSpPr>
          <p:nvPr>
            <p:ph type="ftr" sz="quarter" idx="11"/>
          </p:nvPr>
        </p:nvSpPr>
        <p:spPr>
          <a:xfrm>
            <a:off x="3498849" y="6356352"/>
            <a:ext cx="5911851" cy="365125"/>
          </a:xfrm>
        </p:spPr>
        <p:txBody>
          <a:bodyPr/>
          <a:lstStyle>
            <a:lvl1pPr>
              <a:defRPr/>
            </a:lvl1pPr>
          </a:lstStyle>
          <a:p>
            <a:pPr>
              <a:defRPr/>
            </a:pPr>
            <a:endParaRPr lang="en-US"/>
          </a:p>
        </p:txBody>
      </p:sp>
      <p:sp>
        <p:nvSpPr>
          <p:cNvPr id="7" name="Slide Number Placeholder 9">
            <a:extLst>
              <a:ext uri="{FF2B5EF4-FFF2-40B4-BE49-F238E27FC236}">
                <a16:creationId xmlns:a16="http://schemas.microsoft.com/office/drawing/2014/main" id="{2FAF9D62-DDBB-0D43-B13B-3E3240D84E04}"/>
              </a:ext>
            </a:extLst>
          </p:cNvPr>
          <p:cNvSpPr>
            <a:spLocks noGrp="1"/>
          </p:cNvSpPr>
          <p:nvPr>
            <p:ph type="sldNum" sz="quarter" idx="12"/>
          </p:nvPr>
        </p:nvSpPr>
        <p:spPr/>
        <p:txBody>
          <a:bodyPr/>
          <a:lstStyle>
            <a:lvl1pPr>
              <a:defRPr/>
            </a:lvl1pPr>
          </a:lstStyle>
          <a:p>
            <a:fld id="{90C4347D-8064-284E-83B4-C2D78FAACCD4}" type="slidenum">
              <a:rPr lang="en-US" altLang="en-US"/>
              <a:pPr/>
              <a:t>‹#›</a:t>
            </a:fld>
            <a:endParaRPr lang="en-US" altLang="en-US"/>
          </a:p>
        </p:txBody>
      </p:sp>
    </p:spTree>
    <p:extLst>
      <p:ext uri="{BB962C8B-B14F-4D97-AF65-F5344CB8AC3E}">
        <p14:creationId xmlns:p14="http://schemas.microsoft.com/office/powerpoint/2010/main" val="135785044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pic>
        <p:nvPicPr>
          <p:cNvPr id="4" name="Picture 8" descr="A picture containing drawing&#10;&#10;Description automatically generated">
            <a:extLst>
              <a:ext uri="{FF2B5EF4-FFF2-40B4-BE49-F238E27FC236}">
                <a16:creationId xmlns:a16="http://schemas.microsoft.com/office/drawing/2014/main" id="{A678CC5B-7AD9-4F49-BC19-C7285427C82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1014" y="4903790"/>
            <a:ext cx="2524125"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6032" y="1143000"/>
            <a:ext cx="2834640" cy="2194560"/>
          </a:xfrm>
        </p:spPr>
        <p:txBody>
          <a:bodyPr anchor="b"/>
          <a:lstStyle>
            <a:lvl1pPr>
              <a:defRPr sz="21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a:extLst>
              <a:ext uri="{FF2B5EF4-FFF2-40B4-BE49-F238E27FC236}">
                <a16:creationId xmlns:a16="http://schemas.microsoft.com/office/drawing/2014/main" id="{4315BA0A-FC4D-CC47-865D-141A935E9DBD}"/>
              </a:ext>
            </a:extLst>
          </p:cNvPr>
          <p:cNvSpPr>
            <a:spLocks noGrp="1"/>
          </p:cNvSpPr>
          <p:nvPr>
            <p:ph type="dt" sz="half" idx="10"/>
          </p:nvPr>
        </p:nvSpPr>
        <p:spPr/>
        <p:txBody>
          <a:bodyPr/>
          <a:lstStyle>
            <a:lvl1pPr>
              <a:defRPr/>
            </a:lvl1pPr>
          </a:lstStyle>
          <a:p>
            <a:pPr>
              <a:defRPr/>
            </a:pPr>
            <a:fld id="{AEB3663F-B4FD-8942-BB03-90FE307ACCFE}" type="datetime1">
              <a:rPr lang="en-US" altLang="en-US"/>
              <a:pPr>
                <a:defRPr/>
              </a:pPr>
              <a:t>11/10/2023</a:t>
            </a:fld>
            <a:endParaRPr lang="en-US" altLang="en-US"/>
          </a:p>
        </p:txBody>
      </p:sp>
      <p:sp>
        <p:nvSpPr>
          <p:cNvPr id="6" name="Footer Placeholder 8">
            <a:extLst>
              <a:ext uri="{FF2B5EF4-FFF2-40B4-BE49-F238E27FC236}">
                <a16:creationId xmlns:a16="http://schemas.microsoft.com/office/drawing/2014/main" id="{FE77797A-BE7E-F64E-9D7C-92A682AADD8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9">
            <a:extLst>
              <a:ext uri="{FF2B5EF4-FFF2-40B4-BE49-F238E27FC236}">
                <a16:creationId xmlns:a16="http://schemas.microsoft.com/office/drawing/2014/main" id="{450C20CF-24E7-554A-8BC4-A47E8DE430D5}"/>
              </a:ext>
            </a:extLst>
          </p:cNvPr>
          <p:cNvSpPr>
            <a:spLocks noGrp="1"/>
          </p:cNvSpPr>
          <p:nvPr>
            <p:ph type="sldNum" sz="quarter" idx="12"/>
          </p:nvPr>
        </p:nvSpPr>
        <p:spPr/>
        <p:txBody>
          <a:bodyPr/>
          <a:lstStyle>
            <a:lvl1pPr>
              <a:defRPr/>
            </a:lvl1pPr>
          </a:lstStyle>
          <a:p>
            <a:fld id="{CFE8130F-3B1D-0543-8959-5CF866996532}" type="slidenum">
              <a:rPr lang="en-US" altLang="en-US"/>
              <a:pPr/>
              <a:t>‹#›</a:t>
            </a:fld>
            <a:endParaRPr lang="en-US" altLang="en-US"/>
          </a:p>
        </p:txBody>
      </p:sp>
    </p:spTree>
    <p:extLst>
      <p:ext uri="{BB962C8B-B14F-4D97-AF65-F5344CB8AC3E}">
        <p14:creationId xmlns:p14="http://schemas.microsoft.com/office/powerpoint/2010/main" val="247965495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pic>
        <p:nvPicPr>
          <p:cNvPr id="4" name="Picture 8" descr="A picture containing drawing&#10;&#10;Description automatically generated">
            <a:extLst>
              <a:ext uri="{FF2B5EF4-FFF2-40B4-BE49-F238E27FC236}">
                <a16:creationId xmlns:a16="http://schemas.microsoft.com/office/drawing/2014/main" id="{259C24B1-0EA4-C344-B887-39224D6B8C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1014" y="4903790"/>
            <a:ext cx="2524125"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6032" y="1143000"/>
            <a:ext cx="2834640" cy="2194560"/>
          </a:xfrm>
        </p:spPr>
        <p:txBody>
          <a:bodyPr anchor="b"/>
          <a:lstStyle>
            <a:lvl1pPr>
              <a:defRPr sz="2100" b="0"/>
            </a:lvl1pPr>
          </a:lstStyle>
          <a:p>
            <a:r>
              <a:rPr lang="en-US"/>
              <a:t>Click to edit Master title style</a:t>
            </a:r>
          </a:p>
        </p:txBody>
      </p:sp>
      <p:sp>
        <p:nvSpPr>
          <p:cNvPr id="3" name="Picture Placeholder 2"/>
          <p:cNvSpPr>
            <a:spLocks noGrp="1" noChangeAspect="1"/>
          </p:cNvSpPr>
          <p:nvPr>
            <p:ph type="pic" idx="1"/>
          </p:nvPr>
        </p:nvSpPr>
        <p:spPr>
          <a:xfrm>
            <a:off x="3570647" y="767419"/>
            <a:ext cx="8115231" cy="5330952"/>
          </a:xfrm>
          <a:solidFill>
            <a:schemeClr val="bg1">
              <a:lumMod val="75000"/>
            </a:schemeClr>
          </a:solidFill>
        </p:spPr>
        <p:txBody>
          <a:bodyPr rtlCol="0" anchor="t">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5" name="Date Placeholder 7">
            <a:extLst>
              <a:ext uri="{FF2B5EF4-FFF2-40B4-BE49-F238E27FC236}">
                <a16:creationId xmlns:a16="http://schemas.microsoft.com/office/drawing/2014/main" id="{AD9E4A95-F95E-D745-BE8B-024A2CD3AE0F}"/>
              </a:ext>
            </a:extLst>
          </p:cNvPr>
          <p:cNvSpPr>
            <a:spLocks noGrp="1"/>
          </p:cNvSpPr>
          <p:nvPr>
            <p:ph type="dt" sz="half" idx="10"/>
          </p:nvPr>
        </p:nvSpPr>
        <p:spPr/>
        <p:txBody>
          <a:bodyPr/>
          <a:lstStyle>
            <a:lvl1pPr>
              <a:defRPr/>
            </a:lvl1pPr>
          </a:lstStyle>
          <a:p>
            <a:pPr>
              <a:defRPr/>
            </a:pPr>
            <a:fld id="{535A0055-9C59-6F48-A374-5C4D34F49B2E}" type="datetime1">
              <a:rPr lang="en-US" altLang="en-US"/>
              <a:pPr>
                <a:defRPr/>
              </a:pPr>
              <a:t>11/10/2023</a:t>
            </a:fld>
            <a:endParaRPr lang="en-US" altLang="en-US"/>
          </a:p>
        </p:txBody>
      </p:sp>
      <p:sp>
        <p:nvSpPr>
          <p:cNvPr id="6" name="Footer Placeholder 8">
            <a:extLst>
              <a:ext uri="{FF2B5EF4-FFF2-40B4-BE49-F238E27FC236}">
                <a16:creationId xmlns:a16="http://schemas.microsoft.com/office/drawing/2014/main" id="{35CB5B73-FCB0-9148-89EC-1DA0A880A5CF}"/>
              </a:ext>
            </a:extLst>
          </p:cNvPr>
          <p:cNvSpPr>
            <a:spLocks noGrp="1"/>
          </p:cNvSpPr>
          <p:nvPr>
            <p:ph type="ftr" sz="quarter" idx="11"/>
          </p:nvPr>
        </p:nvSpPr>
        <p:spPr>
          <a:xfrm>
            <a:off x="3498849" y="6356352"/>
            <a:ext cx="5911851" cy="365125"/>
          </a:xfrm>
        </p:spPr>
        <p:txBody>
          <a:bodyPr/>
          <a:lstStyle>
            <a:lvl1pPr>
              <a:defRPr/>
            </a:lvl1pPr>
          </a:lstStyle>
          <a:p>
            <a:pPr>
              <a:defRPr/>
            </a:pPr>
            <a:endParaRPr lang="en-US"/>
          </a:p>
        </p:txBody>
      </p:sp>
      <p:sp>
        <p:nvSpPr>
          <p:cNvPr id="7" name="Slide Number Placeholder 9">
            <a:extLst>
              <a:ext uri="{FF2B5EF4-FFF2-40B4-BE49-F238E27FC236}">
                <a16:creationId xmlns:a16="http://schemas.microsoft.com/office/drawing/2014/main" id="{C9357924-92AF-094F-9719-3AFF1F1C772B}"/>
              </a:ext>
            </a:extLst>
          </p:cNvPr>
          <p:cNvSpPr>
            <a:spLocks noGrp="1"/>
          </p:cNvSpPr>
          <p:nvPr>
            <p:ph type="sldNum" sz="quarter" idx="12"/>
          </p:nvPr>
        </p:nvSpPr>
        <p:spPr/>
        <p:txBody>
          <a:bodyPr/>
          <a:lstStyle>
            <a:lvl1pPr>
              <a:defRPr/>
            </a:lvl1pPr>
          </a:lstStyle>
          <a:p>
            <a:fld id="{41021909-6355-B94B-BAED-07C899CE9447}" type="slidenum">
              <a:rPr lang="en-US" altLang="en-US"/>
              <a:pPr/>
              <a:t>‹#›</a:t>
            </a:fld>
            <a:endParaRPr lang="en-US" altLang="en-US"/>
          </a:p>
        </p:txBody>
      </p:sp>
    </p:spTree>
    <p:extLst>
      <p:ext uri="{BB962C8B-B14F-4D97-AF65-F5344CB8AC3E}">
        <p14:creationId xmlns:p14="http://schemas.microsoft.com/office/powerpoint/2010/main" val="236068458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Tree>
    <p:extLst>
      <p:ext uri="{BB962C8B-B14F-4D97-AF65-F5344CB8AC3E}">
        <p14:creationId xmlns:p14="http://schemas.microsoft.com/office/powerpoint/2010/main" val="295105060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12A4D-F739-44B4-A7A9-8AB832646D1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F31482C-4ACB-4E95-9826-421DABEB1AB3}"/>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734CC58-6972-46AC-9253-DB06796AA253}"/>
              </a:ext>
            </a:extLst>
          </p:cNvPr>
          <p:cNvSpPr>
            <a:spLocks noGrp="1"/>
          </p:cNvSpPr>
          <p:nvPr>
            <p:ph type="dt" sz="half" idx="10"/>
          </p:nvPr>
        </p:nvSpPr>
        <p:spPr/>
        <p:txBody>
          <a:bodyPr/>
          <a:lstStyle/>
          <a:p>
            <a:fld id="{7DA80E39-46B2-4ACB-9AB3-A5F491F012C6}" type="datetimeFigureOut">
              <a:rPr lang="en-US" smtClean="0"/>
              <a:t>11/10/2023</a:t>
            </a:fld>
            <a:endParaRPr lang="en-US"/>
          </a:p>
        </p:txBody>
      </p:sp>
      <p:sp>
        <p:nvSpPr>
          <p:cNvPr id="5" name="Footer Placeholder 4">
            <a:extLst>
              <a:ext uri="{FF2B5EF4-FFF2-40B4-BE49-F238E27FC236}">
                <a16:creationId xmlns:a16="http://schemas.microsoft.com/office/drawing/2014/main" id="{6A75B6A1-2FE6-490D-B917-02D3A31441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132A0-4658-4F82-8E22-7CF63ABA5E2D}"/>
              </a:ext>
            </a:extLst>
          </p:cNvPr>
          <p:cNvSpPr>
            <a:spLocks noGrp="1"/>
          </p:cNvSpPr>
          <p:nvPr>
            <p:ph type="sldNum" sz="quarter" idx="12"/>
          </p:nvPr>
        </p:nvSpPr>
        <p:spPr/>
        <p:txBody>
          <a:bodyPr/>
          <a:lstStyle/>
          <a:p>
            <a:fld id="{A4B07D2B-3CD6-4445-8838-889AEE90CBF0}" type="slidenum">
              <a:rPr lang="en-US" smtClean="0"/>
              <a:t>‹#›</a:t>
            </a:fld>
            <a:endParaRPr lang="en-US"/>
          </a:p>
        </p:txBody>
      </p:sp>
    </p:spTree>
    <p:extLst>
      <p:ext uri="{BB962C8B-B14F-4D97-AF65-F5344CB8AC3E}">
        <p14:creationId xmlns:p14="http://schemas.microsoft.com/office/powerpoint/2010/main" val="247862933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BBD4E-D7B1-46AD-80CB-FB1884D099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AECF7A-A5C3-4141-A1FF-20E0F9E58B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3582D-EF79-4C52-8565-AB263A0D0B88}"/>
              </a:ext>
            </a:extLst>
          </p:cNvPr>
          <p:cNvSpPr>
            <a:spLocks noGrp="1"/>
          </p:cNvSpPr>
          <p:nvPr>
            <p:ph type="dt" sz="half" idx="10"/>
          </p:nvPr>
        </p:nvSpPr>
        <p:spPr/>
        <p:txBody>
          <a:bodyPr/>
          <a:lstStyle/>
          <a:p>
            <a:fld id="{7DA80E39-46B2-4ACB-9AB3-A5F491F012C6}" type="datetimeFigureOut">
              <a:rPr lang="en-US" smtClean="0"/>
              <a:t>11/10/2023</a:t>
            </a:fld>
            <a:endParaRPr lang="en-US"/>
          </a:p>
        </p:txBody>
      </p:sp>
      <p:sp>
        <p:nvSpPr>
          <p:cNvPr id="5" name="Footer Placeholder 4">
            <a:extLst>
              <a:ext uri="{FF2B5EF4-FFF2-40B4-BE49-F238E27FC236}">
                <a16:creationId xmlns:a16="http://schemas.microsoft.com/office/drawing/2014/main" id="{E0B0AB72-1206-4A9E-A55D-D95F645BE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21A55C-9462-4E3E-B1F5-807E6E2F0943}"/>
              </a:ext>
            </a:extLst>
          </p:cNvPr>
          <p:cNvSpPr>
            <a:spLocks noGrp="1"/>
          </p:cNvSpPr>
          <p:nvPr>
            <p:ph type="sldNum" sz="quarter" idx="12"/>
          </p:nvPr>
        </p:nvSpPr>
        <p:spPr/>
        <p:txBody>
          <a:bodyPr/>
          <a:lstStyle/>
          <a:p>
            <a:fld id="{A4B07D2B-3CD6-4445-8838-889AEE90CBF0}" type="slidenum">
              <a:rPr lang="en-US" smtClean="0"/>
              <a:t>‹#›</a:t>
            </a:fld>
            <a:endParaRPr lang="en-US"/>
          </a:p>
        </p:txBody>
      </p:sp>
    </p:spTree>
    <p:extLst>
      <p:ext uri="{BB962C8B-B14F-4D97-AF65-F5344CB8AC3E}">
        <p14:creationId xmlns:p14="http://schemas.microsoft.com/office/powerpoint/2010/main" val="376488048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72A70-7D58-4B2A-A0AE-B9524678F1AF}"/>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4A2A92B-0E32-4856-B174-8B7D2E2B5ACD}"/>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8E7A2B-A322-43B3-97D5-D41D56C719A1}"/>
              </a:ext>
            </a:extLst>
          </p:cNvPr>
          <p:cNvSpPr>
            <a:spLocks noGrp="1"/>
          </p:cNvSpPr>
          <p:nvPr>
            <p:ph type="dt" sz="half" idx="10"/>
          </p:nvPr>
        </p:nvSpPr>
        <p:spPr/>
        <p:txBody>
          <a:bodyPr/>
          <a:lstStyle/>
          <a:p>
            <a:fld id="{7DA80E39-46B2-4ACB-9AB3-A5F491F012C6}" type="datetimeFigureOut">
              <a:rPr lang="en-US" smtClean="0"/>
              <a:t>11/10/2023</a:t>
            </a:fld>
            <a:endParaRPr lang="en-US"/>
          </a:p>
        </p:txBody>
      </p:sp>
      <p:sp>
        <p:nvSpPr>
          <p:cNvPr id="5" name="Footer Placeholder 4">
            <a:extLst>
              <a:ext uri="{FF2B5EF4-FFF2-40B4-BE49-F238E27FC236}">
                <a16:creationId xmlns:a16="http://schemas.microsoft.com/office/drawing/2014/main" id="{56D017CC-EE8E-4829-98D9-B7F6A17C33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2DC5C-A1FD-4B28-B81F-5E6C3C0667AA}"/>
              </a:ext>
            </a:extLst>
          </p:cNvPr>
          <p:cNvSpPr>
            <a:spLocks noGrp="1"/>
          </p:cNvSpPr>
          <p:nvPr>
            <p:ph type="sldNum" sz="quarter" idx="12"/>
          </p:nvPr>
        </p:nvSpPr>
        <p:spPr/>
        <p:txBody>
          <a:bodyPr/>
          <a:lstStyle/>
          <a:p>
            <a:fld id="{A4B07D2B-3CD6-4445-8838-889AEE90CBF0}" type="slidenum">
              <a:rPr lang="en-US" smtClean="0"/>
              <a:t>‹#›</a:t>
            </a:fld>
            <a:endParaRPr lang="en-US"/>
          </a:p>
        </p:txBody>
      </p:sp>
    </p:spTree>
    <p:extLst>
      <p:ext uri="{BB962C8B-B14F-4D97-AF65-F5344CB8AC3E}">
        <p14:creationId xmlns:p14="http://schemas.microsoft.com/office/powerpoint/2010/main" val="239105030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E2050-61CD-47F6-9363-0F39220C14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8DEE2C-25E7-4BA7-A4AE-3F38BA90AC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67AC2D-1D7B-4E01-BD8A-4919D08E41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86901D-A506-4118-8C6D-D5FBDB5A5013}"/>
              </a:ext>
            </a:extLst>
          </p:cNvPr>
          <p:cNvSpPr>
            <a:spLocks noGrp="1"/>
          </p:cNvSpPr>
          <p:nvPr>
            <p:ph type="dt" sz="half" idx="10"/>
          </p:nvPr>
        </p:nvSpPr>
        <p:spPr/>
        <p:txBody>
          <a:bodyPr/>
          <a:lstStyle/>
          <a:p>
            <a:fld id="{7DA80E39-46B2-4ACB-9AB3-A5F491F012C6}" type="datetimeFigureOut">
              <a:rPr lang="en-US" smtClean="0"/>
              <a:t>11/10/2023</a:t>
            </a:fld>
            <a:endParaRPr lang="en-US"/>
          </a:p>
        </p:txBody>
      </p:sp>
      <p:sp>
        <p:nvSpPr>
          <p:cNvPr id="6" name="Footer Placeholder 5">
            <a:extLst>
              <a:ext uri="{FF2B5EF4-FFF2-40B4-BE49-F238E27FC236}">
                <a16:creationId xmlns:a16="http://schemas.microsoft.com/office/drawing/2014/main" id="{A24BF22C-4CC8-4F90-B4A7-73F2C87CFF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9664B2-7A9E-4BEE-9C47-F7D3E9E6B990}"/>
              </a:ext>
            </a:extLst>
          </p:cNvPr>
          <p:cNvSpPr>
            <a:spLocks noGrp="1"/>
          </p:cNvSpPr>
          <p:nvPr>
            <p:ph type="sldNum" sz="quarter" idx="12"/>
          </p:nvPr>
        </p:nvSpPr>
        <p:spPr/>
        <p:txBody>
          <a:bodyPr/>
          <a:lstStyle/>
          <a:p>
            <a:fld id="{A4B07D2B-3CD6-4445-8838-889AEE90CBF0}" type="slidenum">
              <a:rPr lang="en-US" smtClean="0"/>
              <a:t>‹#›</a:t>
            </a:fld>
            <a:endParaRPr lang="en-US"/>
          </a:p>
        </p:txBody>
      </p:sp>
    </p:spTree>
    <p:extLst>
      <p:ext uri="{BB962C8B-B14F-4D97-AF65-F5344CB8AC3E}">
        <p14:creationId xmlns:p14="http://schemas.microsoft.com/office/powerpoint/2010/main" val="31240867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264D8C-9B1C-4DDE-999D-771D7C98AF25}" type="datetime1">
              <a:rPr lang="en-US" smtClean="0"/>
              <a:t>11/10/2023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25370462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F8589-79B0-4DB7-AE8E-1928D060E09E}"/>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C48035-EFB6-4BAA-8148-4E894388E327}"/>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F13E550-8E45-4F27-9FDF-1A0F5F2F02A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1F1EFF-1B2A-4037-874F-0E698CB17F3F}"/>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6468B26-2FD2-41AA-AB21-6C84819B0E3E}"/>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DB1023-FC86-4133-9138-F416B0749995}"/>
              </a:ext>
            </a:extLst>
          </p:cNvPr>
          <p:cNvSpPr>
            <a:spLocks noGrp="1"/>
          </p:cNvSpPr>
          <p:nvPr>
            <p:ph type="dt" sz="half" idx="10"/>
          </p:nvPr>
        </p:nvSpPr>
        <p:spPr/>
        <p:txBody>
          <a:bodyPr/>
          <a:lstStyle/>
          <a:p>
            <a:fld id="{7DA80E39-46B2-4ACB-9AB3-A5F491F012C6}" type="datetimeFigureOut">
              <a:rPr lang="en-US" smtClean="0"/>
              <a:t>11/10/2023</a:t>
            </a:fld>
            <a:endParaRPr lang="en-US"/>
          </a:p>
        </p:txBody>
      </p:sp>
      <p:sp>
        <p:nvSpPr>
          <p:cNvPr id="8" name="Footer Placeholder 7">
            <a:extLst>
              <a:ext uri="{FF2B5EF4-FFF2-40B4-BE49-F238E27FC236}">
                <a16:creationId xmlns:a16="http://schemas.microsoft.com/office/drawing/2014/main" id="{F1C64C83-1829-4557-A434-1A46ACB509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F8F688-E789-4DB5-A9B5-A081CE60317E}"/>
              </a:ext>
            </a:extLst>
          </p:cNvPr>
          <p:cNvSpPr>
            <a:spLocks noGrp="1"/>
          </p:cNvSpPr>
          <p:nvPr>
            <p:ph type="sldNum" sz="quarter" idx="12"/>
          </p:nvPr>
        </p:nvSpPr>
        <p:spPr/>
        <p:txBody>
          <a:bodyPr/>
          <a:lstStyle/>
          <a:p>
            <a:fld id="{A4B07D2B-3CD6-4445-8838-889AEE90CBF0}" type="slidenum">
              <a:rPr lang="en-US" smtClean="0"/>
              <a:t>‹#›</a:t>
            </a:fld>
            <a:endParaRPr lang="en-US"/>
          </a:p>
        </p:txBody>
      </p:sp>
    </p:spTree>
    <p:extLst>
      <p:ext uri="{BB962C8B-B14F-4D97-AF65-F5344CB8AC3E}">
        <p14:creationId xmlns:p14="http://schemas.microsoft.com/office/powerpoint/2010/main" val="266050677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DF178-6F58-489A-8A6D-6024186B18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D6138-DF02-4F39-AD01-4B33D230D325}"/>
              </a:ext>
            </a:extLst>
          </p:cNvPr>
          <p:cNvSpPr>
            <a:spLocks noGrp="1"/>
          </p:cNvSpPr>
          <p:nvPr>
            <p:ph type="dt" sz="half" idx="10"/>
          </p:nvPr>
        </p:nvSpPr>
        <p:spPr/>
        <p:txBody>
          <a:bodyPr/>
          <a:lstStyle/>
          <a:p>
            <a:fld id="{7DA80E39-46B2-4ACB-9AB3-A5F491F012C6}" type="datetimeFigureOut">
              <a:rPr lang="en-US" smtClean="0"/>
              <a:t>11/10/2023</a:t>
            </a:fld>
            <a:endParaRPr lang="en-US"/>
          </a:p>
        </p:txBody>
      </p:sp>
      <p:sp>
        <p:nvSpPr>
          <p:cNvPr id="4" name="Footer Placeholder 3">
            <a:extLst>
              <a:ext uri="{FF2B5EF4-FFF2-40B4-BE49-F238E27FC236}">
                <a16:creationId xmlns:a16="http://schemas.microsoft.com/office/drawing/2014/main" id="{9B4D74F7-D988-481E-9102-7CC1511F47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545683-64D0-4929-B0F1-8BE5A627C723}"/>
              </a:ext>
            </a:extLst>
          </p:cNvPr>
          <p:cNvSpPr>
            <a:spLocks noGrp="1"/>
          </p:cNvSpPr>
          <p:nvPr>
            <p:ph type="sldNum" sz="quarter" idx="12"/>
          </p:nvPr>
        </p:nvSpPr>
        <p:spPr/>
        <p:txBody>
          <a:bodyPr/>
          <a:lstStyle/>
          <a:p>
            <a:fld id="{A4B07D2B-3CD6-4445-8838-889AEE90CBF0}" type="slidenum">
              <a:rPr lang="en-US" smtClean="0"/>
              <a:t>‹#›</a:t>
            </a:fld>
            <a:endParaRPr lang="en-US"/>
          </a:p>
        </p:txBody>
      </p:sp>
    </p:spTree>
    <p:extLst>
      <p:ext uri="{BB962C8B-B14F-4D97-AF65-F5344CB8AC3E}">
        <p14:creationId xmlns:p14="http://schemas.microsoft.com/office/powerpoint/2010/main" val="96961931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428A2C-C015-43AF-88CB-5DEEAE955F1C}"/>
              </a:ext>
            </a:extLst>
          </p:cNvPr>
          <p:cNvSpPr>
            <a:spLocks noGrp="1"/>
          </p:cNvSpPr>
          <p:nvPr>
            <p:ph type="dt" sz="half" idx="10"/>
          </p:nvPr>
        </p:nvSpPr>
        <p:spPr/>
        <p:txBody>
          <a:bodyPr/>
          <a:lstStyle/>
          <a:p>
            <a:fld id="{7DA80E39-46B2-4ACB-9AB3-A5F491F012C6}" type="datetimeFigureOut">
              <a:rPr lang="en-US" smtClean="0"/>
              <a:t>11/10/2023</a:t>
            </a:fld>
            <a:endParaRPr lang="en-US"/>
          </a:p>
        </p:txBody>
      </p:sp>
      <p:sp>
        <p:nvSpPr>
          <p:cNvPr id="3" name="Footer Placeholder 2">
            <a:extLst>
              <a:ext uri="{FF2B5EF4-FFF2-40B4-BE49-F238E27FC236}">
                <a16:creationId xmlns:a16="http://schemas.microsoft.com/office/drawing/2014/main" id="{EE4955AB-2E6F-4068-9DCC-43A0823C6B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C933CF-3CEC-4E33-B555-822A7854E359}"/>
              </a:ext>
            </a:extLst>
          </p:cNvPr>
          <p:cNvSpPr>
            <a:spLocks noGrp="1"/>
          </p:cNvSpPr>
          <p:nvPr>
            <p:ph type="sldNum" sz="quarter" idx="12"/>
          </p:nvPr>
        </p:nvSpPr>
        <p:spPr/>
        <p:txBody>
          <a:bodyPr/>
          <a:lstStyle/>
          <a:p>
            <a:fld id="{A4B07D2B-3CD6-4445-8838-889AEE90CBF0}" type="slidenum">
              <a:rPr lang="en-US" smtClean="0"/>
              <a:t>‹#›</a:t>
            </a:fld>
            <a:endParaRPr lang="en-US"/>
          </a:p>
        </p:txBody>
      </p:sp>
    </p:spTree>
    <p:extLst>
      <p:ext uri="{BB962C8B-B14F-4D97-AF65-F5344CB8AC3E}">
        <p14:creationId xmlns:p14="http://schemas.microsoft.com/office/powerpoint/2010/main" val="85916307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F1205-513A-4E49-9C51-D7A170709A8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DA29845-3AA4-47EB-932F-A3A3767B0DF6}"/>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C924CA-60AA-4590-BA4E-881009DE9BEE}"/>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5AD173D-5748-41D0-A30F-D873BA9FA553}"/>
              </a:ext>
            </a:extLst>
          </p:cNvPr>
          <p:cNvSpPr>
            <a:spLocks noGrp="1"/>
          </p:cNvSpPr>
          <p:nvPr>
            <p:ph type="dt" sz="half" idx="10"/>
          </p:nvPr>
        </p:nvSpPr>
        <p:spPr/>
        <p:txBody>
          <a:bodyPr/>
          <a:lstStyle/>
          <a:p>
            <a:fld id="{7DA80E39-46B2-4ACB-9AB3-A5F491F012C6}" type="datetimeFigureOut">
              <a:rPr lang="en-US" smtClean="0"/>
              <a:t>11/10/2023</a:t>
            </a:fld>
            <a:endParaRPr lang="en-US"/>
          </a:p>
        </p:txBody>
      </p:sp>
      <p:sp>
        <p:nvSpPr>
          <p:cNvPr id="6" name="Footer Placeholder 5">
            <a:extLst>
              <a:ext uri="{FF2B5EF4-FFF2-40B4-BE49-F238E27FC236}">
                <a16:creationId xmlns:a16="http://schemas.microsoft.com/office/drawing/2014/main" id="{A5797F9A-7EB0-4DAA-8C7C-D0038643C5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F0519F-C3B4-4187-9CBC-23A0E7E7042D}"/>
              </a:ext>
            </a:extLst>
          </p:cNvPr>
          <p:cNvSpPr>
            <a:spLocks noGrp="1"/>
          </p:cNvSpPr>
          <p:nvPr>
            <p:ph type="sldNum" sz="quarter" idx="12"/>
          </p:nvPr>
        </p:nvSpPr>
        <p:spPr/>
        <p:txBody>
          <a:bodyPr/>
          <a:lstStyle/>
          <a:p>
            <a:fld id="{A4B07D2B-3CD6-4445-8838-889AEE90CBF0}" type="slidenum">
              <a:rPr lang="en-US" smtClean="0"/>
              <a:t>‹#›</a:t>
            </a:fld>
            <a:endParaRPr lang="en-US"/>
          </a:p>
        </p:txBody>
      </p:sp>
    </p:spTree>
    <p:extLst>
      <p:ext uri="{BB962C8B-B14F-4D97-AF65-F5344CB8AC3E}">
        <p14:creationId xmlns:p14="http://schemas.microsoft.com/office/powerpoint/2010/main" val="9795260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12884-53F8-4099-9555-DD6F9DECCB9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99A65E4-7CB4-4FE8-BB3B-45B6AF47E50F}"/>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25A1F44-86E7-4AF0-A897-95C054D04893}"/>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AC0D42E-5706-462D-8AB4-56E033B3875D}"/>
              </a:ext>
            </a:extLst>
          </p:cNvPr>
          <p:cNvSpPr>
            <a:spLocks noGrp="1"/>
          </p:cNvSpPr>
          <p:nvPr>
            <p:ph type="dt" sz="half" idx="10"/>
          </p:nvPr>
        </p:nvSpPr>
        <p:spPr/>
        <p:txBody>
          <a:bodyPr/>
          <a:lstStyle/>
          <a:p>
            <a:fld id="{7DA80E39-46B2-4ACB-9AB3-A5F491F012C6}" type="datetimeFigureOut">
              <a:rPr lang="en-US" smtClean="0"/>
              <a:t>11/10/2023</a:t>
            </a:fld>
            <a:endParaRPr lang="en-US"/>
          </a:p>
        </p:txBody>
      </p:sp>
      <p:sp>
        <p:nvSpPr>
          <p:cNvPr id="6" name="Footer Placeholder 5">
            <a:extLst>
              <a:ext uri="{FF2B5EF4-FFF2-40B4-BE49-F238E27FC236}">
                <a16:creationId xmlns:a16="http://schemas.microsoft.com/office/drawing/2014/main" id="{C6F915E0-F333-4E92-ABB4-43C03F7314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0E995F-0210-4745-AC0D-D386BEA57696}"/>
              </a:ext>
            </a:extLst>
          </p:cNvPr>
          <p:cNvSpPr>
            <a:spLocks noGrp="1"/>
          </p:cNvSpPr>
          <p:nvPr>
            <p:ph type="sldNum" sz="quarter" idx="12"/>
          </p:nvPr>
        </p:nvSpPr>
        <p:spPr/>
        <p:txBody>
          <a:bodyPr/>
          <a:lstStyle/>
          <a:p>
            <a:fld id="{A4B07D2B-3CD6-4445-8838-889AEE90CBF0}" type="slidenum">
              <a:rPr lang="en-US" smtClean="0"/>
              <a:t>‹#›</a:t>
            </a:fld>
            <a:endParaRPr lang="en-US"/>
          </a:p>
        </p:txBody>
      </p:sp>
    </p:spTree>
    <p:extLst>
      <p:ext uri="{BB962C8B-B14F-4D97-AF65-F5344CB8AC3E}">
        <p14:creationId xmlns:p14="http://schemas.microsoft.com/office/powerpoint/2010/main" val="238168779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D4A1A-7813-412F-AF47-7A3F3A4A0A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FA5580-7813-4CC4-9199-172490DA6D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21C940-39DD-4665-8FDD-D01D10F5F323}"/>
              </a:ext>
            </a:extLst>
          </p:cNvPr>
          <p:cNvSpPr>
            <a:spLocks noGrp="1"/>
          </p:cNvSpPr>
          <p:nvPr>
            <p:ph type="dt" sz="half" idx="10"/>
          </p:nvPr>
        </p:nvSpPr>
        <p:spPr/>
        <p:txBody>
          <a:bodyPr/>
          <a:lstStyle/>
          <a:p>
            <a:fld id="{7DA80E39-46B2-4ACB-9AB3-A5F491F012C6}" type="datetimeFigureOut">
              <a:rPr lang="en-US" smtClean="0"/>
              <a:t>11/10/2023</a:t>
            </a:fld>
            <a:endParaRPr lang="en-US"/>
          </a:p>
        </p:txBody>
      </p:sp>
      <p:sp>
        <p:nvSpPr>
          <p:cNvPr id="5" name="Footer Placeholder 4">
            <a:extLst>
              <a:ext uri="{FF2B5EF4-FFF2-40B4-BE49-F238E27FC236}">
                <a16:creationId xmlns:a16="http://schemas.microsoft.com/office/drawing/2014/main" id="{A853360C-AE72-4EC8-9AD4-4BF1B12461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3FC4C2-F21A-4A16-BC44-810197393D83}"/>
              </a:ext>
            </a:extLst>
          </p:cNvPr>
          <p:cNvSpPr>
            <a:spLocks noGrp="1"/>
          </p:cNvSpPr>
          <p:nvPr>
            <p:ph type="sldNum" sz="quarter" idx="12"/>
          </p:nvPr>
        </p:nvSpPr>
        <p:spPr/>
        <p:txBody>
          <a:bodyPr/>
          <a:lstStyle/>
          <a:p>
            <a:fld id="{A4B07D2B-3CD6-4445-8838-889AEE90CBF0}" type="slidenum">
              <a:rPr lang="en-US" smtClean="0"/>
              <a:t>‹#›</a:t>
            </a:fld>
            <a:endParaRPr lang="en-US"/>
          </a:p>
        </p:txBody>
      </p:sp>
    </p:spTree>
    <p:extLst>
      <p:ext uri="{BB962C8B-B14F-4D97-AF65-F5344CB8AC3E}">
        <p14:creationId xmlns:p14="http://schemas.microsoft.com/office/powerpoint/2010/main" val="354775397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F44FAF-F82F-4BB9-8824-EF33790DBA54}"/>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553A42-2009-4F6B-B639-D487C3EF419D}"/>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53E5A9-0031-45EA-A7F5-0354D309D5AE}"/>
              </a:ext>
            </a:extLst>
          </p:cNvPr>
          <p:cNvSpPr>
            <a:spLocks noGrp="1"/>
          </p:cNvSpPr>
          <p:nvPr>
            <p:ph type="dt" sz="half" idx="10"/>
          </p:nvPr>
        </p:nvSpPr>
        <p:spPr/>
        <p:txBody>
          <a:bodyPr/>
          <a:lstStyle/>
          <a:p>
            <a:fld id="{7DA80E39-46B2-4ACB-9AB3-A5F491F012C6}" type="datetimeFigureOut">
              <a:rPr lang="en-US" smtClean="0"/>
              <a:t>11/10/2023</a:t>
            </a:fld>
            <a:endParaRPr lang="en-US"/>
          </a:p>
        </p:txBody>
      </p:sp>
      <p:sp>
        <p:nvSpPr>
          <p:cNvPr id="5" name="Footer Placeholder 4">
            <a:extLst>
              <a:ext uri="{FF2B5EF4-FFF2-40B4-BE49-F238E27FC236}">
                <a16:creationId xmlns:a16="http://schemas.microsoft.com/office/drawing/2014/main" id="{6F508FD9-E0D4-4BBA-BAAF-828928051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3F132F-AAAA-4E8B-B99B-B03882E9DC79}"/>
              </a:ext>
            </a:extLst>
          </p:cNvPr>
          <p:cNvSpPr>
            <a:spLocks noGrp="1"/>
          </p:cNvSpPr>
          <p:nvPr>
            <p:ph type="sldNum" sz="quarter" idx="12"/>
          </p:nvPr>
        </p:nvSpPr>
        <p:spPr/>
        <p:txBody>
          <a:bodyPr/>
          <a:lstStyle/>
          <a:p>
            <a:fld id="{A4B07D2B-3CD6-4445-8838-889AEE90CBF0}" type="slidenum">
              <a:rPr lang="en-US" smtClean="0"/>
              <a:t>‹#›</a:t>
            </a:fld>
            <a:endParaRPr lang="en-US"/>
          </a:p>
        </p:txBody>
      </p:sp>
    </p:spTree>
    <p:extLst>
      <p:ext uri="{BB962C8B-B14F-4D97-AF65-F5344CB8AC3E}">
        <p14:creationId xmlns:p14="http://schemas.microsoft.com/office/powerpoint/2010/main" val="95146451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x">
  <p:cSld name="Title &amp; Photo">
    <p:bg>
      <p:bgPr>
        <a:solidFill>
          <a:schemeClr val="accent1">
            <a:hueOff val="-42304"/>
            <a:satOff val="23749"/>
            <a:lumOff val="-45745"/>
          </a:schemeClr>
        </a:solidFill>
        <a:effectLst/>
      </p:bgPr>
    </p:bg>
    <p:spTree>
      <p:nvGrpSpPr>
        <p:cNvPr id="1" name=""/>
        <p:cNvGrpSpPr/>
        <p:nvPr/>
      </p:nvGrpSpPr>
      <p:grpSpPr>
        <a:xfrm>
          <a:off x="0" y="0"/>
          <a:ext cx="0" cy="0"/>
          <a:chOff x="0" y="0"/>
          <a:chExt cx="0" cy="0"/>
        </a:xfrm>
      </p:grpSpPr>
      <p:sp>
        <p:nvSpPr>
          <p:cNvPr id="23" name="Sea turtle swimming underwater"/>
          <p:cNvSpPr>
            <a:spLocks noGrp="1"/>
          </p:cNvSpPr>
          <p:nvPr>
            <p:ph type="pic" idx="21"/>
          </p:nvPr>
        </p:nvSpPr>
        <p:spPr>
          <a:xfrm>
            <a:off x="0" y="-1949450"/>
            <a:ext cx="14293850" cy="8818350"/>
          </a:xfrm>
          <a:prstGeom prst="rect">
            <a:avLst/>
          </a:prstGeom>
        </p:spPr>
        <p:txBody>
          <a:bodyPr lIns="91439" tIns="45719" rIns="91439" bIns="45719">
            <a:noAutofit/>
          </a:bodyPr>
          <a:lstStyle/>
          <a:p>
            <a:endParaRPr/>
          </a:p>
        </p:txBody>
      </p:sp>
      <p:sp>
        <p:nvSpPr>
          <p:cNvPr id="24" name="Author and Date"/>
          <p:cNvSpPr txBox="1">
            <a:spLocks noGrp="1"/>
          </p:cNvSpPr>
          <p:nvPr>
            <p:ph type="body" sz="quarter" idx="22" hasCustomPrompt="1"/>
          </p:nvPr>
        </p:nvSpPr>
        <p:spPr>
          <a:xfrm>
            <a:off x="285750" y="6134630"/>
            <a:ext cx="11620500" cy="277623"/>
          </a:xfrm>
          <a:prstGeom prst="rect">
            <a:avLst/>
          </a:prstGeom>
        </p:spPr>
        <p:txBody>
          <a:bodyPr/>
          <a:lstStyle>
            <a:lvl1pPr marL="0" indent="0" defTabSz="412771">
              <a:spcBef>
                <a:spcPts val="0"/>
              </a:spcBef>
              <a:buClrTx/>
              <a:buSzTx/>
              <a:buFontTx/>
              <a:buNone/>
              <a:defRPr sz="1400" b="1" cap="all" spc="84">
                <a:solidFill>
                  <a:srgbClr val="FFFFFF"/>
                </a:solidFill>
                <a:latin typeface="Founders Grotesk Cond Bold"/>
                <a:ea typeface="Founders Grotesk Cond Bold"/>
                <a:cs typeface="Founders Grotesk Cond Bold"/>
                <a:sym typeface="Founders Grotesk Condensed"/>
              </a:defRPr>
            </a:lvl1pPr>
          </a:lstStyle>
          <a:p>
            <a:r>
              <a:t>Author and Date</a:t>
            </a:r>
          </a:p>
        </p:txBody>
      </p:sp>
      <p:sp>
        <p:nvSpPr>
          <p:cNvPr id="25" name="Body Level One…"/>
          <p:cNvSpPr txBox="1">
            <a:spLocks noGrp="1"/>
          </p:cNvSpPr>
          <p:nvPr>
            <p:ph type="body" sz="quarter" idx="1" hasCustomPrompt="1"/>
          </p:nvPr>
        </p:nvSpPr>
        <p:spPr>
          <a:xfrm>
            <a:off x="285750" y="426977"/>
            <a:ext cx="11620500" cy="1160525"/>
          </a:xfrm>
          <a:prstGeom prst="rect">
            <a:avLst/>
          </a:prstGeom>
        </p:spPr>
        <p:txBody>
          <a:bodyPr/>
          <a:lstStyle>
            <a:lvl1pPr marL="0" indent="0" defTabSz="412771">
              <a:lnSpc>
                <a:spcPct val="80000"/>
              </a:lnSpc>
              <a:spcBef>
                <a:spcPts val="0"/>
              </a:spcBef>
              <a:buClrTx/>
              <a:buSzTx/>
              <a:buFontTx/>
              <a:buNone/>
              <a:defRPr sz="4000" spc="-40">
                <a:solidFill>
                  <a:srgbClr val="FFFFFF"/>
                </a:solidFill>
                <a:latin typeface="Founders Grotesk Regular"/>
                <a:ea typeface="Founders Grotesk Regular"/>
                <a:cs typeface="Founders Grotesk Regular"/>
                <a:sym typeface="Founders Grotesk"/>
              </a:defRPr>
            </a:lvl1pPr>
            <a:lvl2pPr marL="0" indent="228611" defTabSz="412771">
              <a:lnSpc>
                <a:spcPct val="80000"/>
              </a:lnSpc>
              <a:spcBef>
                <a:spcPts val="0"/>
              </a:spcBef>
              <a:buClrTx/>
              <a:buSzTx/>
              <a:buFontTx/>
              <a:buNone/>
              <a:defRPr sz="4000" spc="-40">
                <a:solidFill>
                  <a:srgbClr val="FFFFFF"/>
                </a:solidFill>
                <a:latin typeface="Founders Grotesk Regular"/>
                <a:ea typeface="Founders Grotesk Regular"/>
                <a:cs typeface="Founders Grotesk Regular"/>
                <a:sym typeface="Founders Grotesk"/>
              </a:defRPr>
            </a:lvl2pPr>
            <a:lvl3pPr marL="0" indent="457223" defTabSz="412771">
              <a:lnSpc>
                <a:spcPct val="80000"/>
              </a:lnSpc>
              <a:spcBef>
                <a:spcPts val="0"/>
              </a:spcBef>
              <a:buClrTx/>
              <a:buSzTx/>
              <a:buFontTx/>
              <a:buNone/>
              <a:defRPr sz="4000" spc="-40">
                <a:solidFill>
                  <a:srgbClr val="FFFFFF"/>
                </a:solidFill>
                <a:latin typeface="Founders Grotesk Regular"/>
                <a:ea typeface="Founders Grotesk Regular"/>
                <a:cs typeface="Founders Grotesk Regular"/>
                <a:sym typeface="Founders Grotesk"/>
              </a:defRPr>
            </a:lvl3pPr>
            <a:lvl4pPr marL="0" indent="685834" defTabSz="412771">
              <a:lnSpc>
                <a:spcPct val="80000"/>
              </a:lnSpc>
              <a:spcBef>
                <a:spcPts val="0"/>
              </a:spcBef>
              <a:buClrTx/>
              <a:buSzTx/>
              <a:buFontTx/>
              <a:buNone/>
              <a:defRPr sz="4000" spc="-40">
                <a:solidFill>
                  <a:srgbClr val="FFFFFF"/>
                </a:solidFill>
                <a:latin typeface="Founders Grotesk Regular"/>
                <a:ea typeface="Founders Grotesk Regular"/>
                <a:cs typeface="Founders Grotesk Regular"/>
                <a:sym typeface="Founders Grotesk"/>
              </a:defRPr>
            </a:lvl4pPr>
            <a:lvl5pPr marL="0" indent="914446" defTabSz="412771">
              <a:lnSpc>
                <a:spcPct val="80000"/>
              </a:lnSpc>
              <a:spcBef>
                <a:spcPts val="0"/>
              </a:spcBef>
              <a:buClrTx/>
              <a:buSzTx/>
              <a:buFontTx/>
              <a:buNone/>
              <a:defRPr sz="4000" spc="-40">
                <a:solidFill>
                  <a:srgbClr val="FFFFFF"/>
                </a:solidFill>
                <a:latin typeface="Founders Grotesk Regular"/>
                <a:ea typeface="Founders Grotesk Regular"/>
                <a:cs typeface="Founders Grotesk Regular"/>
                <a:sym typeface="Founders Grotesk"/>
              </a:defRPr>
            </a:lvl5pPr>
          </a:lstStyle>
          <a:p>
            <a:r>
              <a:t>Presentation Subtitle</a:t>
            </a:r>
          </a:p>
          <a:p>
            <a:pPr lvl="1"/>
            <a:endParaRPr/>
          </a:p>
          <a:p>
            <a:pPr lvl="2"/>
            <a:endParaRPr/>
          </a:p>
          <a:p>
            <a:pPr lvl="3"/>
            <a:endParaRPr/>
          </a:p>
          <a:p>
            <a:pPr lvl="4"/>
            <a:endParaRPr/>
          </a:p>
        </p:txBody>
      </p:sp>
      <p:sp>
        <p:nvSpPr>
          <p:cNvPr id="26" name="Line"/>
          <p:cNvSpPr/>
          <p:nvPr/>
        </p:nvSpPr>
        <p:spPr>
          <a:xfrm>
            <a:off x="317500" y="6096000"/>
            <a:ext cx="11557000" cy="0"/>
          </a:xfrm>
          <a:prstGeom prst="line">
            <a:avLst/>
          </a:prstGeom>
          <a:ln w="381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 Bold"/>
                <a:ea typeface="Founders Grotesk Cond Bold"/>
                <a:cs typeface="Founders Grotesk Cond Bold"/>
                <a:sym typeface="Founders Grotesk Condensed"/>
              </a:defRPr>
            </a:pPr>
            <a:endParaRPr sz="900"/>
          </a:p>
        </p:txBody>
      </p:sp>
      <p:sp>
        <p:nvSpPr>
          <p:cNvPr id="27" name="Line"/>
          <p:cNvSpPr/>
          <p:nvPr/>
        </p:nvSpPr>
        <p:spPr>
          <a:xfrm>
            <a:off x="317478" y="4737544"/>
            <a:ext cx="11557044"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 Bold"/>
                <a:ea typeface="Founders Grotesk Cond Bold"/>
                <a:cs typeface="Founders Grotesk Cond Bold"/>
                <a:sym typeface="Founders Grotesk Condensed"/>
              </a:defRPr>
            </a:pPr>
            <a:endParaRPr sz="900"/>
          </a:p>
        </p:txBody>
      </p:sp>
      <p:sp>
        <p:nvSpPr>
          <p:cNvPr id="28" name="Presentation Title"/>
          <p:cNvSpPr txBox="1">
            <a:spLocks noGrp="1"/>
          </p:cNvSpPr>
          <p:nvPr>
            <p:ph type="title" hasCustomPrompt="1"/>
          </p:nvPr>
        </p:nvSpPr>
        <p:spPr>
          <a:xfrm>
            <a:off x="285750" y="4762500"/>
            <a:ext cx="11620500" cy="1320800"/>
          </a:xfrm>
          <a:prstGeom prst="rect">
            <a:avLst/>
          </a:prstGeom>
        </p:spPr>
        <p:txBody>
          <a:bodyPr/>
          <a:lstStyle>
            <a:lvl1pPr defTabSz="412771">
              <a:lnSpc>
                <a:spcPct val="70000"/>
              </a:lnSpc>
              <a:spcBef>
                <a:spcPts val="0"/>
              </a:spcBef>
              <a:defRPr sz="7500" spc="-150">
                <a:solidFill>
                  <a:srgbClr val="FFFFFF"/>
                </a:solidFill>
                <a:latin typeface="+mn-lt"/>
                <a:ea typeface="+mn-ea"/>
                <a:cs typeface="+mn-cs"/>
                <a:sym typeface="Founders Grotesk Semibold"/>
              </a:defRPr>
            </a:lvl1pPr>
          </a:lstStyle>
          <a:p>
            <a:r>
              <a:t>Presentation Title</a:t>
            </a:r>
          </a:p>
        </p:txBody>
      </p:sp>
      <p:sp>
        <p:nvSpPr>
          <p:cNvPr id="29" name="Slide Number"/>
          <p:cNvSpPr txBox="1">
            <a:spLocks noGrp="1"/>
          </p:cNvSpPr>
          <p:nvPr>
            <p:ph type="sldNum" sz="quarter" idx="2"/>
          </p:nvPr>
        </p:nvSpPr>
        <p:spPr>
          <a:xfrm>
            <a:off x="11582052" y="6093688"/>
            <a:ext cx="319576" cy="318036"/>
          </a:xfrm>
          <a:prstGeom prst="rect">
            <a:avLst/>
          </a:prstGeom>
        </p:spPr>
        <p:txBody>
          <a:bodyPr anchor="b"/>
          <a:lstStyle>
            <a:lvl1pPr defTabSz="412771">
              <a:lnSpc>
                <a:spcPct val="100000"/>
              </a:lnSpc>
              <a:defRPr sz="1400" spc="14">
                <a:solidFill>
                  <a:srgbClr val="FFFFFF"/>
                </a:solidFill>
                <a:latin typeface="Founders Grotesk Cond Bold"/>
                <a:ea typeface="Founders Grotesk Cond Bold"/>
                <a:cs typeface="Founders Grotesk Cond Bold"/>
                <a:sym typeface="Founders Grotesk Condensed"/>
              </a:defRPr>
            </a:lvl1pPr>
          </a:lstStyle>
          <a:p>
            <a:fld id="{86CB4B4D-7CA3-9044-876B-883B54F8677D}" type="slidenum">
              <a:t>‹#›</a:t>
            </a:fld>
            <a:endParaRPr/>
          </a:p>
        </p:txBody>
      </p:sp>
    </p:spTree>
    <p:extLst>
      <p:ext uri="{BB962C8B-B14F-4D97-AF65-F5344CB8AC3E}">
        <p14:creationId xmlns:p14="http://schemas.microsoft.com/office/powerpoint/2010/main" val="3567178911"/>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name="Bullets">
    <p:bg>
      <p:bgPr>
        <a:solidFill>
          <a:srgbClr val="FFFFFF"/>
        </a:solidFill>
        <a:effectLst/>
      </p:bgPr>
    </p:bg>
    <p:spTree>
      <p:nvGrpSpPr>
        <p:cNvPr id="1" name=""/>
        <p:cNvGrpSpPr/>
        <p:nvPr/>
      </p:nvGrpSpPr>
      <p:grpSpPr>
        <a:xfrm>
          <a:off x="0" y="0"/>
          <a:ext cx="0" cy="0"/>
          <a:chOff x="0" y="0"/>
          <a:chExt cx="0" cy="0"/>
        </a:xfrm>
      </p:grpSpPr>
      <p:sp>
        <p:nvSpPr>
          <p:cNvPr id="60" name="Line"/>
          <p:cNvSpPr/>
          <p:nvPr/>
        </p:nvSpPr>
        <p:spPr>
          <a:xfrm>
            <a:off x="317500" y="6096000"/>
            <a:ext cx="11559072" cy="0"/>
          </a:xfrm>
          <a:prstGeom prst="line">
            <a:avLst/>
          </a:prstGeom>
          <a:ln w="38100">
            <a:solidFill>
              <a:schemeClr val="accent4"/>
            </a:solidFill>
            <a:miter lim="400000"/>
          </a:ln>
        </p:spPr>
        <p:txBody>
          <a:bodyPr lIns="25400" tIns="25400" rIns="25400" bIns="25400" anchor="ctr"/>
          <a:lstStyle/>
          <a:p>
            <a:pPr>
              <a:spcBef>
                <a:spcPts val="0"/>
              </a:spcBef>
              <a:tabLst/>
              <a:defRPr b="1" cap="all" spc="156">
                <a:solidFill>
                  <a:srgbClr val="FFFFFF"/>
                </a:solidFill>
                <a:latin typeface="Founders Grotesk Cond Bold"/>
                <a:ea typeface="Founders Grotesk Cond Bold"/>
                <a:cs typeface="Founders Grotesk Cond Bold"/>
                <a:sym typeface="Founders Grotesk Condensed"/>
              </a:defRPr>
            </a:pPr>
            <a:endParaRPr sz="900"/>
          </a:p>
        </p:txBody>
      </p:sp>
      <p:sp>
        <p:nvSpPr>
          <p:cNvPr id="61" name="Line"/>
          <p:cNvSpPr/>
          <p:nvPr/>
        </p:nvSpPr>
        <p:spPr>
          <a:xfrm>
            <a:off x="319571" y="346454"/>
            <a:ext cx="11557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 Bold"/>
                <a:ea typeface="Founders Grotesk Cond Bold"/>
                <a:cs typeface="Founders Grotesk Cond Bold"/>
                <a:sym typeface="Founders Grotesk Condensed"/>
              </a:defRPr>
            </a:pPr>
            <a:endParaRPr sz="900"/>
          </a:p>
        </p:txBody>
      </p:sp>
      <p:sp>
        <p:nvSpPr>
          <p:cNvPr id="62" name="Body Level One…"/>
          <p:cNvSpPr txBox="1">
            <a:spLocks noGrp="1"/>
          </p:cNvSpPr>
          <p:nvPr>
            <p:ph type="body" idx="1" hasCustomPrompt="1"/>
          </p:nvPr>
        </p:nvSpPr>
        <p:spPr>
          <a:xfrm>
            <a:off x="285750" y="1949450"/>
            <a:ext cx="11620500" cy="3848100"/>
          </a:xfrm>
          <a:prstGeom prst="rect">
            <a:avLst/>
          </a:prstGeom>
        </p:spPr>
        <p:txBody>
          <a:bodyPr numCol="2" spcCol="1162050"/>
          <a:lstStyle>
            <a:lvl1pPr indent="-228611" defTabSz="412771">
              <a:lnSpc>
                <a:spcPct val="80000"/>
              </a:lnSpc>
              <a:spcBef>
                <a:spcPts val="1800"/>
              </a:spcBef>
              <a:buClr>
                <a:schemeClr val="accent1"/>
              </a:buClr>
              <a:buSzPct val="100000"/>
              <a:buFontTx/>
              <a:buChar char="•"/>
              <a:defRPr sz="2100" spc="-21">
                <a:solidFill>
                  <a:srgbClr val="000000"/>
                </a:solidFill>
                <a:latin typeface="Founders Grotesk Text Regular"/>
                <a:ea typeface="Founders Grotesk Text Regular"/>
                <a:cs typeface="Founders Grotesk Text Regular"/>
                <a:sym typeface="Founders Grotesk Text"/>
              </a:defRPr>
            </a:lvl1pPr>
            <a:lvl2pPr indent="-228611" defTabSz="412771">
              <a:lnSpc>
                <a:spcPct val="80000"/>
              </a:lnSpc>
              <a:spcBef>
                <a:spcPts val="1800"/>
              </a:spcBef>
              <a:buClr>
                <a:schemeClr val="accent1"/>
              </a:buClr>
              <a:buSzPct val="100000"/>
              <a:buFontTx/>
              <a:buChar char="•"/>
              <a:defRPr sz="2100" spc="-21">
                <a:solidFill>
                  <a:srgbClr val="000000"/>
                </a:solidFill>
                <a:latin typeface="Founders Grotesk Text Regular"/>
                <a:ea typeface="Founders Grotesk Text Regular"/>
                <a:cs typeface="Founders Grotesk Text Regular"/>
                <a:sym typeface="Founders Grotesk Text"/>
              </a:defRPr>
            </a:lvl2pPr>
            <a:lvl3pPr indent="-228611" defTabSz="412771">
              <a:lnSpc>
                <a:spcPct val="80000"/>
              </a:lnSpc>
              <a:spcBef>
                <a:spcPts val="1800"/>
              </a:spcBef>
              <a:buClr>
                <a:schemeClr val="accent1"/>
              </a:buClr>
              <a:buSzPct val="100000"/>
              <a:buFontTx/>
              <a:buChar char="•"/>
              <a:defRPr sz="2100" spc="-21">
                <a:solidFill>
                  <a:srgbClr val="000000"/>
                </a:solidFill>
                <a:latin typeface="Founders Grotesk Text Regular"/>
                <a:ea typeface="Founders Grotesk Text Regular"/>
                <a:cs typeface="Founders Grotesk Text Regular"/>
                <a:sym typeface="Founders Grotesk Text"/>
              </a:defRPr>
            </a:lvl3pPr>
            <a:lvl4pPr indent="-228611" defTabSz="412771">
              <a:lnSpc>
                <a:spcPct val="80000"/>
              </a:lnSpc>
              <a:spcBef>
                <a:spcPts val="1800"/>
              </a:spcBef>
              <a:buClr>
                <a:schemeClr val="accent1"/>
              </a:buClr>
              <a:buSzPct val="100000"/>
              <a:buFontTx/>
              <a:buChar char="•"/>
              <a:defRPr sz="2100" spc="-21">
                <a:solidFill>
                  <a:srgbClr val="000000"/>
                </a:solidFill>
                <a:latin typeface="Founders Grotesk Text Regular"/>
                <a:ea typeface="Founders Grotesk Text Regular"/>
                <a:cs typeface="Founders Grotesk Text Regular"/>
                <a:sym typeface="Founders Grotesk Text"/>
              </a:defRPr>
            </a:lvl4pPr>
            <a:lvl5pPr indent="-228611" defTabSz="412771">
              <a:lnSpc>
                <a:spcPct val="80000"/>
              </a:lnSpc>
              <a:spcBef>
                <a:spcPts val="1800"/>
              </a:spcBef>
              <a:buClr>
                <a:schemeClr val="accent1"/>
              </a:buClr>
              <a:buSzPct val="100000"/>
              <a:buFontTx/>
              <a:buChar char="•"/>
              <a:defRPr sz="2100" spc="-21">
                <a:solidFill>
                  <a:srgbClr val="000000"/>
                </a:solidFill>
                <a:latin typeface="Founders Grotesk Text Regular"/>
                <a:ea typeface="Founders Grotesk Text Regular"/>
                <a:cs typeface="Founders Grotesk Text Regular"/>
                <a:sym typeface="Founders Grotesk Text"/>
              </a:defRPr>
            </a:lvl5pPr>
          </a:lstStyle>
          <a:p>
            <a:r>
              <a:t>Slide bullet text</a:t>
            </a:r>
          </a:p>
          <a:p>
            <a:pPr lvl="1"/>
            <a:endParaRPr/>
          </a:p>
          <a:p>
            <a:pPr lvl="2"/>
            <a:endParaRPr/>
          </a:p>
          <a:p>
            <a:pPr lvl="3"/>
            <a:endParaRPr/>
          </a:p>
          <a:p>
            <a:pPr lvl="4"/>
            <a:endParaRPr/>
          </a:p>
        </p:txBody>
      </p:sp>
      <p:sp>
        <p:nvSpPr>
          <p:cNvPr id="63" name="Slide Number"/>
          <p:cNvSpPr txBox="1">
            <a:spLocks noGrp="1"/>
          </p:cNvSpPr>
          <p:nvPr>
            <p:ph type="sldNum" sz="quarter" idx="2"/>
          </p:nvPr>
        </p:nvSpPr>
        <p:spPr>
          <a:xfrm>
            <a:off x="11582052" y="6093688"/>
            <a:ext cx="319576" cy="318036"/>
          </a:xfrm>
          <a:prstGeom prst="rect">
            <a:avLst/>
          </a:prstGeom>
        </p:spPr>
        <p:txBody>
          <a:bodyPr anchor="b"/>
          <a:lstStyle>
            <a:lvl1pPr defTabSz="412771">
              <a:lnSpc>
                <a:spcPct val="100000"/>
              </a:lnSpc>
              <a:defRPr sz="1400" spc="14">
                <a:solidFill>
                  <a:srgbClr val="000000"/>
                </a:solidFill>
                <a:latin typeface="Founders Grotesk Cond Bold"/>
                <a:ea typeface="Founders Grotesk Cond Bold"/>
                <a:cs typeface="Founders Grotesk Cond Bold"/>
                <a:sym typeface="Founders Grotesk Condensed"/>
              </a:defRPr>
            </a:lvl1pPr>
          </a:lstStyle>
          <a:p>
            <a:fld id="{86CB4B4D-7CA3-9044-876B-883B54F8677D}" type="slidenum">
              <a:t>‹#›</a:t>
            </a:fld>
            <a:endParaRPr/>
          </a:p>
        </p:txBody>
      </p:sp>
    </p:spTree>
    <p:extLst>
      <p:ext uri="{BB962C8B-B14F-4D97-AF65-F5344CB8AC3E}">
        <p14:creationId xmlns:p14="http://schemas.microsoft.com/office/powerpoint/2010/main" val="3995007042"/>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FFFFFF"/>
        </a:solidFill>
        <a:effectLst/>
      </p:bgPr>
    </p:bg>
    <p:spTree>
      <p:nvGrpSpPr>
        <p:cNvPr id="1" name=""/>
        <p:cNvGrpSpPr/>
        <p:nvPr/>
      </p:nvGrpSpPr>
      <p:grpSpPr>
        <a:xfrm>
          <a:off x="0" y="0"/>
          <a:ext cx="0" cy="0"/>
          <a:chOff x="0" y="0"/>
          <a:chExt cx="0" cy="0"/>
        </a:xfrm>
      </p:grpSpPr>
      <p:sp>
        <p:nvSpPr>
          <p:cNvPr id="70" name="Slide Subtitle"/>
          <p:cNvSpPr txBox="1">
            <a:spLocks noGrp="1"/>
          </p:cNvSpPr>
          <p:nvPr>
            <p:ph type="body" sz="quarter" idx="21" hasCustomPrompt="1"/>
          </p:nvPr>
        </p:nvSpPr>
        <p:spPr>
          <a:xfrm>
            <a:off x="6578601" y="926125"/>
            <a:ext cx="5128419" cy="655321"/>
          </a:xfrm>
          <a:prstGeom prst="rect">
            <a:avLst/>
          </a:prstGeom>
        </p:spPr>
        <p:txBody>
          <a:bodyPr anchor="ctr"/>
          <a:lstStyle>
            <a:lvl1pPr marL="0" indent="0" defTabSz="408642">
              <a:lnSpc>
                <a:spcPct val="80000"/>
              </a:lnSpc>
              <a:spcBef>
                <a:spcPts val="0"/>
              </a:spcBef>
              <a:buClrTx/>
              <a:buSzTx/>
              <a:buFontTx/>
              <a:buNone/>
              <a:defRPr sz="3960" spc="-40">
                <a:solidFill>
                  <a:schemeClr val="accent1"/>
                </a:solidFill>
                <a:latin typeface="Founders Grotesk Regular"/>
                <a:ea typeface="Founders Grotesk Regular"/>
                <a:cs typeface="Founders Grotesk Regular"/>
                <a:sym typeface="Founders Grotesk"/>
              </a:defRPr>
            </a:lvl1pPr>
          </a:lstStyle>
          <a:p>
            <a:r>
              <a:t>Slide Subtitle</a:t>
            </a:r>
          </a:p>
        </p:txBody>
      </p:sp>
      <p:sp>
        <p:nvSpPr>
          <p:cNvPr id="71" name="Blue-footed booby bird on sand"/>
          <p:cNvSpPr>
            <a:spLocks noGrp="1"/>
          </p:cNvSpPr>
          <p:nvPr>
            <p:ph type="pic" idx="22"/>
          </p:nvPr>
        </p:nvSpPr>
        <p:spPr>
          <a:xfrm>
            <a:off x="0" y="-335892"/>
            <a:ext cx="6098374" cy="7529798"/>
          </a:xfrm>
          <a:prstGeom prst="rect">
            <a:avLst/>
          </a:prstGeom>
        </p:spPr>
        <p:txBody>
          <a:bodyPr lIns="91439" tIns="45719" rIns="91439" bIns="45719">
            <a:noAutofit/>
          </a:bodyPr>
          <a:lstStyle/>
          <a:p>
            <a:endParaRPr/>
          </a:p>
        </p:txBody>
      </p:sp>
      <p:sp>
        <p:nvSpPr>
          <p:cNvPr id="72" name="Line"/>
          <p:cNvSpPr/>
          <p:nvPr/>
        </p:nvSpPr>
        <p:spPr>
          <a:xfrm>
            <a:off x="317500" y="6096000"/>
            <a:ext cx="11557000" cy="0"/>
          </a:xfrm>
          <a:prstGeom prst="line">
            <a:avLst/>
          </a:prstGeom>
          <a:ln w="38100">
            <a:solidFill>
              <a:schemeClr val="accent4"/>
            </a:solidFill>
            <a:miter lim="400000"/>
          </a:ln>
        </p:spPr>
        <p:txBody>
          <a:bodyPr lIns="25400" tIns="25400" rIns="25400" bIns="25400" anchor="ctr"/>
          <a:lstStyle/>
          <a:p>
            <a:pPr>
              <a:spcBef>
                <a:spcPts val="0"/>
              </a:spcBef>
              <a:tabLst/>
              <a:defRPr b="1" cap="all" spc="156">
                <a:solidFill>
                  <a:srgbClr val="FFFFFF"/>
                </a:solidFill>
                <a:latin typeface="Founders Grotesk Cond Bold"/>
                <a:ea typeface="Founders Grotesk Cond Bold"/>
                <a:cs typeface="Founders Grotesk Cond Bold"/>
                <a:sym typeface="Founders Grotesk Condensed"/>
              </a:defRPr>
            </a:pPr>
            <a:endParaRPr sz="900"/>
          </a:p>
        </p:txBody>
      </p:sp>
      <p:sp>
        <p:nvSpPr>
          <p:cNvPr id="73" name="Line"/>
          <p:cNvSpPr/>
          <p:nvPr/>
        </p:nvSpPr>
        <p:spPr>
          <a:xfrm>
            <a:off x="319571" y="346454"/>
            <a:ext cx="11557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 Bold"/>
                <a:ea typeface="Founders Grotesk Cond Bold"/>
                <a:cs typeface="Founders Grotesk Cond Bold"/>
                <a:sym typeface="Founders Grotesk Condensed"/>
              </a:defRPr>
            </a:pPr>
            <a:endParaRPr sz="900"/>
          </a:p>
        </p:txBody>
      </p:sp>
      <p:sp>
        <p:nvSpPr>
          <p:cNvPr id="74" name="Slide Title"/>
          <p:cNvSpPr txBox="1">
            <a:spLocks noGrp="1"/>
          </p:cNvSpPr>
          <p:nvPr>
            <p:ph type="title" hasCustomPrompt="1"/>
          </p:nvPr>
        </p:nvSpPr>
        <p:spPr>
          <a:xfrm>
            <a:off x="6578601" y="432406"/>
            <a:ext cx="5128419" cy="654051"/>
          </a:xfrm>
          <a:prstGeom prst="rect">
            <a:avLst/>
          </a:prstGeom>
        </p:spPr>
        <p:txBody>
          <a:bodyPr anchor="b"/>
          <a:lstStyle>
            <a:lvl1pPr defTabSz="412771">
              <a:spcBef>
                <a:spcPts val="0"/>
              </a:spcBef>
              <a:defRPr sz="4000">
                <a:solidFill>
                  <a:schemeClr val="accent1"/>
                </a:solidFill>
                <a:latin typeface="+mn-lt"/>
                <a:ea typeface="+mn-ea"/>
                <a:cs typeface="+mn-cs"/>
                <a:sym typeface="Founders Grotesk Semibold"/>
              </a:defRPr>
            </a:lvl1pPr>
          </a:lstStyle>
          <a:p>
            <a:r>
              <a:t>Slide Title </a:t>
            </a:r>
          </a:p>
        </p:txBody>
      </p:sp>
      <p:sp>
        <p:nvSpPr>
          <p:cNvPr id="75" name="Body Level One…"/>
          <p:cNvSpPr txBox="1">
            <a:spLocks noGrp="1"/>
          </p:cNvSpPr>
          <p:nvPr>
            <p:ph type="body" sz="half" idx="1" hasCustomPrompt="1"/>
          </p:nvPr>
        </p:nvSpPr>
        <p:spPr>
          <a:xfrm>
            <a:off x="6578601" y="1952220"/>
            <a:ext cx="5128419" cy="3651655"/>
          </a:xfrm>
          <a:prstGeom prst="rect">
            <a:avLst/>
          </a:prstGeom>
        </p:spPr>
        <p:txBody>
          <a:bodyPr/>
          <a:lstStyle>
            <a:lvl1pPr indent="-228611" defTabSz="412771">
              <a:lnSpc>
                <a:spcPct val="80000"/>
              </a:lnSpc>
              <a:spcBef>
                <a:spcPts val="1800"/>
              </a:spcBef>
              <a:buClr>
                <a:schemeClr val="accent1"/>
              </a:buClr>
              <a:buSzPct val="100000"/>
              <a:buFontTx/>
              <a:buChar char="•"/>
              <a:defRPr sz="2100" spc="-21">
                <a:solidFill>
                  <a:srgbClr val="000000"/>
                </a:solidFill>
                <a:latin typeface="Founders Grotesk Text Regular"/>
                <a:ea typeface="Founders Grotesk Text Regular"/>
                <a:cs typeface="Founders Grotesk Text Regular"/>
                <a:sym typeface="Founders Grotesk Text"/>
              </a:defRPr>
            </a:lvl1pPr>
            <a:lvl2pPr indent="-228611" defTabSz="412771">
              <a:lnSpc>
                <a:spcPct val="80000"/>
              </a:lnSpc>
              <a:spcBef>
                <a:spcPts val="1800"/>
              </a:spcBef>
              <a:buClr>
                <a:schemeClr val="accent1"/>
              </a:buClr>
              <a:buSzPct val="100000"/>
              <a:buFontTx/>
              <a:buChar char="•"/>
              <a:defRPr sz="2100" spc="-21">
                <a:solidFill>
                  <a:srgbClr val="000000"/>
                </a:solidFill>
                <a:latin typeface="Founders Grotesk Text Regular"/>
                <a:ea typeface="Founders Grotesk Text Regular"/>
                <a:cs typeface="Founders Grotesk Text Regular"/>
                <a:sym typeface="Founders Grotesk Text"/>
              </a:defRPr>
            </a:lvl2pPr>
            <a:lvl3pPr indent="-228611" defTabSz="412771">
              <a:lnSpc>
                <a:spcPct val="80000"/>
              </a:lnSpc>
              <a:spcBef>
                <a:spcPts val="1800"/>
              </a:spcBef>
              <a:buClr>
                <a:schemeClr val="accent1"/>
              </a:buClr>
              <a:buSzPct val="100000"/>
              <a:buFontTx/>
              <a:buChar char="•"/>
              <a:defRPr sz="2100" spc="-21">
                <a:solidFill>
                  <a:srgbClr val="000000"/>
                </a:solidFill>
                <a:latin typeface="Founders Grotesk Text Regular"/>
                <a:ea typeface="Founders Grotesk Text Regular"/>
                <a:cs typeface="Founders Grotesk Text Regular"/>
                <a:sym typeface="Founders Grotesk Text"/>
              </a:defRPr>
            </a:lvl3pPr>
            <a:lvl4pPr indent="-228611" defTabSz="412771">
              <a:lnSpc>
                <a:spcPct val="80000"/>
              </a:lnSpc>
              <a:spcBef>
                <a:spcPts val="1800"/>
              </a:spcBef>
              <a:buClr>
                <a:schemeClr val="accent1"/>
              </a:buClr>
              <a:buSzPct val="100000"/>
              <a:buFontTx/>
              <a:buChar char="•"/>
              <a:defRPr sz="2100" spc="-21">
                <a:solidFill>
                  <a:srgbClr val="000000"/>
                </a:solidFill>
                <a:latin typeface="Founders Grotesk Text Regular"/>
                <a:ea typeface="Founders Grotesk Text Regular"/>
                <a:cs typeface="Founders Grotesk Text Regular"/>
                <a:sym typeface="Founders Grotesk Text"/>
              </a:defRPr>
            </a:lvl4pPr>
            <a:lvl5pPr indent="-228611" defTabSz="412771">
              <a:lnSpc>
                <a:spcPct val="80000"/>
              </a:lnSpc>
              <a:spcBef>
                <a:spcPts val="1800"/>
              </a:spcBef>
              <a:buClr>
                <a:schemeClr val="accent1"/>
              </a:buClr>
              <a:buSzPct val="100000"/>
              <a:buFontTx/>
              <a:buChar char="•"/>
              <a:defRPr sz="2100" spc="-21">
                <a:solidFill>
                  <a:srgbClr val="000000"/>
                </a:solidFill>
                <a:latin typeface="Founders Grotesk Text Regular"/>
                <a:ea typeface="Founders Grotesk Text Regular"/>
                <a:cs typeface="Founders Grotesk Text Regular"/>
                <a:sym typeface="Founders Grotesk Text"/>
              </a:defRPr>
            </a:lvl5pPr>
          </a:lstStyle>
          <a:p>
            <a:r>
              <a:t>Slide bullet text</a:t>
            </a:r>
          </a:p>
          <a:p>
            <a:pPr lvl="1"/>
            <a:endParaRPr/>
          </a:p>
          <a:p>
            <a:pPr lvl="2"/>
            <a:endParaRPr/>
          </a:p>
          <a:p>
            <a:pPr lvl="3"/>
            <a:endParaRPr/>
          </a:p>
          <a:p>
            <a:pPr lvl="4"/>
            <a:endParaRPr/>
          </a:p>
        </p:txBody>
      </p:sp>
      <p:sp>
        <p:nvSpPr>
          <p:cNvPr id="76" name="Slide Number"/>
          <p:cNvSpPr txBox="1">
            <a:spLocks noGrp="1"/>
          </p:cNvSpPr>
          <p:nvPr>
            <p:ph type="sldNum" sz="quarter" idx="2"/>
          </p:nvPr>
        </p:nvSpPr>
        <p:spPr>
          <a:xfrm>
            <a:off x="11582052" y="6093688"/>
            <a:ext cx="319576" cy="318036"/>
          </a:xfrm>
          <a:prstGeom prst="rect">
            <a:avLst/>
          </a:prstGeom>
        </p:spPr>
        <p:txBody>
          <a:bodyPr anchor="b"/>
          <a:lstStyle>
            <a:lvl1pPr defTabSz="412771">
              <a:lnSpc>
                <a:spcPct val="100000"/>
              </a:lnSpc>
              <a:defRPr sz="1400" spc="14">
                <a:solidFill>
                  <a:srgbClr val="000000"/>
                </a:solidFill>
                <a:latin typeface="Founders Grotesk Cond Bold"/>
                <a:ea typeface="Founders Grotesk Cond Bold"/>
                <a:cs typeface="Founders Grotesk Cond Bold"/>
                <a:sym typeface="Founders Grotesk Condensed"/>
              </a:defRPr>
            </a:lvl1pPr>
          </a:lstStyle>
          <a:p>
            <a:fld id="{86CB4B4D-7CA3-9044-876B-883B54F8677D}" type="slidenum">
              <a:t>‹#›</a:t>
            </a:fld>
            <a:endParaRPr/>
          </a:p>
        </p:txBody>
      </p:sp>
    </p:spTree>
    <p:extLst>
      <p:ext uri="{BB962C8B-B14F-4D97-AF65-F5344CB8AC3E}">
        <p14:creationId xmlns:p14="http://schemas.microsoft.com/office/powerpoint/2010/main" val="3682452489"/>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4ECF8D-7EC9-44B4-BCB3-3DFBBB51373F}" type="datetime1">
              <a:rPr lang="en-US" smtClean="0"/>
              <a:t>11/10/2023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189924990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name="Statement">
    <p:bg>
      <p:bgPr>
        <a:solidFill>
          <a:srgbClr val="FFFFFF"/>
        </a:solidFill>
        <a:effectLst/>
      </p:bgPr>
    </p:bg>
    <p:spTree>
      <p:nvGrpSpPr>
        <p:cNvPr id="1" name=""/>
        <p:cNvGrpSpPr/>
        <p:nvPr/>
      </p:nvGrpSpPr>
      <p:grpSpPr>
        <a:xfrm>
          <a:off x="0" y="0"/>
          <a:ext cx="0" cy="0"/>
          <a:chOff x="0" y="0"/>
          <a:chExt cx="0" cy="0"/>
        </a:xfrm>
      </p:grpSpPr>
      <p:sp>
        <p:nvSpPr>
          <p:cNvPr id="113" name="Line"/>
          <p:cNvSpPr/>
          <p:nvPr/>
        </p:nvSpPr>
        <p:spPr>
          <a:xfrm>
            <a:off x="317500" y="6096000"/>
            <a:ext cx="11557000" cy="0"/>
          </a:xfrm>
          <a:prstGeom prst="line">
            <a:avLst/>
          </a:prstGeom>
          <a:ln w="38100">
            <a:solidFill>
              <a:schemeClr val="accent4"/>
            </a:solidFill>
            <a:miter lim="400000"/>
          </a:ln>
        </p:spPr>
        <p:txBody>
          <a:bodyPr lIns="25400" tIns="25400" rIns="25400" bIns="25400" anchor="ctr"/>
          <a:lstStyle/>
          <a:p>
            <a:pPr>
              <a:spcBef>
                <a:spcPts val="0"/>
              </a:spcBef>
              <a:tabLst/>
              <a:defRPr b="1" cap="all" spc="156">
                <a:solidFill>
                  <a:srgbClr val="FFFFFF"/>
                </a:solidFill>
                <a:latin typeface="Founders Grotesk Cond Bold"/>
                <a:ea typeface="Founders Grotesk Cond Bold"/>
                <a:cs typeface="Founders Grotesk Cond Bold"/>
                <a:sym typeface="Founders Grotesk Condensed"/>
              </a:defRPr>
            </a:pPr>
            <a:endParaRPr sz="900"/>
          </a:p>
        </p:txBody>
      </p:sp>
      <p:sp>
        <p:nvSpPr>
          <p:cNvPr id="114" name="Line"/>
          <p:cNvSpPr/>
          <p:nvPr/>
        </p:nvSpPr>
        <p:spPr>
          <a:xfrm>
            <a:off x="319571" y="346454"/>
            <a:ext cx="11557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 Bold"/>
                <a:ea typeface="Founders Grotesk Cond Bold"/>
                <a:cs typeface="Founders Grotesk Cond Bold"/>
                <a:sym typeface="Founders Grotesk Condensed"/>
              </a:defRPr>
            </a:pPr>
            <a:endParaRPr sz="900"/>
          </a:p>
        </p:txBody>
      </p:sp>
      <p:sp>
        <p:nvSpPr>
          <p:cNvPr id="115" name="Body Level One…"/>
          <p:cNvSpPr txBox="1">
            <a:spLocks noGrp="1"/>
          </p:cNvSpPr>
          <p:nvPr>
            <p:ph type="body" sz="half" idx="1" hasCustomPrompt="1"/>
          </p:nvPr>
        </p:nvSpPr>
        <p:spPr>
          <a:xfrm>
            <a:off x="285751" y="1949450"/>
            <a:ext cx="11618413" cy="2749550"/>
          </a:xfrm>
          <a:prstGeom prst="rect">
            <a:avLst/>
          </a:prstGeom>
        </p:spPr>
        <p:txBody>
          <a:bodyPr anchor="ctr"/>
          <a:lstStyle>
            <a:lvl1pPr marL="0" indent="0" defTabSz="412771">
              <a:spcBef>
                <a:spcPts val="0"/>
              </a:spcBef>
              <a:buClrTx/>
              <a:buSzTx/>
              <a:buFontTx/>
              <a:buNone/>
              <a:defRPr sz="6000" spc="-120">
                <a:solidFill>
                  <a:schemeClr val="accent1"/>
                </a:solidFill>
                <a:latin typeface="Founders Grotesk Regular"/>
                <a:ea typeface="Founders Grotesk Regular"/>
                <a:cs typeface="Founders Grotesk Regular"/>
                <a:sym typeface="Founders Grotesk"/>
              </a:defRPr>
            </a:lvl1pPr>
            <a:lvl2pPr marL="0" indent="228611" defTabSz="412771">
              <a:spcBef>
                <a:spcPts val="0"/>
              </a:spcBef>
              <a:buClrTx/>
              <a:buSzTx/>
              <a:buFontTx/>
              <a:buNone/>
              <a:defRPr sz="6000" spc="-120">
                <a:solidFill>
                  <a:schemeClr val="accent1"/>
                </a:solidFill>
                <a:latin typeface="Founders Grotesk Regular"/>
                <a:ea typeface="Founders Grotesk Regular"/>
                <a:cs typeface="Founders Grotesk Regular"/>
                <a:sym typeface="Founders Grotesk"/>
              </a:defRPr>
            </a:lvl2pPr>
            <a:lvl3pPr marL="0" indent="457223" defTabSz="412771">
              <a:spcBef>
                <a:spcPts val="0"/>
              </a:spcBef>
              <a:buClrTx/>
              <a:buSzTx/>
              <a:buFontTx/>
              <a:buNone/>
              <a:defRPr sz="6000" spc="-120">
                <a:solidFill>
                  <a:schemeClr val="accent1"/>
                </a:solidFill>
                <a:latin typeface="Founders Grotesk Regular"/>
                <a:ea typeface="Founders Grotesk Regular"/>
                <a:cs typeface="Founders Grotesk Regular"/>
                <a:sym typeface="Founders Grotesk"/>
              </a:defRPr>
            </a:lvl3pPr>
            <a:lvl4pPr marL="0" indent="685834" defTabSz="412771">
              <a:spcBef>
                <a:spcPts val="0"/>
              </a:spcBef>
              <a:buClrTx/>
              <a:buSzTx/>
              <a:buFontTx/>
              <a:buNone/>
              <a:defRPr sz="6000" spc="-120">
                <a:solidFill>
                  <a:schemeClr val="accent1"/>
                </a:solidFill>
                <a:latin typeface="Founders Grotesk Regular"/>
                <a:ea typeface="Founders Grotesk Regular"/>
                <a:cs typeface="Founders Grotesk Regular"/>
                <a:sym typeface="Founders Grotesk"/>
              </a:defRPr>
            </a:lvl4pPr>
            <a:lvl5pPr marL="0" indent="914446" defTabSz="412771">
              <a:spcBef>
                <a:spcPts val="0"/>
              </a:spcBef>
              <a:buClrTx/>
              <a:buSzTx/>
              <a:buFontTx/>
              <a:buNone/>
              <a:defRPr sz="6000" spc="-120">
                <a:solidFill>
                  <a:schemeClr val="accent1"/>
                </a:solidFill>
                <a:latin typeface="Founders Grotesk Regular"/>
                <a:ea typeface="Founders Grotesk Regular"/>
                <a:cs typeface="Founders Grotesk Regular"/>
                <a:sym typeface="Founders Grotesk"/>
              </a:defRPr>
            </a:lvl5pPr>
          </a:lstStyle>
          <a:p>
            <a:r>
              <a:t>Statement</a:t>
            </a:r>
          </a:p>
          <a:p>
            <a:pPr lvl="1"/>
            <a:endParaRPr/>
          </a:p>
          <a:p>
            <a:pPr lvl="2"/>
            <a:endParaRPr/>
          </a:p>
          <a:p>
            <a:pPr lvl="3"/>
            <a:endParaRPr/>
          </a:p>
          <a:p>
            <a:pPr lvl="4"/>
            <a:endParaRPr/>
          </a:p>
        </p:txBody>
      </p:sp>
      <p:sp>
        <p:nvSpPr>
          <p:cNvPr id="116" name="Slide Number"/>
          <p:cNvSpPr txBox="1">
            <a:spLocks noGrp="1"/>
          </p:cNvSpPr>
          <p:nvPr>
            <p:ph type="sldNum" sz="quarter" idx="2"/>
          </p:nvPr>
        </p:nvSpPr>
        <p:spPr>
          <a:xfrm>
            <a:off x="11582052" y="6093688"/>
            <a:ext cx="319576" cy="318036"/>
          </a:xfrm>
          <a:prstGeom prst="rect">
            <a:avLst/>
          </a:prstGeom>
        </p:spPr>
        <p:txBody>
          <a:bodyPr anchor="b"/>
          <a:lstStyle>
            <a:lvl1pPr defTabSz="412771">
              <a:lnSpc>
                <a:spcPct val="100000"/>
              </a:lnSpc>
              <a:defRPr sz="1400" spc="14">
                <a:solidFill>
                  <a:srgbClr val="000000"/>
                </a:solidFill>
                <a:latin typeface="Founders Grotesk Cond Bold"/>
                <a:ea typeface="Founders Grotesk Cond Bold"/>
                <a:cs typeface="Founders Grotesk Cond Bold"/>
                <a:sym typeface="Founders Grotesk Condensed"/>
              </a:defRPr>
            </a:lvl1pPr>
          </a:lstStyle>
          <a:p>
            <a:fld id="{86CB4B4D-7CA3-9044-876B-883B54F8677D}" type="slidenum">
              <a:t>‹#›</a:t>
            </a:fld>
            <a:endParaRPr/>
          </a:p>
        </p:txBody>
      </p:sp>
    </p:spTree>
    <p:extLst>
      <p:ext uri="{BB962C8B-B14F-4D97-AF65-F5344CB8AC3E}">
        <p14:creationId xmlns:p14="http://schemas.microsoft.com/office/powerpoint/2010/main" val="431063400"/>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name="Big Fact">
    <p:bg>
      <p:bgPr>
        <a:solidFill>
          <a:srgbClr val="C3D9E0"/>
        </a:solidFill>
        <a:effectLst/>
      </p:bgPr>
    </p:bg>
    <p:spTree>
      <p:nvGrpSpPr>
        <p:cNvPr id="1" name=""/>
        <p:cNvGrpSpPr/>
        <p:nvPr/>
      </p:nvGrpSpPr>
      <p:grpSpPr>
        <a:xfrm>
          <a:off x="0" y="0"/>
          <a:ext cx="0" cy="0"/>
          <a:chOff x="0" y="0"/>
          <a:chExt cx="0" cy="0"/>
        </a:xfrm>
      </p:grpSpPr>
      <p:sp>
        <p:nvSpPr>
          <p:cNvPr id="123" name="Body Level One…"/>
          <p:cNvSpPr txBox="1">
            <a:spLocks noGrp="1"/>
          </p:cNvSpPr>
          <p:nvPr>
            <p:ph type="body" idx="1" hasCustomPrompt="1"/>
          </p:nvPr>
        </p:nvSpPr>
        <p:spPr>
          <a:xfrm>
            <a:off x="317501" y="673100"/>
            <a:ext cx="11620501" cy="4225684"/>
          </a:xfrm>
          <a:prstGeom prst="rect">
            <a:avLst/>
          </a:prstGeom>
        </p:spPr>
        <p:txBody>
          <a:bodyPr anchor="b"/>
          <a:lstStyle>
            <a:lvl1pPr marL="0" indent="0" defTabSz="412771">
              <a:lnSpc>
                <a:spcPct val="80000"/>
              </a:lnSpc>
              <a:spcBef>
                <a:spcPts val="0"/>
              </a:spcBef>
              <a:buClrTx/>
              <a:buSzTx/>
              <a:buFontTx/>
              <a:buNone/>
              <a:defRPr sz="21001" spc="-210">
                <a:solidFill>
                  <a:schemeClr val="accent1"/>
                </a:solidFill>
                <a:latin typeface="Founders Grotesk Light"/>
                <a:ea typeface="Founders Grotesk Light"/>
                <a:cs typeface="Founders Grotesk Light"/>
                <a:sym typeface="Founders Grotesk Light"/>
              </a:defRPr>
            </a:lvl1pPr>
            <a:lvl2pPr marL="0" indent="228611" defTabSz="412771">
              <a:lnSpc>
                <a:spcPct val="80000"/>
              </a:lnSpc>
              <a:spcBef>
                <a:spcPts val="0"/>
              </a:spcBef>
              <a:buClrTx/>
              <a:buSzTx/>
              <a:buFontTx/>
              <a:buNone/>
              <a:defRPr sz="21001" spc="-210">
                <a:solidFill>
                  <a:schemeClr val="accent1"/>
                </a:solidFill>
                <a:latin typeface="Founders Grotesk Light"/>
                <a:ea typeface="Founders Grotesk Light"/>
                <a:cs typeface="Founders Grotesk Light"/>
                <a:sym typeface="Founders Grotesk Light"/>
              </a:defRPr>
            </a:lvl2pPr>
            <a:lvl3pPr marL="0" indent="457223" defTabSz="412771">
              <a:lnSpc>
                <a:spcPct val="80000"/>
              </a:lnSpc>
              <a:spcBef>
                <a:spcPts val="0"/>
              </a:spcBef>
              <a:buClrTx/>
              <a:buSzTx/>
              <a:buFontTx/>
              <a:buNone/>
              <a:defRPr sz="21001" spc="-210">
                <a:solidFill>
                  <a:schemeClr val="accent1"/>
                </a:solidFill>
                <a:latin typeface="Founders Grotesk Light"/>
                <a:ea typeface="Founders Grotesk Light"/>
                <a:cs typeface="Founders Grotesk Light"/>
                <a:sym typeface="Founders Grotesk Light"/>
              </a:defRPr>
            </a:lvl3pPr>
            <a:lvl4pPr marL="0" indent="685834" defTabSz="412771">
              <a:lnSpc>
                <a:spcPct val="80000"/>
              </a:lnSpc>
              <a:spcBef>
                <a:spcPts val="0"/>
              </a:spcBef>
              <a:buClrTx/>
              <a:buSzTx/>
              <a:buFontTx/>
              <a:buNone/>
              <a:defRPr sz="21001" spc="-210">
                <a:solidFill>
                  <a:schemeClr val="accent1"/>
                </a:solidFill>
                <a:latin typeface="Founders Grotesk Light"/>
                <a:ea typeface="Founders Grotesk Light"/>
                <a:cs typeface="Founders Grotesk Light"/>
                <a:sym typeface="Founders Grotesk Light"/>
              </a:defRPr>
            </a:lvl4pPr>
            <a:lvl5pPr marL="0" indent="914446" defTabSz="412771">
              <a:lnSpc>
                <a:spcPct val="80000"/>
              </a:lnSpc>
              <a:spcBef>
                <a:spcPts val="0"/>
              </a:spcBef>
              <a:buClrTx/>
              <a:buSzTx/>
              <a:buFontTx/>
              <a:buNone/>
              <a:defRPr sz="21001" spc="-210">
                <a:solidFill>
                  <a:schemeClr val="accent1"/>
                </a:solidFill>
                <a:latin typeface="Founders Grotesk Light"/>
                <a:ea typeface="Founders Grotesk Light"/>
                <a:cs typeface="Founders Grotesk Light"/>
                <a:sym typeface="Founders Grotesk Light"/>
              </a:defRPr>
            </a:lvl5pPr>
          </a:lstStyle>
          <a:p>
            <a:r>
              <a:t>100%</a:t>
            </a:r>
          </a:p>
          <a:p>
            <a:pPr lvl="1"/>
            <a:endParaRPr/>
          </a:p>
          <a:p>
            <a:pPr lvl="2"/>
            <a:endParaRPr/>
          </a:p>
          <a:p>
            <a:pPr lvl="3"/>
            <a:endParaRPr/>
          </a:p>
          <a:p>
            <a:pPr lvl="4"/>
            <a:endParaRPr/>
          </a:p>
        </p:txBody>
      </p:sp>
      <p:sp>
        <p:nvSpPr>
          <p:cNvPr id="124" name="Fact information"/>
          <p:cNvSpPr txBox="1">
            <a:spLocks noGrp="1"/>
          </p:cNvSpPr>
          <p:nvPr>
            <p:ph type="body" sz="quarter" idx="21" hasCustomPrompt="1"/>
          </p:nvPr>
        </p:nvSpPr>
        <p:spPr>
          <a:xfrm>
            <a:off x="317500" y="4585474"/>
            <a:ext cx="11620500" cy="466408"/>
          </a:xfrm>
          <a:prstGeom prst="rect">
            <a:avLst/>
          </a:prstGeom>
        </p:spPr>
        <p:txBody>
          <a:bodyPr/>
          <a:lstStyle>
            <a:lvl1pPr marL="0" indent="0" defTabSz="408642">
              <a:lnSpc>
                <a:spcPct val="80000"/>
              </a:lnSpc>
              <a:spcBef>
                <a:spcPts val="0"/>
              </a:spcBef>
              <a:buClrTx/>
              <a:buSzTx/>
              <a:buFontTx/>
              <a:buNone/>
              <a:defRPr sz="2723" spc="-27">
                <a:solidFill>
                  <a:schemeClr val="accent1"/>
                </a:solidFill>
                <a:latin typeface="+mn-lt"/>
                <a:ea typeface="+mn-ea"/>
                <a:cs typeface="+mn-cs"/>
                <a:sym typeface="Founders Grotesk Semibold"/>
              </a:defRPr>
            </a:lvl1pPr>
          </a:lstStyle>
          <a:p>
            <a:r>
              <a:t>Fact information</a:t>
            </a:r>
          </a:p>
        </p:txBody>
      </p:sp>
      <p:sp>
        <p:nvSpPr>
          <p:cNvPr id="125" name="Line"/>
          <p:cNvSpPr/>
          <p:nvPr/>
        </p:nvSpPr>
        <p:spPr>
          <a:xfrm>
            <a:off x="317500" y="6096000"/>
            <a:ext cx="11559072" cy="0"/>
          </a:xfrm>
          <a:prstGeom prst="line">
            <a:avLst/>
          </a:prstGeom>
          <a:ln w="38100">
            <a:solidFill>
              <a:schemeClr val="accent1">
                <a:hueOff val="-42304"/>
                <a:satOff val="23749"/>
                <a:lumOff val="-45745"/>
              </a:schemeClr>
            </a:solidFill>
            <a:miter lim="400000"/>
          </a:ln>
        </p:spPr>
        <p:txBody>
          <a:bodyPr lIns="25400" tIns="25400" rIns="25400" bIns="25400" anchor="ctr"/>
          <a:lstStyle/>
          <a:p>
            <a:pPr>
              <a:spcBef>
                <a:spcPts val="0"/>
              </a:spcBef>
              <a:tabLst/>
              <a:defRPr b="1" cap="all" spc="156">
                <a:solidFill>
                  <a:srgbClr val="FFFFFF"/>
                </a:solidFill>
                <a:latin typeface="Founders Grotesk Cond Bold"/>
                <a:ea typeface="Founders Grotesk Cond Bold"/>
                <a:cs typeface="Founders Grotesk Cond Bold"/>
                <a:sym typeface="Founders Grotesk Condensed"/>
              </a:defRPr>
            </a:pPr>
            <a:endParaRPr sz="900"/>
          </a:p>
        </p:txBody>
      </p:sp>
      <p:sp>
        <p:nvSpPr>
          <p:cNvPr id="126" name="Line"/>
          <p:cNvSpPr/>
          <p:nvPr/>
        </p:nvSpPr>
        <p:spPr>
          <a:xfrm>
            <a:off x="319571" y="346454"/>
            <a:ext cx="11557001" cy="1"/>
          </a:xfrm>
          <a:prstGeom prst="line">
            <a:avLst/>
          </a:prstGeom>
          <a:ln w="114300">
            <a:solidFill>
              <a:schemeClr val="accent1">
                <a:hueOff val="-42304"/>
                <a:satOff val="23749"/>
                <a:lumOff val="-45745"/>
              </a:schemeClr>
            </a:solidFill>
            <a:miter lim="400000"/>
          </a:ln>
        </p:spPr>
        <p:txBody>
          <a:bodyPr lIns="0" tIns="0" rIns="0" bIns="0" anchor="ctr"/>
          <a:lstStyle/>
          <a:p>
            <a:pPr>
              <a:spcBef>
                <a:spcPts val="0"/>
              </a:spcBef>
              <a:tabLst/>
              <a:defRPr b="1" cap="all" spc="156">
                <a:solidFill>
                  <a:srgbClr val="FFFFFF"/>
                </a:solidFill>
                <a:latin typeface="Founders Grotesk Cond Bold"/>
                <a:ea typeface="Founders Grotesk Cond Bold"/>
                <a:cs typeface="Founders Grotesk Cond Bold"/>
                <a:sym typeface="Founders Grotesk Condensed"/>
              </a:defRPr>
            </a:pPr>
            <a:endParaRPr sz="900"/>
          </a:p>
        </p:txBody>
      </p:sp>
      <p:sp>
        <p:nvSpPr>
          <p:cNvPr id="127" name="Slide Number"/>
          <p:cNvSpPr txBox="1">
            <a:spLocks noGrp="1"/>
          </p:cNvSpPr>
          <p:nvPr>
            <p:ph type="sldNum" sz="quarter" idx="2"/>
          </p:nvPr>
        </p:nvSpPr>
        <p:spPr>
          <a:xfrm>
            <a:off x="11582052" y="6093688"/>
            <a:ext cx="319576" cy="318036"/>
          </a:xfrm>
          <a:prstGeom prst="rect">
            <a:avLst/>
          </a:prstGeom>
        </p:spPr>
        <p:txBody>
          <a:bodyPr anchor="b"/>
          <a:lstStyle>
            <a:lvl1pPr defTabSz="412771">
              <a:lnSpc>
                <a:spcPct val="100000"/>
              </a:lnSpc>
              <a:defRPr sz="1400" spc="14">
                <a:solidFill>
                  <a:srgbClr val="000000"/>
                </a:solidFill>
                <a:latin typeface="Founders Grotesk Cond Bold"/>
                <a:ea typeface="Founders Grotesk Cond Bold"/>
                <a:cs typeface="Founders Grotesk Cond Bold"/>
                <a:sym typeface="Founders Grotesk Condensed"/>
              </a:defRPr>
            </a:lvl1pPr>
          </a:lstStyle>
          <a:p>
            <a:fld id="{86CB4B4D-7CA3-9044-876B-883B54F8677D}" type="slidenum">
              <a:t>‹#›</a:t>
            </a:fld>
            <a:endParaRPr/>
          </a:p>
        </p:txBody>
      </p:sp>
    </p:spTree>
    <p:extLst>
      <p:ext uri="{BB962C8B-B14F-4D97-AF65-F5344CB8AC3E}">
        <p14:creationId xmlns:p14="http://schemas.microsoft.com/office/powerpoint/2010/main" val="3216568771"/>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Quote">
    <p:bg>
      <p:bgPr>
        <a:solidFill>
          <a:srgbClr val="C3D9E0"/>
        </a:solidFill>
        <a:effectLst/>
      </p:bgPr>
    </p:bg>
    <p:spTree>
      <p:nvGrpSpPr>
        <p:cNvPr id="1" name=""/>
        <p:cNvGrpSpPr/>
        <p:nvPr/>
      </p:nvGrpSpPr>
      <p:grpSpPr>
        <a:xfrm>
          <a:off x="0" y="0"/>
          <a:ext cx="0" cy="0"/>
          <a:chOff x="0" y="0"/>
          <a:chExt cx="0" cy="0"/>
        </a:xfrm>
      </p:grpSpPr>
      <p:sp>
        <p:nvSpPr>
          <p:cNvPr id="134" name="Line"/>
          <p:cNvSpPr/>
          <p:nvPr/>
        </p:nvSpPr>
        <p:spPr>
          <a:xfrm>
            <a:off x="317500" y="6096000"/>
            <a:ext cx="11557000" cy="0"/>
          </a:xfrm>
          <a:prstGeom prst="line">
            <a:avLst/>
          </a:prstGeom>
          <a:ln w="38100">
            <a:solidFill>
              <a:schemeClr val="accent1">
                <a:hueOff val="-42304"/>
                <a:satOff val="23749"/>
                <a:lumOff val="-45745"/>
              </a:schemeClr>
            </a:solidFill>
            <a:miter lim="400000"/>
          </a:ln>
        </p:spPr>
        <p:txBody>
          <a:bodyPr lIns="25400" tIns="25400" rIns="25400" bIns="25400" anchor="ctr"/>
          <a:lstStyle/>
          <a:p>
            <a:pPr>
              <a:spcBef>
                <a:spcPts val="0"/>
              </a:spcBef>
              <a:tabLst/>
              <a:defRPr b="1" cap="all" spc="156">
                <a:solidFill>
                  <a:srgbClr val="FFFFFF"/>
                </a:solidFill>
                <a:latin typeface="Founders Grotesk Cond Bold"/>
                <a:ea typeface="Founders Grotesk Cond Bold"/>
                <a:cs typeface="Founders Grotesk Cond Bold"/>
                <a:sym typeface="Founders Grotesk Condensed"/>
              </a:defRPr>
            </a:pPr>
            <a:endParaRPr sz="900"/>
          </a:p>
        </p:txBody>
      </p:sp>
      <p:sp>
        <p:nvSpPr>
          <p:cNvPr id="135" name="Line"/>
          <p:cNvSpPr/>
          <p:nvPr/>
        </p:nvSpPr>
        <p:spPr>
          <a:xfrm>
            <a:off x="319571" y="346454"/>
            <a:ext cx="11557001" cy="1"/>
          </a:xfrm>
          <a:prstGeom prst="line">
            <a:avLst/>
          </a:prstGeom>
          <a:ln w="114300">
            <a:solidFill>
              <a:schemeClr val="accent1">
                <a:hueOff val="-42304"/>
                <a:satOff val="23749"/>
                <a:lumOff val="-45745"/>
              </a:schemeClr>
            </a:solidFill>
            <a:miter lim="400000"/>
          </a:ln>
        </p:spPr>
        <p:txBody>
          <a:bodyPr lIns="0" tIns="0" rIns="0" bIns="0" anchor="ctr"/>
          <a:lstStyle/>
          <a:p>
            <a:pPr>
              <a:spcBef>
                <a:spcPts val="0"/>
              </a:spcBef>
              <a:tabLst/>
              <a:defRPr b="1" cap="all" spc="156">
                <a:solidFill>
                  <a:srgbClr val="FFFFFF"/>
                </a:solidFill>
                <a:latin typeface="Founders Grotesk Cond Bold"/>
                <a:ea typeface="Founders Grotesk Cond Bold"/>
                <a:cs typeface="Founders Grotesk Cond Bold"/>
                <a:sym typeface="Founders Grotesk Condensed"/>
              </a:defRPr>
            </a:pPr>
            <a:endParaRPr sz="900"/>
          </a:p>
        </p:txBody>
      </p:sp>
      <p:sp>
        <p:nvSpPr>
          <p:cNvPr id="136" name="Attribution"/>
          <p:cNvSpPr txBox="1">
            <a:spLocks noGrp="1"/>
          </p:cNvSpPr>
          <p:nvPr>
            <p:ph type="body" sz="quarter" idx="21" hasCustomPrompt="1"/>
          </p:nvPr>
        </p:nvSpPr>
        <p:spPr>
          <a:xfrm>
            <a:off x="574031" y="4623574"/>
            <a:ext cx="11353591" cy="466408"/>
          </a:xfrm>
          <a:prstGeom prst="rect">
            <a:avLst/>
          </a:prstGeom>
        </p:spPr>
        <p:txBody>
          <a:bodyPr anchor="ctr"/>
          <a:lstStyle>
            <a:lvl1pPr marL="0" indent="0" defTabSz="408642">
              <a:lnSpc>
                <a:spcPct val="80000"/>
              </a:lnSpc>
              <a:spcBef>
                <a:spcPts val="0"/>
              </a:spcBef>
              <a:buClrTx/>
              <a:buSzTx/>
              <a:buFontTx/>
              <a:buNone/>
              <a:defRPr sz="2723" spc="-27">
                <a:solidFill>
                  <a:schemeClr val="accent1"/>
                </a:solidFill>
                <a:latin typeface="+mn-lt"/>
                <a:ea typeface="+mn-ea"/>
                <a:cs typeface="+mn-cs"/>
                <a:sym typeface="Founders Grotesk Semibold"/>
              </a:defRPr>
            </a:lvl1pPr>
          </a:lstStyle>
          <a:p>
            <a:r>
              <a:t>Attribution</a:t>
            </a:r>
          </a:p>
        </p:txBody>
      </p:sp>
      <p:sp>
        <p:nvSpPr>
          <p:cNvPr id="137" name="Body Level One…"/>
          <p:cNvSpPr txBox="1">
            <a:spLocks noGrp="1"/>
          </p:cNvSpPr>
          <p:nvPr>
            <p:ph type="body" sz="half" idx="1" hasCustomPrompt="1"/>
          </p:nvPr>
        </p:nvSpPr>
        <p:spPr>
          <a:xfrm>
            <a:off x="257920" y="662791"/>
            <a:ext cx="11620501" cy="2485040"/>
          </a:xfrm>
          <a:prstGeom prst="rect">
            <a:avLst/>
          </a:prstGeom>
        </p:spPr>
        <p:txBody>
          <a:bodyPr/>
          <a:lstStyle>
            <a:lvl1pPr marL="209560" indent="-209560" defTabSz="412771">
              <a:lnSpc>
                <a:spcPct val="80000"/>
              </a:lnSpc>
              <a:spcBef>
                <a:spcPts val="0"/>
              </a:spcBef>
              <a:buClrTx/>
              <a:buSzTx/>
              <a:buFontTx/>
              <a:buNone/>
              <a:defRPr sz="6000" spc="-60">
                <a:solidFill>
                  <a:schemeClr val="accent1"/>
                </a:solidFill>
                <a:latin typeface="Founders Grotesk Regular"/>
                <a:ea typeface="Founders Grotesk Regular"/>
                <a:cs typeface="Founders Grotesk Regular"/>
                <a:sym typeface="Founders Grotesk"/>
              </a:defRPr>
            </a:lvl1pPr>
            <a:lvl2pPr marL="209560" indent="19051" defTabSz="412771">
              <a:lnSpc>
                <a:spcPct val="80000"/>
              </a:lnSpc>
              <a:spcBef>
                <a:spcPts val="0"/>
              </a:spcBef>
              <a:buClrTx/>
              <a:buSzTx/>
              <a:buFontTx/>
              <a:buNone/>
              <a:defRPr sz="6000" spc="-60">
                <a:solidFill>
                  <a:schemeClr val="accent1"/>
                </a:solidFill>
                <a:latin typeface="Founders Grotesk Regular"/>
                <a:ea typeface="Founders Grotesk Regular"/>
                <a:cs typeface="Founders Grotesk Regular"/>
                <a:sym typeface="Founders Grotesk"/>
              </a:defRPr>
            </a:lvl2pPr>
            <a:lvl3pPr marL="209560" indent="247662" defTabSz="412771">
              <a:lnSpc>
                <a:spcPct val="80000"/>
              </a:lnSpc>
              <a:spcBef>
                <a:spcPts val="0"/>
              </a:spcBef>
              <a:buClrTx/>
              <a:buSzTx/>
              <a:buFontTx/>
              <a:buNone/>
              <a:defRPr sz="6000" spc="-60">
                <a:solidFill>
                  <a:schemeClr val="accent1"/>
                </a:solidFill>
                <a:latin typeface="Founders Grotesk Regular"/>
                <a:ea typeface="Founders Grotesk Regular"/>
                <a:cs typeface="Founders Grotesk Regular"/>
                <a:sym typeface="Founders Grotesk"/>
              </a:defRPr>
            </a:lvl3pPr>
            <a:lvl4pPr marL="209560" indent="476274" defTabSz="412771">
              <a:lnSpc>
                <a:spcPct val="80000"/>
              </a:lnSpc>
              <a:spcBef>
                <a:spcPts val="0"/>
              </a:spcBef>
              <a:buClrTx/>
              <a:buSzTx/>
              <a:buFontTx/>
              <a:buNone/>
              <a:defRPr sz="6000" spc="-60">
                <a:solidFill>
                  <a:schemeClr val="accent1"/>
                </a:solidFill>
                <a:latin typeface="Founders Grotesk Regular"/>
                <a:ea typeface="Founders Grotesk Regular"/>
                <a:cs typeface="Founders Grotesk Regular"/>
                <a:sym typeface="Founders Grotesk"/>
              </a:defRPr>
            </a:lvl4pPr>
            <a:lvl5pPr marL="209560" indent="704885" defTabSz="412771">
              <a:lnSpc>
                <a:spcPct val="80000"/>
              </a:lnSpc>
              <a:spcBef>
                <a:spcPts val="0"/>
              </a:spcBef>
              <a:buClrTx/>
              <a:buSzTx/>
              <a:buFontTx/>
              <a:buNone/>
              <a:defRPr sz="6000" spc="-60">
                <a:solidFill>
                  <a:schemeClr val="accent1"/>
                </a:solidFill>
                <a:latin typeface="Founders Grotesk Regular"/>
                <a:ea typeface="Founders Grotesk Regular"/>
                <a:cs typeface="Founders Grotesk Regular"/>
                <a:sym typeface="Founders Grotesk"/>
              </a:defRPr>
            </a:lvl5pPr>
          </a:lstStyle>
          <a:p>
            <a:r>
              <a:t>“Notable Quote”</a:t>
            </a:r>
          </a:p>
          <a:p>
            <a:pPr lvl="1"/>
            <a:endParaRPr/>
          </a:p>
          <a:p>
            <a:pPr lvl="2"/>
            <a:endParaRPr/>
          </a:p>
          <a:p>
            <a:pPr lvl="3"/>
            <a:endParaRPr/>
          </a:p>
          <a:p>
            <a:pPr lvl="4"/>
            <a:endParaRPr/>
          </a:p>
        </p:txBody>
      </p:sp>
      <p:sp>
        <p:nvSpPr>
          <p:cNvPr id="138" name="Slide Number"/>
          <p:cNvSpPr txBox="1">
            <a:spLocks noGrp="1"/>
          </p:cNvSpPr>
          <p:nvPr>
            <p:ph type="sldNum" sz="quarter" idx="2"/>
          </p:nvPr>
        </p:nvSpPr>
        <p:spPr>
          <a:xfrm>
            <a:off x="11582052" y="6093688"/>
            <a:ext cx="319576" cy="318036"/>
          </a:xfrm>
          <a:prstGeom prst="rect">
            <a:avLst/>
          </a:prstGeom>
        </p:spPr>
        <p:txBody>
          <a:bodyPr anchor="b"/>
          <a:lstStyle>
            <a:lvl1pPr defTabSz="412771">
              <a:lnSpc>
                <a:spcPct val="100000"/>
              </a:lnSpc>
              <a:defRPr sz="1400" spc="14">
                <a:solidFill>
                  <a:srgbClr val="000000"/>
                </a:solidFill>
                <a:latin typeface="Founders Grotesk Cond Bold"/>
                <a:ea typeface="Founders Grotesk Cond Bold"/>
                <a:cs typeface="Founders Grotesk Cond Bold"/>
                <a:sym typeface="Founders Grotesk Condensed"/>
              </a:defRPr>
            </a:lvl1pPr>
          </a:lstStyle>
          <a:p>
            <a:fld id="{86CB4B4D-7CA3-9044-876B-883B54F8677D}" type="slidenum">
              <a:t>‹#›</a:t>
            </a:fld>
            <a:endParaRPr/>
          </a:p>
        </p:txBody>
      </p:sp>
    </p:spTree>
    <p:extLst>
      <p:ext uri="{BB962C8B-B14F-4D97-AF65-F5344CB8AC3E}">
        <p14:creationId xmlns:p14="http://schemas.microsoft.com/office/powerpoint/2010/main" val="3030402386"/>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163" name="Slide Number"/>
          <p:cNvSpPr txBox="1">
            <a:spLocks noGrp="1"/>
          </p:cNvSpPr>
          <p:nvPr>
            <p:ph type="sldNum" sz="quarter" idx="2"/>
          </p:nvPr>
        </p:nvSpPr>
        <p:spPr>
          <a:xfrm>
            <a:off x="11582052" y="6093688"/>
            <a:ext cx="319576" cy="318036"/>
          </a:xfrm>
          <a:prstGeom prst="rect">
            <a:avLst/>
          </a:prstGeom>
        </p:spPr>
        <p:txBody>
          <a:bodyPr anchor="b"/>
          <a:lstStyle>
            <a:lvl1pPr defTabSz="412771">
              <a:lnSpc>
                <a:spcPct val="100000"/>
              </a:lnSpc>
              <a:defRPr sz="1400" spc="14">
                <a:solidFill>
                  <a:srgbClr val="000000"/>
                </a:solidFill>
                <a:latin typeface="Founders Grotesk Cond Bold"/>
                <a:ea typeface="Founders Grotesk Cond Bold"/>
                <a:cs typeface="Founders Grotesk Cond Bold"/>
                <a:sym typeface="Founders Grotesk Condensed"/>
              </a:defRPr>
            </a:lvl1pPr>
          </a:lstStyle>
          <a:p>
            <a:fld id="{86CB4B4D-7CA3-9044-876B-883B54F8677D}" type="slidenum">
              <a:t>‹#›</a:t>
            </a:fld>
            <a:endParaRPr/>
          </a:p>
        </p:txBody>
      </p:sp>
    </p:spTree>
    <p:extLst>
      <p:ext uri="{BB962C8B-B14F-4D97-AF65-F5344CB8AC3E}">
        <p14:creationId xmlns:p14="http://schemas.microsoft.com/office/powerpoint/2010/main" val="1597458754"/>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name="1_Blank">
    <p:bg>
      <p:bgPr>
        <a:solidFill>
          <a:srgbClr val="000000"/>
        </a:solidFill>
        <a:effectLst/>
      </p:bgPr>
    </p:bg>
    <p:spTree>
      <p:nvGrpSpPr>
        <p:cNvPr id="1" name=""/>
        <p:cNvGrpSpPr/>
        <p:nvPr/>
      </p:nvGrpSpPr>
      <p:grpSpPr>
        <a:xfrm>
          <a:off x="0" y="0"/>
          <a:ext cx="0" cy="0"/>
          <a:chOff x="0" y="0"/>
          <a:chExt cx="0" cy="0"/>
        </a:xfrm>
      </p:grpSpPr>
      <p:sp>
        <p:nvSpPr>
          <p:cNvPr id="170" name="Slide Number"/>
          <p:cNvSpPr txBox="1">
            <a:spLocks noGrp="1"/>
          </p:cNvSpPr>
          <p:nvPr>
            <p:ph type="sldNum" sz="quarter" idx="2"/>
          </p:nvPr>
        </p:nvSpPr>
        <p:spPr>
          <a:xfrm>
            <a:off x="5971050" y="6486708"/>
            <a:ext cx="243656" cy="241092"/>
          </a:xfrm>
          <a:prstGeom prst="rect">
            <a:avLst/>
          </a:prstGeom>
        </p:spPr>
        <p:txBody>
          <a:bodyPr anchor="b"/>
          <a:lstStyle>
            <a:lvl1pPr algn="ctr" defTabSz="292115">
              <a:lnSpc>
                <a:spcPct val="100000"/>
              </a:lnSpc>
              <a:defRPr sz="9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1096306052"/>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1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12871895"/>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184" name="Slide Number"/>
          <p:cNvSpPr txBox="1">
            <a:spLocks noGrp="1"/>
          </p:cNvSpPr>
          <p:nvPr>
            <p:ph type="sldNum" sz="quarter" idx="2"/>
          </p:nvPr>
        </p:nvSpPr>
        <p:spPr>
          <a:xfrm>
            <a:off x="10272606" y="6545460"/>
            <a:ext cx="285310" cy="282744"/>
          </a:xfrm>
          <a:prstGeom prst="rect">
            <a:avLst/>
          </a:prstGeom>
        </p:spPr>
        <p:txBody>
          <a:bodyPr lIns="71425" tIns="71425" rIns="71425" bIns="71425"/>
          <a:lstStyle>
            <a:lvl1pPr>
              <a:lnSpc>
                <a:spcPct val="100000"/>
              </a:lnSpc>
              <a:defRPr sz="900" b="1">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2145760907"/>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name="3_Blank">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1" name="Slide Number"/>
          <p:cNvSpPr txBox="1">
            <a:spLocks noGrp="1"/>
          </p:cNvSpPr>
          <p:nvPr>
            <p:ph type="sldNum" sz="quarter" idx="2"/>
          </p:nvPr>
        </p:nvSpPr>
        <p:spPr>
          <a:xfrm>
            <a:off x="10272580" y="6545461"/>
            <a:ext cx="285335" cy="282769"/>
          </a:xfrm>
          <a:prstGeom prst="rect">
            <a:avLst/>
          </a:prstGeom>
        </p:spPr>
        <p:txBody>
          <a:bodyPr lIns="71437" tIns="71437" rIns="71437" bIns="71437"/>
          <a:lstStyle>
            <a:lvl1pPr defTabSz="410787">
              <a:lnSpc>
                <a:spcPct val="100000"/>
              </a:lnSpc>
              <a:defRPr sz="900" b="1">
                <a:solidFill>
                  <a:srgbClr val="FFFFFF">
                    <a:alpha val="70000"/>
                  </a:srgbClr>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3948968972"/>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name="3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1" name="Slide Number"/>
          <p:cNvSpPr txBox="1">
            <a:spLocks noGrp="1"/>
          </p:cNvSpPr>
          <p:nvPr>
            <p:ph type="sldNum" sz="quarter" idx="2"/>
          </p:nvPr>
        </p:nvSpPr>
        <p:spPr>
          <a:xfrm>
            <a:off x="10272580" y="6545461"/>
            <a:ext cx="285335" cy="282769"/>
          </a:xfrm>
          <a:prstGeom prst="rect">
            <a:avLst/>
          </a:prstGeom>
        </p:spPr>
        <p:txBody>
          <a:bodyPr lIns="71437" tIns="71437" rIns="71437" bIns="71437"/>
          <a:lstStyle>
            <a:lvl1pPr defTabSz="410787">
              <a:lnSpc>
                <a:spcPct val="100000"/>
              </a:lnSpc>
              <a:defRPr sz="900" b="1">
                <a:solidFill>
                  <a:srgbClr val="FFFFFF">
                    <a:alpha val="70000"/>
                  </a:srgbClr>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3948968972"/>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x">
  <p:cSld name="1_Title &amp; Bullets">
    <p:bg>
      <p:bgPr>
        <a:solidFill>
          <a:srgbClr val="000000"/>
        </a:solidFill>
        <a:effectLst/>
      </p:bgPr>
    </p:bg>
    <p:spTree>
      <p:nvGrpSpPr>
        <p:cNvPr id="1" name=""/>
        <p:cNvGrpSpPr/>
        <p:nvPr/>
      </p:nvGrpSpPr>
      <p:grpSpPr>
        <a:xfrm>
          <a:off x="0" y="0"/>
          <a:ext cx="0" cy="0"/>
          <a:chOff x="0" y="0"/>
          <a:chExt cx="0" cy="0"/>
        </a:xfrm>
      </p:grpSpPr>
      <p:sp>
        <p:nvSpPr>
          <p:cNvPr id="198" name="Title Text"/>
          <p:cNvSpPr txBox="1">
            <a:spLocks noGrp="1"/>
          </p:cNvSpPr>
          <p:nvPr>
            <p:ph type="title"/>
          </p:nvPr>
        </p:nvSpPr>
        <p:spPr>
          <a:xfrm>
            <a:off x="844550" y="177800"/>
            <a:ext cx="10502900" cy="1143000"/>
          </a:xfrm>
          <a:prstGeom prst="rect">
            <a:avLst/>
          </a:prstGeom>
        </p:spPr>
        <p:txBody>
          <a:bodyPr anchor="ctr"/>
          <a:lstStyle>
            <a:lvl1pPr algn="ctr" defTabSz="412771">
              <a:lnSpc>
                <a:spcPct val="100000"/>
              </a:lnSpc>
              <a:spcBef>
                <a:spcPts val="0"/>
              </a:spcBef>
              <a:defRPr sz="5600">
                <a:solidFill>
                  <a:srgbClr val="FFFFFF"/>
                </a:solidFill>
                <a:latin typeface="Helvetica Neue Medium"/>
                <a:ea typeface="Helvetica Neue Medium"/>
                <a:cs typeface="Helvetica Neue Medium"/>
                <a:sym typeface="Helvetica Neue Medium"/>
              </a:defRPr>
            </a:lvl1pPr>
          </a:lstStyle>
          <a:p>
            <a:r>
              <a:t>Title Text</a:t>
            </a:r>
          </a:p>
        </p:txBody>
      </p:sp>
      <p:sp>
        <p:nvSpPr>
          <p:cNvPr id="199" name="Body Level One…"/>
          <p:cNvSpPr txBox="1">
            <a:spLocks noGrp="1"/>
          </p:cNvSpPr>
          <p:nvPr>
            <p:ph type="body" idx="1"/>
          </p:nvPr>
        </p:nvSpPr>
        <p:spPr>
          <a:xfrm>
            <a:off x="844550" y="1574800"/>
            <a:ext cx="10502900" cy="4648200"/>
          </a:xfrm>
          <a:prstGeom prst="rect">
            <a:avLst/>
          </a:prstGeom>
        </p:spPr>
        <p:txBody>
          <a:bodyPr anchor="ctr"/>
          <a:lstStyle>
            <a:lvl1pPr marL="317516" indent="-317516" defTabSz="412771">
              <a:spcBef>
                <a:spcPts val="2950"/>
              </a:spcBef>
              <a:buClrTx/>
              <a:buSzPct val="125000"/>
              <a:buFontTx/>
              <a:buChar char="•"/>
              <a:defRPr>
                <a:solidFill>
                  <a:srgbClr val="FFFFFF"/>
                </a:solidFill>
                <a:latin typeface="Helvetica Neue"/>
                <a:ea typeface="Helvetica Neue"/>
                <a:cs typeface="Helvetica Neue"/>
                <a:sym typeface="Helvetica Neue"/>
              </a:defRPr>
            </a:lvl1pPr>
            <a:lvl2pPr marL="635032" indent="-317516" defTabSz="412771">
              <a:spcBef>
                <a:spcPts val="2950"/>
              </a:spcBef>
              <a:buClrTx/>
              <a:buSzPct val="125000"/>
              <a:buFontTx/>
              <a:buChar char="•"/>
              <a:defRPr>
                <a:solidFill>
                  <a:srgbClr val="FFFFFF"/>
                </a:solidFill>
                <a:latin typeface="Helvetica Neue"/>
                <a:ea typeface="Helvetica Neue"/>
                <a:cs typeface="Helvetica Neue"/>
                <a:sym typeface="Helvetica Neue"/>
              </a:defRPr>
            </a:lvl2pPr>
            <a:lvl3pPr marL="952548" indent="-317516" defTabSz="412771">
              <a:spcBef>
                <a:spcPts val="2950"/>
              </a:spcBef>
              <a:buClrTx/>
              <a:buSzPct val="125000"/>
              <a:buFontTx/>
              <a:buChar char="•"/>
              <a:defRPr>
                <a:solidFill>
                  <a:srgbClr val="FFFFFF"/>
                </a:solidFill>
                <a:latin typeface="Helvetica Neue"/>
                <a:ea typeface="Helvetica Neue"/>
                <a:cs typeface="Helvetica Neue"/>
                <a:sym typeface="Helvetica Neue"/>
              </a:defRPr>
            </a:lvl3pPr>
            <a:lvl4pPr marL="1270064" indent="-317516" defTabSz="412771">
              <a:spcBef>
                <a:spcPts val="2950"/>
              </a:spcBef>
              <a:buClrTx/>
              <a:buSzPct val="125000"/>
              <a:buFontTx/>
              <a:buChar char="•"/>
              <a:defRPr>
                <a:solidFill>
                  <a:srgbClr val="FFFFFF"/>
                </a:solidFill>
                <a:latin typeface="Helvetica Neue"/>
                <a:ea typeface="Helvetica Neue"/>
                <a:cs typeface="Helvetica Neue"/>
                <a:sym typeface="Helvetica Neue"/>
              </a:defRPr>
            </a:lvl4pPr>
            <a:lvl5pPr marL="1587579" indent="-317516" defTabSz="412771">
              <a:spcBef>
                <a:spcPts val="2950"/>
              </a:spcBef>
              <a:buClrTx/>
              <a:buSzPct val="125000"/>
              <a:buFontTx/>
              <a:buChar char="•"/>
              <a:defRPr>
                <a:solidFill>
                  <a:srgbClr val="FFFFFF"/>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00" name="Slide Number"/>
          <p:cNvSpPr txBox="1">
            <a:spLocks noGrp="1"/>
          </p:cNvSpPr>
          <p:nvPr>
            <p:ph type="sldNum" sz="quarter" idx="2"/>
          </p:nvPr>
        </p:nvSpPr>
        <p:spPr>
          <a:xfrm>
            <a:off x="5950159" y="6540500"/>
            <a:ext cx="285336" cy="287258"/>
          </a:xfrm>
          <a:prstGeom prst="rect">
            <a:avLst/>
          </a:prstGeom>
        </p:spPr>
        <p:txBody>
          <a:bodyPr/>
          <a:lstStyle>
            <a:lvl1pPr algn="ctr" defTabSz="412771">
              <a:lnSpc>
                <a:spcPct val="100000"/>
              </a:lnSpc>
              <a:defRPr sz="1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27331021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5465321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FA9657-3D73-4F67-A9A0-8CE2D03DED7C}" type="datetime1">
              <a:rPr lang="en-US" smtClean="0"/>
              <a:t>11/10/2023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141336425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x">
  <p:cSld name="2_Title &amp; Bullets">
    <p:bg>
      <p:bgPr>
        <a:solidFill>
          <a:srgbClr val="000000"/>
        </a:solidFill>
        <a:effectLst/>
      </p:bgPr>
    </p:bg>
    <p:spTree>
      <p:nvGrpSpPr>
        <p:cNvPr id="1" name=""/>
        <p:cNvGrpSpPr/>
        <p:nvPr/>
      </p:nvGrpSpPr>
      <p:grpSpPr>
        <a:xfrm>
          <a:off x="0" y="0"/>
          <a:ext cx="0" cy="0"/>
          <a:chOff x="0" y="0"/>
          <a:chExt cx="0" cy="0"/>
        </a:xfrm>
      </p:grpSpPr>
      <p:sp>
        <p:nvSpPr>
          <p:cNvPr id="207" name="Title Text"/>
          <p:cNvSpPr txBox="1">
            <a:spLocks noGrp="1"/>
          </p:cNvSpPr>
          <p:nvPr>
            <p:ph type="title"/>
          </p:nvPr>
        </p:nvSpPr>
        <p:spPr>
          <a:xfrm>
            <a:off x="2193728" y="178594"/>
            <a:ext cx="7804547" cy="1518048"/>
          </a:xfrm>
          <a:prstGeom prst="rect">
            <a:avLst/>
          </a:prstGeom>
        </p:spPr>
        <p:txBody>
          <a:bodyPr lIns="71437" tIns="71437" rIns="71437" bIns="71437" anchor="ctr"/>
          <a:lstStyle>
            <a:lvl1pPr algn="ctr" defTabSz="410787">
              <a:lnSpc>
                <a:spcPct val="100000"/>
              </a:lnSpc>
              <a:spcBef>
                <a:spcPts val="0"/>
              </a:spcBef>
              <a:defRPr sz="5600">
                <a:solidFill>
                  <a:srgbClr val="FFFFFF"/>
                </a:solidFill>
                <a:latin typeface="Helvetica Neue Medium"/>
                <a:ea typeface="Helvetica Neue Medium"/>
                <a:cs typeface="Helvetica Neue Medium"/>
                <a:sym typeface="Helvetica Neue Medium"/>
              </a:defRPr>
            </a:lvl1pPr>
          </a:lstStyle>
          <a:p>
            <a:r>
              <a:t>Title Text</a:t>
            </a:r>
          </a:p>
        </p:txBody>
      </p:sp>
      <p:sp>
        <p:nvSpPr>
          <p:cNvPr id="208" name="Body Level One…"/>
          <p:cNvSpPr txBox="1">
            <a:spLocks noGrp="1"/>
          </p:cNvSpPr>
          <p:nvPr>
            <p:ph type="body" idx="1"/>
          </p:nvPr>
        </p:nvSpPr>
        <p:spPr>
          <a:xfrm>
            <a:off x="2193728" y="1821656"/>
            <a:ext cx="7804547" cy="4420196"/>
          </a:xfrm>
          <a:prstGeom prst="rect">
            <a:avLst/>
          </a:prstGeom>
        </p:spPr>
        <p:txBody>
          <a:bodyPr lIns="71437" tIns="71437" rIns="71437" bIns="71437" anchor="ctr"/>
          <a:lstStyle>
            <a:lvl1pPr marL="305609" indent="-305609" defTabSz="410787">
              <a:spcBef>
                <a:spcPts val="2950"/>
              </a:spcBef>
              <a:buClrTx/>
              <a:buSzPct val="145000"/>
              <a:buFontTx/>
              <a:buChar char="•"/>
              <a:defRPr sz="2200">
                <a:solidFill>
                  <a:srgbClr val="FFFFFF"/>
                </a:solidFill>
                <a:latin typeface="Helvetica Neue"/>
                <a:ea typeface="Helvetica Neue"/>
                <a:cs typeface="Helvetica Neue"/>
                <a:sym typeface="Helvetica Neue"/>
              </a:defRPr>
            </a:lvl1pPr>
            <a:lvl2pPr marL="527870" indent="-305609" defTabSz="410787">
              <a:spcBef>
                <a:spcPts val="2950"/>
              </a:spcBef>
              <a:buClrTx/>
              <a:buSzPct val="145000"/>
              <a:buFontTx/>
              <a:buChar char="•"/>
              <a:defRPr sz="2200">
                <a:solidFill>
                  <a:srgbClr val="FFFFFF"/>
                </a:solidFill>
                <a:latin typeface="Helvetica Neue"/>
                <a:ea typeface="Helvetica Neue"/>
                <a:cs typeface="Helvetica Neue"/>
                <a:sym typeface="Helvetica Neue"/>
              </a:defRPr>
            </a:lvl2pPr>
            <a:lvl3pPr marL="750132" indent="-305609" defTabSz="410787">
              <a:spcBef>
                <a:spcPts val="2950"/>
              </a:spcBef>
              <a:buClrTx/>
              <a:buSzPct val="145000"/>
              <a:buFontTx/>
              <a:buChar char="•"/>
              <a:defRPr sz="2200">
                <a:solidFill>
                  <a:srgbClr val="FFFFFF"/>
                </a:solidFill>
                <a:latin typeface="Helvetica Neue"/>
                <a:ea typeface="Helvetica Neue"/>
                <a:cs typeface="Helvetica Neue"/>
                <a:sym typeface="Helvetica Neue"/>
              </a:defRPr>
            </a:lvl3pPr>
            <a:lvl4pPr marL="972393" indent="-305609" defTabSz="410787">
              <a:spcBef>
                <a:spcPts val="2950"/>
              </a:spcBef>
              <a:buClrTx/>
              <a:buSzPct val="145000"/>
              <a:buFontTx/>
              <a:buChar char="•"/>
              <a:defRPr sz="2200">
                <a:solidFill>
                  <a:srgbClr val="FFFFFF"/>
                </a:solidFill>
                <a:latin typeface="Helvetica Neue"/>
                <a:ea typeface="Helvetica Neue"/>
                <a:cs typeface="Helvetica Neue"/>
                <a:sym typeface="Helvetica Neue"/>
              </a:defRPr>
            </a:lvl4pPr>
            <a:lvl5pPr marL="1194654" indent="-305609" defTabSz="410787">
              <a:spcBef>
                <a:spcPts val="2950"/>
              </a:spcBef>
              <a:buClrTx/>
              <a:buSzPct val="145000"/>
              <a:buFontTx/>
              <a:buChar char="•"/>
              <a:defRPr sz="2200">
                <a:solidFill>
                  <a:srgbClr val="FFFFFF"/>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09" name="Slide Number"/>
          <p:cNvSpPr txBox="1">
            <a:spLocks noGrp="1"/>
          </p:cNvSpPr>
          <p:nvPr>
            <p:ph type="sldNum" sz="quarter" idx="2"/>
          </p:nvPr>
        </p:nvSpPr>
        <p:spPr>
          <a:xfrm>
            <a:off x="5938130" y="6536532"/>
            <a:ext cx="310983" cy="313546"/>
          </a:xfrm>
          <a:prstGeom prst="rect">
            <a:avLst/>
          </a:prstGeom>
        </p:spPr>
        <p:txBody>
          <a:bodyPr lIns="71437" tIns="71437" rIns="71437" bIns="71437"/>
          <a:lstStyle>
            <a:lvl1pPr algn="ctr" defTabSz="410787">
              <a:lnSpc>
                <a:spcPct val="100000"/>
              </a:lnSpc>
              <a:defRPr sz="11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41743583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B8406C-B841-4507-94E2-1D66353FE41E}" type="datetime1">
              <a:rPr lang="en-US" smtClean="0"/>
              <a:t>11/10/2023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22229420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67AA58-8A2E-4B73-9081-9F27E19C3D20}" type="datetime1">
              <a:rPr lang="en-US" smtClean="0"/>
              <a:t>11/10/2023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42136598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6FF4B6-6D29-4857-A1DB-9CEEBADBCE04}" type="datetime1">
              <a:rPr lang="en-US" smtClean="0"/>
              <a:t>11/10/2023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4784445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CC970B-AC97-4C9F-866D-A103CCBCA88F}" type="datetime1">
              <a:rPr lang="en-US" smtClean="0"/>
              <a:t>11/10/2023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448811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25A094-DFA8-4889-8176-C99620B722D9}" type="datetime1">
              <a:rPr lang="en-US" smtClean="0"/>
              <a:t>11/10/2023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5126795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A946E1-2218-4D99-BBFC-B153310C1F00}" type="datetime1">
              <a:rPr lang="en-US" smtClean="0"/>
              <a:t>11/10/2023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3447347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3CC28C-DD5E-4084-B129-E4FE0766A4CA}" type="datetime1">
              <a:rPr lang="en-US" smtClean="0"/>
              <a:t>11/10/2023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37935036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E80974-9BF0-4D28-A3C0-8672D15D9C86}" type="datetime1">
              <a:rPr lang="en-US" smtClean="0"/>
              <a:t>11/10/2023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5956432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F59921-0087-4216-B61A-B775A9F2BEB0}" type="datetime1">
              <a:rPr lang="en-US" smtClean="0"/>
              <a:t>11/10/2023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3576424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8DB69-951B-48AC-976A-F26CBB154837}" type="datetime1">
              <a:rPr lang="en-US" smtClean="0"/>
              <a:t>11/10/2023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41659297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34B7E0-66B5-4FA9-8A64-86E1096401D5}" type="datetime1">
              <a:rPr lang="en-US" smtClean="0"/>
              <a:t>11/10/2023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19746148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9062A0-1C2F-4962-B7E9-ACF77679BBD6}" type="datetime1">
              <a:rPr lang="en-US" smtClean="0"/>
              <a:t>11/10/2023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7149475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3A8E2C-B5DD-4AF8-9451-CC27A2CBA0F1}" type="datetime1">
              <a:rPr lang="en-US" smtClean="0"/>
              <a:t>11/10/2023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33579563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2166AC-F282-4217-9567-DC3B1D53A28D}" type="datetime1">
              <a:rPr lang="en-US" smtClean="0"/>
              <a:t>11/10/2023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1718157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73F765-0E74-40FF-A4CA-CFA475CC7509}" type="datetime1">
              <a:rPr lang="en-US" smtClean="0"/>
              <a:t>11/10/2023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32227127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7516EC-391A-41EF-ADFC-D5155D588C6C}" type="datetime1">
              <a:rPr lang="en-US" smtClean="0"/>
              <a:t>11/10/2023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26757551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620513-BAD1-423C-B585-14AE5A2CEEB5}" type="datetime1">
              <a:rPr lang="en-US" smtClean="0"/>
              <a:t>11/10/2023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6213661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1B3EBD-847A-4BAA-B0ED-38C706F1274F}" type="datetime1">
              <a:rPr lang="en-US" smtClean="0"/>
              <a:t>11/10/2023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32872134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A14475-4425-422E-904B-0153A2A14CBF}" type="datetime1">
              <a:rPr lang="en-US" smtClean="0"/>
              <a:t>11/10/2023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1158966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A7B6F60-76B0-48ED-9A9C-983A717B425C}" type="datetime1">
              <a:rPr lang="en-US" smtClean="0"/>
              <a:t>11/10/2023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16774444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512EA4-96D9-4767-972A-EA334737A015}" type="datetime1">
              <a:rPr lang="en-US" smtClean="0"/>
              <a:t>11/10/2023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29215625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264D8C-9B1C-4DDE-999D-771D7C98AF25}" type="datetime1">
              <a:rPr lang="en-US" smtClean="0"/>
              <a:t>11/10/2023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2537046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4ECF8D-7EC9-44B4-BCB3-3DFBBB51373F}" type="datetime1">
              <a:rPr lang="en-US" smtClean="0"/>
              <a:t>11/10/2023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18992499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FA9657-3D73-4F67-A9A0-8CE2D03DED7C}" type="datetime1">
              <a:rPr lang="en-US" smtClean="0"/>
              <a:t>11/10/2023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14133642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B8406C-B841-4507-94E2-1D66353FE41E}" type="datetime1">
              <a:rPr lang="en-US" smtClean="0"/>
              <a:t>11/10/2023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22229420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67AA58-8A2E-4B73-9081-9F27E19C3D20}" type="datetime1">
              <a:rPr lang="en-US" smtClean="0"/>
              <a:t>11/10/2023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42136598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6FF4B6-6D29-4857-A1DB-9CEEBADBCE04}" type="datetime1">
              <a:rPr lang="en-US" smtClean="0"/>
              <a:t>11/10/2023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4784445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CC970B-AC97-4C9F-866D-A103CCBCA88F}" type="datetime1">
              <a:rPr lang="en-US" smtClean="0"/>
              <a:t>11/10/2023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448811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25A094-DFA8-4889-8176-C99620B722D9}" type="datetime1">
              <a:rPr lang="en-US" smtClean="0"/>
              <a:t>11/10/2023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512679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A946E1-2218-4D99-BBFC-B153310C1F00}" type="datetime1">
              <a:rPr lang="en-US" smtClean="0"/>
              <a:t>11/10/2023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3447347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3CC28C-DD5E-4084-B129-E4FE0766A4CA}" type="datetime1">
              <a:rPr lang="en-US" smtClean="0"/>
              <a:t>11/10/2023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37935036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112969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026420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348375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842282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315689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069848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43746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45111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53700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07773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006272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539355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233899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162511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831609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34657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4010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7.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18" Type="http://schemas.openxmlformats.org/officeDocument/2006/relationships/slideLayout" Target="../slideLayouts/slideLayout210.xml"/><Relationship Id="rId3" Type="http://schemas.openxmlformats.org/officeDocument/2006/relationships/slideLayout" Target="../slideLayouts/slideLayout195.xml"/><Relationship Id="rId21" Type="http://schemas.openxmlformats.org/officeDocument/2006/relationships/slideLayout" Target="../slideLayouts/slideLayout213.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 Type="http://schemas.openxmlformats.org/officeDocument/2006/relationships/slideLayout" Target="../slideLayouts/slideLayout194.xml"/><Relationship Id="rId16" Type="http://schemas.openxmlformats.org/officeDocument/2006/relationships/slideLayout" Target="../slideLayouts/slideLayout208.xml"/><Relationship Id="rId20" Type="http://schemas.openxmlformats.org/officeDocument/2006/relationships/slideLayout" Target="../slideLayouts/slideLayout212.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23" Type="http://schemas.openxmlformats.org/officeDocument/2006/relationships/theme" Target="../theme/theme18.xml"/><Relationship Id="rId10" Type="http://schemas.openxmlformats.org/officeDocument/2006/relationships/slideLayout" Target="../slideLayouts/slideLayout202.xml"/><Relationship Id="rId19" Type="http://schemas.openxmlformats.org/officeDocument/2006/relationships/slideLayout" Target="../slideLayouts/slideLayout211.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 Id="rId22" Type="http://schemas.openxmlformats.org/officeDocument/2006/relationships/slideLayout" Target="../slideLayouts/slideLayout21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19.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jpe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theme" Target="../theme/theme20.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18" Type="http://schemas.openxmlformats.org/officeDocument/2006/relationships/slideLayout" Target="../slideLayouts/slideLayout255.xml"/><Relationship Id="rId26" Type="http://schemas.openxmlformats.org/officeDocument/2006/relationships/slideLayout" Target="../slideLayouts/slideLayout263.xml"/><Relationship Id="rId3" Type="http://schemas.openxmlformats.org/officeDocument/2006/relationships/slideLayout" Target="../slideLayouts/slideLayout240.xml"/><Relationship Id="rId21" Type="http://schemas.openxmlformats.org/officeDocument/2006/relationships/slideLayout" Target="../slideLayouts/slideLayout258.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17" Type="http://schemas.openxmlformats.org/officeDocument/2006/relationships/slideLayout" Target="../slideLayouts/slideLayout254.xml"/><Relationship Id="rId25" Type="http://schemas.openxmlformats.org/officeDocument/2006/relationships/slideLayout" Target="../slideLayouts/slideLayout262.xml"/><Relationship Id="rId2" Type="http://schemas.openxmlformats.org/officeDocument/2006/relationships/slideLayout" Target="../slideLayouts/slideLayout239.xml"/><Relationship Id="rId16" Type="http://schemas.openxmlformats.org/officeDocument/2006/relationships/slideLayout" Target="../slideLayouts/slideLayout253.xml"/><Relationship Id="rId20" Type="http://schemas.openxmlformats.org/officeDocument/2006/relationships/slideLayout" Target="../slideLayouts/slideLayout257.xml"/><Relationship Id="rId29" Type="http://schemas.openxmlformats.org/officeDocument/2006/relationships/slideLayout" Target="../slideLayouts/slideLayout266.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24" Type="http://schemas.openxmlformats.org/officeDocument/2006/relationships/slideLayout" Target="../slideLayouts/slideLayout261.xml"/><Relationship Id="rId5" Type="http://schemas.openxmlformats.org/officeDocument/2006/relationships/slideLayout" Target="../slideLayouts/slideLayout242.xml"/><Relationship Id="rId15" Type="http://schemas.openxmlformats.org/officeDocument/2006/relationships/slideLayout" Target="../slideLayouts/slideLayout252.xml"/><Relationship Id="rId23" Type="http://schemas.openxmlformats.org/officeDocument/2006/relationships/slideLayout" Target="../slideLayouts/slideLayout260.xml"/><Relationship Id="rId28" Type="http://schemas.openxmlformats.org/officeDocument/2006/relationships/slideLayout" Target="../slideLayouts/slideLayout265.xml"/><Relationship Id="rId10" Type="http://schemas.openxmlformats.org/officeDocument/2006/relationships/slideLayout" Target="../slideLayouts/slideLayout247.xml"/><Relationship Id="rId19" Type="http://schemas.openxmlformats.org/officeDocument/2006/relationships/slideLayout" Target="../slideLayouts/slideLayout256.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 Id="rId22" Type="http://schemas.openxmlformats.org/officeDocument/2006/relationships/slideLayout" Target="../slideLayouts/slideLayout259.xml"/><Relationship Id="rId27" Type="http://schemas.openxmlformats.org/officeDocument/2006/relationships/slideLayout" Target="../slideLayouts/slideLayout264.xml"/><Relationship Id="rId30"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2.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slideLayout" Target="../slideLayouts/slideLayout290.xml"/><Relationship Id="rId18" Type="http://schemas.openxmlformats.org/officeDocument/2006/relationships/slideLayout" Target="../slideLayouts/slideLayout295.xml"/><Relationship Id="rId3" Type="http://schemas.openxmlformats.org/officeDocument/2006/relationships/slideLayout" Target="../slideLayouts/slideLayout280.xml"/><Relationship Id="rId21" Type="http://schemas.openxmlformats.org/officeDocument/2006/relationships/slideLayout" Target="../slideLayouts/slideLayout298.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17" Type="http://schemas.openxmlformats.org/officeDocument/2006/relationships/slideLayout" Target="../slideLayouts/slideLayout294.xml"/><Relationship Id="rId2" Type="http://schemas.openxmlformats.org/officeDocument/2006/relationships/slideLayout" Target="../slideLayouts/slideLayout279.xml"/><Relationship Id="rId16" Type="http://schemas.openxmlformats.org/officeDocument/2006/relationships/slideLayout" Target="../slideLayouts/slideLayout293.xml"/><Relationship Id="rId20" Type="http://schemas.openxmlformats.org/officeDocument/2006/relationships/slideLayout" Target="../slideLayouts/slideLayout297.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5" Type="http://schemas.openxmlformats.org/officeDocument/2006/relationships/slideLayout" Target="../slideLayouts/slideLayout292.xml"/><Relationship Id="rId23" Type="http://schemas.openxmlformats.org/officeDocument/2006/relationships/theme" Target="../theme/theme23.xml"/><Relationship Id="rId10" Type="http://schemas.openxmlformats.org/officeDocument/2006/relationships/slideLayout" Target="../slideLayouts/slideLayout287.xml"/><Relationship Id="rId19" Type="http://schemas.openxmlformats.org/officeDocument/2006/relationships/slideLayout" Target="../slideLayouts/slideLayout296.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slideLayout" Target="../slideLayouts/slideLayout291.xml"/><Relationship Id="rId22" Type="http://schemas.openxmlformats.org/officeDocument/2006/relationships/slideLayout" Target="../slideLayouts/slideLayout29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slideLayout" Target="../slideLayouts/slideLayout312.xml"/><Relationship Id="rId18" Type="http://schemas.openxmlformats.org/officeDocument/2006/relationships/slideLayout" Target="../slideLayouts/slideLayout317.xml"/><Relationship Id="rId3" Type="http://schemas.openxmlformats.org/officeDocument/2006/relationships/slideLayout" Target="../slideLayouts/slideLayout302.xml"/><Relationship Id="rId21" Type="http://schemas.openxmlformats.org/officeDocument/2006/relationships/slideLayout" Target="../slideLayouts/slideLayout320.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17" Type="http://schemas.openxmlformats.org/officeDocument/2006/relationships/slideLayout" Target="../slideLayouts/slideLayout316.xml"/><Relationship Id="rId2" Type="http://schemas.openxmlformats.org/officeDocument/2006/relationships/slideLayout" Target="../slideLayouts/slideLayout301.xml"/><Relationship Id="rId16" Type="http://schemas.openxmlformats.org/officeDocument/2006/relationships/slideLayout" Target="../slideLayouts/slideLayout315.xml"/><Relationship Id="rId20" Type="http://schemas.openxmlformats.org/officeDocument/2006/relationships/slideLayout" Target="../slideLayouts/slideLayout319.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5" Type="http://schemas.openxmlformats.org/officeDocument/2006/relationships/slideLayout" Target="../slideLayouts/slideLayout314.xml"/><Relationship Id="rId10" Type="http://schemas.openxmlformats.org/officeDocument/2006/relationships/slideLayout" Target="../slideLayouts/slideLayout309.xml"/><Relationship Id="rId19" Type="http://schemas.openxmlformats.org/officeDocument/2006/relationships/slideLayout" Target="../slideLayouts/slideLayout318.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slideLayout" Target="../slideLayouts/slideLayout313.xml"/><Relationship Id="rId22"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323.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theme" Target="../theme/theme25.xml"/><Relationship Id="rId5" Type="http://schemas.openxmlformats.org/officeDocument/2006/relationships/slideLayout" Target="../slideLayouts/slideLayout325.xml"/><Relationship Id="rId4" Type="http://schemas.openxmlformats.org/officeDocument/2006/relationships/slideLayout" Target="../slideLayouts/slideLayout32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slideLayout" Target="../slideLayouts/slideLayout338.xml"/><Relationship Id="rId18" Type="http://schemas.openxmlformats.org/officeDocument/2006/relationships/slideLayout" Target="../slideLayouts/slideLayout343.xml"/><Relationship Id="rId26" Type="http://schemas.openxmlformats.org/officeDocument/2006/relationships/slideLayout" Target="../slideLayouts/slideLayout351.xml"/><Relationship Id="rId3" Type="http://schemas.openxmlformats.org/officeDocument/2006/relationships/slideLayout" Target="../slideLayouts/slideLayout328.xml"/><Relationship Id="rId21" Type="http://schemas.openxmlformats.org/officeDocument/2006/relationships/slideLayout" Target="../slideLayouts/slideLayout346.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17" Type="http://schemas.openxmlformats.org/officeDocument/2006/relationships/slideLayout" Target="../slideLayouts/slideLayout342.xml"/><Relationship Id="rId25" Type="http://schemas.openxmlformats.org/officeDocument/2006/relationships/slideLayout" Target="../slideLayouts/slideLayout350.xml"/><Relationship Id="rId2" Type="http://schemas.openxmlformats.org/officeDocument/2006/relationships/slideLayout" Target="../slideLayouts/slideLayout327.xml"/><Relationship Id="rId16" Type="http://schemas.openxmlformats.org/officeDocument/2006/relationships/slideLayout" Target="../slideLayouts/slideLayout341.xml"/><Relationship Id="rId20" Type="http://schemas.openxmlformats.org/officeDocument/2006/relationships/slideLayout" Target="../slideLayouts/slideLayout345.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24" Type="http://schemas.openxmlformats.org/officeDocument/2006/relationships/slideLayout" Target="../slideLayouts/slideLayout349.xml"/><Relationship Id="rId5" Type="http://schemas.openxmlformats.org/officeDocument/2006/relationships/slideLayout" Target="../slideLayouts/slideLayout330.xml"/><Relationship Id="rId15" Type="http://schemas.openxmlformats.org/officeDocument/2006/relationships/slideLayout" Target="../slideLayouts/slideLayout340.xml"/><Relationship Id="rId23" Type="http://schemas.openxmlformats.org/officeDocument/2006/relationships/slideLayout" Target="../slideLayouts/slideLayout348.xml"/><Relationship Id="rId10" Type="http://schemas.openxmlformats.org/officeDocument/2006/relationships/slideLayout" Target="../slideLayouts/slideLayout335.xml"/><Relationship Id="rId19" Type="http://schemas.openxmlformats.org/officeDocument/2006/relationships/slideLayout" Target="../slideLayouts/slideLayout344.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slideLayout" Target="../slideLayouts/slideLayout339.xml"/><Relationship Id="rId22" Type="http://schemas.openxmlformats.org/officeDocument/2006/relationships/slideLayout" Target="../slideLayouts/slideLayout347.xml"/><Relationship Id="rId27"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slideLayout" Target="../slideLayouts/slideLayout364.xml"/><Relationship Id="rId18" Type="http://schemas.openxmlformats.org/officeDocument/2006/relationships/slideLayout" Target="../slideLayouts/slideLayout369.xml"/><Relationship Id="rId3" Type="http://schemas.openxmlformats.org/officeDocument/2006/relationships/slideLayout" Target="../slideLayouts/slideLayout354.xml"/><Relationship Id="rId21" Type="http://schemas.openxmlformats.org/officeDocument/2006/relationships/slideLayout" Target="../slideLayouts/slideLayout372.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17" Type="http://schemas.openxmlformats.org/officeDocument/2006/relationships/slideLayout" Target="../slideLayouts/slideLayout368.xml"/><Relationship Id="rId25" Type="http://schemas.openxmlformats.org/officeDocument/2006/relationships/theme" Target="../theme/theme27.xml"/><Relationship Id="rId2" Type="http://schemas.openxmlformats.org/officeDocument/2006/relationships/slideLayout" Target="../slideLayouts/slideLayout353.xml"/><Relationship Id="rId16" Type="http://schemas.openxmlformats.org/officeDocument/2006/relationships/slideLayout" Target="../slideLayouts/slideLayout367.xml"/><Relationship Id="rId20" Type="http://schemas.openxmlformats.org/officeDocument/2006/relationships/slideLayout" Target="../slideLayouts/slideLayout371.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24" Type="http://schemas.openxmlformats.org/officeDocument/2006/relationships/slideLayout" Target="../slideLayouts/slideLayout375.xml"/><Relationship Id="rId5" Type="http://schemas.openxmlformats.org/officeDocument/2006/relationships/slideLayout" Target="../slideLayouts/slideLayout356.xml"/><Relationship Id="rId15" Type="http://schemas.openxmlformats.org/officeDocument/2006/relationships/slideLayout" Target="../slideLayouts/slideLayout366.xml"/><Relationship Id="rId23" Type="http://schemas.openxmlformats.org/officeDocument/2006/relationships/slideLayout" Target="../slideLayouts/slideLayout374.xml"/><Relationship Id="rId10" Type="http://schemas.openxmlformats.org/officeDocument/2006/relationships/slideLayout" Target="../slideLayouts/slideLayout361.xml"/><Relationship Id="rId19" Type="http://schemas.openxmlformats.org/officeDocument/2006/relationships/slideLayout" Target="../slideLayouts/slideLayout370.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slideLayout" Target="../slideLayouts/slideLayout365.xml"/><Relationship Id="rId22" Type="http://schemas.openxmlformats.org/officeDocument/2006/relationships/slideLayout" Target="../slideLayouts/slideLayout37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28.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slideLayout" Target="../slideLayouts/slideLayout399.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2" Type="http://schemas.openxmlformats.org/officeDocument/2006/relationships/slideLayout" Target="../slideLayouts/slideLayout388.xml"/><Relationship Id="rId16" Type="http://schemas.openxmlformats.org/officeDocument/2006/relationships/image" Target="../media/image28.png"/><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5" Type="http://schemas.openxmlformats.org/officeDocument/2006/relationships/theme" Target="../theme/theme29.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 Id="rId14" Type="http://schemas.openxmlformats.org/officeDocument/2006/relationships/slideLayout" Target="../slideLayouts/slideLayout40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6.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7.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6.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8.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3378073280"/>
      </p:ext>
    </p:extLst>
  </p:cSld>
  <p:clrMap bg1="lt1" tx1="dk1" bg2="lt2" tx2="dk2" accent1="accent1" accent2="accent2" accent3="accent3" accent4="accent4" accent5="accent5" accent6="accent6" hlink="hlink" folHlink="folHlink"/>
  <p:sldLayoutIdLst>
    <p:sldLayoutId id="2147483709" r:id="rId1"/>
    <p:sldLayoutId id="2147483702" r:id="rId2"/>
    <p:sldLayoutId id="2147483711" r:id="rId3"/>
    <p:sldLayoutId id="2147483703" r:id="rId4"/>
    <p:sldLayoutId id="2147483713" r:id="rId5"/>
    <p:sldLayoutId id="2147483700" r:id="rId6"/>
    <p:sldLayoutId id="2147483715" r:id="rId7"/>
    <p:sldLayoutId id="2147483716" r:id="rId8"/>
    <p:sldLayoutId id="2147483704" r:id="rId9"/>
    <p:sldLayoutId id="2147483705" r:id="rId10"/>
    <p:sldLayoutId id="2147483706" r:id="rId11"/>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43800564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59609990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2706527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04443884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85857191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13184951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4767176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21960931-47C0-B242-99F2-BA1A017FFB70}" type="slidenum">
              <a:rPr lang="en-US" smtClean="0"/>
              <a:t>‹#›</a:t>
            </a:fld>
            <a:endParaRPr lang="en-US"/>
          </a:p>
        </p:txBody>
      </p:sp>
    </p:spTree>
    <p:extLst>
      <p:ext uri="{BB962C8B-B14F-4D97-AF65-F5344CB8AC3E}">
        <p14:creationId xmlns:p14="http://schemas.microsoft.com/office/powerpoint/2010/main" val="2025996411"/>
      </p:ext>
    </p:extLst>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 id="2147484157" r:id="rId12"/>
    <p:sldLayoutId id="2147484158" r:id="rId13"/>
    <p:sldLayoutId id="2147484159" r:id="rId14"/>
    <p:sldLayoutId id="2147484160" r:id="rId15"/>
    <p:sldLayoutId id="2147484161" r:id="rId16"/>
    <p:sldLayoutId id="2147484162" r:id="rId17"/>
    <p:sldLayoutId id="2147484163" r:id="rId18"/>
    <p:sldLayoutId id="2147484164" r:id="rId19"/>
    <p:sldLayoutId id="2147484165" r:id="rId20"/>
    <p:sldLayoutId id="2147484166" r:id="rId21"/>
    <p:sldLayoutId id="2147484167" r:id="rId22"/>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B04B85-BC55-7441-BF46-B0B632763E15}"/>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D0A962-2309-EA46-B118-BE8A5755FA75}"/>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85D3C4-F426-6449-843B-88A1DC3D71A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45FC12-D29F-F241-8F8C-8501BB22D75D}" type="datetimeFigureOut">
              <a:rPr lang="en-US" smtClean="0"/>
              <a:t>11/10/2023</a:t>
            </a:fld>
            <a:endParaRPr lang="en-US"/>
          </a:p>
        </p:txBody>
      </p:sp>
      <p:sp>
        <p:nvSpPr>
          <p:cNvPr id="5" name="Footer Placeholder 4">
            <a:extLst>
              <a:ext uri="{FF2B5EF4-FFF2-40B4-BE49-F238E27FC236}">
                <a16:creationId xmlns:a16="http://schemas.microsoft.com/office/drawing/2014/main" id="{7DB6BE9D-6DA8-1149-89CC-5D197DAAE32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5ADE1F-119C-6D4C-B392-CFA25E4B005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18CC7-E5CB-3A49-91CC-0363D4B767A9}" type="slidenum">
              <a:rPr lang="en-US" smtClean="0"/>
              <a:t>‹#›</a:t>
            </a:fld>
            <a:endParaRPr lang="en-US"/>
          </a:p>
        </p:txBody>
      </p:sp>
    </p:spTree>
    <p:extLst>
      <p:ext uri="{BB962C8B-B14F-4D97-AF65-F5344CB8AC3E}">
        <p14:creationId xmlns:p14="http://schemas.microsoft.com/office/powerpoint/2010/main" val="1460159100"/>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9553"/>
            <a:ext cx="10515600" cy="9411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06C5E8-34C7-412D-B300-B14A33121075}" type="datetime1">
              <a:rPr lang="en-US" smtClean="0"/>
              <a:t>11/10/2023</a:t>
            </a:fld>
            <a:endParaRPr lang="en-US"/>
          </a:p>
        </p:txBody>
      </p:sp>
      <p:sp>
        <p:nvSpPr>
          <p:cNvPr id="6" name="Slide Number Placeholder 5"/>
          <p:cNvSpPr>
            <a:spLocks noGrp="1"/>
          </p:cNvSpPr>
          <p:nvPr>
            <p:ph type="sldNum" sz="quarter" idx="4"/>
          </p:nvPr>
        </p:nvSpPr>
        <p:spPr>
          <a:xfrm>
            <a:off x="11527971" y="6356350"/>
            <a:ext cx="487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023BC6-B7DF-465B-990C-F7E7EF579D2C}" type="slidenum">
              <a:rPr lang="en-US" smtClean="0"/>
              <a:pPr/>
              <a:t>‹#›</a:t>
            </a:fld>
            <a:endParaRPr lang="en-US"/>
          </a:p>
        </p:txBody>
      </p:sp>
      <p:pic>
        <p:nvPicPr>
          <p:cNvPr id="7" name="Picture 6"/>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10947664" y="6181148"/>
            <a:ext cx="681644" cy="540327"/>
          </a:xfrm>
          <a:prstGeom prst="rect">
            <a:avLst/>
          </a:prstGeom>
        </p:spPr>
      </p:pic>
      <p:cxnSp>
        <p:nvCxnSpPr>
          <p:cNvPr id="8" name="Straight Connector 7"/>
          <p:cNvCxnSpPr/>
          <p:nvPr userDrawn="1"/>
        </p:nvCxnSpPr>
        <p:spPr>
          <a:xfrm>
            <a:off x="57150" y="0"/>
            <a:ext cx="0" cy="4090307"/>
          </a:xfrm>
          <a:prstGeom prst="line">
            <a:avLst/>
          </a:prstGeom>
          <a:ln w="114300">
            <a:solidFill>
              <a:srgbClr val="3C5CAA"/>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57150" y="4090307"/>
            <a:ext cx="2" cy="1387929"/>
          </a:xfrm>
          <a:prstGeom prst="line">
            <a:avLst/>
          </a:prstGeom>
          <a:ln w="114300">
            <a:solidFill>
              <a:srgbClr val="58A94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57150" y="5478236"/>
            <a:ext cx="0" cy="1379764"/>
          </a:xfrm>
          <a:prstGeom prst="line">
            <a:avLst/>
          </a:prstGeom>
          <a:ln w="114300">
            <a:solidFill>
              <a:srgbClr val="F6BE1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216240"/>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4250" r:id="rId7"/>
    <p:sldLayoutId id="2147484251" r:id="rId8"/>
    <p:sldLayoutId id="2147484252" r:id="rId9"/>
    <p:sldLayoutId id="2147484253" r:id="rId10"/>
    <p:sldLayoutId id="2147484260" r:id="rId11"/>
    <p:sldLayoutId id="21474838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30627613"/>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 id="2147484155"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416676"/>
            <a:ext cx="3860800" cy="365125"/>
          </a:xfrm>
          <a:prstGeom prst="rect">
            <a:avLst/>
          </a:prstGeom>
        </p:spPr>
        <p:txBody>
          <a:bodyPr vert="horz" lIns="91440" tIns="45720" rIns="91440" bIns="45720" rtlCol="0" anchor="b"/>
          <a:lstStyle>
            <a:lvl1pPr algn="ct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7" name="Slide Number Placeholder 5"/>
          <p:cNvSpPr>
            <a:spLocks noGrp="1"/>
          </p:cNvSpPr>
          <p:nvPr>
            <p:ph type="sldNum" sz="quarter" idx="4"/>
          </p:nvPr>
        </p:nvSpPr>
        <p:spPr>
          <a:xfrm>
            <a:off x="9144000" y="6410327"/>
            <a:ext cx="2844800" cy="365125"/>
          </a:xfrm>
          <a:prstGeom prst="rect">
            <a:avLst/>
          </a:prstGeom>
        </p:spPr>
        <p:txBody>
          <a:bodyPr anchor="b"/>
          <a:lstStyle>
            <a:lvl1pPr algn="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spTree>
    <p:extLst>
      <p:ext uri="{BB962C8B-B14F-4D97-AF65-F5344CB8AC3E}">
        <p14:creationId xmlns:p14="http://schemas.microsoft.com/office/powerpoint/2010/main" val="4105036989"/>
      </p:ext>
    </p:ext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 id="2147484309" r:id="rId12"/>
    <p:sldLayoutId id="2147484169" r:id="rId13"/>
    <p:sldLayoutId id="2147484170" r:id="rId14"/>
    <p:sldLayoutId id="2147484171" r:id="rId15"/>
    <p:sldLayoutId id="2147484172" r:id="rId16"/>
    <p:sldLayoutId id="2147484173" r:id="rId17"/>
    <p:sldLayoutId id="2147484174" r:id="rId18"/>
    <p:sldLayoutId id="2147484175" r:id="rId19"/>
    <p:sldLayoutId id="2147484176" r:id="rId20"/>
    <p:sldLayoutId id="2147484177" r:id="rId21"/>
    <p:sldLayoutId id="2147484178" r:id="rId22"/>
    <p:sldLayoutId id="2147484179" r:id="rId23"/>
    <p:sldLayoutId id="2147484180" r:id="rId24"/>
    <p:sldLayoutId id="2147484181" r:id="rId25"/>
    <p:sldLayoutId id="2147484182" r:id="rId26"/>
    <p:sldLayoutId id="2147484183" r:id="rId27"/>
    <p:sldLayoutId id="2147484184" r:id="rId28"/>
    <p:sldLayoutId id="2147484185" r:id="rId2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73401494"/>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9"/>
            <a:ext cx="2947483"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2"/>
            <a:ext cx="2743200"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fld id="{35E11767-C357-3A4D-91B1-B4E9D45EB61E}" type="datetimeFigureOut">
              <a:rPr lang="en-US" smtClean="0"/>
              <a:t>11/10/2023</a:t>
            </a:fld>
            <a:endParaRPr lang="en-US"/>
          </a:p>
        </p:txBody>
      </p:sp>
      <p:sp>
        <p:nvSpPr>
          <p:cNvPr id="5" name="Footer Placeholder 4"/>
          <p:cNvSpPr>
            <a:spLocks noGrp="1"/>
          </p:cNvSpPr>
          <p:nvPr>
            <p:ph type="ftr" sz="quarter" idx="3"/>
          </p:nvPr>
        </p:nvSpPr>
        <p:spPr>
          <a:xfrm>
            <a:off x="3869268" y="6356352"/>
            <a:ext cx="5911517"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7" y="6356352"/>
            <a:ext cx="1530927" cy="365125"/>
          </a:xfrm>
          <a:prstGeom prst="rect">
            <a:avLst/>
          </a:prstGeom>
        </p:spPr>
        <p:txBody>
          <a:bodyPr vert="horz" lIns="91440" tIns="45720" rIns="91440" bIns="45720" rtlCol="0" anchor="ctr"/>
          <a:lstStyle>
            <a:lvl1pPr algn="r">
              <a:defRPr sz="900" b="1">
                <a:solidFill>
                  <a:schemeClr val="accent1"/>
                </a:solidFill>
              </a:defRPr>
            </a:lvl1pPr>
          </a:lstStyle>
          <a:p>
            <a:fld id="{21960931-47C0-B242-99F2-BA1A017FFB70}" type="slidenum">
              <a:rPr lang="en-US" smtClean="0"/>
              <a:t>‹#›</a:t>
            </a:fld>
            <a:endParaRPr lang="en-US"/>
          </a:p>
        </p:txBody>
      </p:sp>
    </p:spTree>
    <p:extLst>
      <p:ext uri="{BB962C8B-B14F-4D97-AF65-F5344CB8AC3E}">
        <p14:creationId xmlns:p14="http://schemas.microsoft.com/office/powerpoint/2010/main" val="3851961475"/>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 id="2147484187" r:id="rId12"/>
    <p:sldLayoutId id="2147484188" r:id="rId13"/>
    <p:sldLayoutId id="2147484189" r:id="rId14"/>
    <p:sldLayoutId id="2147484190" r:id="rId15"/>
    <p:sldLayoutId id="2147484191" r:id="rId16"/>
    <p:sldLayoutId id="2147484192" r:id="rId17"/>
    <p:sldLayoutId id="2147484193" r:id="rId18"/>
    <p:sldLayoutId id="2147484194" r:id="rId19"/>
    <p:sldLayoutId id="2147484195" r:id="rId20"/>
    <p:sldLayoutId id="2147484196" r:id="rId21"/>
    <p:sldLayoutId id="2147484197" r:id="rId22"/>
  </p:sldLayoutIdLst>
  <p:txStyles>
    <p:titleStyle>
      <a:lvl1pPr algn="l" defTabSz="685800" rtl="0" eaLnBrk="1" latinLnBrk="0" hangingPunct="1">
        <a:lnSpc>
          <a:spcPct val="90000"/>
        </a:lnSpc>
        <a:spcBef>
          <a:spcPct val="0"/>
        </a:spcBef>
        <a:buNone/>
        <a:defRPr sz="2700" kern="1200" spc="-45" baseline="0">
          <a:solidFill>
            <a:srgbClr val="FFFFFF"/>
          </a:solid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buClr>
        <a:buFont typeface="Wingdings 2" pitchFamily="18" charset="2"/>
        <a:buChar char=""/>
        <a:defRPr sz="1500" kern="1200">
          <a:solidFill>
            <a:schemeClr val="tx1">
              <a:lumMod val="65000"/>
              <a:lumOff val="35000"/>
            </a:schemeClr>
          </a:solidFill>
          <a:latin typeface="+mn-lt"/>
          <a:ea typeface="+mn-ea"/>
          <a:cs typeface="+mn-cs"/>
        </a:defRPr>
      </a:lvl1pPr>
      <a:lvl2pPr marL="5143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350" kern="1200">
          <a:solidFill>
            <a:schemeClr val="tx1">
              <a:lumMod val="65000"/>
              <a:lumOff val="35000"/>
            </a:schemeClr>
          </a:solidFill>
          <a:latin typeface="+mn-lt"/>
          <a:ea typeface="+mn-ea"/>
          <a:cs typeface="+mn-cs"/>
        </a:defRPr>
      </a:lvl2pPr>
      <a:lvl3pPr marL="8572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200" kern="1200">
          <a:solidFill>
            <a:schemeClr val="tx1">
              <a:lumMod val="65000"/>
              <a:lumOff val="35000"/>
            </a:schemeClr>
          </a:solidFill>
          <a:latin typeface="+mn-lt"/>
          <a:ea typeface="+mn-ea"/>
          <a:cs typeface="+mn-cs"/>
        </a:defRPr>
      </a:lvl3pPr>
      <a:lvl4pPr marL="12001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4pPr>
      <a:lvl5pPr marL="15430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BC2266-E198-DB39-9F7C-227793C1A87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2EEBA9-A228-1259-80FB-F36DDD379B41}"/>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8EA4A-396C-8D34-3F74-EB5CDDA33C5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40A875-69F9-1E44-B9A7-51336817C984}" type="datetimeFigureOut">
              <a:rPr lang="en-US" smtClean="0"/>
              <a:t>11/10/2023</a:t>
            </a:fld>
            <a:endParaRPr lang="en-US"/>
          </a:p>
        </p:txBody>
      </p:sp>
      <p:sp>
        <p:nvSpPr>
          <p:cNvPr id="5" name="Footer Placeholder 4">
            <a:extLst>
              <a:ext uri="{FF2B5EF4-FFF2-40B4-BE49-F238E27FC236}">
                <a16:creationId xmlns:a16="http://schemas.microsoft.com/office/drawing/2014/main" id="{25A6ACB5-1510-03F0-DD2C-115A744C4DD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9B3CED-9849-0B1C-7449-0B1F1D31A4F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426018-4005-764D-9063-AB60C3DE7FA8}" type="slidenum">
              <a:rPr lang="en-US" smtClean="0"/>
              <a:t>‹#›</a:t>
            </a:fld>
            <a:endParaRPr lang="en-US"/>
          </a:p>
        </p:txBody>
      </p:sp>
    </p:spTree>
    <p:extLst>
      <p:ext uri="{BB962C8B-B14F-4D97-AF65-F5344CB8AC3E}">
        <p14:creationId xmlns:p14="http://schemas.microsoft.com/office/powerpoint/2010/main" val="1749288998"/>
      </p:ext>
    </p:extLst>
  </p:cSld>
  <p:clrMap bg1="lt1" tx1="dk1" bg2="lt2" tx2="dk2" accent1="accent1" accent2="accent2" accent3="accent3" accent4="accent4" accent5="accent5" accent6="accent6" hlink="hlink" folHlink="folHlink"/>
  <p:sldLayoutIdLst>
    <p:sldLayoutId id="2147484223" r:id="rId1"/>
    <p:sldLayoutId id="2147484046" r:id="rId2"/>
    <p:sldLayoutId id="2147484047" r:id="rId3"/>
    <p:sldLayoutId id="2147484225" r:id="rId4"/>
    <p:sldLayoutId id="2147484048" r:id="rId5"/>
    <p:sldLayoutId id="2147484049" r:id="rId6"/>
    <p:sldLayoutId id="2147484227" r:id="rId7"/>
    <p:sldLayoutId id="2147484050" r:id="rId8"/>
    <p:sldLayoutId id="2147484051" r:id="rId9"/>
    <p:sldLayoutId id="2147484052" r:id="rId10"/>
    <p:sldLayoutId id="2147484230" r:id="rId11"/>
    <p:sldLayoutId id="2147484231" r:id="rId12"/>
    <p:sldLayoutId id="2147484053" r:id="rId13"/>
    <p:sldLayoutId id="2147484054" r:id="rId14"/>
    <p:sldLayoutId id="2147484055" r:id="rId15"/>
    <p:sldLayoutId id="2147484056" r:id="rId16"/>
    <p:sldLayoutId id="2147484274" r:id="rId17"/>
    <p:sldLayoutId id="2147484234" r:id="rId18"/>
    <p:sldLayoutId id="2147484057" r:id="rId19"/>
    <p:sldLayoutId id="2147484058" r:id="rId20"/>
    <p:sldLayoutId id="2147484059" r:id="rId2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2"/>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5F5F5"/>
          </a:solidFill>
        </p:spPr>
        <p:txBody>
          <a:bodyPr wrap="square" lIns="0" tIns="0" rIns="0" bIns="0" rtlCol="0"/>
          <a:lstStyle/>
          <a:p>
            <a:endParaRPr sz="1200"/>
          </a:p>
        </p:txBody>
      </p:sp>
      <p:sp>
        <p:nvSpPr>
          <p:cNvPr id="2" name="Holder 2"/>
          <p:cNvSpPr>
            <a:spLocks noGrp="1"/>
          </p:cNvSpPr>
          <p:nvPr>
            <p:ph type="title"/>
          </p:nvPr>
        </p:nvSpPr>
        <p:spPr>
          <a:xfrm>
            <a:off x="4699701" y="195813"/>
            <a:ext cx="2840143" cy="1369606"/>
          </a:xfrm>
          <a:prstGeom prst="rect">
            <a:avLst/>
          </a:prstGeom>
        </p:spPr>
        <p:txBody>
          <a:bodyPr wrap="square" lIns="0" tIns="0" rIns="0" bIns="0">
            <a:spAutoFit/>
          </a:bodyPr>
          <a:lstStyle>
            <a:lvl1pPr>
              <a:defRPr sz="8900" b="1" i="0">
                <a:solidFill>
                  <a:schemeClr val="bg1"/>
                </a:solidFill>
                <a:latin typeface="Cambria"/>
                <a:cs typeface="Cambria"/>
              </a:defRPr>
            </a:lvl1pPr>
          </a:lstStyle>
          <a:p>
            <a:endParaRPr/>
          </a:p>
        </p:txBody>
      </p:sp>
      <p:sp>
        <p:nvSpPr>
          <p:cNvPr id="3" name="Holder 3"/>
          <p:cNvSpPr>
            <a:spLocks noGrp="1"/>
          </p:cNvSpPr>
          <p:nvPr>
            <p:ph type="body" idx="1"/>
          </p:nvPr>
        </p:nvSpPr>
        <p:spPr>
          <a:xfrm>
            <a:off x="5525566" y="1179557"/>
            <a:ext cx="6471920" cy="477054"/>
          </a:xfrm>
          <a:prstGeom prst="rect">
            <a:avLst/>
          </a:prstGeom>
        </p:spPr>
        <p:txBody>
          <a:bodyPr wrap="square" lIns="0" tIns="0" rIns="0" bIns="0">
            <a:spAutoFit/>
          </a:bodyPr>
          <a:lstStyle>
            <a:lvl1pPr>
              <a:defRPr sz="3100" b="0" i="0">
                <a:solidFill>
                  <a:srgbClr val="462069"/>
                </a:solidFill>
                <a:latin typeface="Cambria"/>
                <a:cs typeface="Cambria"/>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11/10/2023</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37840307"/>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35E11767-C357-3A4D-91B1-B4E9D45EB61E}" type="datetimeFigureOut">
              <a:rPr lang="en-US" smtClean="0"/>
              <a:t>11/10/2023</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21960931-47C0-B242-99F2-BA1A017FFB70}" type="slidenum">
              <a:rPr lang="en-US" smtClean="0"/>
              <a:t>‹#›</a:t>
            </a:fld>
            <a:endParaRPr lang="en-US"/>
          </a:p>
        </p:txBody>
      </p:sp>
    </p:spTree>
    <p:extLst>
      <p:ext uri="{BB962C8B-B14F-4D97-AF65-F5344CB8AC3E}">
        <p14:creationId xmlns:p14="http://schemas.microsoft.com/office/powerpoint/2010/main" val="2836699625"/>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 id="2147484272" r:id="rId12"/>
    <p:sldLayoutId id="2147484273" r:id="rId13"/>
    <p:sldLayoutId id="2147484105" r:id="rId14"/>
    <p:sldLayoutId id="2147484106" r:id="rId15"/>
    <p:sldLayoutId id="2147484107" r:id="rId16"/>
    <p:sldLayoutId id="2147484108" r:id="rId17"/>
    <p:sldLayoutId id="2147484109" r:id="rId18"/>
    <p:sldLayoutId id="2147484110" r:id="rId19"/>
    <p:sldLayoutId id="2147484111" r:id="rId20"/>
    <p:sldLayoutId id="2147484112" r:id="rId21"/>
    <p:sldLayoutId id="2147484113" r:id="rId22"/>
    <p:sldLayoutId id="2147484114" r:id="rId23"/>
    <p:sldLayoutId id="2147484115" r:id="rId24"/>
    <p:sldLayoutId id="2147484116" r:id="rId25"/>
    <p:sldLayoutId id="2147484117" r:id="rId26"/>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
        <p:cNvGrpSpPr/>
        <p:nvPr/>
      </p:nvGrpSpPr>
      <p:grpSpPr>
        <a:xfrm>
          <a:off x="0" y="0"/>
          <a:ext cx="0" cy="0"/>
          <a:chOff x="0" y="0"/>
          <a:chExt cx="0" cy="0"/>
        </a:xfrm>
      </p:grpSpPr>
      <p:sp>
        <p:nvSpPr>
          <p:cNvPr id="112" name="Google Shape;112;p67"/>
          <p:cNvSpPr/>
          <p:nvPr/>
        </p:nvSpPr>
        <p:spPr>
          <a:xfrm>
            <a:off x="0" y="758827"/>
            <a:ext cx="3443288" cy="5330825"/>
          </a:xfrm>
          <a:prstGeom prst="rect">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3" name="Google Shape;113;p67"/>
          <p:cNvSpPr txBox="1">
            <a:spLocks noGrp="1"/>
          </p:cNvSpPr>
          <p:nvPr>
            <p:ph type="title"/>
          </p:nvPr>
        </p:nvSpPr>
        <p:spPr>
          <a:xfrm>
            <a:off x="252413" y="1123952"/>
            <a:ext cx="2947987" cy="46005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SzPts val="1400"/>
              <a:buNone/>
              <a:defRPr sz="3600" b="0" i="0" u="none" strike="noStrike" cap="none">
                <a:solidFill>
                  <a:srgbClr val="FFFFFF"/>
                </a:solidFill>
                <a:latin typeface="Calibri"/>
                <a:ea typeface="Calibri"/>
                <a:cs typeface="Calibri"/>
                <a:sym typeface="Calibri"/>
              </a:defRPr>
            </a:lvl1pPr>
            <a:lvl2pPr marR="0" lvl="1" algn="l" rtl="0">
              <a:lnSpc>
                <a:spcPct val="90000"/>
              </a:lnSpc>
              <a:spcBef>
                <a:spcPts val="0"/>
              </a:spcBef>
              <a:spcAft>
                <a:spcPts val="0"/>
              </a:spcAft>
              <a:buSzPts val="1400"/>
              <a:buNone/>
              <a:defRPr sz="3600" b="0" i="0" u="none" strike="noStrike" cap="none">
                <a:solidFill>
                  <a:srgbClr val="FFFFFF"/>
                </a:solidFill>
                <a:latin typeface="Calibri"/>
                <a:ea typeface="Calibri"/>
                <a:cs typeface="Calibri"/>
                <a:sym typeface="Calibri"/>
              </a:defRPr>
            </a:lvl2pPr>
            <a:lvl3pPr marR="0" lvl="2" algn="l" rtl="0">
              <a:lnSpc>
                <a:spcPct val="90000"/>
              </a:lnSpc>
              <a:spcBef>
                <a:spcPts val="0"/>
              </a:spcBef>
              <a:spcAft>
                <a:spcPts val="0"/>
              </a:spcAft>
              <a:buSzPts val="1400"/>
              <a:buNone/>
              <a:defRPr sz="3600" b="0" i="0" u="none" strike="noStrike" cap="none">
                <a:solidFill>
                  <a:srgbClr val="FFFFFF"/>
                </a:solidFill>
                <a:latin typeface="Calibri"/>
                <a:ea typeface="Calibri"/>
                <a:cs typeface="Calibri"/>
                <a:sym typeface="Calibri"/>
              </a:defRPr>
            </a:lvl3pPr>
            <a:lvl4pPr marR="0" lvl="3" algn="l" rtl="0">
              <a:lnSpc>
                <a:spcPct val="90000"/>
              </a:lnSpc>
              <a:spcBef>
                <a:spcPts val="0"/>
              </a:spcBef>
              <a:spcAft>
                <a:spcPts val="0"/>
              </a:spcAft>
              <a:buSzPts val="1400"/>
              <a:buNone/>
              <a:defRPr sz="3600" b="0" i="0" u="none" strike="noStrike" cap="none">
                <a:solidFill>
                  <a:srgbClr val="FFFFFF"/>
                </a:solidFill>
                <a:latin typeface="Calibri"/>
                <a:ea typeface="Calibri"/>
                <a:cs typeface="Calibri"/>
                <a:sym typeface="Calibri"/>
              </a:defRPr>
            </a:lvl4pPr>
            <a:lvl5pPr marR="0" lvl="4" algn="l" rtl="0">
              <a:lnSpc>
                <a:spcPct val="90000"/>
              </a:lnSpc>
              <a:spcBef>
                <a:spcPts val="0"/>
              </a:spcBef>
              <a:spcAft>
                <a:spcPts val="0"/>
              </a:spcAft>
              <a:buSzPts val="1400"/>
              <a:buNone/>
              <a:defRPr sz="3600" b="0" i="0" u="none" strike="noStrike" cap="none">
                <a:solidFill>
                  <a:srgbClr val="FFFFFF"/>
                </a:solidFill>
                <a:latin typeface="Calibri"/>
                <a:ea typeface="Calibri"/>
                <a:cs typeface="Calibri"/>
                <a:sym typeface="Calibri"/>
              </a:defRPr>
            </a:lvl5pPr>
            <a:lvl6pPr marR="0" lvl="5" algn="l" rtl="0">
              <a:lnSpc>
                <a:spcPct val="90000"/>
              </a:lnSpc>
              <a:spcBef>
                <a:spcPts val="0"/>
              </a:spcBef>
              <a:spcAft>
                <a:spcPts val="0"/>
              </a:spcAft>
              <a:buSzPts val="1400"/>
              <a:buNone/>
              <a:defRPr sz="3600" b="0" i="0" u="none" strike="noStrike" cap="none">
                <a:solidFill>
                  <a:srgbClr val="FFFFFF"/>
                </a:solidFill>
                <a:latin typeface="Calibri"/>
                <a:ea typeface="Calibri"/>
                <a:cs typeface="Calibri"/>
                <a:sym typeface="Calibri"/>
              </a:defRPr>
            </a:lvl6pPr>
            <a:lvl7pPr marR="0" lvl="6" algn="l" rtl="0">
              <a:lnSpc>
                <a:spcPct val="90000"/>
              </a:lnSpc>
              <a:spcBef>
                <a:spcPts val="0"/>
              </a:spcBef>
              <a:spcAft>
                <a:spcPts val="0"/>
              </a:spcAft>
              <a:buSzPts val="1400"/>
              <a:buNone/>
              <a:defRPr sz="3600" b="0" i="0" u="none" strike="noStrike" cap="none">
                <a:solidFill>
                  <a:srgbClr val="FFFFFF"/>
                </a:solidFill>
                <a:latin typeface="Calibri"/>
                <a:ea typeface="Calibri"/>
                <a:cs typeface="Calibri"/>
                <a:sym typeface="Calibri"/>
              </a:defRPr>
            </a:lvl7pPr>
            <a:lvl8pPr marR="0" lvl="7" algn="l" rtl="0">
              <a:lnSpc>
                <a:spcPct val="90000"/>
              </a:lnSpc>
              <a:spcBef>
                <a:spcPts val="0"/>
              </a:spcBef>
              <a:spcAft>
                <a:spcPts val="0"/>
              </a:spcAft>
              <a:buSzPts val="1400"/>
              <a:buNone/>
              <a:defRPr sz="3600" b="0" i="0" u="none" strike="noStrike" cap="none">
                <a:solidFill>
                  <a:srgbClr val="FFFFFF"/>
                </a:solidFill>
                <a:latin typeface="Calibri"/>
                <a:ea typeface="Calibri"/>
                <a:cs typeface="Calibri"/>
                <a:sym typeface="Calibri"/>
              </a:defRPr>
            </a:lvl8pPr>
            <a:lvl9pPr marR="0" lvl="8" algn="l" rtl="0">
              <a:lnSpc>
                <a:spcPct val="90000"/>
              </a:lnSpc>
              <a:spcBef>
                <a:spcPts val="0"/>
              </a:spcBef>
              <a:spcAft>
                <a:spcPts val="0"/>
              </a:spcAft>
              <a:buSzPts val="1400"/>
              <a:buNone/>
              <a:defRPr sz="3600" b="0" i="0" u="none" strike="noStrike" cap="none">
                <a:solidFill>
                  <a:srgbClr val="FFFFFF"/>
                </a:solidFill>
                <a:latin typeface="Calibri"/>
                <a:ea typeface="Calibri"/>
                <a:cs typeface="Calibri"/>
                <a:sym typeface="Calibri"/>
              </a:defRPr>
            </a:lvl9pPr>
          </a:lstStyle>
          <a:p>
            <a:endParaRPr/>
          </a:p>
        </p:txBody>
      </p:sp>
      <p:sp>
        <p:nvSpPr>
          <p:cNvPr id="114" name="Google Shape;114;p67"/>
          <p:cNvSpPr/>
          <p:nvPr/>
        </p:nvSpPr>
        <p:spPr>
          <a:xfrm>
            <a:off x="11815765" y="758827"/>
            <a:ext cx="384175" cy="5330825"/>
          </a:xfrm>
          <a:prstGeom prst="rect">
            <a:avLst/>
          </a:prstGeom>
          <a:solidFill>
            <a:srgbClr val="C8C8C8">
              <a:alpha val="49803"/>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5" name="Google Shape;115;p67"/>
          <p:cNvSpPr txBox="1">
            <a:spLocks noGrp="1"/>
          </p:cNvSpPr>
          <p:nvPr>
            <p:ph type="body" idx="1"/>
          </p:nvPr>
        </p:nvSpPr>
        <p:spPr>
          <a:xfrm>
            <a:off x="3868739" y="863602"/>
            <a:ext cx="7315200" cy="5121275"/>
          </a:xfrm>
          <a:prstGeom prst="rect">
            <a:avLst/>
          </a:prstGeom>
          <a:noFill/>
          <a:ln>
            <a:noFill/>
          </a:ln>
        </p:spPr>
        <p:txBody>
          <a:bodyPr spcFirstLastPara="1" wrap="square" lIns="91425" tIns="45700" rIns="91425" bIns="45700" anchor="ctr" anchorCtr="0">
            <a:noAutofit/>
          </a:bodyPr>
          <a:lstStyle>
            <a:lvl1pPr marL="457200" marR="0" lvl="0" indent="-355600" algn="l" rtl="0">
              <a:lnSpc>
                <a:spcPct val="90000"/>
              </a:lnSpc>
              <a:spcBef>
                <a:spcPts val="1200"/>
              </a:spcBef>
              <a:spcAft>
                <a:spcPts val="0"/>
              </a:spcAft>
              <a:buClr>
                <a:schemeClr val="accent1"/>
              </a:buClr>
              <a:buSzPts val="2000"/>
              <a:buFont typeface="Noto Sans Symbols"/>
              <a:buChar char="●"/>
              <a:defRPr sz="2000" b="0" i="0" u="none" strike="noStrike" cap="none">
                <a:solidFill>
                  <a:srgbClr val="595959"/>
                </a:solidFill>
                <a:latin typeface="Calibri"/>
                <a:ea typeface="Calibri"/>
                <a:cs typeface="Calibri"/>
                <a:sym typeface="Calibri"/>
              </a:defRPr>
            </a:lvl1pPr>
            <a:lvl2pPr marL="914400" marR="0" lvl="1" indent="-342900" algn="l" rtl="0">
              <a:lnSpc>
                <a:spcPct val="90000"/>
              </a:lnSpc>
              <a:spcBef>
                <a:spcPts val="250"/>
              </a:spcBef>
              <a:spcAft>
                <a:spcPts val="0"/>
              </a:spcAft>
              <a:buClr>
                <a:schemeClr val="accent1"/>
              </a:buClr>
              <a:buSzPts val="1800"/>
              <a:buFont typeface="Noto Sans Symbols"/>
              <a:buChar char="●"/>
              <a:defRPr sz="1800" b="0" i="0" u="none" strike="noStrike" cap="none">
                <a:solidFill>
                  <a:srgbClr val="595959"/>
                </a:solidFill>
                <a:latin typeface="Calibri"/>
                <a:ea typeface="Calibri"/>
                <a:cs typeface="Calibri"/>
                <a:sym typeface="Calibri"/>
              </a:defRPr>
            </a:lvl2pPr>
            <a:lvl3pPr marL="1371600" marR="0" lvl="2" indent="-330200" algn="l" rtl="0">
              <a:lnSpc>
                <a:spcPct val="90000"/>
              </a:lnSpc>
              <a:spcBef>
                <a:spcPts val="250"/>
              </a:spcBef>
              <a:spcAft>
                <a:spcPts val="0"/>
              </a:spcAft>
              <a:buClr>
                <a:schemeClr val="accent1"/>
              </a:buClr>
              <a:buSzPts val="1600"/>
              <a:buFont typeface="Noto Sans Symbols"/>
              <a:buChar char="●"/>
              <a:defRPr sz="1600" b="0" i="0" u="none" strike="noStrike" cap="none">
                <a:solidFill>
                  <a:srgbClr val="595959"/>
                </a:solidFill>
                <a:latin typeface="Calibri"/>
                <a:ea typeface="Calibri"/>
                <a:cs typeface="Calibri"/>
                <a:sym typeface="Calibri"/>
              </a:defRPr>
            </a:lvl3pPr>
            <a:lvl4pPr marL="1828800" marR="0" lvl="3"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alibri"/>
                <a:ea typeface="Calibri"/>
                <a:cs typeface="Calibri"/>
                <a:sym typeface="Calibri"/>
              </a:defRPr>
            </a:lvl4pPr>
            <a:lvl5pPr marL="2286000" marR="0" lvl="4"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alibri"/>
                <a:ea typeface="Calibri"/>
                <a:cs typeface="Calibri"/>
                <a:sym typeface="Calibri"/>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alibri"/>
                <a:ea typeface="Calibri"/>
                <a:cs typeface="Calibri"/>
                <a:sym typeface="Calibri"/>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alibri"/>
                <a:ea typeface="Calibri"/>
                <a:cs typeface="Calibri"/>
                <a:sym typeface="Calibri"/>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alibri"/>
                <a:ea typeface="Calibri"/>
                <a:cs typeface="Calibri"/>
                <a:sym typeface="Calibri"/>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Calibri"/>
                <a:ea typeface="Calibri"/>
                <a:cs typeface="Calibri"/>
                <a:sym typeface="Calibri"/>
              </a:defRPr>
            </a:lvl9pPr>
          </a:lstStyle>
          <a:p>
            <a:endParaRPr/>
          </a:p>
        </p:txBody>
      </p:sp>
      <p:sp>
        <p:nvSpPr>
          <p:cNvPr id="116" name="Google Shape;116;p67"/>
          <p:cNvSpPr txBox="1">
            <a:spLocks noGrp="1"/>
          </p:cNvSpPr>
          <p:nvPr>
            <p:ph type="dt" idx="10"/>
          </p:nvPr>
        </p:nvSpPr>
        <p:spPr>
          <a:xfrm>
            <a:off x="261939"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25">
                <a:solidFill>
                  <a:srgbClr val="7F7F7F"/>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17" name="Google Shape;117;p67"/>
          <p:cNvSpPr txBox="1">
            <a:spLocks noGrp="1"/>
          </p:cNvSpPr>
          <p:nvPr>
            <p:ph type="ftr" idx="11"/>
          </p:nvPr>
        </p:nvSpPr>
        <p:spPr>
          <a:xfrm>
            <a:off x="3868737" y="6356352"/>
            <a:ext cx="591185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25">
                <a:solidFill>
                  <a:srgbClr val="7F7F7F"/>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18" name="Google Shape;118;p67"/>
          <p:cNvSpPr txBox="1">
            <a:spLocks noGrp="1"/>
          </p:cNvSpPr>
          <p:nvPr>
            <p:ph type="sldNum" idx="12"/>
          </p:nvPr>
        </p:nvSpPr>
        <p:spPr>
          <a:xfrm>
            <a:off x="10634663" y="6356352"/>
            <a:ext cx="153035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b="1">
                <a:solidFill>
                  <a:schemeClr val="accent1"/>
                </a:solidFill>
                <a:latin typeface="Calibri"/>
                <a:ea typeface="Calibri"/>
                <a:cs typeface="Calibri"/>
                <a:sym typeface="Calibri"/>
              </a:defRPr>
            </a:lvl1pPr>
            <a:lvl2pPr marL="0" marR="0" lvl="1" indent="0" algn="r" rtl="0">
              <a:spcBef>
                <a:spcPts val="0"/>
              </a:spcBef>
              <a:spcAft>
                <a:spcPts val="0"/>
              </a:spcAft>
              <a:buNone/>
              <a:defRPr sz="900" b="1">
                <a:solidFill>
                  <a:schemeClr val="accent1"/>
                </a:solidFill>
                <a:latin typeface="Calibri"/>
                <a:ea typeface="Calibri"/>
                <a:cs typeface="Calibri"/>
                <a:sym typeface="Calibri"/>
              </a:defRPr>
            </a:lvl2pPr>
            <a:lvl3pPr marL="0" marR="0" lvl="2" indent="0" algn="r" rtl="0">
              <a:spcBef>
                <a:spcPts val="0"/>
              </a:spcBef>
              <a:spcAft>
                <a:spcPts val="0"/>
              </a:spcAft>
              <a:buNone/>
              <a:defRPr sz="900" b="1">
                <a:solidFill>
                  <a:schemeClr val="accent1"/>
                </a:solidFill>
                <a:latin typeface="Calibri"/>
                <a:ea typeface="Calibri"/>
                <a:cs typeface="Calibri"/>
                <a:sym typeface="Calibri"/>
              </a:defRPr>
            </a:lvl3pPr>
            <a:lvl4pPr marL="0" marR="0" lvl="3" indent="0" algn="r" rtl="0">
              <a:spcBef>
                <a:spcPts val="0"/>
              </a:spcBef>
              <a:spcAft>
                <a:spcPts val="0"/>
              </a:spcAft>
              <a:buNone/>
              <a:defRPr sz="900" b="1">
                <a:solidFill>
                  <a:schemeClr val="accent1"/>
                </a:solidFill>
                <a:latin typeface="Calibri"/>
                <a:ea typeface="Calibri"/>
                <a:cs typeface="Calibri"/>
                <a:sym typeface="Calibri"/>
              </a:defRPr>
            </a:lvl4pPr>
            <a:lvl5pPr marL="0" marR="0" lvl="4" indent="0" algn="r" rtl="0">
              <a:spcBef>
                <a:spcPts val="0"/>
              </a:spcBef>
              <a:spcAft>
                <a:spcPts val="0"/>
              </a:spcAft>
              <a:buNone/>
              <a:defRPr sz="900" b="1">
                <a:solidFill>
                  <a:schemeClr val="accent1"/>
                </a:solidFill>
                <a:latin typeface="Calibri"/>
                <a:ea typeface="Calibri"/>
                <a:cs typeface="Calibri"/>
                <a:sym typeface="Calibri"/>
              </a:defRPr>
            </a:lvl5pPr>
            <a:lvl6pPr marL="0" marR="0" lvl="5" indent="0" algn="r" rtl="0">
              <a:spcBef>
                <a:spcPts val="0"/>
              </a:spcBef>
              <a:spcAft>
                <a:spcPts val="0"/>
              </a:spcAft>
              <a:buNone/>
              <a:defRPr sz="900" b="1">
                <a:solidFill>
                  <a:schemeClr val="accent1"/>
                </a:solidFill>
                <a:latin typeface="Calibri"/>
                <a:ea typeface="Calibri"/>
                <a:cs typeface="Calibri"/>
                <a:sym typeface="Calibri"/>
              </a:defRPr>
            </a:lvl6pPr>
            <a:lvl7pPr marL="0" marR="0" lvl="6" indent="0" algn="r" rtl="0">
              <a:spcBef>
                <a:spcPts val="0"/>
              </a:spcBef>
              <a:spcAft>
                <a:spcPts val="0"/>
              </a:spcAft>
              <a:buNone/>
              <a:defRPr sz="900" b="1">
                <a:solidFill>
                  <a:schemeClr val="accent1"/>
                </a:solidFill>
                <a:latin typeface="Calibri"/>
                <a:ea typeface="Calibri"/>
                <a:cs typeface="Calibri"/>
                <a:sym typeface="Calibri"/>
              </a:defRPr>
            </a:lvl7pPr>
            <a:lvl8pPr marL="0" marR="0" lvl="7" indent="0" algn="r" rtl="0">
              <a:spcBef>
                <a:spcPts val="0"/>
              </a:spcBef>
              <a:spcAft>
                <a:spcPts val="0"/>
              </a:spcAft>
              <a:buNone/>
              <a:defRPr sz="900" b="1">
                <a:solidFill>
                  <a:schemeClr val="accent1"/>
                </a:solidFill>
                <a:latin typeface="Calibri"/>
                <a:ea typeface="Calibri"/>
                <a:cs typeface="Calibri"/>
                <a:sym typeface="Calibri"/>
              </a:defRPr>
            </a:lvl8pPr>
            <a:lvl9pPr marL="0" marR="0" lvl="8" indent="0" algn="r" rtl="0">
              <a:spcBef>
                <a:spcPts val="0"/>
              </a:spcBef>
              <a:spcAft>
                <a:spcPts val="0"/>
              </a:spcAft>
              <a:buNone/>
              <a:defRPr sz="900" b="1">
                <a:solidFill>
                  <a:schemeClr val="accen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35570346"/>
      </p:ext>
    </p:extLst>
  </p:cSld>
  <p:clrMap bg1="lt1" tx1="dk1" bg2="dk2" tx2="lt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 id="2147484130" r:id="rId12"/>
    <p:sldLayoutId id="2147484131" r:id="rId13"/>
    <p:sldLayoutId id="2147484132" r:id="rId14"/>
    <p:sldLayoutId id="2147484133" r:id="rId15"/>
    <p:sldLayoutId id="2147484134" r:id="rId16"/>
    <p:sldLayoutId id="2147484135" r:id="rId17"/>
    <p:sldLayoutId id="2147484136" r:id="rId18"/>
    <p:sldLayoutId id="2147484137" r:id="rId19"/>
    <p:sldLayoutId id="2147484138" r:id="rId20"/>
    <p:sldLayoutId id="2147484139" r:id="rId21"/>
    <p:sldLayoutId id="2147484140" r:id="rId22"/>
    <p:sldLayoutId id="2147484141" r:id="rId23"/>
    <p:sldLayoutId id="2147484142"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CFB197-0478-4E6F-ACEB-600E1C9E12B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6E951D-6C52-4F02-AA20-FAE9201345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98874E-ABB3-429F-AC99-2178EE19B4B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DA80E39-46B2-4ACB-9AB3-A5F491F012C6}" type="datetimeFigureOut">
              <a:rPr lang="en-US" smtClean="0"/>
              <a:t>11/10/2023</a:t>
            </a:fld>
            <a:endParaRPr lang="en-US"/>
          </a:p>
        </p:txBody>
      </p:sp>
      <p:sp>
        <p:nvSpPr>
          <p:cNvPr id="5" name="Footer Placeholder 4">
            <a:extLst>
              <a:ext uri="{FF2B5EF4-FFF2-40B4-BE49-F238E27FC236}">
                <a16:creationId xmlns:a16="http://schemas.microsoft.com/office/drawing/2014/main" id="{25DFF0F3-1EE7-4480-8612-0C6AB915E2A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9D4FC2-9E98-465D-8CC3-9C4736FA9FE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4B07D2B-3CD6-4445-8838-889AEE90CBF0}" type="slidenum">
              <a:rPr lang="en-US" smtClean="0"/>
              <a:t>‹#›</a:t>
            </a:fld>
            <a:endParaRPr lang="en-US"/>
          </a:p>
        </p:txBody>
      </p:sp>
    </p:spTree>
    <p:extLst>
      <p:ext uri="{BB962C8B-B14F-4D97-AF65-F5344CB8AC3E}">
        <p14:creationId xmlns:p14="http://schemas.microsoft.com/office/powerpoint/2010/main" val="3798410559"/>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274639"/>
            <a:ext cx="109728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421705" y="304800"/>
            <a:ext cx="384721" cy="324191"/>
          </a:xfrm>
          <a:prstGeom prst="rect">
            <a:avLst/>
          </a:prstGeom>
          <a:ln w="12700">
            <a:miter lim="400000"/>
          </a:ln>
        </p:spPr>
        <p:txBody>
          <a:bodyPr wrap="none" lIns="50800" tIns="50800" rIns="50800" bIns="50800">
            <a:spAutoFit/>
          </a:bodyPr>
          <a:lstStyle>
            <a:lvl1pPr algn="r" defTabSz="457223">
              <a:lnSpc>
                <a:spcPct val="80000"/>
              </a:lnSpc>
              <a:spcBef>
                <a:spcPts val="0"/>
              </a:spcBef>
              <a:tabLst/>
              <a:defRPr sz="1800" spc="0">
                <a:solidFill>
                  <a:srgbClr val="838787"/>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236058218"/>
      </p:ext>
    </p:extLst>
  </p:cSld>
  <p:clrMap bg1="dk1" tx1="lt1" bg2="dk2" tx2="lt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3" r:id="rId7"/>
    <p:sldLayoutId id="2147484244" r:id="rId8"/>
    <p:sldLayoutId id="2147484245" r:id="rId9"/>
    <p:sldLayoutId id="2147484246" r:id="rId10"/>
    <p:sldLayoutId id="2147484286" r:id="rId11"/>
    <p:sldLayoutId id="2147484247" r:id="rId12"/>
    <p:sldLayoutId id="2147484248" r:id="rId13"/>
    <p:sldLayoutId id="2147484249" r:id="rId14"/>
  </p:sldLayoutIdLst>
  <p:transition spd="med"/>
  <p:txStyles>
    <p:titleStyle>
      <a:lvl1pPr marL="0" marR="0" indent="0" algn="l" defTabSz="457223" latinLnBrk="0">
        <a:lnSpc>
          <a:spcPct val="80000"/>
        </a:lnSpc>
        <a:spcBef>
          <a:spcPts val="1950"/>
        </a:spcBef>
        <a:spcAft>
          <a:spcPts val="0"/>
        </a:spcAft>
        <a:buClrTx/>
        <a:buSzTx/>
        <a:buFontTx/>
        <a:buNone/>
        <a:tabLst/>
        <a:defRPr sz="4350" b="0" i="0" u="none" strike="noStrike" cap="none" spc="0" baseline="0">
          <a:solidFill>
            <a:srgbClr val="34A5DA"/>
          </a:solidFill>
          <a:uFillTx/>
          <a:latin typeface="Arial"/>
          <a:ea typeface="Arial"/>
          <a:cs typeface="Arial"/>
          <a:sym typeface="Arial"/>
        </a:defRPr>
      </a:lvl1pPr>
      <a:lvl2pPr marL="0" marR="0" indent="0" algn="l" defTabSz="457223" latinLnBrk="0">
        <a:lnSpc>
          <a:spcPct val="80000"/>
        </a:lnSpc>
        <a:spcBef>
          <a:spcPts val="1950"/>
        </a:spcBef>
        <a:spcAft>
          <a:spcPts val="0"/>
        </a:spcAft>
        <a:buClrTx/>
        <a:buSzTx/>
        <a:buFontTx/>
        <a:buNone/>
        <a:tabLst/>
        <a:defRPr sz="4350" b="0" i="0" u="none" strike="noStrike" cap="none" spc="0" baseline="0">
          <a:solidFill>
            <a:srgbClr val="34A5DA"/>
          </a:solidFill>
          <a:uFillTx/>
          <a:latin typeface="Arial"/>
          <a:ea typeface="Arial"/>
          <a:cs typeface="Arial"/>
          <a:sym typeface="Arial"/>
        </a:defRPr>
      </a:lvl2pPr>
      <a:lvl3pPr marL="0" marR="0" indent="0" algn="l" defTabSz="457223" latinLnBrk="0">
        <a:lnSpc>
          <a:spcPct val="80000"/>
        </a:lnSpc>
        <a:spcBef>
          <a:spcPts val="1950"/>
        </a:spcBef>
        <a:spcAft>
          <a:spcPts val="0"/>
        </a:spcAft>
        <a:buClrTx/>
        <a:buSzTx/>
        <a:buFontTx/>
        <a:buNone/>
        <a:tabLst/>
        <a:defRPr sz="4350" b="0" i="0" u="none" strike="noStrike" cap="none" spc="0" baseline="0">
          <a:solidFill>
            <a:srgbClr val="34A5DA"/>
          </a:solidFill>
          <a:uFillTx/>
          <a:latin typeface="Arial"/>
          <a:ea typeface="Arial"/>
          <a:cs typeface="Arial"/>
          <a:sym typeface="Arial"/>
        </a:defRPr>
      </a:lvl3pPr>
      <a:lvl4pPr marL="0" marR="0" indent="0" algn="l" defTabSz="457223" latinLnBrk="0">
        <a:lnSpc>
          <a:spcPct val="80000"/>
        </a:lnSpc>
        <a:spcBef>
          <a:spcPts val="1950"/>
        </a:spcBef>
        <a:spcAft>
          <a:spcPts val="0"/>
        </a:spcAft>
        <a:buClrTx/>
        <a:buSzTx/>
        <a:buFontTx/>
        <a:buNone/>
        <a:tabLst/>
        <a:defRPr sz="4350" b="0" i="0" u="none" strike="noStrike" cap="none" spc="0" baseline="0">
          <a:solidFill>
            <a:srgbClr val="34A5DA"/>
          </a:solidFill>
          <a:uFillTx/>
          <a:latin typeface="Arial"/>
          <a:ea typeface="Arial"/>
          <a:cs typeface="Arial"/>
          <a:sym typeface="Arial"/>
        </a:defRPr>
      </a:lvl4pPr>
      <a:lvl5pPr marL="0" marR="0" indent="0" algn="l" defTabSz="457223" latinLnBrk="0">
        <a:lnSpc>
          <a:spcPct val="80000"/>
        </a:lnSpc>
        <a:spcBef>
          <a:spcPts val="1950"/>
        </a:spcBef>
        <a:spcAft>
          <a:spcPts val="0"/>
        </a:spcAft>
        <a:buClrTx/>
        <a:buSzTx/>
        <a:buFontTx/>
        <a:buNone/>
        <a:tabLst/>
        <a:defRPr sz="4350" b="0" i="0" u="none" strike="noStrike" cap="none" spc="0" baseline="0">
          <a:solidFill>
            <a:srgbClr val="34A5DA"/>
          </a:solidFill>
          <a:uFillTx/>
          <a:latin typeface="Arial"/>
          <a:ea typeface="Arial"/>
          <a:cs typeface="Arial"/>
          <a:sym typeface="Arial"/>
        </a:defRPr>
      </a:lvl5pPr>
      <a:lvl6pPr marL="0" marR="0" indent="0" algn="l" defTabSz="457223" latinLnBrk="0">
        <a:lnSpc>
          <a:spcPct val="80000"/>
        </a:lnSpc>
        <a:spcBef>
          <a:spcPts val="1950"/>
        </a:spcBef>
        <a:spcAft>
          <a:spcPts val="0"/>
        </a:spcAft>
        <a:buClrTx/>
        <a:buSzTx/>
        <a:buFontTx/>
        <a:buNone/>
        <a:tabLst/>
        <a:defRPr sz="4350" b="0" i="0" u="none" strike="noStrike" cap="none" spc="0" baseline="0">
          <a:solidFill>
            <a:srgbClr val="34A5DA"/>
          </a:solidFill>
          <a:uFillTx/>
          <a:latin typeface="Arial"/>
          <a:ea typeface="Arial"/>
          <a:cs typeface="Arial"/>
          <a:sym typeface="Arial"/>
        </a:defRPr>
      </a:lvl6pPr>
      <a:lvl7pPr marL="0" marR="0" indent="0" algn="l" defTabSz="457223" latinLnBrk="0">
        <a:lnSpc>
          <a:spcPct val="80000"/>
        </a:lnSpc>
        <a:spcBef>
          <a:spcPts val="1950"/>
        </a:spcBef>
        <a:spcAft>
          <a:spcPts val="0"/>
        </a:spcAft>
        <a:buClrTx/>
        <a:buSzTx/>
        <a:buFontTx/>
        <a:buNone/>
        <a:tabLst/>
        <a:defRPr sz="4350" b="0" i="0" u="none" strike="noStrike" cap="none" spc="0" baseline="0">
          <a:solidFill>
            <a:srgbClr val="34A5DA"/>
          </a:solidFill>
          <a:uFillTx/>
          <a:latin typeface="Arial"/>
          <a:ea typeface="Arial"/>
          <a:cs typeface="Arial"/>
          <a:sym typeface="Arial"/>
        </a:defRPr>
      </a:lvl7pPr>
      <a:lvl8pPr marL="0" marR="0" indent="0" algn="l" defTabSz="457223" latinLnBrk="0">
        <a:lnSpc>
          <a:spcPct val="80000"/>
        </a:lnSpc>
        <a:spcBef>
          <a:spcPts val="1950"/>
        </a:spcBef>
        <a:spcAft>
          <a:spcPts val="0"/>
        </a:spcAft>
        <a:buClrTx/>
        <a:buSzTx/>
        <a:buFontTx/>
        <a:buNone/>
        <a:tabLst/>
        <a:defRPr sz="4350" b="0" i="0" u="none" strike="noStrike" cap="none" spc="0" baseline="0">
          <a:solidFill>
            <a:srgbClr val="34A5DA"/>
          </a:solidFill>
          <a:uFillTx/>
          <a:latin typeface="Arial"/>
          <a:ea typeface="Arial"/>
          <a:cs typeface="Arial"/>
          <a:sym typeface="Arial"/>
        </a:defRPr>
      </a:lvl8pPr>
      <a:lvl9pPr marL="0" marR="0" indent="0" algn="l" defTabSz="457223" latinLnBrk="0">
        <a:lnSpc>
          <a:spcPct val="80000"/>
        </a:lnSpc>
        <a:spcBef>
          <a:spcPts val="1950"/>
        </a:spcBef>
        <a:spcAft>
          <a:spcPts val="0"/>
        </a:spcAft>
        <a:buClrTx/>
        <a:buSzTx/>
        <a:buFontTx/>
        <a:buNone/>
        <a:tabLst/>
        <a:defRPr sz="4350" b="0" i="0" u="none" strike="noStrike" cap="none" spc="0" baseline="0">
          <a:solidFill>
            <a:srgbClr val="34A5DA"/>
          </a:solidFill>
          <a:uFillTx/>
          <a:latin typeface="Arial"/>
          <a:ea typeface="Arial"/>
          <a:cs typeface="Arial"/>
          <a:sym typeface="Arial"/>
        </a:defRPr>
      </a:lvl9pPr>
    </p:titleStyle>
    <p:bodyStyle>
      <a:lvl1pPr marL="228611" marR="0" indent="-274332" algn="l" defTabSz="457223" latinLnBrk="0">
        <a:lnSpc>
          <a:spcPct val="100000"/>
        </a:lnSpc>
        <a:spcBef>
          <a:spcPts val="1950"/>
        </a:spcBef>
        <a:spcAft>
          <a:spcPts val="0"/>
        </a:spcAft>
        <a:buClr>
          <a:srgbClr val="38A3D5"/>
        </a:buClr>
        <a:buSzPts val="4800"/>
        <a:buFont typeface="Avenir Roman"/>
        <a:buChar char="‣"/>
        <a:tabLst/>
        <a:defRPr sz="2400" b="0" i="0" u="none" strike="noStrike" cap="none" spc="0" baseline="0">
          <a:solidFill>
            <a:srgbClr val="838787"/>
          </a:solidFill>
          <a:uFillTx/>
          <a:latin typeface="Avenir"/>
          <a:ea typeface="Avenir"/>
          <a:cs typeface="Avenir"/>
          <a:sym typeface="Avenir Roman"/>
        </a:defRPr>
      </a:lvl1pPr>
      <a:lvl2pPr marL="457223" marR="0" indent="-274332" algn="l" defTabSz="457223" latinLnBrk="0">
        <a:lnSpc>
          <a:spcPct val="100000"/>
        </a:lnSpc>
        <a:spcBef>
          <a:spcPts val="1950"/>
        </a:spcBef>
        <a:spcAft>
          <a:spcPts val="0"/>
        </a:spcAft>
        <a:buClr>
          <a:srgbClr val="38A3D5"/>
        </a:buClr>
        <a:buSzPts val="4800"/>
        <a:buFont typeface="Avenir Roman"/>
        <a:buChar char="‣"/>
        <a:tabLst/>
        <a:defRPr sz="2400" b="0" i="0" u="none" strike="noStrike" cap="none" spc="0" baseline="0">
          <a:solidFill>
            <a:srgbClr val="838787"/>
          </a:solidFill>
          <a:uFillTx/>
          <a:latin typeface="Avenir"/>
          <a:ea typeface="Avenir"/>
          <a:cs typeface="Avenir"/>
          <a:sym typeface="Avenir Roman"/>
        </a:defRPr>
      </a:lvl2pPr>
      <a:lvl3pPr marL="685834" marR="0" indent="-274332" algn="l" defTabSz="457223" latinLnBrk="0">
        <a:lnSpc>
          <a:spcPct val="100000"/>
        </a:lnSpc>
        <a:spcBef>
          <a:spcPts val="1950"/>
        </a:spcBef>
        <a:spcAft>
          <a:spcPts val="0"/>
        </a:spcAft>
        <a:buClr>
          <a:srgbClr val="38A3D5"/>
        </a:buClr>
        <a:buSzPts val="4800"/>
        <a:buFont typeface="Avenir Roman"/>
        <a:buChar char="‣"/>
        <a:tabLst/>
        <a:defRPr sz="2400" b="0" i="0" u="none" strike="noStrike" cap="none" spc="0" baseline="0">
          <a:solidFill>
            <a:srgbClr val="838787"/>
          </a:solidFill>
          <a:uFillTx/>
          <a:latin typeface="Avenir"/>
          <a:ea typeface="Avenir"/>
          <a:cs typeface="Avenir"/>
          <a:sym typeface="Avenir Roman"/>
        </a:defRPr>
      </a:lvl3pPr>
      <a:lvl4pPr marL="914446" marR="0" indent="-274332" algn="l" defTabSz="457223" latinLnBrk="0">
        <a:lnSpc>
          <a:spcPct val="100000"/>
        </a:lnSpc>
        <a:spcBef>
          <a:spcPts val="1950"/>
        </a:spcBef>
        <a:spcAft>
          <a:spcPts val="0"/>
        </a:spcAft>
        <a:buClr>
          <a:srgbClr val="38A3D5"/>
        </a:buClr>
        <a:buSzPts val="4800"/>
        <a:buFont typeface="Avenir Roman"/>
        <a:buChar char="‣"/>
        <a:tabLst/>
        <a:defRPr sz="2400" b="0" i="0" u="none" strike="noStrike" cap="none" spc="0" baseline="0">
          <a:solidFill>
            <a:srgbClr val="838787"/>
          </a:solidFill>
          <a:uFillTx/>
          <a:latin typeface="Avenir"/>
          <a:ea typeface="Avenir"/>
          <a:cs typeface="Avenir"/>
          <a:sym typeface="Avenir Roman"/>
        </a:defRPr>
      </a:lvl4pPr>
      <a:lvl5pPr marL="1143057" marR="0" indent="-274333" algn="l" defTabSz="457223" latinLnBrk="0">
        <a:lnSpc>
          <a:spcPct val="100000"/>
        </a:lnSpc>
        <a:spcBef>
          <a:spcPts val="1950"/>
        </a:spcBef>
        <a:spcAft>
          <a:spcPts val="0"/>
        </a:spcAft>
        <a:buClr>
          <a:srgbClr val="38A3D5"/>
        </a:buClr>
        <a:buSzPts val="4800"/>
        <a:buFont typeface="Avenir Roman"/>
        <a:buChar char="‣"/>
        <a:tabLst/>
        <a:defRPr sz="2400" b="0" i="0" u="none" strike="noStrike" cap="none" spc="0" baseline="0">
          <a:solidFill>
            <a:srgbClr val="838787"/>
          </a:solidFill>
          <a:uFillTx/>
          <a:latin typeface="Avenir"/>
          <a:ea typeface="Avenir"/>
          <a:cs typeface="Avenir"/>
          <a:sym typeface="Avenir Roman"/>
        </a:defRPr>
      </a:lvl5pPr>
      <a:lvl6pPr marL="1371669" marR="0" indent="-274333" algn="l" defTabSz="457223" latinLnBrk="0">
        <a:lnSpc>
          <a:spcPct val="100000"/>
        </a:lnSpc>
        <a:spcBef>
          <a:spcPts val="1950"/>
        </a:spcBef>
        <a:spcAft>
          <a:spcPts val="0"/>
        </a:spcAft>
        <a:buClr>
          <a:srgbClr val="38A3D5"/>
        </a:buClr>
        <a:buSzPts val="4800"/>
        <a:buFont typeface="Avenir Roman"/>
        <a:buChar char="‣"/>
        <a:tabLst/>
        <a:defRPr sz="2400" b="0" i="0" u="none" strike="noStrike" cap="none" spc="0" baseline="0">
          <a:solidFill>
            <a:srgbClr val="838787"/>
          </a:solidFill>
          <a:uFillTx/>
          <a:latin typeface="Avenir"/>
          <a:ea typeface="Avenir"/>
          <a:cs typeface="Avenir"/>
          <a:sym typeface="Avenir Roman"/>
        </a:defRPr>
      </a:lvl6pPr>
      <a:lvl7pPr marL="1600280" marR="0" indent="-274333" algn="l" defTabSz="457223" latinLnBrk="0">
        <a:lnSpc>
          <a:spcPct val="100000"/>
        </a:lnSpc>
        <a:spcBef>
          <a:spcPts val="1950"/>
        </a:spcBef>
        <a:spcAft>
          <a:spcPts val="0"/>
        </a:spcAft>
        <a:buClr>
          <a:srgbClr val="38A3D5"/>
        </a:buClr>
        <a:buSzPts val="4800"/>
        <a:buFont typeface="Avenir Roman"/>
        <a:buChar char="‣"/>
        <a:tabLst/>
        <a:defRPr sz="2400" b="0" i="0" u="none" strike="noStrike" cap="none" spc="0" baseline="0">
          <a:solidFill>
            <a:srgbClr val="838787"/>
          </a:solidFill>
          <a:uFillTx/>
          <a:latin typeface="Avenir"/>
          <a:ea typeface="Avenir"/>
          <a:cs typeface="Avenir"/>
          <a:sym typeface="Avenir Roman"/>
        </a:defRPr>
      </a:lvl7pPr>
      <a:lvl8pPr marL="1828891" marR="0" indent="-274333" algn="l" defTabSz="457223" latinLnBrk="0">
        <a:lnSpc>
          <a:spcPct val="100000"/>
        </a:lnSpc>
        <a:spcBef>
          <a:spcPts val="1950"/>
        </a:spcBef>
        <a:spcAft>
          <a:spcPts val="0"/>
        </a:spcAft>
        <a:buClr>
          <a:srgbClr val="38A3D5"/>
        </a:buClr>
        <a:buSzPts val="4800"/>
        <a:buFont typeface="Avenir Roman"/>
        <a:buChar char="‣"/>
        <a:tabLst/>
        <a:defRPr sz="2400" b="0" i="0" u="none" strike="noStrike" cap="none" spc="0" baseline="0">
          <a:solidFill>
            <a:srgbClr val="838787"/>
          </a:solidFill>
          <a:uFillTx/>
          <a:latin typeface="Avenir"/>
          <a:ea typeface="Avenir"/>
          <a:cs typeface="Avenir"/>
          <a:sym typeface="Avenir Roman"/>
        </a:defRPr>
      </a:lvl8pPr>
      <a:lvl9pPr marL="2057503" marR="0" indent="-274333" algn="l" defTabSz="457223" latinLnBrk="0">
        <a:lnSpc>
          <a:spcPct val="100000"/>
        </a:lnSpc>
        <a:spcBef>
          <a:spcPts val="1950"/>
        </a:spcBef>
        <a:spcAft>
          <a:spcPts val="0"/>
        </a:spcAft>
        <a:buClr>
          <a:srgbClr val="38A3D5"/>
        </a:buClr>
        <a:buSzPts val="4800"/>
        <a:buFont typeface="Avenir Roman"/>
        <a:buChar char="‣"/>
        <a:tabLst/>
        <a:defRPr sz="2400" b="0" i="0" u="none" strike="noStrike" cap="none" spc="0" baseline="0">
          <a:solidFill>
            <a:srgbClr val="838787"/>
          </a:solidFill>
          <a:uFillTx/>
          <a:latin typeface="Avenir"/>
          <a:ea typeface="Avenir"/>
          <a:cs typeface="Avenir"/>
          <a:sym typeface="Avenir Roman"/>
        </a:defRPr>
      </a:lvl9pPr>
    </p:bodyStyle>
    <p:otherStyle>
      <a:lvl1pPr marL="0" marR="0" indent="0" algn="r" defTabSz="457223" latinLnBrk="0">
        <a:lnSpc>
          <a:spcPct val="8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1pPr>
      <a:lvl2pPr marL="0" marR="0" indent="0" algn="r" defTabSz="457223" latinLnBrk="0">
        <a:lnSpc>
          <a:spcPct val="8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2pPr>
      <a:lvl3pPr marL="0" marR="0" indent="0" algn="r" defTabSz="457223" latinLnBrk="0">
        <a:lnSpc>
          <a:spcPct val="8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3pPr>
      <a:lvl4pPr marL="0" marR="0" indent="0" algn="r" defTabSz="457223" latinLnBrk="0">
        <a:lnSpc>
          <a:spcPct val="8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4pPr>
      <a:lvl5pPr marL="0" marR="0" indent="0" algn="r" defTabSz="457223" latinLnBrk="0">
        <a:lnSpc>
          <a:spcPct val="8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5pPr>
      <a:lvl6pPr marL="0" marR="0" indent="0" algn="r" defTabSz="457223" latinLnBrk="0">
        <a:lnSpc>
          <a:spcPct val="8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6pPr>
      <a:lvl7pPr marL="0" marR="0" indent="0" algn="r" defTabSz="457223" latinLnBrk="0">
        <a:lnSpc>
          <a:spcPct val="8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7pPr>
      <a:lvl8pPr marL="0" marR="0" indent="0" algn="r" defTabSz="457223" latinLnBrk="0">
        <a:lnSpc>
          <a:spcPct val="8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8pPr>
      <a:lvl9pPr marL="0" marR="0" indent="0" algn="r" defTabSz="457223" latinLnBrk="0">
        <a:lnSpc>
          <a:spcPct val="8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9553"/>
            <a:ext cx="10515600" cy="9411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06C5E8-34C7-412D-B300-B14A33121075}" type="datetime1">
              <a:rPr lang="en-US" smtClean="0"/>
              <a:t>11/10/2023</a:t>
            </a:fld>
            <a:endParaRPr lang="en-US"/>
          </a:p>
        </p:txBody>
      </p:sp>
      <p:sp>
        <p:nvSpPr>
          <p:cNvPr id="6" name="Slide Number Placeholder 5"/>
          <p:cNvSpPr>
            <a:spLocks noGrp="1"/>
          </p:cNvSpPr>
          <p:nvPr>
            <p:ph type="sldNum" sz="quarter" idx="4"/>
          </p:nvPr>
        </p:nvSpPr>
        <p:spPr>
          <a:xfrm>
            <a:off x="11527971" y="6356350"/>
            <a:ext cx="487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023BC6-B7DF-465B-990C-F7E7EF579D2C}" type="slidenum">
              <a:rPr lang="en-US" smtClean="0"/>
              <a:pPr/>
              <a:t>‹#›</a:t>
            </a:fld>
            <a:endParaRPr lang="en-US"/>
          </a:p>
        </p:txBody>
      </p:sp>
      <p:pic>
        <p:nvPicPr>
          <p:cNvPr id="7" name="Picture 6"/>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10947664" y="6181148"/>
            <a:ext cx="681644" cy="540327"/>
          </a:xfrm>
          <a:prstGeom prst="rect">
            <a:avLst/>
          </a:prstGeom>
        </p:spPr>
      </p:pic>
      <p:cxnSp>
        <p:nvCxnSpPr>
          <p:cNvPr id="8" name="Straight Connector 7"/>
          <p:cNvCxnSpPr/>
          <p:nvPr userDrawn="1"/>
        </p:nvCxnSpPr>
        <p:spPr>
          <a:xfrm>
            <a:off x="57150" y="0"/>
            <a:ext cx="0" cy="4090307"/>
          </a:xfrm>
          <a:prstGeom prst="line">
            <a:avLst/>
          </a:prstGeom>
          <a:ln w="114300">
            <a:solidFill>
              <a:srgbClr val="3C5CAA"/>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57150" y="4090307"/>
            <a:ext cx="2" cy="1387929"/>
          </a:xfrm>
          <a:prstGeom prst="line">
            <a:avLst/>
          </a:prstGeom>
          <a:ln w="114300">
            <a:solidFill>
              <a:srgbClr val="58A94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57150" y="5478236"/>
            <a:ext cx="0" cy="1379764"/>
          </a:xfrm>
          <a:prstGeom prst="line">
            <a:avLst/>
          </a:prstGeom>
          <a:ln w="114300">
            <a:solidFill>
              <a:srgbClr val="F6BE1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899736"/>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696" r:id="rId10"/>
    <p:sldLayoutId id="2147483697" r:id="rId11"/>
    <p:sldLayoutId id="214748369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51052"/>
            <a:ext cx="10515600" cy="9411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FB0B35-5F60-4C40-B418-2DC90AC7177E}" type="datetime1">
              <a:rPr lang="en-US" smtClean="0"/>
              <a:t>11/10/2023</a:t>
            </a:fld>
            <a:endParaRPr lang="en-US"/>
          </a:p>
        </p:txBody>
      </p:sp>
      <p:sp>
        <p:nvSpPr>
          <p:cNvPr id="6" name="Slide Number Placeholder 5"/>
          <p:cNvSpPr>
            <a:spLocks noGrp="1"/>
          </p:cNvSpPr>
          <p:nvPr>
            <p:ph type="sldNum" sz="quarter" idx="4"/>
          </p:nvPr>
        </p:nvSpPr>
        <p:spPr>
          <a:xfrm>
            <a:off x="11527971" y="6356350"/>
            <a:ext cx="487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023BC6-B7DF-465B-990C-F7E7EF579D2C}" type="slidenum">
              <a:rPr lang="en-US" smtClean="0"/>
              <a:pPr/>
              <a:t>‹#›</a:t>
            </a:fld>
            <a:endParaRPr lang="en-US"/>
          </a:p>
        </p:txBody>
      </p:sp>
      <p:pic>
        <p:nvPicPr>
          <p:cNvPr id="7" name="Picture 6"/>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10947664" y="6181148"/>
            <a:ext cx="681644" cy="540327"/>
          </a:xfrm>
          <a:prstGeom prst="rect">
            <a:avLst/>
          </a:prstGeom>
        </p:spPr>
      </p:pic>
      <p:cxnSp>
        <p:nvCxnSpPr>
          <p:cNvPr id="8" name="Straight Connector 7"/>
          <p:cNvCxnSpPr/>
          <p:nvPr userDrawn="1"/>
        </p:nvCxnSpPr>
        <p:spPr>
          <a:xfrm>
            <a:off x="0" y="1371600"/>
            <a:ext cx="7315200" cy="0"/>
          </a:xfrm>
          <a:prstGeom prst="line">
            <a:avLst/>
          </a:prstGeom>
          <a:ln w="114300">
            <a:solidFill>
              <a:srgbClr val="3C5CAA"/>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7315200" y="1371600"/>
            <a:ext cx="2743200" cy="0"/>
          </a:xfrm>
          <a:prstGeom prst="line">
            <a:avLst/>
          </a:prstGeom>
          <a:ln w="114300">
            <a:solidFill>
              <a:srgbClr val="58A94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0058400" y="1371600"/>
            <a:ext cx="2133600" cy="0"/>
          </a:xfrm>
          <a:prstGeom prst="line">
            <a:avLst/>
          </a:prstGeom>
          <a:ln w="114300">
            <a:solidFill>
              <a:srgbClr val="F6BE1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807266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4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9553"/>
            <a:ext cx="10515600" cy="9411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06C5E8-34C7-412D-B300-B14A33121075}" type="datetime1">
              <a:rPr lang="en-US" smtClean="0"/>
              <a:t>11/10/2023</a:t>
            </a:fld>
            <a:endParaRPr lang="en-US"/>
          </a:p>
        </p:txBody>
      </p:sp>
      <p:sp>
        <p:nvSpPr>
          <p:cNvPr id="6" name="Slide Number Placeholder 5"/>
          <p:cNvSpPr>
            <a:spLocks noGrp="1"/>
          </p:cNvSpPr>
          <p:nvPr>
            <p:ph type="sldNum" sz="quarter" idx="4"/>
          </p:nvPr>
        </p:nvSpPr>
        <p:spPr>
          <a:xfrm>
            <a:off x="11527971" y="6356350"/>
            <a:ext cx="487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023BC6-B7DF-465B-990C-F7E7EF579D2C}" type="slidenum">
              <a:rPr lang="en-US" smtClean="0"/>
              <a:pPr/>
              <a:t>‹#›</a:t>
            </a:fld>
            <a:endParaRPr lang="en-US"/>
          </a:p>
        </p:txBody>
      </p:sp>
      <p:pic>
        <p:nvPicPr>
          <p:cNvPr id="7" name="Picture 6"/>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0947664" y="6181148"/>
            <a:ext cx="681644" cy="540327"/>
          </a:xfrm>
          <a:prstGeom prst="rect">
            <a:avLst/>
          </a:prstGeom>
        </p:spPr>
      </p:pic>
      <p:cxnSp>
        <p:nvCxnSpPr>
          <p:cNvPr id="8" name="Straight Connector 7"/>
          <p:cNvCxnSpPr/>
          <p:nvPr userDrawn="1"/>
        </p:nvCxnSpPr>
        <p:spPr>
          <a:xfrm>
            <a:off x="57150" y="0"/>
            <a:ext cx="0" cy="4090307"/>
          </a:xfrm>
          <a:prstGeom prst="line">
            <a:avLst/>
          </a:prstGeom>
          <a:ln w="114300">
            <a:solidFill>
              <a:srgbClr val="3C5CAA"/>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57150" y="4090307"/>
            <a:ext cx="2" cy="1387929"/>
          </a:xfrm>
          <a:prstGeom prst="line">
            <a:avLst/>
          </a:prstGeom>
          <a:ln w="114300">
            <a:solidFill>
              <a:srgbClr val="58A94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57150" y="5478236"/>
            <a:ext cx="0" cy="1379764"/>
          </a:xfrm>
          <a:prstGeom prst="line">
            <a:avLst/>
          </a:prstGeom>
          <a:ln w="114300">
            <a:solidFill>
              <a:srgbClr val="F6BE1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216240"/>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732" r:id="rId7"/>
    <p:sldLayoutId id="2147483733" r:id="rId8"/>
    <p:sldLayoutId id="2147483734" r:id="rId9"/>
    <p:sldLayoutId id="2147483735" r:id="rId10"/>
    <p:sldLayoutId id="2147483736" r:id="rId11"/>
    <p:sldLayoutId id="2147483737"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51052"/>
            <a:ext cx="10515600" cy="9411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FB0B35-5F60-4C40-B418-2DC90AC7177E}" type="datetime1">
              <a:rPr lang="en-US" smtClean="0"/>
              <a:t>11/10/2023</a:t>
            </a:fld>
            <a:endParaRPr lang="en-US"/>
          </a:p>
        </p:txBody>
      </p:sp>
      <p:sp>
        <p:nvSpPr>
          <p:cNvPr id="6" name="Slide Number Placeholder 5"/>
          <p:cNvSpPr>
            <a:spLocks noGrp="1"/>
          </p:cNvSpPr>
          <p:nvPr>
            <p:ph type="sldNum" sz="quarter" idx="4"/>
          </p:nvPr>
        </p:nvSpPr>
        <p:spPr>
          <a:xfrm>
            <a:off x="11527971" y="6356350"/>
            <a:ext cx="487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023BC6-B7DF-465B-990C-F7E7EF579D2C}" type="slidenum">
              <a:rPr lang="en-US" smtClean="0"/>
              <a:pPr/>
              <a:t>‹#›</a:t>
            </a:fld>
            <a:endParaRPr lang="en-US"/>
          </a:p>
        </p:txBody>
      </p:sp>
      <p:pic>
        <p:nvPicPr>
          <p:cNvPr id="7" name="Picture 6"/>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0947664" y="6181148"/>
            <a:ext cx="681644" cy="540327"/>
          </a:xfrm>
          <a:prstGeom prst="rect">
            <a:avLst/>
          </a:prstGeom>
        </p:spPr>
      </p:pic>
      <p:cxnSp>
        <p:nvCxnSpPr>
          <p:cNvPr id="8" name="Straight Connector 7"/>
          <p:cNvCxnSpPr/>
          <p:nvPr userDrawn="1"/>
        </p:nvCxnSpPr>
        <p:spPr>
          <a:xfrm>
            <a:off x="0" y="1371600"/>
            <a:ext cx="7315200" cy="0"/>
          </a:xfrm>
          <a:prstGeom prst="line">
            <a:avLst/>
          </a:prstGeom>
          <a:ln w="114300">
            <a:solidFill>
              <a:srgbClr val="3C5CAA"/>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7315200" y="1371600"/>
            <a:ext cx="2743200" cy="0"/>
          </a:xfrm>
          <a:prstGeom prst="line">
            <a:avLst/>
          </a:prstGeom>
          <a:ln w="114300">
            <a:solidFill>
              <a:srgbClr val="58A94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0058400" y="1371600"/>
            <a:ext cx="2133600" cy="0"/>
          </a:xfrm>
          <a:prstGeom prst="line">
            <a:avLst/>
          </a:prstGeom>
          <a:ln w="114300">
            <a:solidFill>
              <a:srgbClr val="F6BE1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807266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4254" r:id="rId6"/>
    <p:sldLayoutId id="2147484255" r:id="rId7"/>
    <p:sldLayoutId id="2147484256" r:id="rId8"/>
    <p:sldLayoutId id="2147484242" r:id="rId9"/>
    <p:sldLayoutId id="2147484257" r:id="rId10"/>
    <p:sldLayoutId id="2147484258" r:id="rId11"/>
    <p:sldLayoutId id="214748425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61421020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21637952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88.xml"/><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9.jpeg"/><Relationship Id="rId7" Type="http://schemas.openxmlformats.org/officeDocument/2006/relationships/image" Target="../media/image46.svg"/><Relationship Id="rId2" Type="http://schemas.openxmlformats.org/officeDocument/2006/relationships/image" Target="../media/image43.png"/><Relationship Id="rId1" Type="http://schemas.openxmlformats.org/officeDocument/2006/relationships/slideLayout" Target="../slideLayouts/slideLayout188.xml"/><Relationship Id="rId6" Type="http://schemas.openxmlformats.org/officeDocument/2006/relationships/image" Target="../media/image45.png"/><Relationship Id="rId5" Type="http://schemas.openxmlformats.org/officeDocument/2006/relationships/image" Target="../media/image34.png"/><Relationship Id="rId4" Type="http://schemas.openxmlformats.org/officeDocument/2006/relationships/image" Target="../media/image44.png"/><Relationship Id="rId9" Type="http://schemas.openxmlformats.org/officeDocument/2006/relationships/image" Target="../media/image48.sv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coloradomaternalmentalhealth.org/welcome.html" TargetMode="External"/><Relationship Id="rId1" Type="http://schemas.openxmlformats.org/officeDocument/2006/relationships/slideLayout" Target="../slideLayouts/slideLayout188.xml"/><Relationship Id="rId4" Type="http://schemas.openxmlformats.org/officeDocument/2006/relationships/image" Target="../media/image36.sv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8.xml"/></Relationships>
</file>

<file path=ppt/slides/_rels/slide1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73.xml"/><Relationship Id="rId6" Type="http://schemas.openxmlformats.org/officeDocument/2006/relationships/image" Target="../media/image53.jpeg"/><Relationship Id="rId5" Type="http://schemas.openxmlformats.org/officeDocument/2006/relationships/image" Target="../media/image52.sv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81.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232.xml"/><Relationship Id="rId5" Type="http://schemas.openxmlformats.org/officeDocument/2006/relationships/image" Target="../media/image56.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7.png"/><Relationship Id="rId1" Type="http://schemas.openxmlformats.org/officeDocument/2006/relationships/slideLayout" Target="../slideLayouts/slideLayout23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47.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chart" Target="../charts/chart2.xml"/><Relationship Id="rId1" Type="http://schemas.openxmlformats.org/officeDocument/2006/relationships/slideLayout" Target="../slideLayouts/slideLayout247.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2.sv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47.xml"/></Relationships>
</file>

<file path=ppt/slides/_rels/slide2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32.xml"/><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54.png"/><Relationship Id="rId4" Type="http://schemas.openxmlformats.org/officeDocument/2006/relationships/image" Target="../media/image60.svg"/><Relationship Id="rId9" Type="http://schemas.openxmlformats.org/officeDocument/2006/relationships/image" Target="../media/image55.jpeg"/></Relationships>
</file>

<file path=ppt/slides/_rels/slide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32.xml"/></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20.xml"/></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6.png"/><Relationship Id="rId1" Type="http://schemas.openxmlformats.org/officeDocument/2006/relationships/slideLayout" Target="../slideLayouts/slideLayout220.xml"/></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6.png"/><Relationship Id="rId1" Type="http://schemas.openxmlformats.org/officeDocument/2006/relationships/slideLayout" Target="../slideLayouts/slideLayout220.xml"/></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6.png"/><Relationship Id="rId1" Type="http://schemas.openxmlformats.org/officeDocument/2006/relationships/slideLayout" Target="../slideLayouts/slideLayout2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4.xml"/></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3.xml"/><Relationship Id="rId1" Type="http://schemas.openxmlformats.org/officeDocument/2006/relationships/slideLayout" Target="../slideLayouts/slideLayout273.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32.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88.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273.xml"/><Relationship Id="rId5" Type="http://schemas.openxmlformats.org/officeDocument/2006/relationships/image" Target="../media/image54.png"/><Relationship Id="rId4" Type="http://schemas.openxmlformats.org/officeDocument/2006/relationships/image" Target="../media/image75.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9.xml"/></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76.emf"/><Relationship Id="rId7" Type="http://schemas.openxmlformats.org/officeDocument/2006/relationships/image" Target="../media/image80.png"/><Relationship Id="rId12"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377.xml"/><Relationship Id="rId6" Type="http://schemas.openxmlformats.org/officeDocument/2006/relationships/image" Target="../media/image79.png"/><Relationship Id="rId11" Type="http://schemas.openxmlformats.org/officeDocument/2006/relationships/image" Target="../media/image83.png"/><Relationship Id="rId5" Type="http://schemas.openxmlformats.org/officeDocument/2006/relationships/image" Target="../media/image78.jpeg"/><Relationship Id="rId10" Type="http://schemas.openxmlformats.org/officeDocument/2006/relationships/image" Target="../media/image82.png"/><Relationship Id="rId4" Type="http://schemas.openxmlformats.org/officeDocument/2006/relationships/image" Target="../media/image77.png"/><Relationship Id="rId9"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notesSlide" Target="../notesSlides/notesSlide17.xml"/><Relationship Id="rId1" Type="http://schemas.openxmlformats.org/officeDocument/2006/relationships/slideLayout" Target="../slideLayouts/slideLayout279.xml"/><Relationship Id="rId5" Type="http://schemas.openxmlformats.org/officeDocument/2006/relationships/image" Target="../media/image86.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svg"/><Relationship Id="rId2" Type="http://schemas.openxmlformats.org/officeDocument/2006/relationships/notesSlide" Target="../notesSlides/notesSlide18.xml"/><Relationship Id="rId1" Type="http://schemas.openxmlformats.org/officeDocument/2006/relationships/slideLayout" Target="../slideLayouts/slideLayout309.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36.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18" Type="http://schemas.openxmlformats.org/officeDocument/2006/relationships/image" Target="../media/image108.png"/><Relationship Id="rId3" Type="http://schemas.openxmlformats.org/officeDocument/2006/relationships/image" Target="../media/image93.png"/><Relationship Id="rId21" Type="http://schemas.openxmlformats.org/officeDocument/2006/relationships/image" Target="../media/image111.png"/><Relationship Id="rId7" Type="http://schemas.openxmlformats.org/officeDocument/2006/relationships/image" Target="../media/image97.png"/><Relationship Id="rId12" Type="http://schemas.openxmlformats.org/officeDocument/2006/relationships/image" Target="../media/image102.png"/><Relationship Id="rId17" Type="http://schemas.openxmlformats.org/officeDocument/2006/relationships/image" Target="../media/image107.png"/><Relationship Id="rId2" Type="http://schemas.openxmlformats.org/officeDocument/2006/relationships/notesSlide" Target="../notesSlides/notesSlide19.xml"/><Relationship Id="rId16" Type="http://schemas.openxmlformats.org/officeDocument/2006/relationships/image" Target="../media/image106.png"/><Relationship Id="rId20" Type="http://schemas.openxmlformats.org/officeDocument/2006/relationships/image" Target="../media/image110.png"/><Relationship Id="rId1" Type="http://schemas.openxmlformats.org/officeDocument/2006/relationships/slideLayout" Target="../slideLayouts/slideLayout322.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image" Target="../media/image54.png"/><Relationship Id="rId10" Type="http://schemas.openxmlformats.org/officeDocument/2006/relationships/image" Target="../media/image100.png"/><Relationship Id="rId19" Type="http://schemas.openxmlformats.org/officeDocument/2006/relationships/image" Target="../media/image109.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png"/><Relationship Id="rId22" Type="http://schemas.openxmlformats.org/officeDocument/2006/relationships/image" Target="../media/image112.png"/></Relationships>
</file>

<file path=ppt/slides/_rels/slide3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0.xml"/><Relationship Id="rId1" Type="http://schemas.openxmlformats.org/officeDocument/2006/relationships/slideLayout" Target="../slideLayouts/slideLayout83.xml"/><Relationship Id="rId5" Type="http://schemas.openxmlformats.org/officeDocument/2006/relationships/image" Target="../media/image115.svg"/><Relationship Id="rId4" Type="http://schemas.openxmlformats.org/officeDocument/2006/relationships/image" Target="../media/image114.png"/></Relationships>
</file>

<file path=ppt/slides/_rels/slide38.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svg"/><Relationship Id="rId3" Type="http://schemas.openxmlformats.org/officeDocument/2006/relationships/image" Target="../media/image117.svg"/><Relationship Id="rId7" Type="http://schemas.openxmlformats.org/officeDocument/2006/relationships/image" Target="../media/image121.jpeg"/><Relationship Id="rId12" Type="http://schemas.openxmlformats.org/officeDocument/2006/relationships/image" Target="../media/image126.png"/><Relationship Id="rId17" Type="http://schemas.openxmlformats.org/officeDocument/2006/relationships/image" Target="../media/image131.png"/><Relationship Id="rId2" Type="http://schemas.openxmlformats.org/officeDocument/2006/relationships/image" Target="../media/image116.png"/><Relationship Id="rId16" Type="http://schemas.openxmlformats.org/officeDocument/2006/relationships/image" Target="../media/image130.jpeg"/><Relationship Id="rId1" Type="http://schemas.openxmlformats.org/officeDocument/2006/relationships/slideLayout" Target="../slideLayouts/slideLayout188.xml"/><Relationship Id="rId6" Type="http://schemas.openxmlformats.org/officeDocument/2006/relationships/image" Target="../media/image120.jpeg"/><Relationship Id="rId11" Type="http://schemas.openxmlformats.org/officeDocument/2006/relationships/image" Target="../media/image125.svg"/><Relationship Id="rId5" Type="http://schemas.openxmlformats.org/officeDocument/2006/relationships/image" Target="../media/image119.jpeg"/><Relationship Id="rId15" Type="http://schemas.openxmlformats.org/officeDocument/2006/relationships/image" Target="../media/image129.svg"/><Relationship Id="rId10" Type="http://schemas.openxmlformats.org/officeDocument/2006/relationships/image" Target="../media/image124.png"/><Relationship Id="rId4" Type="http://schemas.openxmlformats.org/officeDocument/2006/relationships/image" Target="../media/image118.jpeg"/><Relationship Id="rId9" Type="http://schemas.openxmlformats.org/officeDocument/2006/relationships/image" Target="../media/image123.svg"/><Relationship Id="rId14" Type="http://schemas.openxmlformats.org/officeDocument/2006/relationships/image" Target="../media/image128.png"/></Relationships>
</file>

<file path=ppt/slides/_rels/slide3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1.xml"/><Relationship Id="rId1" Type="http://schemas.openxmlformats.org/officeDocument/2006/relationships/slideLayout" Target="../slideLayouts/slideLayout128.xml"/></Relationships>
</file>

<file path=ppt/slides/_rels/slide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8.xml"/></Relationships>
</file>

<file path=ppt/slides/_rels/slide4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2.xml"/><Relationship Id="rId1" Type="http://schemas.openxmlformats.org/officeDocument/2006/relationships/slideLayout" Target="../slideLayouts/slideLayout128.xml"/><Relationship Id="rId5" Type="http://schemas.openxmlformats.org/officeDocument/2006/relationships/image" Target="../media/image135.png"/><Relationship Id="rId4" Type="http://schemas.openxmlformats.org/officeDocument/2006/relationships/image" Target="../media/image134.svg"/></Relationships>
</file>

<file path=ppt/slides/_rels/slide4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3.xml"/><Relationship Id="rId1" Type="http://schemas.openxmlformats.org/officeDocument/2006/relationships/slideLayout" Target="../slideLayouts/slideLayout172.xml"/><Relationship Id="rId5" Type="http://schemas.openxmlformats.org/officeDocument/2006/relationships/image" Target="../media/image137.png"/><Relationship Id="rId4" Type="http://schemas.openxmlformats.org/officeDocument/2006/relationships/image" Target="../media/image136.jpeg"/></Relationships>
</file>

<file path=ppt/slides/_rels/slide4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4.xml"/><Relationship Id="rId1" Type="http://schemas.openxmlformats.org/officeDocument/2006/relationships/slideLayout" Target="../slideLayouts/slideLayout139.xml"/></Relationships>
</file>

<file path=ppt/slides/_rels/slide4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5.xml"/><Relationship Id="rId1" Type="http://schemas.openxmlformats.org/officeDocument/2006/relationships/slideLayout" Target="../slideLayouts/slideLayout144.xml"/></Relationships>
</file>

<file path=ppt/slides/_rels/slide44.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26.xml"/><Relationship Id="rId1" Type="http://schemas.openxmlformats.org/officeDocument/2006/relationships/slideLayout" Target="../slideLayouts/slideLayout161.xml"/><Relationship Id="rId4" Type="http://schemas.openxmlformats.org/officeDocument/2006/relationships/image" Target="../media/image135.png"/></Relationships>
</file>

<file path=ppt/slides/_rels/slide4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7.xml"/><Relationship Id="rId1" Type="http://schemas.openxmlformats.org/officeDocument/2006/relationships/slideLayout" Target="../slideLayouts/slideLayout161.xml"/></Relationships>
</file>

<file path=ppt/slides/_rels/slide4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28.xml"/><Relationship Id="rId1" Type="http://schemas.openxmlformats.org/officeDocument/2006/relationships/slideLayout" Target="../slideLayouts/slideLayout150.xml"/><Relationship Id="rId4" Type="http://schemas.openxmlformats.org/officeDocument/2006/relationships/image" Target="../media/image141.tiff"/></Relationships>
</file>

<file path=ppt/slides/_rels/slide4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9.xml"/><Relationship Id="rId1" Type="http://schemas.openxmlformats.org/officeDocument/2006/relationships/slideLayout" Target="../slideLayouts/slideLayout150.xml"/><Relationship Id="rId4" Type="http://schemas.openxmlformats.org/officeDocument/2006/relationships/image" Target="../media/image143.jpeg"/></Relationships>
</file>

<file path=ppt/slides/_rels/slide4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0.xml"/><Relationship Id="rId1" Type="http://schemas.openxmlformats.org/officeDocument/2006/relationships/slideLayout" Target="../slideLayouts/slideLayout150.xml"/><Relationship Id="rId4" Type="http://schemas.openxmlformats.org/officeDocument/2006/relationships/image" Target="../media/image135.png"/></Relationships>
</file>

<file path=ppt/slides/_rels/slide4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1.xml"/><Relationship Id="rId1" Type="http://schemas.openxmlformats.org/officeDocument/2006/relationships/slideLayout" Target="../slideLayouts/slideLayout139.xml"/></Relationships>
</file>

<file path=ppt/slides/_rels/slide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88.xml"/><Relationship Id="rId4" Type="http://schemas.openxmlformats.org/officeDocument/2006/relationships/image" Target="../media/image34.png"/></Relationships>
</file>

<file path=ppt/slides/_rels/slide50.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notesSlide" Target="../notesSlides/notesSlide32.xml"/><Relationship Id="rId1" Type="http://schemas.openxmlformats.org/officeDocument/2006/relationships/slideLayout" Target="../slideLayouts/slideLayout128.xml"/><Relationship Id="rId4" Type="http://schemas.openxmlformats.org/officeDocument/2006/relationships/image" Target="../media/image135.png"/></Relationships>
</file>

<file path=ppt/slides/_rels/slide51.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33.xml"/><Relationship Id="rId1" Type="http://schemas.openxmlformats.org/officeDocument/2006/relationships/slideLayout" Target="../slideLayouts/slideLayout139.xml"/><Relationship Id="rId4" Type="http://schemas.openxmlformats.org/officeDocument/2006/relationships/image" Target="../media/image135.png"/></Relationships>
</file>

<file path=ppt/slides/_rels/slide52.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notesSlide" Target="../notesSlides/notesSlide34.xml"/><Relationship Id="rId1" Type="http://schemas.openxmlformats.org/officeDocument/2006/relationships/slideLayout" Target="../slideLayouts/slideLayout139.xml"/><Relationship Id="rId4" Type="http://schemas.openxmlformats.org/officeDocument/2006/relationships/image" Target="../media/image135.png"/></Relationships>
</file>

<file path=ppt/slides/_rels/slide53.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notesSlide" Target="../notesSlides/notesSlide35.xml"/><Relationship Id="rId1" Type="http://schemas.openxmlformats.org/officeDocument/2006/relationships/slideLayout" Target="../slideLayouts/slideLayout139.xml"/><Relationship Id="rId4" Type="http://schemas.openxmlformats.org/officeDocument/2006/relationships/image" Target="../media/image135.png"/></Relationships>
</file>

<file path=ppt/slides/_rels/slide5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6.xml"/><Relationship Id="rId1" Type="http://schemas.openxmlformats.org/officeDocument/2006/relationships/slideLayout" Target="../slideLayouts/slideLayout139.xml"/></Relationships>
</file>

<file path=ppt/slides/_rels/slide5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7.xml"/><Relationship Id="rId1" Type="http://schemas.openxmlformats.org/officeDocument/2006/relationships/slideLayout" Target="../slideLayouts/slideLayout139.xml"/></Relationships>
</file>

<file path=ppt/slides/_rels/slide5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8.xml"/><Relationship Id="rId1" Type="http://schemas.openxmlformats.org/officeDocument/2006/relationships/slideLayout" Target="../slideLayouts/slideLayout139.xml"/></Relationships>
</file>

<file path=ppt/slides/_rels/slide5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9.xml"/><Relationship Id="rId1" Type="http://schemas.openxmlformats.org/officeDocument/2006/relationships/slideLayout" Target="../slideLayouts/slideLayout128.xml"/></Relationships>
</file>

<file path=ppt/slides/_rels/slide5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0.xml"/><Relationship Id="rId1" Type="http://schemas.openxmlformats.org/officeDocument/2006/relationships/slideLayout" Target="../slideLayouts/slideLayout106.xml"/></Relationships>
</file>

<file path=ppt/slides/_rels/slide5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41.xml"/><Relationship Id="rId1" Type="http://schemas.openxmlformats.org/officeDocument/2006/relationships/slideLayout" Target="../slideLayouts/slideLayout106.xml"/></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8.xml"/></Relationships>
</file>

<file path=ppt/slides/_rels/slide6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2.xml"/><Relationship Id="rId1" Type="http://schemas.openxmlformats.org/officeDocument/2006/relationships/slideLayout" Target="../slideLayouts/slideLayout117.xml"/><Relationship Id="rId4" Type="http://schemas.openxmlformats.org/officeDocument/2006/relationships/image" Target="../media/image150.svg"/></Relationships>
</file>

<file path=ppt/slides/_rels/slide6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3.xml"/><Relationship Id="rId1" Type="http://schemas.openxmlformats.org/officeDocument/2006/relationships/slideLayout" Target="../slideLayouts/slideLayout106.xml"/></Relationships>
</file>

<file path=ppt/slides/_rels/slide6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4.xml"/><Relationship Id="rId1" Type="http://schemas.openxmlformats.org/officeDocument/2006/relationships/slideLayout" Target="../slideLayouts/slideLayout84.xml"/><Relationship Id="rId4" Type="http://schemas.openxmlformats.org/officeDocument/2006/relationships/image" Target="../media/image150.svg"/></Relationships>
</file>

<file path=ppt/slides/_rels/slide63.xml.rels><?xml version="1.0" encoding="UTF-8" standalone="yes"?>
<Relationships xmlns="http://schemas.openxmlformats.org/package/2006/relationships"><Relationship Id="rId3" Type="http://schemas.openxmlformats.org/officeDocument/2006/relationships/hyperlink" Target="http://www.npqic.org/" TargetMode="External"/><Relationship Id="rId2" Type="http://schemas.openxmlformats.org/officeDocument/2006/relationships/notesSlide" Target="../notesSlides/notesSlide45.xml"/><Relationship Id="rId1" Type="http://schemas.openxmlformats.org/officeDocument/2006/relationships/slideLayout" Target="../slideLayouts/slideLayout95.xml"/><Relationship Id="rId4" Type="http://schemas.openxmlformats.org/officeDocument/2006/relationships/image" Target="../media/image151.png"/></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6.xml"/><Relationship Id="rId1" Type="http://schemas.openxmlformats.org/officeDocument/2006/relationships/slideLayout" Target="../slideLayouts/slideLayout88.xml"/><Relationship Id="rId4" Type="http://schemas.openxmlformats.org/officeDocument/2006/relationships/image" Target="../media/image150.svg"/></Relationships>
</file>

<file path=ppt/slides/_rels/slide6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153.svg"/></Relationships>
</file>

<file path=ppt/slides/_rels/slide7.xml.rels><?xml version="1.0" encoding="UTF-8" standalone="yes"?>
<Relationships xmlns="http://schemas.openxmlformats.org/package/2006/relationships"><Relationship Id="rId3" Type="http://schemas.openxmlformats.org/officeDocument/2006/relationships/hyperlink" Target="https://www.hardbeauty.life" TargetMode="External"/><Relationship Id="rId2" Type="http://schemas.openxmlformats.org/officeDocument/2006/relationships/notesSlide" Target="../notesSlides/notesSlide4.xml"/><Relationship Id="rId1" Type="http://schemas.openxmlformats.org/officeDocument/2006/relationships/slideLayout" Target="../slideLayouts/slideLayout188.xml"/><Relationship Id="rId5" Type="http://schemas.openxmlformats.org/officeDocument/2006/relationships/image" Target="../media/image33.png"/><Relationship Id="rId4" Type="http://schemas.openxmlformats.org/officeDocument/2006/relationships/hyperlink" Target="https://www.toughasamother.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88.xml"/><Relationship Id="rId6" Type="http://schemas.openxmlformats.org/officeDocument/2006/relationships/image" Target="../media/image39.jpeg"/><Relationship Id="rId5" Type="http://schemas.openxmlformats.org/officeDocument/2006/relationships/image" Target="../media/image33.png"/><Relationship Id="rId4" Type="http://schemas.openxmlformats.org/officeDocument/2006/relationships/image" Target="../media/image38.sv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88.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FCEC9-0EC9-374D-959D-7AB59467C1BA}"/>
              </a:ext>
            </a:extLst>
          </p:cNvPr>
          <p:cNvSpPr>
            <a:spLocks noGrp="1"/>
          </p:cNvSpPr>
          <p:nvPr>
            <p:ph type="title"/>
          </p:nvPr>
        </p:nvSpPr>
        <p:spPr>
          <a:xfrm>
            <a:off x="1413310" y="1033442"/>
            <a:ext cx="10692155" cy="2014679"/>
          </a:xfrm>
        </p:spPr>
        <p:txBody>
          <a:bodyPr/>
          <a:lstStyle/>
          <a:p>
            <a:pPr>
              <a:lnSpc>
                <a:spcPct val="150000"/>
              </a:lnSpc>
            </a:pPr>
            <a:r>
              <a:rPr lang="en-US">
                <a:ea typeface="+mj-lt"/>
                <a:cs typeface="+mj-lt"/>
              </a:rPr>
              <a:t>State Quality Collaborative Leaders Panel: </a:t>
            </a:r>
            <a:br>
              <a:rPr lang="en-US">
                <a:ea typeface="+mj-lt"/>
                <a:cs typeface="+mj-lt"/>
              </a:rPr>
            </a:br>
            <a:r>
              <a:rPr lang="en-US">
                <a:ea typeface="+mj-lt"/>
                <a:cs typeface="+mj-lt"/>
              </a:rPr>
              <a:t>National Perspectives on Improving Perinatal Care</a:t>
            </a:r>
            <a:r>
              <a:rPr lang="en-US" i="1">
                <a:ea typeface="+mj-lt"/>
                <a:cs typeface="+mj-lt"/>
              </a:rPr>
              <a:t> </a:t>
            </a:r>
            <a:endParaRPr lang="en-US" b="0">
              <a:ea typeface="+mj-lt"/>
              <a:cs typeface="+mj-lt"/>
            </a:endParaRPr>
          </a:p>
        </p:txBody>
      </p:sp>
      <p:sp>
        <p:nvSpPr>
          <p:cNvPr id="3" name="Content Placeholder 2">
            <a:extLst>
              <a:ext uri="{FF2B5EF4-FFF2-40B4-BE49-F238E27FC236}">
                <a16:creationId xmlns:a16="http://schemas.microsoft.com/office/drawing/2014/main" id="{B3A6EC5C-75A9-6841-A232-CD6FE289C3AE}"/>
              </a:ext>
            </a:extLst>
          </p:cNvPr>
          <p:cNvSpPr>
            <a:spLocks noGrp="1"/>
          </p:cNvSpPr>
          <p:nvPr>
            <p:ph type="subTitle" idx="1"/>
          </p:nvPr>
        </p:nvSpPr>
        <p:spPr>
          <a:xfrm>
            <a:off x="1413310" y="3207145"/>
            <a:ext cx="9365380" cy="986569"/>
          </a:xfrm>
        </p:spPr>
        <p:txBody>
          <a:bodyPr vert="horz" lIns="91440" tIns="45720" rIns="91440" bIns="45720" rtlCol="0" anchor="t">
            <a:noAutofit/>
          </a:bodyPr>
          <a:lstStyle/>
          <a:p>
            <a:r>
              <a:rPr lang="en-US">
                <a:ea typeface="Lato"/>
                <a:cs typeface="Lato"/>
              </a:rPr>
              <a:t>State Quality Collaborative Leaders </a:t>
            </a:r>
            <a:endParaRPr lang="en-US"/>
          </a:p>
          <a:p>
            <a:pPr marL="0" indent="0">
              <a:buNone/>
            </a:pPr>
            <a:endParaRPr lang="en-US"/>
          </a:p>
        </p:txBody>
      </p:sp>
    </p:spTree>
    <p:extLst>
      <p:ext uri="{BB962C8B-B14F-4D97-AF65-F5344CB8AC3E}">
        <p14:creationId xmlns:p14="http://schemas.microsoft.com/office/powerpoint/2010/main" val="2934070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15373" y="0"/>
            <a:ext cx="12407373" cy="1536063"/>
          </a:xfrm>
          <a:prstGeom prst="rect">
            <a:avLst/>
          </a:prstGeom>
          <a:solidFill>
            <a:srgbClr val="6C658A"/>
          </a:solidFill>
        </p:spPr>
      </p:sp>
      <p:sp>
        <p:nvSpPr>
          <p:cNvPr id="3" name="Freeform 3"/>
          <p:cNvSpPr/>
          <p:nvPr/>
        </p:nvSpPr>
        <p:spPr>
          <a:xfrm>
            <a:off x="7307355" y="2071280"/>
            <a:ext cx="3918051" cy="3669347"/>
          </a:xfrm>
          <a:custGeom>
            <a:avLst/>
            <a:gdLst/>
            <a:ahLst/>
            <a:cxnLst/>
            <a:rect l="l" t="t" r="r" b="b"/>
            <a:pathLst>
              <a:path w="5877077" h="5504021">
                <a:moveTo>
                  <a:pt x="0" y="0"/>
                </a:moveTo>
                <a:lnTo>
                  <a:pt x="5877077" y="0"/>
                </a:lnTo>
                <a:lnTo>
                  <a:pt x="5877077" y="5504021"/>
                </a:lnTo>
                <a:lnTo>
                  <a:pt x="0" y="5504021"/>
                </a:lnTo>
                <a:lnTo>
                  <a:pt x="0" y="0"/>
                </a:lnTo>
                <a:close/>
              </a:path>
            </a:pathLst>
          </a:custGeom>
          <a:blipFill>
            <a:blip r:embed="rId3"/>
            <a:stretch>
              <a:fillRect/>
            </a:stretch>
          </a:blipFill>
        </p:spPr>
      </p:sp>
      <p:sp>
        <p:nvSpPr>
          <p:cNvPr id="4" name="TextBox 4"/>
          <p:cNvSpPr txBox="1"/>
          <p:nvPr/>
        </p:nvSpPr>
        <p:spPr>
          <a:xfrm>
            <a:off x="286744" y="177800"/>
            <a:ext cx="11219456" cy="769441"/>
          </a:xfrm>
          <a:prstGeom prst="rect">
            <a:avLst/>
          </a:prstGeom>
        </p:spPr>
        <p:txBody>
          <a:bodyPr lIns="0" tIns="0" rIns="0" bIns="0" rtlCol="0" anchor="t">
            <a:spAutoFit/>
          </a:bodyPr>
          <a:lstStyle/>
          <a:p>
            <a:pPr>
              <a:lnSpc>
                <a:spcPts val="6000"/>
              </a:lnSpc>
            </a:pPr>
            <a:r>
              <a:rPr lang="en-US" sz="5000" spc="150">
                <a:solidFill>
                  <a:srgbClr val="FFFFFF"/>
                </a:solidFill>
                <a:latin typeface="Avenir Next Rounded Pro Bold Italics"/>
              </a:rPr>
              <a:t>IMPACT BH</a:t>
            </a:r>
          </a:p>
        </p:txBody>
      </p:sp>
      <p:sp>
        <p:nvSpPr>
          <p:cNvPr id="5" name="TextBox 5"/>
          <p:cNvSpPr txBox="1"/>
          <p:nvPr/>
        </p:nvSpPr>
        <p:spPr>
          <a:xfrm>
            <a:off x="285080" y="838200"/>
            <a:ext cx="11221121" cy="458011"/>
          </a:xfrm>
          <a:prstGeom prst="rect">
            <a:avLst/>
          </a:prstGeom>
        </p:spPr>
        <p:txBody>
          <a:bodyPr lIns="0" tIns="0" rIns="0" bIns="0" rtlCol="0" anchor="t">
            <a:spAutoFit/>
          </a:bodyPr>
          <a:lstStyle/>
          <a:p>
            <a:pPr>
              <a:lnSpc>
                <a:spcPts val="3826"/>
              </a:lnSpc>
            </a:pPr>
            <a:r>
              <a:rPr lang="en-US" sz="2733">
                <a:solidFill>
                  <a:srgbClr val="FFFFFF"/>
                </a:solidFill>
                <a:latin typeface="Avenir LT Std 2"/>
              </a:rPr>
              <a:t>Improve Perinatal Access, Coordination, and Treatment</a:t>
            </a:r>
          </a:p>
        </p:txBody>
      </p:sp>
      <p:sp>
        <p:nvSpPr>
          <p:cNvPr id="6" name="Freeform 6"/>
          <p:cNvSpPr/>
          <p:nvPr/>
        </p:nvSpPr>
        <p:spPr>
          <a:xfrm>
            <a:off x="11014018" y="5625072"/>
            <a:ext cx="1151702" cy="1151702"/>
          </a:xfrm>
          <a:custGeom>
            <a:avLst/>
            <a:gdLst/>
            <a:ahLst/>
            <a:cxnLst/>
            <a:rect l="l" t="t" r="r" b="b"/>
            <a:pathLst>
              <a:path w="1727553" h="1727553">
                <a:moveTo>
                  <a:pt x="0" y="0"/>
                </a:moveTo>
                <a:lnTo>
                  <a:pt x="1727553" y="0"/>
                </a:lnTo>
                <a:lnTo>
                  <a:pt x="1727553" y="1727553"/>
                </a:lnTo>
                <a:lnTo>
                  <a:pt x="0" y="1727553"/>
                </a:lnTo>
                <a:lnTo>
                  <a:pt x="0" y="0"/>
                </a:lnTo>
                <a:close/>
              </a:path>
            </a:pathLst>
          </a:custGeom>
          <a:blipFill>
            <a:blip r:embed="rId4"/>
            <a:stretch>
              <a:fillRect/>
            </a:stretch>
          </a:blipFill>
        </p:spPr>
      </p:sp>
      <p:sp>
        <p:nvSpPr>
          <p:cNvPr id="7" name="TextBox 7"/>
          <p:cNvSpPr txBox="1"/>
          <p:nvPr/>
        </p:nvSpPr>
        <p:spPr>
          <a:xfrm>
            <a:off x="486979" y="1878329"/>
            <a:ext cx="6477253" cy="3950505"/>
          </a:xfrm>
          <a:prstGeom prst="rect">
            <a:avLst/>
          </a:prstGeom>
        </p:spPr>
        <p:txBody>
          <a:bodyPr lIns="0" tIns="0" rIns="0" bIns="0" rtlCol="0" anchor="t">
            <a:spAutoFit/>
          </a:bodyPr>
          <a:lstStyle/>
          <a:p>
            <a:pPr>
              <a:lnSpc>
                <a:spcPts val="3079"/>
              </a:lnSpc>
            </a:pPr>
            <a:r>
              <a:rPr lang="en-US" sz="2199">
                <a:solidFill>
                  <a:srgbClr val="6C658A"/>
                </a:solidFill>
                <a:latin typeface="Avenir LT Std 1"/>
              </a:rPr>
              <a:t>Pilot project bringing together</a:t>
            </a:r>
          </a:p>
          <a:p>
            <a:pPr>
              <a:lnSpc>
                <a:spcPts val="3079"/>
              </a:lnSpc>
            </a:pPr>
            <a:endParaRPr lang="en-US" sz="2199">
              <a:solidFill>
                <a:srgbClr val="6C658A"/>
              </a:solidFill>
              <a:latin typeface="Avenir LT Std 1"/>
            </a:endParaRPr>
          </a:p>
          <a:p>
            <a:pPr marL="474998" lvl="1" indent="-237499">
              <a:lnSpc>
                <a:spcPts val="3079"/>
              </a:lnSpc>
              <a:buFont typeface="Arial"/>
              <a:buChar char="•"/>
            </a:pPr>
            <a:r>
              <a:rPr lang="en-US" sz="2199">
                <a:solidFill>
                  <a:srgbClr val="6C658A"/>
                </a:solidFill>
                <a:latin typeface="Avenir LT Std 1"/>
              </a:rPr>
              <a:t>hospitals</a:t>
            </a:r>
          </a:p>
          <a:p>
            <a:pPr marL="474998" lvl="1" indent="-237499">
              <a:lnSpc>
                <a:spcPts val="3079"/>
              </a:lnSpc>
              <a:buFont typeface="Arial"/>
              <a:buChar char="•"/>
            </a:pPr>
            <a:r>
              <a:rPr lang="en-US" sz="2199">
                <a:solidFill>
                  <a:srgbClr val="6C658A"/>
                </a:solidFill>
                <a:latin typeface="Avenir LT Std 1"/>
              </a:rPr>
              <a:t>primary healthcare services</a:t>
            </a:r>
          </a:p>
          <a:p>
            <a:pPr marL="474998" lvl="1" indent="-237499">
              <a:lnSpc>
                <a:spcPts val="3079"/>
              </a:lnSpc>
              <a:buFont typeface="Arial"/>
              <a:buChar char="•"/>
            </a:pPr>
            <a:r>
              <a:rPr lang="en-US" sz="2199">
                <a:solidFill>
                  <a:srgbClr val="6C658A"/>
                </a:solidFill>
                <a:latin typeface="Avenir LT Std 1"/>
              </a:rPr>
              <a:t>community-based organizations </a:t>
            </a:r>
          </a:p>
          <a:p>
            <a:pPr>
              <a:lnSpc>
                <a:spcPts val="3079"/>
              </a:lnSpc>
            </a:pPr>
            <a:endParaRPr lang="en-US" sz="2199">
              <a:solidFill>
                <a:srgbClr val="6C658A"/>
              </a:solidFill>
              <a:latin typeface="Avenir LT Std 1"/>
            </a:endParaRPr>
          </a:p>
          <a:p>
            <a:pPr>
              <a:lnSpc>
                <a:spcPts val="3079"/>
              </a:lnSpc>
            </a:pPr>
            <a:r>
              <a:rPr lang="en-US" sz="2199">
                <a:solidFill>
                  <a:srgbClr val="6C658A"/>
                </a:solidFill>
                <a:latin typeface="Avenir LT Std 1"/>
              </a:rPr>
              <a:t>as active collaborators and partners in providing wrap-around support and care navigation to pregnant and postpartum people and their families.</a:t>
            </a:r>
          </a:p>
          <a:p>
            <a:pPr>
              <a:lnSpc>
                <a:spcPts val="3079"/>
              </a:lnSpc>
            </a:pPr>
            <a:endParaRPr lang="en-US" sz="2199">
              <a:solidFill>
                <a:srgbClr val="6C658A"/>
              </a:solidFill>
              <a:latin typeface="Avenir LT Std 1"/>
            </a:endParaRPr>
          </a:p>
        </p:txBody>
      </p:sp>
    </p:spTree>
    <p:extLst>
      <p:ext uri="{BB962C8B-B14F-4D97-AF65-F5344CB8AC3E}">
        <p14:creationId xmlns:p14="http://schemas.microsoft.com/office/powerpoint/2010/main" val="3700004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3195" y="1694455"/>
            <a:ext cx="9572656" cy="4939995"/>
            <a:chOff x="0" y="0"/>
            <a:chExt cx="19145312" cy="9879990"/>
          </a:xfrm>
        </p:grpSpPr>
        <p:sp>
          <p:nvSpPr>
            <p:cNvPr id="3" name="AutoShape 3"/>
            <p:cNvSpPr/>
            <p:nvPr/>
          </p:nvSpPr>
          <p:spPr>
            <a:xfrm>
              <a:off x="0" y="3401841"/>
              <a:ext cx="19145312" cy="3076308"/>
            </a:xfrm>
            <a:prstGeom prst="rect">
              <a:avLst/>
            </a:prstGeom>
            <a:solidFill>
              <a:srgbClr val="6C658A">
                <a:alpha val="9804"/>
              </a:srgbClr>
            </a:solidFill>
          </p:spPr>
        </p:sp>
        <p:sp>
          <p:nvSpPr>
            <p:cNvPr id="4" name="AutoShape 4"/>
            <p:cNvSpPr/>
            <p:nvPr/>
          </p:nvSpPr>
          <p:spPr>
            <a:xfrm>
              <a:off x="0" y="6803682"/>
              <a:ext cx="19145312" cy="3076308"/>
            </a:xfrm>
            <a:prstGeom prst="rect">
              <a:avLst/>
            </a:prstGeom>
            <a:solidFill>
              <a:srgbClr val="6C658A">
                <a:alpha val="9804"/>
              </a:srgbClr>
            </a:solidFill>
          </p:spPr>
        </p:sp>
        <p:sp>
          <p:nvSpPr>
            <p:cNvPr id="5" name="AutoShape 5"/>
            <p:cNvSpPr/>
            <p:nvPr/>
          </p:nvSpPr>
          <p:spPr>
            <a:xfrm>
              <a:off x="0" y="0"/>
              <a:ext cx="19145312" cy="3076308"/>
            </a:xfrm>
            <a:prstGeom prst="rect">
              <a:avLst/>
            </a:prstGeom>
            <a:solidFill>
              <a:srgbClr val="6C658A">
                <a:alpha val="9804"/>
              </a:srgbClr>
            </a:solidFill>
          </p:spPr>
        </p:sp>
        <p:sp>
          <p:nvSpPr>
            <p:cNvPr id="6" name="Freeform 6"/>
            <p:cNvSpPr/>
            <p:nvPr/>
          </p:nvSpPr>
          <p:spPr>
            <a:xfrm>
              <a:off x="513374" y="837364"/>
              <a:ext cx="6093826" cy="1401580"/>
            </a:xfrm>
            <a:custGeom>
              <a:avLst/>
              <a:gdLst/>
              <a:ahLst/>
              <a:cxnLst/>
              <a:rect l="l" t="t" r="r" b="b"/>
              <a:pathLst>
                <a:path w="6093826" h="1401580">
                  <a:moveTo>
                    <a:pt x="0" y="0"/>
                  </a:moveTo>
                  <a:lnTo>
                    <a:pt x="6093826" y="0"/>
                  </a:lnTo>
                  <a:lnTo>
                    <a:pt x="6093826" y="1401580"/>
                  </a:lnTo>
                  <a:lnTo>
                    <a:pt x="0" y="1401580"/>
                  </a:lnTo>
                  <a:lnTo>
                    <a:pt x="0" y="0"/>
                  </a:lnTo>
                  <a:close/>
                </a:path>
              </a:pathLst>
            </a:custGeom>
            <a:blipFill>
              <a:blip r:embed="rId2"/>
              <a:stretch>
                <a:fillRect/>
              </a:stretch>
            </a:blipFill>
          </p:spPr>
        </p:sp>
        <p:sp>
          <p:nvSpPr>
            <p:cNvPr id="7" name="Freeform 7"/>
            <p:cNvSpPr/>
            <p:nvPr/>
          </p:nvSpPr>
          <p:spPr>
            <a:xfrm>
              <a:off x="1076090" y="7181984"/>
              <a:ext cx="4839436" cy="2319703"/>
            </a:xfrm>
            <a:custGeom>
              <a:avLst/>
              <a:gdLst/>
              <a:ahLst/>
              <a:cxnLst/>
              <a:rect l="l" t="t" r="r" b="b"/>
              <a:pathLst>
                <a:path w="4839436" h="2319703">
                  <a:moveTo>
                    <a:pt x="0" y="0"/>
                  </a:moveTo>
                  <a:lnTo>
                    <a:pt x="4839436" y="0"/>
                  </a:lnTo>
                  <a:lnTo>
                    <a:pt x="4839436" y="2319703"/>
                  </a:lnTo>
                  <a:lnTo>
                    <a:pt x="0" y="2319703"/>
                  </a:lnTo>
                  <a:lnTo>
                    <a:pt x="0" y="0"/>
                  </a:lnTo>
                  <a:close/>
                </a:path>
              </a:pathLst>
            </a:custGeom>
            <a:blipFill>
              <a:blip r:embed="rId3"/>
              <a:stretch>
                <a:fillRect/>
              </a:stretch>
            </a:blipFill>
          </p:spPr>
        </p:sp>
        <p:sp>
          <p:nvSpPr>
            <p:cNvPr id="8" name="Freeform 8"/>
            <p:cNvSpPr/>
            <p:nvPr/>
          </p:nvSpPr>
          <p:spPr>
            <a:xfrm>
              <a:off x="1185056" y="3332419"/>
              <a:ext cx="4621504" cy="3145729"/>
            </a:xfrm>
            <a:custGeom>
              <a:avLst/>
              <a:gdLst/>
              <a:ahLst/>
              <a:cxnLst/>
              <a:rect l="l" t="t" r="r" b="b"/>
              <a:pathLst>
                <a:path w="4621504" h="3145729">
                  <a:moveTo>
                    <a:pt x="0" y="0"/>
                  </a:moveTo>
                  <a:lnTo>
                    <a:pt x="4621504" y="0"/>
                  </a:lnTo>
                  <a:lnTo>
                    <a:pt x="4621504" y="3145730"/>
                  </a:lnTo>
                  <a:lnTo>
                    <a:pt x="0" y="3145730"/>
                  </a:lnTo>
                  <a:lnTo>
                    <a:pt x="0" y="0"/>
                  </a:lnTo>
                  <a:close/>
                </a:path>
              </a:pathLst>
            </a:custGeom>
            <a:blipFill>
              <a:blip r:embed="rId4"/>
              <a:stretch>
                <a:fillRect/>
              </a:stretch>
            </a:blipFill>
          </p:spPr>
        </p:sp>
        <p:sp>
          <p:nvSpPr>
            <p:cNvPr id="9" name="TextBox 9"/>
            <p:cNvSpPr txBox="1"/>
            <p:nvPr/>
          </p:nvSpPr>
          <p:spPr>
            <a:xfrm>
              <a:off x="7214156" y="3908756"/>
              <a:ext cx="11655546" cy="641330"/>
            </a:xfrm>
            <a:prstGeom prst="rect">
              <a:avLst/>
            </a:prstGeom>
          </p:spPr>
          <p:txBody>
            <a:bodyPr lIns="0" tIns="0" rIns="0" bIns="0" rtlCol="0" anchor="t">
              <a:spAutoFit/>
            </a:bodyPr>
            <a:lstStyle/>
            <a:p>
              <a:pPr>
                <a:lnSpc>
                  <a:spcPts val="2689"/>
                </a:lnSpc>
              </a:pPr>
              <a:r>
                <a:rPr lang="en-US" sz="1921" spc="249">
                  <a:solidFill>
                    <a:srgbClr val="6C658A"/>
                  </a:solidFill>
                  <a:latin typeface="Avenir Next Rounded Pro"/>
                </a:rPr>
                <a:t>INCREASED MENTAL HEALTH SUPPORT</a:t>
              </a:r>
            </a:p>
          </p:txBody>
        </p:sp>
        <p:sp>
          <p:nvSpPr>
            <p:cNvPr id="10" name="TextBox 10"/>
            <p:cNvSpPr txBox="1"/>
            <p:nvPr/>
          </p:nvSpPr>
          <p:spPr>
            <a:xfrm>
              <a:off x="7214156" y="4545738"/>
              <a:ext cx="11655546" cy="1333828"/>
            </a:xfrm>
            <a:prstGeom prst="rect">
              <a:avLst/>
            </a:prstGeom>
          </p:spPr>
          <p:txBody>
            <a:bodyPr lIns="0" tIns="0" rIns="0" bIns="0" rtlCol="0" anchor="t">
              <a:spAutoFit/>
            </a:bodyPr>
            <a:lstStyle/>
            <a:p>
              <a:pPr>
                <a:lnSpc>
                  <a:spcPts val="2701"/>
                </a:lnSpc>
              </a:pPr>
              <a:r>
                <a:rPr lang="en-US" sz="1801" spc="18">
                  <a:solidFill>
                    <a:srgbClr val="6C658A"/>
                  </a:solidFill>
                  <a:latin typeface="Avenir LT Std 2"/>
                </a:rPr>
                <a:t>Multi-lingual wellness checks and provider leasing model in rural communities across Colorado </a:t>
              </a:r>
            </a:p>
          </p:txBody>
        </p:sp>
        <p:sp>
          <p:nvSpPr>
            <p:cNvPr id="11" name="TextBox 11"/>
            <p:cNvSpPr txBox="1"/>
            <p:nvPr/>
          </p:nvSpPr>
          <p:spPr>
            <a:xfrm>
              <a:off x="7214156" y="7310596"/>
              <a:ext cx="11655546" cy="641330"/>
            </a:xfrm>
            <a:prstGeom prst="rect">
              <a:avLst/>
            </a:prstGeom>
          </p:spPr>
          <p:txBody>
            <a:bodyPr lIns="0" tIns="0" rIns="0" bIns="0" rtlCol="0" anchor="t">
              <a:spAutoFit/>
            </a:bodyPr>
            <a:lstStyle/>
            <a:p>
              <a:pPr>
                <a:lnSpc>
                  <a:spcPts val="2689"/>
                </a:lnSpc>
              </a:pPr>
              <a:r>
                <a:rPr lang="en-US" sz="1921" spc="249">
                  <a:solidFill>
                    <a:srgbClr val="6C658A"/>
                  </a:solidFill>
                  <a:latin typeface="Avenir Next Rounded Pro"/>
                </a:rPr>
                <a:t>ADVANCING OUD CARE IN HOSPITALS</a:t>
              </a:r>
            </a:p>
          </p:txBody>
        </p:sp>
        <p:sp>
          <p:nvSpPr>
            <p:cNvPr id="12" name="TextBox 12"/>
            <p:cNvSpPr txBox="1"/>
            <p:nvPr/>
          </p:nvSpPr>
          <p:spPr>
            <a:xfrm>
              <a:off x="7214156" y="7947578"/>
              <a:ext cx="11655546" cy="1333828"/>
            </a:xfrm>
            <a:prstGeom prst="rect">
              <a:avLst/>
            </a:prstGeom>
          </p:spPr>
          <p:txBody>
            <a:bodyPr lIns="0" tIns="0" rIns="0" bIns="0" rtlCol="0" anchor="t">
              <a:spAutoFit/>
            </a:bodyPr>
            <a:lstStyle/>
            <a:p>
              <a:pPr>
                <a:lnSpc>
                  <a:spcPts val="2701"/>
                </a:lnSpc>
              </a:pPr>
              <a:r>
                <a:rPr lang="en-US" sz="1801" spc="18">
                  <a:solidFill>
                    <a:srgbClr val="6C658A"/>
                  </a:solidFill>
                  <a:latin typeface="Avenir LT Std 2"/>
                </a:rPr>
                <a:t>Grounded in peer support, stigma reduction, and community connections </a:t>
              </a:r>
            </a:p>
          </p:txBody>
        </p:sp>
        <p:sp>
          <p:nvSpPr>
            <p:cNvPr id="13" name="TextBox 13"/>
            <p:cNvSpPr txBox="1"/>
            <p:nvPr/>
          </p:nvSpPr>
          <p:spPr>
            <a:xfrm>
              <a:off x="7214156" y="506914"/>
              <a:ext cx="11655546" cy="641330"/>
            </a:xfrm>
            <a:prstGeom prst="rect">
              <a:avLst/>
            </a:prstGeom>
          </p:spPr>
          <p:txBody>
            <a:bodyPr lIns="0" tIns="0" rIns="0" bIns="0" rtlCol="0" anchor="t">
              <a:spAutoFit/>
            </a:bodyPr>
            <a:lstStyle/>
            <a:p>
              <a:pPr>
                <a:lnSpc>
                  <a:spcPts val="2689"/>
                </a:lnSpc>
              </a:pPr>
              <a:r>
                <a:rPr lang="en-US" sz="1921" spc="249">
                  <a:solidFill>
                    <a:srgbClr val="6C658A"/>
                  </a:solidFill>
                  <a:latin typeface="Avenir Next Rounded Pro"/>
                </a:rPr>
                <a:t>COMMUNITY-LED FAMILY SUPPORT</a:t>
              </a:r>
            </a:p>
          </p:txBody>
        </p:sp>
        <p:sp>
          <p:nvSpPr>
            <p:cNvPr id="14" name="TextBox 14"/>
            <p:cNvSpPr txBox="1"/>
            <p:nvPr/>
          </p:nvSpPr>
          <p:spPr>
            <a:xfrm>
              <a:off x="7214156" y="1143896"/>
              <a:ext cx="11655546" cy="1333828"/>
            </a:xfrm>
            <a:prstGeom prst="rect">
              <a:avLst/>
            </a:prstGeom>
          </p:spPr>
          <p:txBody>
            <a:bodyPr lIns="0" tIns="0" rIns="0" bIns="0" rtlCol="0" anchor="t">
              <a:spAutoFit/>
            </a:bodyPr>
            <a:lstStyle/>
            <a:p>
              <a:pPr>
                <a:lnSpc>
                  <a:spcPts val="2701"/>
                </a:lnSpc>
              </a:pPr>
              <a:r>
                <a:rPr lang="en-US" sz="1801" spc="18">
                  <a:solidFill>
                    <a:srgbClr val="6C658A"/>
                  </a:solidFill>
                  <a:latin typeface="Avenir LT Std 2"/>
                </a:rPr>
                <a:t>Promotora (community health worker) and Alma (peer support) program; cash assistance </a:t>
              </a:r>
            </a:p>
          </p:txBody>
        </p:sp>
      </p:grpSp>
      <p:sp>
        <p:nvSpPr>
          <p:cNvPr id="15" name="AutoShape 15"/>
          <p:cNvSpPr/>
          <p:nvPr/>
        </p:nvSpPr>
        <p:spPr>
          <a:xfrm>
            <a:off x="-139796" y="0"/>
            <a:ext cx="12563739" cy="1548405"/>
          </a:xfrm>
          <a:prstGeom prst="rect">
            <a:avLst/>
          </a:prstGeom>
          <a:solidFill>
            <a:srgbClr val="6C658A"/>
          </a:solidFill>
        </p:spPr>
      </p:sp>
      <p:sp>
        <p:nvSpPr>
          <p:cNvPr id="16" name="TextBox 16"/>
          <p:cNvSpPr txBox="1"/>
          <p:nvPr/>
        </p:nvSpPr>
        <p:spPr>
          <a:xfrm>
            <a:off x="303430" y="5853"/>
            <a:ext cx="6931096" cy="769441"/>
          </a:xfrm>
          <a:prstGeom prst="rect">
            <a:avLst/>
          </a:prstGeom>
        </p:spPr>
        <p:txBody>
          <a:bodyPr lIns="0" tIns="0" rIns="0" bIns="0" rtlCol="0" anchor="t">
            <a:spAutoFit/>
          </a:bodyPr>
          <a:lstStyle/>
          <a:p>
            <a:pPr>
              <a:lnSpc>
                <a:spcPts val="6000"/>
              </a:lnSpc>
            </a:pPr>
            <a:r>
              <a:rPr lang="en-US" sz="5000" spc="150">
                <a:solidFill>
                  <a:srgbClr val="FFFFFF"/>
                </a:solidFill>
                <a:latin typeface="Avenir Next Rounded Pro Bold Italics"/>
              </a:rPr>
              <a:t>IMPACT BH</a:t>
            </a:r>
          </a:p>
        </p:txBody>
      </p:sp>
      <p:sp>
        <p:nvSpPr>
          <p:cNvPr id="17" name="TextBox 17"/>
          <p:cNvSpPr txBox="1"/>
          <p:nvPr/>
        </p:nvSpPr>
        <p:spPr>
          <a:xfrm>
            <a:off x="303430" y="814541"/>
            <a:ext cx="8217601" cy="458011"/>
          </a:xfrm>
          <a:prstGeom prst="rect">
            <a:avLst/>
          </a:prstGeom>
        </p:spPr>
        <p:txBody>
          <a:bodyPr lIns="0" tIns="0" rIns="0" bIns="0" rtlCol="0" anchor="t">
            <a:spAutoFit/>
          </a:bodyPr>
          <a:lstStyle/>
          <a:p>
            <a:pPr>
              <a:lnSpc>
                <a:spcPts val="3826"/>
              </a:lnSpc>
            </a:pPr>
            <a:r>
              <a:rPr lang="en-US" sz="2733">
                <a:solidFill>
                  <a:srgbClr val="FFFFFF"/>
                </a:solidFill>
                <a:latin typeface="Avenir LT Std 2"/>
              </a:rPr>
              <a:t>Working Across the Continuum of Care</a:t>
            </a:r>
          </a:p>
        </p:txBody>
      </p:sp>
      <p:sp>
        <p:nvSpPr>
          <p:cNvPr id="18" name="AutoShape 18"/>
          <p:cNvSpPr/>
          <p:nvPr/>
        </p:nvSpPr>
        <p:spPr>
          <a:xfrm>
            <a:off x="10546397" y="0"/>
            <a:ext cx="1147694" cy="1335665"/>
          </a:xfrm>
          <a:prstGeom prst="rect">
            <a:avLst/>
          </a:prstGeom>
          <a:solidFill>
            <a:srgbClr val="FFFFFF"/>
          </a:solidFill>
        </p:spPr>
      </p:sp>
      <p:sp>
        <p:nvSpPr>
          <p:cNvPr id="19" name="Freeform 19"/>
          <p:cNvSpPr/>
          <p:nvPr/>
        </p:nvSpPr>
        <p:spPr>
          <a:xfrm>
            <a:off x="10687766" y="393047"/>
            <a:ext cx="874869" cy="549571"/>
          </a:xfrm>
          <a:custGeom>
            <a:avLst/>
            <a:gdLst/>
            <a:ahLst/>
            <a:cxnLst/>
            <a:rect l="l" t="t" r="r" b="b"/>
            <a:pathLst>
              <a:path w="1312304" h="824357">
                <a:moveTo>
                  <a:pt x="0" y="0"/>
                </a:moveTo>
                <a:lnTo>
                  <a:pt x="1312304" y="0"/>
                </a:lnTo>
                <a:lnTo>
                  <a:pt x="1312304" y="824357"/>
                </a:lnTo>
                <a:lnTo>
                  <a:pt x="0" y="824357"/>
                </a:lnTo>
                <a:lnTo>
                  <a:pt x="0" y="0"/>
                </a:lnTo>
                <a:close/>
              </a:path>
            </a:pathLst>
          </a:custGeom>
          <a:blipFill>
            <a:blip r:embed="rId5"/>
            <a:stretch>
              <a:fillRect/>
            </a:stretch>
          </a:blipFill>
        </p:spPr>
      </p:sp>
      <p:sp>
        <p:nvSpPr>
          <p:cNvPr id="20" name="Freeform 20"/>
          <p:cNvSpPr/>
          <p:nvPr/>
        </p:nvSpPr>
        <p:spPr>
          <a:xfrm>
            <a:off x="10146914" y="2722111"/>
            <a:ext cx="1610017" cy="2175698"/>
          </a:xfrm>
          <a:custGeom>
            <a:avLst/>
            <a:gdLst/>
            <a:ahLst/>
            <a:cxnLst/>
            <a:rect l="l" t="t" r="r" b="b"/>
            <a:pathLst>
              <a:path w="2415025" h="3263547">
                <a:moveTo>
                  <a:pt x="0" y="0"/>
                </a:moveTo>
                <a:lnTo>
                  <a:pt x="2415026" y="0"/>
                </a:lnTo>
                <a:lnTo>
                  <a:pt x="2415026" y="3263547"/>
                </a:lnTo>
                <a:lnTo>
                  <a:pt x="0" y="3263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1" name="Group 21"/>
          <p:cNvGrpSpPr/>
          <p:nvPr/>
        </p:nvGrpSpPr>
        <p:grpSpPr>
          <a:xfrm>
            <a:off x="10341211" y="3429000"/>
            <a:ext cx="1221424" cy="1221424"/>
            <a:chOff x="0" y="0"/>
            <a:chExt cx="2442848" cy="2442848"/>
          </a:xfrm>
        </p:grpSpPr>
        <p:sp>
          <p:nvSpPr>
            <p:cNvPr id="22" name="Freeform 22"/>
            <p:cNvSpPr/>
            <p:nvPr/>
          </p:nvSpPr>
          <p:spPr>
            <a:xfrm>
              <a:off x="0" y="0"/>
              <a:ext cx="2442848" cy="2442848"/>
            </a:xfrm>
            <a:custGeom>
              <a:avLst/>
              <a:gdLst/>
              <a:ahLst/>
              <a:cxnLst/>
              <a:rect l="l" t="t" r="r" b="b"/>
              <a:pathLst>
                <a:path w="2442848" h="2442848">
                  <a:moveTo>
                    <a:pt x="0" y="0"/>
                  </a:moveTo>
                  <a:lnTo>
                    <a:pt x="2442848" y="0"/>
                  </a:lnTo>
                  <a:lnTo>
                    <a:pt x="2442848" y="2442848"/>
                  </a:lnTo>
                  <a:lnTo>
                    <a:pt x="0" y="24428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Tree>
    <p:extLst>
      <p:ext uri="{BB962C8B-B14F-4D97-AF65-F5344CB8AC3E}">
        <p14:creationId xmlns:p14="http://schemas.microsoft.com/office/powerpoint/2010/main" val="1042719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473521" y="183549"/>
            <a:ext cx="10001425" cy="1131249"/>
          </a:xfrm>
          <a:prstGeom prst="rect">
            <a:avLst/>
          </a:prstGeom>
          <a:solidFill>
            <a:srgbClr val="6C658A"/>
          </a:solidFill>
        </p:spPr>
      </p:sp>
      <p:sp>
        <p:nvSpPr>
          <p:cNvPr id="4" name="TextBox 4"/>
          <p:cNvSpPr txBox="1"/>
          <p:nvPr/>
        </p:nvSpPr>
        <p:spPr>
          <a:xfrm>
            <a:off x="166862" y="463424"/>
            <a:ext cx="9238538" cy="499111"/>
          </a:xfrm>
          <a:prstGeom prst="rect">
            <a:avLst/>
          </a:prstGeom>
        </p:spPr>
        <p:txBody>
          <a:bodyPr lIns="0" tIns="0" rIns="0" bIns="0" rtlCol="0" anchor="t">
            <a:spAutoFit/>
          </a:bodyPr>
          <a:lstStyle/>
          <a:p>
            <a:pPr>
              <a:lnSpc>
                <a:spcPts val="4200"/>
              </a:lnSpc>
            </a:pPr>
            <a:r>
              <a:rPr lang="en-US" sz="3000">
                <a:solidFill>
                  <a:srgbClr val="FFFFFF"/>
                </a:solidFill>
                <a:latin typeface="Avenir Next Rounded Pro"/>
              </a:rPr>
              <a:t>Colorado Maternal Mental Health Collaborative</a:t>
            </a:r>
          </a:p>
        </p:txBody>
      </p:sp>
      <p:sp>
        <p:nvSpPr>
          <p:cNvPr id="5" name="TextBox 5"/>
          <p:cNvSpPr txBox="1"/>
          <p:nvPr/>
        </p:nvSpPr>
        <p:spPr>
          <a:xfrm>
            <a:off x="270161" y="1619250"/>
            <a:ext cx="6678571" cy="1130181"/>
          </a:xfrm>
          <a:prstGeom prst="rect">
            <a:avLst/>
          </a:prstGeom>
        </p:spPr>
        <p:txBody>
          <a:bodyPr lIns="0" tIns="0" rIns="0" bIns="0" rtlCol="0" anchor="t">
            <a:spAutoFit/>
          </a:bodyPr>
          <a:lstStyle/>
          <a:p>
            <a:pPr algn="just">
              <a:lnSpc>
                <a:spcPts val="2987"/>
              </a:lnSpc>
              <a:spcBef>
                <a:spcPct val="0"/>
              </a:spcBef>
            </a:pPr>
            <a:r>
              <a:rPr lang="en-US" sz="2133">
                <a:solidFill>
                  <a:srgbClr val="6C658A"/>
                </a:solidFill>
                <a:latin typeface="Avenir LT Std 2"/>
              </a:rPr>
              <a:t>CPCQC is the backbone organization of the </a:t>
            </a:r>
            <a:r>
              <a:rPr lang="en-US" sz="2133" u="sng">
                <a:solidFill>
                  <a:srgbClr val="6C658A"/>
                </a:solidFill>
                <a:latin typeface="Avenir LT Std 2"/>
                <a:hlinkClick r:id="rId2" tooltip="https://coloradomaternalmentalhealth.org/welcome.html"/>
              </a:rPr>
              <a:t>Colorado Maternal Mental Health Collaborative</a:t>
            </a:r>
            <a:r>
              <a:rPr lang="en-US" sz="2133">
                <a:solidFill>
                  <a:srgbClr val="6C658A"/>
                </a:solidFill>
                <a:latin typeface="Avenir LT Std 2"/>
              </a:rPr>
              <a:t>, working across the state to improve perinatal mental health outcomes </a:t>
            </a:r>
          </a:p>
        </p:txBody>
      </p:sp>
      <p:grpSp>
        <p:nvGrpSpPr>
          <p:cNvPr id="6" name="Group 6"/>
          <p:cNvGrpSpPr/>
          <p:nvPr/>
        </p:nvGrpSpPr>
        <p:grpSpPr>
          <a:xfrm>
            <a:off x="371760" y="3089932"/>
            <a:ext cx="6678571" cy="745460"/>
            <a:chOff x="0" y="-123825"/>
            <a:chExt cx="13357142" cy="1490919"/>
          </a:xfrm>
        </p:grpSpPr>
        <p:sp>
          <p:nvSpPr>
            <p:cNvPr id="7" name="Freeform 7"/>
            <p:cNvSpPr/>
            <p:nvPr/>
          </p:nvSpPr>
          <p:spPr>
            <a:xfrm>
              <a:off x="0" y="219199"/>
              <a:ext cx="1123403" cy="951829"/>
            </a:xfrm>
            <a:custGeom>
              <a:avLst/>
              <a:gdLst/>
              <a:ahLst/>
              <a:cxnLst/>
              <a:rect l="l" t="t" r="r" b="b"/>
              <a:pathLst>
                <a:path w="1123403" h="951829">
                  <a:moveTo>
                    <a:pt x="0" y="0"/>
                  </a:moveTo>
                  <a:lnTo>
                    <a:pt x="1123403" y="0"/>
                  </a:lnTo>
                  <a:lnTo>
                    <a:pt x="1123403" y="951829"/>
                  </a:lnTo>
                  <a:lnTo>
                    <a:pt x="0" y="9518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1576724" y="-123825"/>
              <a:ext cx="11780418" cy="1490919"/>
            </a:xfrm>
            <a:prstGeom prst="rect">
              <a:avLst/>
            </a:prstGeom>
          </p:spPr>
          <p:txBody>
            <a:bodyPr lIns="0" tIns="0" rIns="0" bIns="0" rtlCol="0" anchor="t">
              <a:spAutoFit/>
            </a:bodyPr>
            <a:lstStyle/>
            <a:p>
              <a:pPr>
                <a:lnSpc>
                  <a:spcPts val="2987"/>
                </a:lnSpc>
              </a:pPr>
              <a:r>
                <a:rPr lang="en-US" sz="2133">
                  <a:solidFill>
                    <a:srgbClr val="6C658A"/>
                  </a:solidFill>
                  <a:latin typeface="Avenir LT Std 2"/>
                </a:rPr>
                <a:t>Community, state, and organizational leaders across Colorado</a:t>
              </a:r>
            </a:p>
          </p:txBody>
        </p:sp>
      </p:grpSp>
      <p:grpSp>
        <p:nvGrpSpPr>
          <p:cNvPr id="9" name="Group 9"/>
          <p:cNvGrpSpPr/>
          <p:nvPr/>
        </p:nvGrpSpPr>
        <p:grpSpPr>
          <a:xfrm>
            <a:off x="371760" y="4227239"/>
            <a:ext cx="6576971" cy="475915"/>
            <a:chOff x="0" y="0"/>
            <a:chExt cx="13153942" cy="951829"/>
          </a:xfrm>
        </p:grpSpPr>
        <p:sp>
          <p:nvSpPr>
            <p:cNvPr id="10" name="Freeform 10"/>
            <p:cNvSpPr/>
            <p:nvPr/>
          </p:nvSpPr>
          <p:spPr>
            <a:xfrm>
              <a:off x="0" y="0"/>
              <a:ext cx="1123403" cy="951829"/>
            </a:xfrm>
            <a:custGeom>
              <a:avLst/>
              <a:gdLst/>
              <a:ahLst/>
              <a:cxnLst/>
              <a:rect l="l" t="t" r="r" b="b"/>
              <a:pathLst>
                <a:path w="1123403" h="951829">
                  <a:moveTo>
                    <a:pt x="0" y="0"/>
                  </a:moveTo>
                  <a:lnTo>
                    <a:pt x="1123403" y="0"/>
                  </a:lnTo>
                  <a:lnTo>
                    <a:pt x="1123403" y="951829"/>
                  </a:lnTo>
                  <a:lnTo>
                    <a:pt x="0" y="9518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TextBox 11"/>
            <p:cNvSpPr txBox="1"/>
            <p:nvPr/>
          </p:nvSpPr>
          <p:spPr>
            <a:xfrm>
              <a:off x="1576724" y="31628"/>
              <a:ext cx="11577218" cy="721479"/>
            </a:xfrm>
            <a:prstGeom prst="rect">
              <a:avLst/>
            </a:prstGeom>
          </p:spPr>
          <p:txBody>
            <a:bodyPr lIns="0" tIns="0" rIns="0" bIns="0" rtlCol="0" anchor="t">
              <a:spAutoFit/>
            </a:bodyPr>
            <a:lstStyle/>
            <a:p>
              <a:pPr>
                <a:lnSpc>
                  <a:spcPts val="2987"/>
                </a:lnSpc>
              </a:pPr>
              <a:r>
                <a:rPr lang="en-US" sz="2100" dirty="0">
                  <a:solidFill>
                    <a:srgbClr val="6C658A"/>
                  </a:solidFill>
                  <a:latin typeface="Avenir LT Std 2"/>
                </a:rPr>
                <a:t>Commitment to lived experience </a:t>
              </a:r>
              <a:endParaRPr lang="en-US" sz="2133" dirty="0">
                <a:solidFill>
                  <a:srgbClr val="6C658A"/>
                </a:solidFill>
                <a:latin typeface="Avenir LT Std 2"/>
              </a:endParaRPr>
            </a:p>
          </p:txBody>
        </p:sp>
      </p:grpSp>
      <p:sp>
        <p:nvSpPr>
          <p:cNvPr id="12" name="Freeform 12"/>
          <p:cNvSpPr/>
          <p:nvPr/>
        </p:nvSpPr>
        <p:spPr>
          <a:xfrm>
            <a:off x="371760" y="5199719"/>
            <a:ext cx="561701" cy="475915"/>
          </a:xfrm>
          <a:custGeom>
            <a:avLst/>
            <a:gdLst/>
            <a:ahLst/>
            <a:cxnLst/>
            <a:rect l="l" t="t" r="r" b="b"/>
            <a:pathLst>
              <a:path w="842552" h="713872">
                <a:moveTo>
                  <a:pt x="0" y="0"/>
                </a:moveTo>
                <a:lnTo>
                  <a:pt x="842552" y="0"/>
                </a:lnTo>
                <a:lnTo>
                  <a:pt x="842552" y="713872"/>
                </a:lnTo>
                <a:lnTo>
                  <a:pt x="0" y="713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TextBox 13"/>
          <p:cNvSpPr txBox="1"/>
          <p:nvPr/>
        </p:nvSpPr>
        <p:spPr>
          <a:xfrm>
            <a:off x="1160123" y="5007954"/>
            <a:ext cx="5788609" cy="745460"/>
          </a:xfrm>
          <a:prstGeom prst="rect">
            <a:avLst/>
          </a:prstGeom>
        </p:spPr>
        <p:txBody>
          <a:bodyPr lIns="0" tIns="0" rIns="0" bIns="0" rtlCol="0" anchor="t">
            <a:spAutoFit/>
          </a:bodyPr>
          <a:lstStyle/>
          <a:p>
            <a:pPr>
              <a:lnSpc>
                <a:spcPts val="2987"/>
              </a:lnSpc>
            </a:pPr>
            <a:r>
              <a:rPr lang="en-US" sz="2133">
                <a:solidFill>
                  <a:srgbClr val="6C658A"/>
                </a:solidFill>
                <a:latin typeface="Avenir LT Std 2"/>
              </a:rPr>
              <a:t>Resources, learning sessions, and community engagement across the continuum of care </a:t>
            </a:r>
          </a:p>
        </p:txBody>
      </p:sp>
      <p:grpSp>
        <p:nvGrpSpPr>
          <p:cNvPr id="14" name="Group 14"/>
          <p:cNvGrpSpPr/>
          <p:nvPr/>
        </p:nvGrpSpPr>
        <p:grpSpPr>
          <a:xfrm>
            <a:off x="371761" y="6170934"/>
            <a:ext cx="4515971" cy="475915"/>
            <a:chOff x="0" y="0"/>
            <a:chExt cx="9031942" cy="951829"/>
          </a:xfrm>
        </p:grpSpPr>
        <p:sp>
          <p:nvSpPr>
            <p:cNvPr id="15" name="Freeform 15"/>
            <p:cNvSpPr/>
            <p:nvPr/>
          </p:nvSpPr>
          <p:spPr>
            <a:xfrm>
              <a:off x="0" y="0"/>
              <a:ext cx="1123403" cy="951829"/>
            </a:xfrm>
            <a:custGeom>
              <a:avLst/>
              <a:gdLst/>
              <a:ahLst/>
              <a:cxnLst/>
              <a:rect l="l" t="t" r="r" b="b"/>
              <a:pathLst>
                <a:path w="1123403" h="951829">
                  <a:moveTo>
                    <a:pt x="0" y="0"/>
                  </a:moveTo>
                  <a:lnTo>
                    <a:pt x="1123403" y="0"/>
                  </a:lnTo>
                  <a:lnTo>
                    <a:pt x="1123403" y="951829"/>
                  </a:lnTo>
                  <a:lnTo>
                    <a:pt x="0" y="9518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TextBox 16"/>
            <p:cNvSpPr txBox="1"/>
            <p:nvPr/>
          </p:nvSpPr>
          <p:spPr>
            <a:xfrm>
              <a:off x="1576724" y="31628"/>
              <a:ext cx="7455218" cy="721479"/>
            </a:xfrm>
            <a:prstGeom prst="rect">
              <a:avLst/>
            </a:prstGeom>
          </p:spPr>
          <p:txBody>
            <a:bodyPr lIns="0" tIns="0" rIns="0" bIns="0" rtlCol="0" anchor="t">
              <a:spAutoFit/>
            </a:bodyPr>
            <a:lstStyle/>
            <a:p>
              <a:pPr algn="ctr">
                <a:lnSpc>
                  <a:spcPts val="2987"/>
                </a:lnSpc>
              </a:pPr>
              <a:r>
                <a:rPr lang="en-US" sz="2133">
                  <a:solidFill>
                    <a:srgbClr val="6C658A"/>
                  </a:solidFill>
                  <a:latin typeface="Avenir LT Std 2"/>
                </a:rPr>
                <a:t>Policy  + Financing Workgroup</a:t>
              </a:r>
            </a:p>
          </p:txBody>
        </p:sp>
      </p:grpSp>
    </p:spTree>
    <p:extLst>
      <p:ext uri="{BB962C8B-B14F-4D97-AF65-F5344CB8AC3E}">
        <p14:creationId xmlns:p14="http://schemas.microsoft.com/office/powerpoint/2010/main" val="2592573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462384" y="3549441"/>
            <a:ext cx="5540281" cy="775936"/>
            <a:chOff x="0" y="-133349"/>
            <a:chExt cx="11080561" cy="1551872"/>
          </a:xfrm>
        </p:grpSpPr>
        <p:sp>
          <p:nvSpPr>
            <p:cNvPr id="4" name="TextBox 4"/>
            <p:cNvSpPr txBox="1"/>
            <p:nvPr/>
          </p:nvSpPr>
          <p:spPr>
            <a:xfrm>
              <a:off x="0" y="-133349"/>
              <a:ext cx="11080561" cy="745332"/>
            </a:xfrm>
            <a:prstGeom prst="rect">
              <a:avLst/>
            </a:prstGeom>
          </p:spPr>
          <p:txBody>
            <a:bodyPr lIns="0" tIns="0" rIns="0" bIns="0" rtlCol="0" anchor="t">
              <a:spAutoFit/>
            </a:bodyPr>
            <a:lstStyle/>
            <a:p>
              <a:pPr algn="ctr">
                <a:lnSpc>
                  <a:spcPts val="3080"/>
                </a:lnSpc>
              </a:pPr>
              <a:r>
                <a:rPr lang="en-US" sz="2200" spc="286" dirty="0">
                  <a:solidFill>
                    <a:srgbClr val="6C658A"/>
                  </a:solidFill>
                  <a:latin typeface="Avenir LT Std 2"/>
                </a:rPr>
                <a:t>KYLIE HIBSHMAN, LCSW, PMH-C</a:t>
              </a:r>
            </a:p>
          </p:txBody>
        </p:sp>
        <p:sp>
          <p:nvSpPr>
            <p:cNvPr id="5" name="TextBox 5"/>
            <p:cNvSpPr txBox="1"/>
            <p:nvPr/>
          </p:nvSpPr>
          <p:spPr>
            <a:xfrm>
              <a:off x="0" y="706021"/>
              <a:ext cx="11080561" cy="712502"/>
            </a:xfrm>
            <a:prstGeom prst="rect">
              <a:avLst/>
            </a:prstGeom>
          </p:spPr>
          <p:txBody>
            <a:bodyPr lIns="0" tIns="0" rIns="0" bIns="0" rtlCol="0" anchor="t">
              <a:spAutoFit/>
            </a:bodyPr>
            <a:lstStyle/>
            <a:p>
              <a:pPr algn="ctr">
                <a:lnSpc>
                  <a:spcPts val="3000"/>
                </a:lnSpc>
              </a:pPr>
              <a:r>
                <a:rPr lang="en-US" sz="2000" spc="20">
                  <a:solidFill>
                    <a:srgbClr val="6C658A"/>
                  </a:solidFill>
                  <a:latin typeface="Avenir LT Std 2"/>
                </a:rPr>
                <a:t>khibshman@cpcqc.org</a:t>
              </a:r>
            </a:p>
          </p:txBody>
        </p:sp>
      </p:grpSp>
      <p:sp>
        <p:nvSpPr>
          <p:cNvPr id="6" name="TextBox 6"/>
          <p:cNvSpPr txBox="1"/>
          <p:nvPr/>
        </p:nvSpPr>
        <p:spPr>
          <a:xfrm>
            <a:off x="7128808" y="2118503"/>
            <a:ext cx="4207431" cy="1056892"/>
          </a:xfrm>
          <a:prstGeom prst="rect">
            <a:avLst/>
          </a:prstGeom>
        </p:spPr>
        <p:txBody>
          <a:bodyPr lIns="0" tIns="0" rIns="0" bIns="0" rtlCol="0" anchor="t">
            <a:spAutoFit/>
          </a:bodyPr>
          <a:lstStyle/>
          <a:p>
            <a:pPr algn="ctr">
              <a:lnSpc>
                <a:spcPts val="8867"/>
              </a:lnSpc>
            </a:pPr>
            <a:r>
              <a:rPr lang="en-US" sz="6334">
                <a:solidFill>
                  <a:srgbClr val="6C658A"/>
                </a:solidFill>
                <a:latin typeface="Avenir Next Rounded Pro"/>
              </a:rPr>
              <a:t>Thank You!</a:t>
            </a:r>
          </a:p>
        </p:txBody>
      </p:sp>
      <p:sp>
        <p:nvSpPr>
          <p:cNvPr id="7" name="AutoShape 7"/>
          <p:cNvSpPr/>
          <p:nvPr/>
        </p:nvSpPr>
        <p:spPr>
          <a:xfrm>
            <a:off x="10621552" y="17968"/>
            <a:ext cx="1147694" cy="1335665"/>
          </a:xfrm>
          <a:prstGeom prst="rect">
            <a:avLst/>
          </a:prstGeom>
          <a:solidFill>
            <a:srgbClr val="6C658A"/>
          </a:solidFill>
        </p:spPr>
      </p:sp>
      <p:sp>
        <p:nvSpPr>
          <p:cNvPr id="8" name="Freeform 8"/>
          <p:cNvSpPr/>
          <p:nvPr/>
        </p:nvSpPr>
        <p:spPr>
          <a:xfrm>
            <a:off x="10738186" y="318145"/>
            <a:ext cx="914425" cy="735311"/>
          </a:xfrm>
          <a:custGeom>
            <a:avLst/>
            <a:gdLst/>
            <a:ahLst/>
            <a:cxnLst/>
            <a:rect l="l" t="t" r="r" b="b"/>
            <a:pathLst>
              <a:path w="1371638" h="1102966">
                <a:moveTo>
                  <a:pt x="0" y="0"/>
                </a:moveTo>
                <a:lnTo>
                  <a:pt x="1371638" y="0"/>
                </a:lnTo>
                <a:lnTo>
                  <a:pt x="1371638" y="1102966"/>
                </a:lnTo>
                <a:lnTo>
                  <a:pt x="0" y="1102966"/>
                </a:lnTo>
                <a:lnTo>
                  <a:pt x="0" y="0"/>
                </a:lnTo>
                <a:close/>
              </a:path>
            </a:pathLst>
          </a:custGeom>
          <a:blipFill>
            <a:blip r:embed="rId2"/>
            <a:stretch>
              <a:fillRect l="-45173" t="-72844" r="-44142" b="-62587"/>
            </a:stretch>
          </a:blipFill>
        </p:spPr>
      </p:sp>
    </p:spTree>
    <p:extLst>
      <p:ext uri="{BB962C8B-B14F-4D97-AF65-F5344CB8AC3E}">
        <p14:creationId xmlns:p14="http://schemas.microsoft.com/office/powerpoint/2010/main" val="649147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289"/>
            <a:ext cx="6379246" cy="4585566"/>
          </a:xfrm>
          <a:prstGeom prst="rect">
            <a:avLst/>
          </a:prstGeom>
          <a:solidFill>
            <a:srgbClr val="7E609C"/>
          </a:solidFill>
        </p:spPr>
        <p:txBody>
          <a:bodyPr/>
          <a:lstStyle/>
          <a:p>
            <a:endParaRPr lang="en-US"/>
          </a:p>
        </p:txBody>
      </p:sp>
      <p:pic>
        <p:nvPicPr>
          <p:cNvPr id="4" name="Picture 4"/>
          <p:cNvPicPr>
            <a:picLocks noChangeAspect="1"/>
          </p:cNvPicPr>
          <p:nvPr/>
        </p:nvPicPr>
        <p:blipFill>
          <a:blip r:embed="rId2">
            <a:alphaModFix amt="63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5400000">
            <a:off x="6237001" y="2658845"/>
            <a:ext cx="4199155" cy="4199155"/>
          </a:xfrm>
          <a:prstGeom prst="rect">
            <a:avLst/>
          </a:prstGeom>
        </p:spPr>
      </p:pic>
      <p:pic>
        <p:nvPicPr>
          <p:cNvPr id="5" name="Picture 5"/>
          <p:cNvPicPr>
            <a:picLocks noChangeAspect="1"/>
          </p:cNvPicPr>
          <p:nvPr/>
        </p:nvPicPr>
        <p:blipFill>
          <a:blip r:embed="rId4" cstate="email">
            <a:alphaModFix amt="67000"/>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5400000">
            <a:off x="10721936" y="0"/>
            <a:ext cx="1470064" cy="1470064"/>
          </a:xfrm>
          <a:prstGeom prst="rect">
            <a:avLst/>
          </a:prstGeom>
        </p:spPr>
      </p:pic>
      <p:sp>
        <p:nvSpPr>
          <p:cNvPr id="7" name="TextBox 7"/>
          <p:cNvSpPr txBox="1"/>
          <p:nvPr/>
        </p:nvSpPr>
        <p:spPr>
          <a:xfrm>
            <a:off x="0" y="935407"/>
            <a:ext cx="6379246" cy="1845377"/>
          </a:xfrm>
          <a:prstGeom prst="rect">
            <a:avLst/>
          </a:prstGeom>
        </p:spPr>
        <p:txBody>
          <a:bodyPr wrap="square" lIns="0" tIns="0" rIns="0" bIns="0" rtlCol="0" anchor="t">
            <a:spAutoFit/>
          </a:bodyPr>
          <a:lstStyle/>
          <a:p>
            <a:pPr marL="0" marR="0" lvl="0" indent="0" algn="ctr" defTabSz="609630" rtl="0" eaLnBrk="1" fontAlgn="auto" latinLnBrk="0" hangingPunct="1">
              <a:lnSpc>
                <a:spcPts val="7360"/>
              </a:lnSpc>
              <a:spcBef>
                <a:spcPts val="0"/>
              </a:spcBef>
              <a:spcAft>
                <a:spcPts val="0"/>
              </a:spcAft>
              <a:buClrTx/>
              <a:buSzTx/>
              <a:buFontTx/>
              <a:buNone/>
              <a:tabLst/>
              <a:defRPr/>
            </a:pPr>
            <a:r>
              <a:rPr kumimoji="0" lang="en-US" sz="4800" b="1" i="0" u="none" strike="noStrike" kern="1200" cap="none" spc="0" normalizeH="0" baseline="0" noProof="0">
                <a:ln>
                  <a:noFill/>
                </a:ln>
                <a:solidFill>
                  <a:srgbClr val="F8F8F8"/>
                </a:solidFill>
                <a:effectLst/>
                <a:uLnTx/>
                <a:uFillTx/>
                <a:latin typeface="League Spartan" pitchFamily="2" charset="77"/>
                <a:ea typeface="+mn-ea"/>
                <a:cs typeface="+mn-cs"/>
              </a:rPr>
              <a:t>Brenda Barker, </a:t>
            </a:r>
          </a:p>
          <a:p>
            <a:pPr marL="0" marR="0" lvl="0" indent="0" algn="ctr" defTabSz="609630" rtl="0" eaLnBrk="1" fontAlgn="auto" latinLnBrk="0" hangingPunct="1">
              <a:lnSpc>
                <a:spcPts val="7360"/>
              </a:lnSpc>
              <a:spcBef>
                <a:spcPts val="0"/>
              </a:spcBef>
              <a:spcAft>
                <a:spcPts val="0"/>
              </a:spcAft>
              <a:buClrTx/>
              <a:buSzTx/>
              <a:buFontTx/>
              <a:buNone/>
              <a:tabLst/>
              <a:defRPr/>
            </a:pPr>
            <a:r>
              <a:rPr kumimoji="0" lang="en-US" sz="4800" b="1" i="0" u="none" strike="noStrike" kern="1200" cap="none" spc="0" normalizeH="0" baseline="0" noProof="0">
                <a:ln>
                  <a:noFill/>
                </a:ln>
                <a:solidFill>
                  <a:srgbClr val="F8F8F8"/>
                </a:solidFill>
                <a:effectLst/>
                <a:uLnTx/>
                <a:uFillTx/>
                <a:latin typeface="League Spartan" pitchFamily="2" charset="77"/>
                <a:ea typeface="+mn-ea"/>
                <a:cs typeface="+mn-cs"/>
              </a:rPr>
              <a:t>MEd, MBA</a:t>
            </a:r>
          </a:p>
        </p:txBody>
      </p:sp>
      <p:sp>
        <p:nvSpPr>
          <p:cNvPr id="9" name="TextBox 8">
            <a:extLst>
              <a:ext uri="{FF2B5EF4-FFF2-40B4-BE49-F238E27FC236}">
                <a16:creationId xmlns:a16="http://schemas.microsoft.com/office/drawing/2014/main" id="{24D55595-26F7-BB44-83D9-0896990B6F06}"/>
              </a:ext>
            </a:extLst>
          </p:cNvPr>
          <p:cNvSpPr txBox="1"/>
          <p:nvPr/>
        </p:nvSpPr>
        <p:spPr>
          <a:xfrm>
            <a:off x="-698500" y="1193800"/>
            <a:ext cx="184731" cy="276999"/>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pic>
        <p:nvPicPr>
          <p:cNvPr id="13" name="Picture 12" descr="A picture containing logo&#10;&#10;Description automatically generated">
            <a:extLst>
              <a:ext uri="{FF2B5EF4-FFF2-40B4-BE49-F238E27FC236}">
                <a16:creationId xmlns:a16="http://schemas.microsoft.com/office/drawing/2014/main" id="{02C39B63-F6C8-2540-8F7B-02012820E7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16403" y="4923815"/>
            <a:ext cx="4199156" cy="1799638"/>
          </a:xfrm>
          <a:prstGeom prst="rect">
            <a:avLst/>
          </a:prstGeom>
        </p:spPr>
      </p:pic>
      <p:sp>
        <p:nvSpPr>
          <p:cNvPr id="14" name="TextBox 13">
            <a:extLst>
              <a:ext uri="{FF2B5EF4-FFF2-40B4-BE49-F238E27FC236}">
                <a16:creationId xmlns:a16="http://schemas.microsoft.com/office/drawing/2014/main" id="{D0B75619-B3F6-AC40-9A1D-F19AAD18A514}"/>
              </a:ext>
            </a:extLst>
          </p:cNvPr>
          <p:cNvSpPr txBox="1"/>
          <p:nvPr/>
        </p:nvSpPr>
        <p:spPr>
          <a:xfrm>
            <a:off x="1" y="2873462"/>
            <a:ext cx="6379246" cy="2062103"/>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2400">
                <a:solidFill>
                  <a:srgbClr val="FFFFFF"/>
                </a:solidFill>
                <a:latin typeface="Calibri"/>
              </a:rPr>
              <a:t>Executive </a:t>
            </a:r>
            <a:r>
              <a:rPr kumimoji="0" lang="en-US" sz="2400" b="0" i="0" u="none" strike="noStrike" kern="1200" cap="none" spc="0" normalizeH="0" baseline="0" noProof="0">
                <a:ln>
                  <a:noFill/>
                </a:ln>
                <a:solidFill>
                  <a:srgbClr val="FFFFFF"/>
                </a:solidFill>
                <a:effectLst/>
                <a:uLnTx/>
                <a:uFillTx/>
                <a:latin typeface="Calibri"/>
                <a:ea typeface="+mn-ea"/>
                <a:cs typeface="+mn-cs"/>
              </a:rPr>
              <a:t>Director</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FFFFFF"/>
                </a:solidFill>
                <a:effectLst/>
                <a:uLnTx/>
                <a:uFillTx/>
                <a:latin typeface="Calibri"/>
                <a:ea typeface="+mn-ea"/>
                <a:cs typeface="+mn-cs"/>
              </a:rPr>
              <a:t>TIPQC</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FFFFFF"/>
                </a:solidFill>
                <a:effectLst/>
                <a:uLnTx/>
                <a:uFillTx/>
                <a:latin typeface="Calibri"/>
                <a:ea typeface="+mn-ea"/>
                <a:cs typeface="+mn-cs"/>
              </a:rPr>
              <a:t>ILPQC Panel</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FFFFFF"/>
                </a:solidFill>
                <a:effectLst/>
                <a:uLnTx/>
                <a:uFillTx/>
                <a:latin typeface="Calibri"/>
                <a:ea typeface="+mn-ea"/>
                <a:cs typeface="+mn-cs"/>
              </a:rPr>
              <a:t>November 2, 2023</a:t>
            </a: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894973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376F1-9CCE-4EA6-9C56-EB67214CFE7F}"/>
              </a:ext>
            </a:extLst>
          </p:cNvPr>
          <p:cNvSpPr>
            <a:spLocks noGrp="1"/>
          </p:cNvSpPr>
          <p:nvPr>
            <p:ph type="title"/>
          </p:nvPr>
        </p:nvSpPr>
        <p:spPr/>
        <p:txBody>
          <a:bodyPr/>
          <a:lstStyle/>
          <a:p>
            <a:pPr algn="ctr"/>
            <a:r>
              <a:rPr lang="en-US">
                <a:solidFill>
                  <a:schemeClr val="bg1"/>
                </a:solidFill>
              </a:rPr>
              <a:t>QI Projects</a:t>
            </a:r>
          </a:p>
        </p:txBody>
      </p:sp>
      <p:sp>
        <p:nvSpPr>
          <p:cNvPr id="11" name="Content Placeholder 10">
            <a:extLst>
              <a:ext uri="{FF2B5EF4-FFF2-40B4-BE49-F238E27FC236}">
                <a16:creationId xmlns:a16="http://schemas.microsoft.com/office/drawing/2014/main" id="{7A42EDD9-129A-1E46-84AF-981F2F2C141C}"/>
              </a:ext>
            </a:extLst>
          </p:cNvPr>
          <p:cNvSpPr>
            <a:spLocks noGrp="1"/>
          </p:cNvSpPr>
          <p:nvPr>
            <p:ph sz="half" idx="1"/>
          </p:nvPr>
        </p:nvSpPr>
        <p:spPr>
          <a:xfrm>
            <a:off x="7130345" y="494272"/>
            <a:ext cx="2895104" cy="3521816"/>
          </a:xfrm>
          <a:ln>
            <a:solidFill>
              <a:schemeClr val="accent1"/>
            </a:solidFill>
          </a:ln>
        </p:spPr>
        <p:txBody>
          <a:bodyPr>
            <a:noAutofit/>
          </a:bodyPr>
          <a:lstStyle/>
          <a:p>
            <a:pPr marL="0" indent="0">
              <a:buNone/>
            </a:pPr>
            <a:r>
              <a:rPr lang="en-US" sz="1350" b="1" u="sng"/>
              <a:t>Maternal Projects </a:t>
            </a:r>
          </a:p>
          <a:p>
            <a:pPr marL="0" indent="0">
              <a:buNone/>
            </a:pPr>
            <a:r>
              <a:rPr lang="en-US" sz="1050"/>
              <a:t>2009-2015, Reduction of Early Elective Deliveries</a:t>
            </a:r>
          </a:p>
          <a:p>
            <a:pPr marL="0" indent="0">
              <a:buNone/>
            </a:pPr>
            <a:r>
              <a:rPr lang="en-US" sz="1050"/>
              <a:t>2010-2011, Breastfeeding Promotion: Prenatal</a:t>
            </a:r>
          </a:p>
          <a:p>
            <a:pPr marL="0" indent="0">
              <a:buNone/>
            </a:pPr>
            <a:r>
              <a:rPr lang="en-US" sz="1050"/>
              <a:t>2013-2014, Breastfeeding Promotion: Delivery &amp; Postpartum, Wave 1</a:t>
            </a:r>
          </a:p>
          <a:p>
            <a:pPr marL="0" indent="0">
              <a:buNone/>
            </a:pPr>
            <a:r>
              <a:rPr lang="en-US" sz="1050"/>
              <a:t>2013-2014, Antenatal Steroids</a:t>
            </a:r>
          </a:p>
          <a:p>
            <a:pPr marL="0" indent="0">
              <a:buNone/>
            </a:pPr>
            <a:r>
              <a:rPr lang="en-US" sz="1050"/>
              <a:t>2014-2016, Breastfeeding Promotion: Delivery &amp; Postpartum, Wave 2</a:t>
            </a:r>
          </a:p>
          <a:p>
            <a:pPr marL="0" indent="0">
              <a:buNone/>
            </a:pPr>
            <a:r>
              <a:rPr lang="en-US" sz="1050"/>
              <a:t>2016-2018, Obstetric Hemorrhage</a:t>
            </a:r>
          </a:p>
          <a:p>
            <a:pPr marL="0" indent="0">
              <a:buNone/>
            </a:pPr>
            <a:r>
              <a:rPr lang="en-US" sz="1050" b="1" i="1"/>
              <a:t>2018-2019, Immediate Postpartum Long-Acting Reversible Contraception</a:t>
            </a:r>
          </a:p>
          <a:p>
            <a:pPr marL="0" indent="0">
              <a:buNone/>
            </a:pPr>
            <a:r>
              <a:rPr lang="en-US" sz="1050"/>
              <a:t>2019-20  OUD Wave 1</a:t>
            </a:r>
          </a:p>
          <a:p>
            <a:pPr marL="0" indent="0">
              <a:buNone/>
            </a:pPr>
            <a:r>
              <a:rPr lang="en-US" sz="1050"/>
              <a:t>2020-22 Severe Maternal HTN</a:t>
            </a:r>
          </a:p>
          <a:p>
            <a:pPr marL="0" indent="0">
              <a:buNone/>
            </a:pPr>
            <a:r>
              <a:rPr lang="en-US" sz="1050" b="1" i="1"/>
              <a:t>2022- Promotion of Vaginal Delivery</a:t>
            </a:r>
          </a:p>
          <a:p>
            <a:pPr marL="0" indent="0">
              <a:buNone/>
            </a:pPr>
            <a:r>
              <a:rPr lang="en-US" sz="1050"/>
              <a:t>2023- Cardiac Conditions in OB Care</a:t>
            </a:r>
          </a:p>
        </p:txBody>
      </p:sp>
      <p:sp>
        <p:nvSpPr>
          <p:cNvPr id="12" name="Content Placeholder 11">
            <a:extLst>
              <a:ext uri="{FF2B5EF4-FFF2-40B4-BE49-F238E27FC236}">
                <a16:creationId xmlns:a16="http://schemas.microsoft.com/office/drawing/2014/main" id="{E8038A9E-8253-264F-8DE2-16D6310D0FB5}"/>
              </a:ext>
            </a:extLst>
          </p:cNvPr>
          <p:cNvSpPr>
            <a:spLocks noGrp="1"/>
          </p:cNvSpPr>
          <p:nvPr>
            <p:ph sz="half" idx="2"/>
          </p:nvPr>
        </p:nvSpPr>
        <p:spPr>
          <a:xfrm>
            <a:off x="4267200" y="494271"/>
            <a:ext cx="2716566" cy="6166022"/>
          </a:xfrm>
          <a:ln>
            <a:solidFill>
              <a:schemeClr val="accent1"/>
            </a:solidFill>
          </a:ln>
        </p:spPr>
        <p:txBody>
          <a:bodyPr>
            <a:noAutofit/>
          </a:bodyPr>
          <a:lstStyle/>
          <a:p>
            <a:pPr marL="0" indent="0">
              <a:buNone/>
            </a:pPr>
            <a:r>
              <a:rPr lang="en-US" sz="1350" b="1" u="sng"/>
              <a:t>Infant Projects </a:t>
            </a:r>
          </a:p>
          <a:p>
            <a:pPr marL="0" indent="0">
              <a:buNone/>
            </a:pPr>
            <a:r>
              <a:rPr lang="en-US" sz="1050"/>
              <a:t>2009-2010, NICU Hypothermia</a:t>
            </a:r>
          </a:p>
          <a:p>
            <a:pPr marL="0" indent="0">
              <a:buNone/>
            </a:pPr>
            <a:r>
              <a:rPr lang="en-US" sz="1050"/>
              <a:t>2009-2013, NICU Human Milk, 2009-2013</a:t>
            </a:r>
          </a:p>
          <a:p>
            <a:pPr marL="0" indent="0">
              <a:buNone/>
            </a:pPr>
            <a:r>
              <a:rPr lang="en-US" sz="1050"/>
              <a:t>2010-2012, NICU CLABSI Reduction</a:t>
            </a:r>
          </a:p>
          <a:p>
            <a:pPr marL="0" indent="0">
              <a:buNone/>
            </a:pPr>
            <a:r>
              <a:rPr lang="en-US" sz="1050"/>
              <a:t>2011-2012, Undetected Critical Congenital Heart Disease</a:t>
            </a:r>
          </a:p>
          <a:p>
            <a:pPr marL="0" indent="0">
              <a:buNone/>
            </a:pPr>
            <a:r>
              <a:rPr lang="en-US" sz="1050"/>
              <a:t>2012-2013, NCABSI Multi-State Collaborative</a:t>
            </a:r>
          </a:p>
          <a:p>
            <a:pPr marL="0" indent="0">
              <a:buNone/>
            </a:pPr>
            <a:r>
              <a:rPr lang="en-US" sz="1050"/>
              <a:t>2012-2015, Family Involvement Teams</a:t>
            </a:r>
          </a:p>
          <a:p>
            <a:pPr marL="0" indent="0">
              <a:buNone/>
            </a:pPr>
            <a:r>
              <a:rPr lang="en-US" sz="1050"/>
              <a:t>2012-2013, NICU Follow-Up Network</a:t>
            </a:r>
          </a:p>
          <a:p>
            <a:pPr marL="0" indent="0">
              <a:buNone/>
            </a:pPr>
            <a:r>
              <a:rPr lang="en-US" sz="1050"/>
              <a:t>2012-2015, NICU Golden Hour</a:t>
            </a:r>
          </a:p>
          <a:p>
            <a:pPr marL="0" indent="0">
              <a:buNone/>
            </a:pPr>
            <a:r>
              <a:rPr lang="en-US" sz="1050"/>
              <a:t>2012-2015, NICU NAS 1.0 &amp; 2.0</a:t>
            </a:r>
          </a:p>
          <a:p>
            <a:pPr marL="0" indent="0">
              <a:buNone/>
            </a:pPr>
            <a:r>
              <a:rPr lang="en-US" sz="1050"/>
              <a:t>2014-2016, NICU HAI 2.0</a:t>
            </a:r>
          </a:p>
          <a:p>
            <a:pPr marL="0" indent="0">
              <a:buNone/>
            </a:pPr>
            <a:r>
              <a:rPr lang="en-US" sz="1050"/>
              <a:t>2015-2016, NICU NAS Multi-State Collaborative</a:t>
            </a:r>
          </a:p>
          <a:p>
            <a:pPr marL="0" indent="0">
              <a:buNone/>
            </a:pPr>
            <a:r>
              <a:rPr lang="en-US" sz="1050"/>
              <a:t>2016-2018, </a:t>
            </a:r>
            <a:r>
              <a:rPr lang="en-US" sz="1050" err="1"/>
              <a:t>iNICQ</a:t>
            </a:r>
            <a:r>
              <a:rPr lang="en-US" sz="1050"/>
              <a:t> Antibiotic Stewardship</a:t>
            </a:r>
          </a:p>
          <a:p>
            <a:pPr marL="0" indent="0">
              <a:buNone/>
            </a:pPr>
            <a:r>
              <a:rPr lang="en-US" sz="1050"/>
              <a:t>2016-2018, Nutrition: Improving Nutrition and Growth in Very Low Birth Weight Infants</a:t>
            </a:r>
          </a:p>
          <a:p>
            <a:pPr marL="0" indent="0">
              <a:buNone/>
            </a:pPr>
            <a:r>
              <a:rPr lang="en-US" sz="1050" b="1" i="1"/>
              <a:t>2018-2019, Tennessee Antibiotic Stewardship</a:t>
            </a:r>
          </a:p>
          <a:p>
            <a:pPr marL="0" indent="0">
              <a:buNone/>
            </a:pPr>
            <a:r>
              <a:rPr lang="en-US" sz="1050"/>
              <a:t>2018-2019, Optimizing Care of the 35-36 Week Infant in the Newborn Nursery </a:t>
            </a:r>
          </a:p>
          <a:p>
            <a:pPr marL="0" indent="0">
              <a:buNone/>
            </a:pPr>
            <a:r>
              <a:rPr lang="en-US" sz="1050" b="1" i="1"/>
              <a:t>2019-20  OEN Wave 1</a:t>
            </a:r>
          </a:p>
          <a:p>
            <a:pPr marL="0" indent="0">
              <a:buNone/>
            </a:pPr>
            <a:r>
              <a:rPr lang="en-US" sz="1050" b="1" i="1">
                <a:highlight>
                  <a:srgbClr val="FFFF00"/>
                </a:highlight>
              </a:rPr>
              <a:t>2020-21 Safe Sleep</a:t>
            </a:r>
          </a:p>
          <a:p>
            <a:pPr marL="0" indent="0">
              <a:buNone/>
            </a:pPr>
            <a:r>
              <a:rPr lang="en-US" sz="1050">
                <a:solidFill>
                  <a:srgbClr val="000000">
                    <a:lumMod val="65000"/>
                    <a:lumOff val="35000"/>
                  </a:srgbClr>
                </a:solidFill>
                <a:latin typeface="Calibri" panose="020F0502020204030204"/>
              </a:rPr>
              <a:t>2020, iNICQ Transitions of Care</a:t>
            </a:r>
          </a:p>
          <a:p>
            <a:pPr marL="0" indent="0">
              <a:buNone/>
            </a:pPr>
            <a:r>
              <a:rPr lang="en-US" sz="1050"/>
              <a:t>2022-  Tennessee’s Tiniest Babies (TTB)</a:t>
            </a:r>
          </a:p>
          <a:p>
            <a:pPr marL="0" indent="0">
              <a:buNone/>
            </a:pPr>
            <a:endParaRPr lang="en-US" sz="1050"/>
          </a:p>
        </p:txBody>
      </p:sp>
      <p:sp>
        <p:nvSpPr>
          <p:cNvPr id="13" name="TextBox 12">
            <a:extLst>
              <a:ext uri="{FF2B5EF4-FFF2-40B4-BE49-F238E27FC236}">
                <a16:creationId xmlns:a16="http://schemas.microsoft.com/office/drawing/2014/main" id="{0593CB04-89BC-F14E-A097-CA7EB9C769A3}"/>
              </a:ext>
            </a:extLst>
          </p:cNvPr>
          <p:cNvSpPr txBox="1"/>
          <p:nvPr/>
        </p:nvSpPr>
        <p:spPr>
          <a:xfrm>
            <a:off x="5140038" y="5221432"/>
            <a:ext cx="184731" cy="300082"/>
          </a:xfrm>
          <a:prstGeom prst="rect">
            <a:avLst/>
          </a:prstGeom>
          <a:noFill/>
        </p:spPr>
        <p:txBody>
          <a:bodyPr wrap="none" rtlCol="0">
            <a:spAutoFit/>
          </a:bodyPr>
          <a:lstStyle/>
          <a:p>
            <a:pPr defTabSz="685800"/>
            <a:endParaRPr lang="en-US" sz="1350">
              <a:solidFill>
                <a:srgbClr val="000000"/>
              </a:solidFill>
              <a:latin typeface="Calibri" panose="020F0502020204030204"/>
            </a:endParaRPr>
          </a:p>
        </p:txBody>
      </p:sp>
      <p:sp>
        <p:nvSpPr>
          <p:cNvPr id="14" name="Content Placeholder 10">
            <a:extLst>
              <a:ext uri="{FF2B5EF4-FFF2-40B4-BE49-F238E27FC236}">
                <a16:creationId xmlns:a16="http://schemas.microsoft.com/office/drawing/2014/main" id="{83543C64-897E-4243-AFD1-6D9385385FA1}"/>
              </a:ext>
            </a:extLst>
          </p:cNvPr>
          <p:cNvSpPr txBox="1">
            <a:spLocks/>
          </p:cNvSpPr>
          <p:nvPr/>
        </p:nvSpPr>
        <p:spPr>
          <a:xfrm>
            <a:off x="7240871" y="4016088"/>
            <a:ext cx="2606040" cy="1839190"/>
          </a:xfrm>
          <a:prstGeom prst="rect">
            <a:avLst/>
          </a:prstGeom>
          <a:solidFill>
            <a:schemeClr val="accent4">
              <a:lumMod val="85000"/>
            </a:schemeClr>
          </a:solidFill>
          <a:ln>
            <a:solidFill>
              <a:schemeClr val="accent1"/>
            </a:solidFill>
          </a:ln>
        </p:spPr>
        <p:txBody>
          <a:bodyPr vert="horz" lIns="68580" tIns="34290" rIns="68580" bIns="3429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defTabSz="685800">
              <a:spcBef>
                <a:spcPts val="900"/>
              </a:spcBef>
              <a:buClr>
                <a:srgbClr val="7E609C"/>
              </a:buClr>
              <a:buNone/>
            </a:pPr>
            <a:r>
              <a:rPr lang="en-US" sz="1350" b="1" u="sng">
                <a:solidFill>
                  <a:srgbClr val="000000">
                    <a:lumMod val="65000"/>
                    <a:lumOff val="35000"/>
                  </a:srgbClr>
                </a:solidFill>
                <a:latin typeface="Calibri" panose="020F0502020204030204"/>
              </a:rPr>
              <a:t>Joint Projects</a:t>
            </a:r>
          </a:p>
          <a:p>
            <a:pPr marL="0" indent="0" defTabSz="685800">
              <a:spcBef>
                <a:spcPts val="900"/>
              </a:spcBef>
              <a:buClr>
                <a:srgbClr val="7E609C"/>
              </a:buClr>
              <a:buNone/>
            </a:pPr>
            <a:r>
              <a:rPr lang="en-US" sz="1238" b="1" i="1">
                <a:solidFill>
                  <a:srgbClr val="000000">
                    <a:lumMod val="65000"/>
                    <a:lumOff val="35000"/>
                  </a:srgbClr>
                </a:solidFill>
                <a:latin typeface="Calibri" panose="020F0502020204030204"/>
              </a:rPr>
              <a:t>2019-2021, Opioid Use Disorder: Optimizing Obstetric &amp; Neonatal Care (Joint Maternal and Infant Project)</a:t>
            </a:r>
          </a:p>
          <a:p>
            <a:pPr marL="0" indent="0">
              <a:buClr>
                <a:srgbClr val="7E609C"/>
              </a:buClr>
              <a:buNone/>
            </a:pPr>
            <a:r>
              <a:rPr lang="en-US" sz="1400">
                <a:solidFill>
                  <a:srgbClr val="000000">
                    <a:lumMod val="65000"/>
                    <a:lumOff val="35000"/>
                  </a:srgbClr>
                </a:solidFill>
                <a:latin typeface="Calibri" panose="020F0502020204030204"/>
              </a:rPr>
              <a:t>2022- 23 Optimal Cord Clamping</a:t>
            </a:r>
          </a:p>
          <a:p>
            <a:pPr marL="0" indent="0">
              <a:buClr>
                <a:srgbClr val="7E609C"/>
              </a:buClr>
              <a:buNone/>
            </a:pPr>
            <a:r>
              <a:rPr lang="en-US" sz="1400" b="1" i="1">
                <a:solidFill>
                  <a:srgbClr val="000000">
                    <a:lumMod val="65000"/>
                    <a:lumOff val="35000"/>
                  </a:srgbClr>
                </a:solidFill>
                <a:latin typeface="Calibri" panose="020F0502020204030204"/>
              </a:rPr>
              <a:t>2023- Best For All</a:t>
            </a:r>
          </a:p>
        </p:txBody>
      </p:sp>
      <p:pic>
        <p:nvPicPr>
          <p:cNvPr id="4" name="Picture 3">
            <a:extLst>
              <a:ext uri="{FF2B5EF4-FFF2-40B4-BE49-F238E27FC236}">
                <a16:creationId xmlns:a16="http://schemas.microsoft.com/office/drawing/2014/main" id="{32354207-ACB4-EA1C-B12F-A924DC7C80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66458" y="5855278"/>
            <a:ext cx="825542" cy="977950"/>
          </a:xfrm>
          <a:prstGeom prst="rect">
            <a:avLst/>
          </a:prstGeom>
        </p:spPr>
      </p:pic>
    </p:spTree>
    <p:extLst>
      <p:ext uri="{BB962C8B-B14F-4D97-AF65-F5344CB8AC3E}">
        <p14:creationId xmlns:p14="http://schemas.microsoft.com/office/powerpoint/2010/main" val="3750597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821639" y="1043032"/>
            <a:ext cx="5457225" cy="5457225"/>
            <a:chOff x="0" y="0"/>
            <a:chExt cx="1708150" cy="1708150"/>
          </a:xfrm>
        </p:grpSpPr>
        <p:sp>
          <p:nvSpPr>
            <p:cNvPr id="3" name="Freeform 3"/>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80B740"/>
            </a:solidFill>
          </p:spPr>
          <p:txBody>
            <a:bodyPr/>
            <a:lstStyle/>
            <a:p>
              <a:endParaRPr lang="en-US"/>
            </a:p>
          </p:txBody>
        </p:sp>
      </p:grpSp>
      <p:pic>
        <p:nvPicPr>
          <p:cNvPr id="8" name="Picture 7">
            <a:extLst>
              <a:ext uri="{FF2B5EF4-FFF2-40B4-BE49-F238E27FC236}">
                <a16:creationId xmlns:a16="http://schemas.microsoft.com/office/drawing/2014/main" id="{0BA01B38-B385-BFAC-1293-88682F3B15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2100" y="2254359"/>
            <a:ext cx="2892238" cy="2892238"/>
          </a:xfrm>
          <a:prstGeom prst="rect">
            <a:avLst/>
          </a:prstGeom>
        </p:spPr>
      </p:pic>
      <p:sp>
        <p:nvSpPr>
          <p:cNvPr id="10" name="Title 5">
            <a:extLst>
              <a:ext uri="{FF2B5EF4-FFF2-40B4-BE49-F238E27FC236}">
                <a16:creationId xmlns:a16="http://schemas.microsoft.com/office/drawing/2014/main" id="{929ED8A2-C3CA-D6B7-7BD1-3E314B983450}"/>
              </a:ext>
            </a:extLst>
          </p:cNvPr>
          <p:cNvSpPr txBox="1">
            <a:spLocks/>
          </p:cNvSpPr>
          <p:nvPr/>
        </p:nvSpPr>
        <p:spPr>
          <a:xfrm>
            <a:off x="292100" y="250869"/>
            <a:ext cx="11607800" cy="792163"/>
          </a:xfrm>
          <a:prstGeom prst="rect">
            <a:avLst/>
          </a:prstGeom>
          <a:solidFill>
            <a:srgbClr val="7E609C"/>
          </a:solidFill>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60" normalizeH="0" baseline="0" noProof="0">
                <a:ln>
                  <a:noFill/>
                </a:ln>
                <a:solidFill>
                  <a:srgbClr val="FFFFFF"/>
                </a:solidFill>
                <a:effectLst/>
                <a:uLnTx/>
                <a:uFillTx/>
                <a:latin typeface="Calibri" panose="020F0502020204030204"/>
                <a:ea typeface="+mj-ea"/>
                <a:cs typeface="+mj-cs"/>
              </a:rPr>
              <a:t>Safe to Sleep 2020-21</a:t>
            </a:r>
          </a:p>
        </p:txBody>
      </p:sp>
      <p:pic>
        <p:nvPicPr>
          <p:cNvPr id="13" name="Picture 12">
            <a:extLst>
              <a:ext uri="{FF2B5EF4-FFF2-40B4-BE49-F238E27FC236}">
                <a16:creationId xmlns:a16="http://schemas.microsoft.com/office/drawing/2014/main" id="{0AC93ADB-9969-6E3B-CA25-12B17BEBE8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29287" y="5880050"/>
            <a:ext cx="825542" cy="977950"/>
          </a:xfrm>
          <a:prstGeom prst="rect">
            <a:avLst/>
          </a:prstGeom>
        </p:spPr>
      </p:pic>
      <p:pic>
        <p:nvPicPr>
          <p:cNvPr id="5" name="Picture 4">
            <a:extLst>
              <a:ext uri="{FF2B5EF4-FFF2-40B4-BE49-F238E27FC236}">
                <a16:creationId xmlns:a16="http://schemas.microsoft.com/office/drawing/2014/main" id="{F7BCD0DC-3A12-E6C2-0196-6412F38A51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4391" y="2594861"/>
            <a:ext cx="7735509" cy="2551736"/>
          </a:xfrm>
          <a:prstGeom prst="rect">
            <a:avLst/>
          </a:prstGeom>
        </p:spPr>
      </p:pic>
    </p:spTree>
    <p:extLst>
      <p:ext uri="{BB962C8B-B14F-4D97-AF65-F5344CB8AC3E}">
        <p14:creationId xmlns:p14="http://schemas.microsoft.com/office/powerpoint/2010/main" val="3052723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C1C588-32B5-5585-1F91-983DCDD323DD}"/>
              </a:ext>
            </a:extLst>
          </p:cNvPr>
          <p:cNvPicPr>
            <a:picLocks noChangeAspect="1"/>
          </p:cNvPicPr>
          <p:nvPr/>
        </p:nvPicPr>
        <p:blipFill>
          <a:blip r:embed="rId2"/>
          <a:stretch>
            <a:fillRect/>
          </a:stretch>
        </p:blipFill>
        <p:spPr>
          <a:xfrm>
            <a:off x="1031393" y="643466"/>
            <a:ext cx="10129213" cy="5571067"/>
          </a:xfrm>
          <a:prstGeom prst="rect">
            <a:avLst/>
          </a:prstGeom>
        </p:spPr>
      </p:pic>
      <p:pic>
        <p:nvPicPr>
          <p:cNvPr id="5" name="Picture 4">
            <a:extLst>
              <a:ext uri="{FF2B5EF4-FFF2-40B4-BE49-F238E27FC236}">
                <a16:creationId xmlns:a16="http://schemas.microsoft.com/office/drawing/2014/main" id="{D9F6BF4D-53B3-F82E-D503-DD21117FD4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66458" y="5880050"/>
            <a:ext cx="825542" cy="977950"/>
          </a:xfrm>
          <a:prstGeom prst="rect">
            <a:avLst/>
          </a:prstGeom>
        </p:spPr>
      </p:pic>
    </p:spTree>
    <p:extLst>
      <p:ext uri="{BB962C8B-B14F-4D97-AF65-F5344CB8AC3E}">
        <p14:creationId xmlns:p14="http://schemas.microsoft.com/office/powerpoint/2010/main" val="1134137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t>Sleep-Related Infant Deaths, 2015-2019</a:t>
            </a:r>
          </a:p>
        </p:txBody>
      </p:sp>
      <p:sp>
        <p:nvSpPr>
          <p:cNvPr id="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76A076-0EB6-4ACF-BC93-AE169B35ECF5}" type="slidenum">
              <a:rPr kumimoji="0" lang="en-US" sz="1000" b="0" i="1" u="none" strike="noStrike" kern="1200" cap="none" spc="0" normalizeH="0" baseline="0" noProof="0">
                <a:ln>
                  <a:noFill/>
                </a:ln>
                <a:solidFill>
                  <a:srgbClr val="366092"/>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1" u="none" strike="noStrike" kern="1200" cap="none" spc="0" normalizeH="0" baseline="0" noProof="0">
              <a:ln>
                <a:noFill/>
              </a:ln>
              <a:solidFill>
                <a:srgbClr val="36609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p:cNvSpPr/>
          <p:nvPr/>
        </p:nvSpPr>
        <p:spPr>
          <a:xfrm>
            <a:off x="1524000" y="5943601"/>
            <a:ext cx="8305799"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Calibri"/>
                <a:ea typeface="+mn-ea"/>
                <a:cs typeface="+mn-cs"/>
              </a:rPr>
              <a:t>Data source: Tennessee Department of Health, Child Fatality Review; Office of Vital Records and Statistics.</a:t>
            </a:r>
          </a:p>
        </p:txBody>
      </p:sp>
      <p:graphicFrame>
        <p:nvGraphicFramePr>
          <p:cNvPr id="12" name="Chart 11">
            <a:extLst>
              <a:ext uri="{FF2B5EF4-FFF2-40B4-BE49-F238E27FC236}">
                <a16:creationId xmlns:a16="http://schemas.microsoft.com/office/drawing/2014/main" id="{12402B4A-DEDF-4E68-A757-F2BF91F37B9B}"/>
              </a:ext>
            </a:extLst>
          </p:cNvPr>
          <p:cNvGraphicFramePr/>
          <p:nvPr/>
        </p:nvGraphicFramePr>
        <p:xfrm>
          <a:off x="1630479" y="1181105"/>
          <a:ext cx="8751532" cy="4240018"/>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92661F6-FAD9-90E4-CD9D-8404F19F29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20000" y="5886426"/>
            <a:ext cx="728457" cy="977950"/>
          </a:xfrm>
          <a:prstGeom prst="rect">
            <a:avLst/>
          </a:prstGeom>
        </p:spPr>
      </p:pic>
    </p:spTree>
    <p:extLst>
      <p:ext uri="{BB962C8B-B14F-4D97-AF65-F5344CB8AC3E}">
        <p14:creationId xmlns:p14="http://schemas.microsoft.com/office/powerpoint/2010/main" val="3957498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t>Contributing Factors in Sleep-Related Infant Deaths, 2019</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76A076-0EB6-4ACF-BC93-AE169B35ECF5}" type="slidenum">
              <a:rPr kumimoji="0" lang="en-US" sz="1000" b="0" i="1" u="none" strike="noStrike" kern="1200" cap="none" spc="0" normalizeH="0" baseline="0" noProof="0">
                <a:ln>
                  <a:noFill/>
                </a:ln>
                <a:solidFill>
                  <a:srgbClr val="366092"/>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1" u="none" strike="noStrike" kern="1200" cap="none" spc="0" normalizeH="0" baseline="0" noProof="0">
              <a:ln>
                <a:noFill/>
              </a:ln>
              <a:solidFill>
                <a:srgbClr val="36609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p:cNvSpPr/>
          <p:nvPr/>
        </p:nvSpPr>
        <p:spPr>
          <a:xfrm>
            <a:off x="1730829" y="5694713"/>
            <a:ext cx="4572000" cy="25391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*Includes comforter, blanket, pillow, bumper pads, toys, plastic bags and other.</a:t>
            </a:r>
          </a:p>
        </p:txBody>
      </p:sp>
      <p:sp>
        <p:nvSpPr>
          <p:cNvPr id="6" name="Rectangle 5"/>
          <p:cNvSpPr/>
          <p:nvPr/>
        </p:nvSpPr>
        <p:spPr>
          <a:xfrm>
            <a:off x="1524002" y="5931726"/>
            <a:ext cx="8305799"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Calibri"/>
                <a:ea typeface="+mn-ea"/>
                <a:cs typeface="+mn-cs"/>
              </a:rPr>
              <a:t>Data source: Tennessee Department of Health, Child Fatality Review.</a:t>
            </a:r>
          </a:p>
        </p:txBody>
      </p:sp>
      <p:graphicFrame>
        <p:nvGraphicFramePr>
          <p:cNvPr id="8" name="Chart 7">
            <a:extLst>
              <a:ext uri="{FF2B5EF4-FFF2-40B4-BE49-F238E27FC236}">
                <a16:creationId xmlns:a16="http://schemas.microsoft.com/office/drawing/2014/main" id="{5D49871D-40B6-4D46-84EA-927199E5408E}"/>
              </a:ext>
            </a:extLst>
          </p:cNvPr>
          <p:cNvGraphicFramePr>
            <a:graphicFrameLocks/>
          </p:cNvGraphicFramePr>
          <p:nvPr/>
        </p:nvGraphicFramePr>
        <p:xfrm>
          <a:off x="1600201" y="1200757"/>
          <a:ext cx="8991599" cy="4533514"/>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a:extLst>
              <a:ext uri="{FF2B5EF4-FFF2-40B4-BE49-F238E27FC236}">
                <a16:creationId xmlns:a16="http://schemas.microsoft.com/office/drawing/2014/main" id="{5A212F76-3EA0-B83B-14E5-9D47DCAF22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66458" y="5869164"/>
            <a:ext cx="825542" cy="977950"/>
          </a:xfrm>
          <a:prstGeom prst="rect">
            <a:avLst/>
          </a:prstGeom>
        </p:spPr>
      </p:pic>
    </p:spTree>
    <p:extLst>
      <p:ext uri="{BB962C8B-B14F-4D97-AF65-F5344CB8AC3E}">
        <p14:creationId xmlns:p14="http://schemas.microsoft.com/office/powerpoint/2010/main" val="3106399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0100" y="978102"/>
            <a:ext cx="10588434" cy="1062644"/>
          </a:xfrm>
        </p:spPr>
        <p:txBody>
          <a:bodyPr anchor="b">
            <a:normAutofit/>
          </a:bodyPr>
          <a:lstStyle/>
          <a:p>
            <a:r>
              <a:rPr lang="en-US">
                <a:ea typeface="Lato Medium"/>
                <a:cs typeface="Lato Medium"/>
              </a:rPr>
              <a:t>State Quality Collaborative Leaders Panel</a:t>
            </a:r>
          </a:p>
        </p:txBody>
      </p:sp>
      <p:cxnSp>
        <p:nvCxnSpPr>
          <p:cNvPr id="16" name="Straight Connector 15">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 name="Graphic 6" descr="Meeting outline">
            <a:extLst>
              <a:ext uri="{FF2B5EF4-FFF2-40B4-BE49-F238E27FC236}">
                <a16:creationId xmlns:a16="http://schemas.microsoft.com/office/drawing/2014/main" id="{6DD9042A-5487-AE67-6B32-F09948D0ED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3206" y="2811104"/>
            <a:ext cx="2928114" cy="2928114"/>
          </a:xfrm>
          <a:prstGeom prst="rect">
            <a:avLst/>
          </a:prstGeom>
        </p:spPr>
      </p:pic>
      <p:sp>
        <p:nvSpPr>
          <p:cNvPr id="5" name="Footer Placeholder 4"/>
          <p:cNvSpPr>
            <a:spLocks noGrp="1"/>
          </p:cNvSpPr>
          <p:nvPr>
            <p:ph type="ftr" sz="quarter" idx="11"/>
          </p:nvPr>
        </p:nvSpPr>
        <p:spPr>
          <a:xfrm>
            <a:off x="997792" y="6217920"/>
            <a:ext cx="4114800" cy="365125"/>
          </a:xfrm>
        </p:spPr>
        <p:txBody>
          <a:bodyPr>
            <a:normAutofit/>
          </a:bodyPr>
          <a:lstStyle/>
          <a:p>
            <a:pPr marL="0" marR="0" lvl="0" indent="0" algn="l"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solidFill>
                  <a:prstClr val="black">
                    <a:lumMod val="50000"/>
                    <a:lumOff val="50000"/>
                  </a:prstClr>
                </a:solidFill>
                <a:effectLst/>
                <a:uLnTx/>
                <a:uFillTx/>
                <a:latin typeface="Arial" panose="020B0604020202020204"/>
                <a:ea typeface="+mn-ea"/>
                <a:cs typeface="+mn-cs"/>
              </a:rPr>
              <a:t>Illinois Perinatal Quality Collaborative</a:t>
            </a:r>
          </a:p>
        </p:txBody>
      </p:sp>
      <p:sp>
        <p:nvSpPr>
          <p:cNvPr id="4" name="Slide Number Placeholder 3"/>
          <p:cNvSpPr>
            <a:spLocks noGrp="1"/>
          </p:cNvSpPr>
          <p:nvPr>
            <p:ph type="sldNum" sz="quarter" idx="10"/>
          </p:nvPr>
        </p:nvSpPr>
        <p:spPr>
          <a:xfrm>
            <a:off x="10330903" y="6217920"/>
            <a:ext cx="9144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97033E4B-E3EB-3D46-B2D8-3159663620FA}" type="slidenum">
              <a:rPr kumimoji="0" lang="en-US" b="0" i="0" u="none" strike="noStrike" kern="1200" cap="none" spc="0" normalizeH="0" baseline="0" noProof="0">
                <a:ln>
                  <a:noFill/>
                </a:ln>
                <a:solidFill>
                  <a:prstClr val="black">
                    <a:lumMod val="50000"/>
                    <a:lumOff val="50000"/>
                  </a:prstClr>
                </a:solidFill>
                <a:effectLst/>
                <a:uLnTx/>
                <a:uFillTx/>
                <a:latin typeface="Arial" panose="020B0604020202020204"/>
                <a:ea typeface="+mn-ea"/>
                <a:cs typeface="+mn-cs"/>
              </a:rPr>
              <a:pPr marL="0" marR="0" lvl="0" indent="0" defTabSz="914400" rtl="0" eaLnBrk="1" fontAlgn="auto" latinLnBrk="0" hangingPunct="1">
                <a:spcBef>
                  <a:spcPts val="0"/>
                </a:spcBef>
                <a:spcAft>
                  <a:spcPts val="600"/>
                </a:spcAft>
                <a:buClrTx/>
                <a:buSzTx/>
                <a:buFontTx/>
                <a:buNone/>
                <a:tabLst/>
                <a:defRPr/>
              </a:pPr>
              <a:t>2</a:t>
            </a:fld>
            <a:endParaRPr kumimoji="0" lang="en-US" b="0" i="0" u="none" strike="noStrike" kern="1200" cap="none" spc="0" normalizeH="0" baseline="0" noProof="0">
              <a:ln>
                <a:noFill/>
              </a:ln>
              <a:solidFill>
                <a:prstClr val="black">
                  <a:lumMod val="50000"/>
                  <a:lumOff val="50000"/>
                </a:prstClr>
              </a:solidFill>
              <a:effectLst/>
              <a:uLnTx/>
              <a:uFillTx/>
              <a:latin typeface="Arial" panose="020B0604020202020204"/>
              <a:ea typeface="+mn-ea"/>
              <a:cs typeface="+mn-cs"/>
            </a:endParaRPr>
          </a:p>
        </p:txBody>
      </p:sp>
      <p:sp>
        <p:nvSpPr>
          <p:cNvPr id="8" name="Content Placeholder 7">
            <a:extLst>
              <a:ext uri="{FF2B5EF4-FFF2-40B4-BE49-F238E27FC236}">
                <a16:creationId xmlns:a16="http://schemas.microsoft.com/office/drawing/2014/main" id="{414174CC-8B7E-DFED-FD00-2AB2EAEB1949}"/>
              </a:ext>
            </a:extLst>
          </p:cNvPr>
          <p:cNvSpPr>
            <a:spLocks noGrp="1"/>
          </p:cNvSpPr>
          <p:nvPr>
            <p:ph idx="1"/>
          </p:nvPr>
        </p:nvSpPr>
        <p:spPr>
          <a:xfrm>
            <a:off x="5106473" y="2501766"/>
            <a:ext cx="6669110" cy="4351338"/>
          </a:xfrm>
        </p:spPr>
        <p:txBody>
          <a:bodyPr vert="horz" lIns="91440" tIns="45720" rIns="91440" bIns="45720" rtlCol="0" anchor="t">
            <a:noAutofit/>
          </a:bodyPr>
          <a:lstStyle/>
          <a:p>
            <a:pPr>
              <a:spcBef>
                <a:spcPts val="400"/>
              </a:spcBef>
              <a:spcAft>
                <a:spcPts val="0"/>
              </a:spcAft>
            </a:pPr>
            <a:r>
              <a:rPr lang="en-US" sz="2000" b="1">
                <a:cs typeface="Calibri"/>
              </a:rPr>
              <a:t>Kylie Hibshman, LCSW, PMH-C </a:t>
            </a:r>
            <a:endParaRPr lang="en-US" sz="2000">
              <a:cs typeface="Calibri"/>
            </a:endParaRPr>
          </a:p>
          <a:p>
            <a:pPr lvl="1">
              <a:spcBef>
                <a:spcPts val="400"/>
              </a:spcBef>
              <a:spcAft>
                <a:spcPts val="0"/>
              </a:spcAft>
              <a:buClr>
                <a:srgbClr val="1C498B"/>
              </a:buClr>
            </a:pPr>
            <a:r>
              <a:rPr lang="en-US" sz="1600">
                <a:solidFill>
                  <a:srgbClr val="000000"/>
                </a:solidFill>
                <a:cs typeface="Calibri"/>
              </a:rPr>
              <a:t>Director of Integrated Behavioral Health and Continuum of Care</a:t>
            </a:r>
          </a:p>
          <a:p>
            <a:pPr lvl="1">
              <a:spcBef>
                <a:spcPts val="400"/>
              </a:spcBef>
              <a:spcAft>
                <a:spcPts val="0"/>
              </a:spcAft>
              <a:buClr>
                <a:srgbClr val="1C498B"/>
              </a:buClr>
            </a:pPr>
            <a:r>
              <a:rPr lang="en-US" sz="1600">
                <a:solidFill>
                  <a:srgbClr val="000000"/>
                </a:solidFill>
                <a:cs typeface="Calibri"/>
              </a:rPr>
              <a:t>Colorado Perinatal Care Quality Collaborative (CPCQC)</a:t>
            </a:r>
            <a:endParaRPr lang="en-US"/>
          </a:p>
          <a:p>
            <a:pPr>
              <a:spcBef>
                <a:spcPts val="400"/>
              </a:spcBef>
              <a:spcAft>
                <a:spcPts val="0"/>
              </a:spcAft>
            </a:pPr>
            <a:endParaRPr lang="en-US" sz="2000" b="1" dirty="0">
              <a:ea typeface="Calibri"/>
              <a:cs typeface="Calibri"/>
            </a:endParaRPr>
          </a:p>
          <a:p>
            <a:pPr>
              <a:spcBef>
                <a:spcPts val="400"/>
              </a:spcBef>
              <a:spcAft>
                <a:spcPts val="0"/>
              </a:spcAft>
            </a:pPr>
            <a:r>
              <a:rPr lang="en-US" sz="2000" b="1">
                <a:ea typeface="Calibri"/>
                <a:cs typeface="Calibri"/>
              </a:rPr>
              <a:t>Brenda Barker, M Ed, MBA</a:t>
            </a:r>
            <a:endParaRPr lang="en-US" sz="2000">
              <a:ea typeface="Calibri"/>
              <a:cs typeface="Calibri"/>
            </a:endParaRPr>
          </a:p>
          <a:p>
            <a:pPr lvl="1">
              <a:spcBef>
                <a:spcPts val="400"/>
              </a:spcBef>
              <a:spcAft>
                <a:spcPts val="0"/>
              </a:spcAft>
            </a:pPr>
            <a:r>
              <a:rPr lang="en-US" sz="1600">
                <a:ea typeface="Calibri"/>
                <a:cs typeface="Calibri"/>
              </a:rPr>
              <a:t>Executive Director</a:t>
            </a:r>
          </a:p>
          <a:p>
            <a:pPr lvl="1">
              <a:spcBef>
                <a:spcPts val="400"/>
              </a:spcBef>
              <a:spcAft>
                <a:spcPts val="0"/>
              </a:spcAft>
              <a:buClr>
                <a:srgbClr val="1C498B"/>
              </a:buClr>
            </a:pPr>
            <a:r>
              <a:rPr lang="en-US" sz="1600">
                <a:ea typeface="Calibri"/>
                <a:cs typeface="Calibri"/>
              </a:rPr>
              <a:t>Tennessee Initiative for Perinatal Quality Care (TIPQC)</a:t>
            </a:r>
          </a:p>
          <a:p>
            <a:pPr marL="0" indent="0">
              <a:spcBef>
                <a:spcPts val="400"/>
              </a:spcBef>
              <a:spcAft>
                <a:spcPts val="0"/>
              </a:spcAft>
              <a:buClr>
                <a:srgbClr val="F5668F"/>
              </a:buClr>
              <a:buNone/>
            </a:pPr>
            <a:endParaRPr lang="en-US" sz="2000">
              <a:solidFill>
                <a:srgbClr val="444C55"/>
              </a:solidFill>
              <a:ea typeface="Calibri"/>
              <a:cs typeface="Calibri"/>
            </a:endParaRPr>
          </a:p>
          <a:p>
            <a:pPr>
              <a:spcBef>
                <a:spcPts val="400"/>
              </a:spcBef>
              <a:spcAft>
                <a:spcPts val="0"/>
              </a:spcAft>
            </a:pPr>
            <a:r>
              <a:rPr lang="en-US" sz="2000" b="1">
                <a:ea typeface="Calibri"/>
                <a:cs typeface="Calibri"/>
              </a:rPr>
              <a:t>Sydnie Carraher DNP, APRN-NP, NNP-BC</a:t>
            </a:r>
            <a:endParaRPr lang="en-US" sz="2000">
              <a:ea typeface="Calibri"/>
              <a:cs typeface="Calibri"/>
            </a:endParaRPr>
          </a:p>
          <a:p>
            <a:pPr lvl="1">
              <a:spcBef>
                <a:spcPts val="400"/>
              </a:spcBef>
              <a:spcAft>
                <a:spcPts val="0"/>
              </a:spcAft>
            </a:pPr>
            <a:r>
              <a:rPr lang="en-US" sz="1600">
                <a:ea typeface="Calibri"/>
                <a:cs typeface="Calibri"/>
              </a:rPr>
              <a:t>Program Administrator</a:t>
            </a:r>
          </a:p>
          <a:p>
            <a:pPr lvl="1">
              <a:spcBef>
                <a:spcPts val="400"/>
              </a:spcBef>
              <a:spcAft>
                <a:spcPts val="0"/>
              </a:spcAft>
            </a:pPr>
            <a:r>
              <a:rPr lang="en-US" sz="1600">
                <a:ea typeface="Calibri"/>
                <a:cs typeface="Calibri"/>
              </a:rPr>
              <a:t>Nebraska Perinatal Quality Improvement Collaborative (NPQIC)</a:t>
            </a:r>
          </a:p>
          <a:p>
            <a:pPr>
              <a:spcBef>
                <a:spcPts val="400"/>
              </a:spcBef>
              <a:spcAft>
                <a:spcPts val="0"/>
              </a:spcAft>
            </a:pPr>
            <a:endParaRPr lang="en-US"/>
          </a:p>
        </p:txBody>
      </p:sp>
    </p:spTree>
    <p:extLst>
      <p:ext uri="{BB962C8B-B14F-4D97-AF65-F5344CB8AC3E}">
        <p14:creationId xmlns:p14="http://schemas.microsoft.com/office/powerpoint/2010/main" val="1605115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C6CF7-B2CB-40F9-8C62-CEBA67E4E4B1}"/>
              </a:ext>
            </a:extLst>
          </p:cNvPr>
          <p:cNvSpPr>
            <a:spLocks noGrp="1"/>
          </p:cNvSpPr>
          <p:nvPr>
            <p:ph type="title"/>
          </p:nvPr>
        </p:nvSpPr>
        <p:spPr/>
        <p:txBody>
          <a:bodyPr/>
          <a:lstStyle/>
          <a:p>
            <a:r>
              <a:rPr lang="en-US"/>
              <a:t>Hospital Safe Sleep Work</a:t>
            </a:r>
          </a:p>
        </p:txBody>
      </p:sp>
      <p:sp>
        <p:nvSpPr>
          <p:cNvPr id="3" name="Content Placeholder 2">
            <a:extLst>
              <a:ext uri="{FF2B5EF4-FFF2-40B4-BE49-F238E27FC236}">
                <a16:creationId xmlns:a16="http://schemas.microsoft.com/office/drawing/2014/main" id="{463DB212-17B2-42D5-90E3-ADE1F4B99C0F}"/>
              </a:ext>
            </a:extLst>
          </p:cNvPr>
          <p:cNvSpPr>
            <a:spLocks noGrp="1"/>
          </p:cNvSpPr>
          <p:nvPr>
            <p:ph idx="1"/>
          </p:nvPr>
        </p:nvSpPr>
        <p:spPr>
          <a:xfrm>
            <a:off x="2667000" y="1232325"/>
            <a:ext cx="7162800" cy="4958462"/>
          </a:xfrm>
        </p:spPr>
        <p:txBody>
          <a:bodyPr vert="horz" lIns="91440" tIns="45720" rIns="91440" bIns="45720" rtlCol="0" anchor="t">
            <a:normAutofit/>
          </a:bodyPr>
          <a:lstStyle/>
          <a:p>
            <a:r>
              <a:rPr lang="en-US" dirty="0">
                <a:latin typeface="Open Sans"/>
                <a:ea typeface="Open Sans"/>
                <a:cs typeface="Open Sans"/>
              </a:rPr>
              <a:t>Continue to model safe sleep</a:t>
            </a:r>
          </a:p>
          <a:p>
            <a:r>
              <a:rPr lang="en-US" dirty="0">
                <a:latin typeface="Open Sans"/>
                <a:ea typeface="Open Sans"/>
                <a:cs typeface="Open Sans"/>
              </a:rPr>
              <a:t>Have consistent safe sleep crib audits</a:t>
            </a:r>
          </a:p>
          <a:p>
            <a:r>
              <a:rPr lang="en-US" dirty="0">
                <a:latin typeface="Open Sans"/>
                <a:ea typeface="Open Sans"/>
                <a:cs typeface="Open Sans"/>
              </a:rPr>
              <a:t>Submit crib audits for BEST award</a:t>
            </a:r>
          </a:p>
          <a:p>
            <a:r>
              <a:rPr lang="en-US" dirty="0">
                <a:latin typeface="Open Sans"/>
                <a:ea typeface="Open Sans"/>
                <a:cs typeface="Open Sans"/>
              </a:rPr>
              <a:t>Use teachable moments to educate families on safe sleep</a:t>
            </a:r>
          </a:p>
          <a:p>
            <a:r>
              <a:rPr lang="en-US" dirty="0">
                <a:latin typeface="Open Sans"/>
                <a:ea typeface="Open Sans"/>
                <a:cs typeface="Open Sans"/>
              </a:rPr>
              <a:t>Ask families where they plan to place their baby to sleep once they go home. </a:t>
            </a:r>
          </a:p>
          <a:p>
            <a:r>
              <a:rPr lang="en-US" dirty="0">
                <a:latin typeface="Open Sans"/>
                <a:ea typeface="Open Sans"/>
                <a:cs typeface="Open Sans"/>
              </a:rPr>
              <a:t>Do they have a safe sleep space? </a:t>
            </a:r>
            <a:endParaRPr lang="en-US" dirty="0"/>
          </a:p>
          <a:p>
            <a:pPr lvl="1"/>
            <a:r>
              <a:rPr lang="en-US" dirty="0">
                <a:latin typeface="Open Sans"/>
                <a:ea typeface="Open Sans"/>
                <a:cs typeface="Open Sans"/>
              </a:rPr>
              <a:t>Can they get one?</a:t>
            </a:r>
            <a:endParaRPr lang="en-US" dirty="0"/>
          </a:p>
          <a:p>
            <a:pPr lvl="1"/>
            <a:r>
              <a:rPr lang="en-US" dirty="0">
                <a:latin typeface="Open Sans"/>
                <a:ea typeface="Open Sans"/>
                <a:cs typeface="Open Sans"/>
              </a:rPr>
              <a:t>Provide them with a portable crib or connect them with the health department.</a:t>
            </a:r>
          </a:p>
          <a:p>
            <a:endParaRPr lang="en-US"/>
          </a:p>
          <a:p>
            <a:pPr marL="457200" lvl="1" indent="0">
              <a:buNone/>
            </a:pPr>
            <a:endParaRPr lang="en-US"/>
          </a:p>
        </p:txBody>
      </p:sp>
      <p:sp>
        <p:nvSpPr>
          <p:cNvPr id="4" name="Slide Number Placeholder 3">
            <a:extLst>
              <a:ext uri="{FF2B5EF4-FFF2-40B4-BE49-F238E27FC236}">
                <a16:creationId xmlns:a16="http://schemas.microsoft.com/office/drawing/2014/main" id="{162FDD3C-0D7C-4056-8AF5-A0AEA9AC0B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76A076-0EB6-4ACF-BC93-AE169B35ECF5}" type="slidenum">
              <a:rPr kumimoji="0" lang="en-US" sz="1000" b="0" i="1" u="none" strike="noStrike" kern="1200" cap="none" spc="0" normalizeH="0" baseline="0" noProof="0">
                <a:ln>
                  <a:noFill/>
                </a:ln>
                <a:solidFill>
                  <a:srgbClr val="366092"/>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0" i="1" u="none" strike="noStrike" kern="1200" cap="none" spc="0" normalizeH="0" baseline="0" noProof="0">
              <a:ln>
                <a:noFill/>
              </a:ln>
              <a:solidFill>
                <a:srgbClr val="36609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32E0ED48-775F-EAB2-38F0-80EE8EAEA7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66458" y="5880050"/>
            <a:ext cx="825542" cy="977950"/>
          </a:xfrm>
          <a:prstGeom prst="rect">
            <a:avLst/>
          </a:prstGeom>
        </p:spPr>
      </p:pic>
    </p:spTree>
    <p:extLst>
      <p:ext uri="{BB962C8B-B14F-4D97-AF65-F5344CB8AC3E}">
        <p14:creationId xmlns:p14="http://schemas.microsoft.com/office/powerpoint/2010/main" val="3909462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821639" y="1043032"/>
            <a:ext cx="5457225" cy="5457225"/>
            <a:chOff x="0" y="0"/>
            <a:chExt cx="1708150" cy="1708150"/>
          </a:xfrm>
        </p:grpSpPr>
        <p:sp>
          <p:nvSpPr>
            <p:cNvPr id="3" name="Freeform 3"/>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80B740"/>
            </a:solidFill>
          </p:spPr>
          <p:txBody>
            <a:bodyPr/>
            <a:lstStyle/>
            <a:p>
              <a:endParaRPr lang="en-US"/>
            </a:p>
          </p:txBody>
        </p:sp>
      </p:grpSp>
      <p:sp>
        <p:nvSpPr>
          <p:cNvPr id="7" name="TextBox 6">
            <a:extLst>
              <a:ext uri="{FF2B5EF4-FFF2-40B4-BE49-F238E27FC236}">
                <a16:creationId xmlns:a16="http://schemas.microsoft.com/office/drawing/2014/main" id="{DF491DFD-36EA-4F4A-8715-B8C839DAB5FE}"/>
              </a:ext>
            </a:extLst>
          </p:cNvPr>
          <p:cNvSpPr txBox="1"/>
          <p:nvPr/>
        </p:nvSpPr>
        <p:spPr>
          <a:xfrm>
            <a:off x="5892800" y="2012092"/>
            <a:ext cx="5689600" cy="3519105"/>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2800"/>
              </a:spcAft>
              <a:buClrTx/>
              <a:buSzTx/>
              <a:buFontTx/>
              <a:buNone/>
              <a:tabLst/>
              <a:defRPr/>
            </a:pPr>
            <a:r>
              <a:rPr kumimoji="0" lang="en-US" sz="5867" b="0" i="0" u="none" strike="noStrike" kern="1200" cap="none" spc="0" normalizeH="0" baseline="0" noProof="0">
                <a:ln>
                  <a:noFill/>
                </a:ln>
                <a:solidFill>
                  <a:srgbClr val="000000"/>
                </a:solidFill>
                <a:effectLst/>
                <a:uLnTx/>
                <a:uFillTx/>
                <a:latin typeface="Calibri"/>
                <a:ea typeface="+mn-ea"/>
                <a:cs typeface="+mn-cs"/>
              </a:rPr>
              <a:t>13/12 Teams</a:t>
            </a:r>
          </a:p>
          <a:p>
            <a:pPr marL="0" marR="0" lvl="0" indent="0" algn="l" defTabSz="609630" rtl="0" eaLnBrk="1" fontAlgn="auto" latinLnBrk="0" hangingPunct="1">
              <a:lnSpc>
                <a:spcPct val="100000"/>
              </a:lnSpc>
              <a:spcBef>
                <a:spcPts val="0"/>
              </a:spcBef>
              <a:spcAft>
                <a:spcPts val="2800"/>
              </a:spcAft>
              <a:buClrTx/>
              <a:buSzTx/>
              <a:buFontTx/>
              <a:buNone/>
              <a:tabLst/>
              <a:defRPr/>
            </a:pPr>
            <a:r>
              <a:rPr kumimoji="0" lang="en-US" sz="5867" b="0" i="0" u="none" strike="noStrike" kern="1200" cap="none" spc="0" normalizeH="0" baseline="0" noProof="0">
                <a:ln>
                  <a:noFill/>
                </a:ln>
                <a:solidFill>
                  <a:srgbClr val="000000"/>
                </a:solidFill>
                <a:effectLst/>
                <a:uLnTx/>
                <a:uFillTx/>
                <a:latin typeface="Calibri"/>
                <a:ea typeface="+mn-ea"/>
                <a:cs typeface="+mn-cs"/>
              </a:rPr>
              <a:t>3,136 Audits</a:t>
            </a:r>
          </a:p>
          <a:p>
            <a:pPr marL="0" marR="0" lvl="0" indent="0" algn="l" defTabSz="609630" rtl="0" eaLnBrk="1" fontAlgn="auto" latinLnBrk="0" hangingPunct="1">
              <a:lnSpc>
                <a:spcPct val="100000"/>
              </a:lnSpc>
              <a:spcBef>
                <a:spcPts val="0"/>
              </a:spcBef>
              <a:spcAft>
                <a:spcPts val="2800"/>
              </a:spcAft>
              <a:buClrTx/>
              <a:buSzTx/>
              <a:buFontTx/>
              <a:buNone/>
              <a:tabLst/>
              <a:defRPr/>
            </a:pPr>
            <a:r>
              <a:rPr kumimoji="0" lang="en-US" sz="5867" b="0" i="0" u="none" strike="noStrike" kern="1200" cap="none" spc="0" normalizeH="0" baseline="0" noProof="0">
                <a:ln>
                  <a:noFill/>
                </a:ln>
                <a:solidFill>
                  <a:srgbClr val="000000"/>
                </a:solidFill>
                <a:effectLst/>
                <a:uLnTx/>
                <a:uFillTx/>
                <a:latin typeface="Calibri"/>
                <a:ea typeface="+mn-ea"/>
                <a:cs typeface="+mn-cs"/>
              </a:rPr>
              <a:t>Improvements</a:t>
            </a:r>
          </a:p>
        </p:txBody>
      </p:sp>
      <p:pic>
        <p:nvPicPr>
          <p:cNvPr id="9" name="Graphic 8" descr="Meeting with solid fill">
            <a:extLst>
              <a:ext uri="{FF2B5EF4-FFF2-40B4-BE49-F238E27FC236}">
                <a16:creationId xmlns:a16="http://schemas.microsoft.com/office/drawing/2014/main" id="{62AC067D-6E10-CD4A-B90D-0DAF7E23CA7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62824" y="1922108"/>
            <a:ext cx="1172706" cy="1172706"/>
          </a:xfrm>
          <a:prstGeom prst="rect">
            <a:avLst/>
          </a:prstGeom>
        </p:spPr>
      </p:pic>
      <p:pic>
        <p:nvPicPr>
          <p:cNvPr id="11" name="Graphic 10" descr="Clipboard with solid fill">
            <a:extLst>
              <a:ext uri="{FF2B5EF4-FFF2-40B4-BE49-F238E27FC236}">
                <a16:creationId xmlns:a16="http://schemas.microsoft.com/office/drawing/2014/main" id="{79869C23-F18B-694B-9B85-C7F0CFA1ACF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62824" y="3185291"/>
            <a:ext cx="1172706" cy="1172706"/>
          </a:xfrm>
          <a:prstGeom prst="rect">
            <a:avLst/>
          </a:prstGeom>
        </p:spPr>
      </p:pic>
      <p:pic>
        <p:nvPicPr>
          <p:cNvPr id="6" name="Graphic 5" descr="Bar graph with upward trend with solid fill">
            <a:extLst>
              <a:ext uri="{FF2B5EF4-FFF2-40B4-BE49-F238E27FC236}">
                <a16:creationId xmlns:a16="http://schemas.microsoft.com/office/drawing/2014/main" id="{23287F64-25F3-B64D-B3DB-92CB11077905}"/>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49910" y="4560244"/>
            <a:ext cx="1172706" cy="1172706"/>
          </a:xfrm>
          <a:prstGeom prst="rect">
            <a:avLst/>
          </a:prstGeom>
        </p:spPr>
      </p:pic>
      <p:pic>
        <p:nvPicPr>
          <p:cNvPr id="8" name="Picture 7">
            <a:extLst>
              <a:ext uri="{FF2B5EF4-FFF2-40B4-BE49-F238E27FC236}">
                <a16:creationId xmlns:a16="http://schemas.microsoft.com/office/drawing/2014/main" id="{0BA01B38-B385-BFAC-1293-88682F3B156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2100" y="2254359"/>
            <a:ext cx="2892238" cy="2892238"/>
          </a:xfrm>
          <a:prstGeom prst="rect">
            <a:avLst/>
          </a:prstGeom>
        </p:spPr>
      </p:pic>
      <p:sp>
        <p:nvSpPr>
          <p:cNvPr id="10" name="Title 5">
            <a:extLst>
              <a:ext uri="{FF2B5EF4-FFF2-40B4-BE49-F238E27FC236}">
                <a16:creationId xmlns:a16="http://schemas.microsoft.com/office/drawing/2014/main" id="{929ED8A2-C3CA-D6B7-7BD1-3E314B983450}"/>
              </a:ext>
            </a:extLst>
          </p:cNvPr>
          <p:cNvSpPr txBox="1">
            <a:spLocks/>
          </p:cNvSpPr>
          <p:nvPr/>
        </p:nvSpPr>
        <p:spPr>
          <a:xfrm>
            <a:off x="292100" y="250869"/>
            <a:ext cx="11607800" cy="792163"/>
          </a:xfrm>
          <a:prstGeom prst="rect">
            <a:avLst/>
          </a:prstGeom>
          <a:solidFill>
            <a:srgbClr val="7E609C"/>
          </a:solidFill>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60" normalizeH="0" baseline="0" noProof="0">
                <a:ln>
                  <a:noFill/>
                </a:ln>
                <a:solidFill>
                  <a:srgbClr val="FFFFFF"/>
                </a:solidFill>
                <a:effectLst/>
                <a:uLnTx/>
                <a:uFillTx/>
                <a:latin typeface="Calibri" panose="020F0502020204030204"/>
                <a:ea typeface="+mj-ea"/>
                <a:cs typeface="+mj-cs"/>
              </a:rPr>
              <a:t>Safe to Sleep 2020-21</a:t>
            </a:r>
          </a:p>
        </p:txBody>
      </p:sp>
      <p:pic>
        <p:nvPicPr>
          <p:cNvPr id="13" name="Picture 12">
            <a:extLst>
              <a:ext uri="{FF2B5EF4-FFF2-40B4-BE49-F238E27FC236}">
                <a16:creationId xmlns:a16="http://schemas.microsoft.com/office/drawing/2014/main" id="{0AC93ADB-9969-6E3B-CA25-12B17BEBE88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329287" y="5880050"/>
            <a:ext cx="825542" cy="977950"/>
          </a:xfrm>
          <a:prstGeom prst="rect">
            <a:avLst/>
          </a:prstGeom>
        </p:spPr>
      </p:pic>
    </p:spTree>
    <p:extLst>
      <p:ext uri="{BB962C8B-B14F-4D97-AF65-F5344CB8AC3E}">
        <p14:creationId xmlns:p14="http://schemas.microsoft.com/office/powerpoint/2010/main" val="210341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D7B3D3-A624-C683-FDE5-AA5357ECB584}"/>
              </a:ext>
            </a:extLst>
          </p:cNvPr>
          <p:cNvPicPr>
            <a:picLocks noChangeAspect="1"/>
          </p:cNvPicPr>
          <p:nvPr/>
        </p:nvPicPr>
        <p:blipFill>
          <a:blip r:embed="rId2"/>
          <a:stretch>
            <a:fillRect/>
          </a:stretch>
        </p:blipFill>
        <p:spPr>
          <a:xfrm>
            <a:off x="1143942" y="643466"/>
            <a:ext cx="9904116" cy="5571067"/>
          </a:xfrm>
          <a:prstGeom prst="rect">
            <a:avLst/>
          </a:prstGeom>
        </p:spPr>
      </p:pic>
    </p:spTree>
    <p:extLst>
      <p:ext uri="{BB962C8B-B14F-4D97-AF65-F5344CB8AC3E}">
        <p14:creationId xmlns:p14="http://schemas.microsoft.com/office/powerpoint/2010/main" val="218984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030A0">
            <a:alpha val="21000"/>
          </a:srgb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33AA1EC-C381-4317-9C79-4D2AD4F82676}"/>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l="14679" r="2822"/>
          <a:stretch/>
        </p:blipFill>
        <p:spPr>
          <a:xfrm>
            <a:off x="11540289" y="57150"/>
            <a:ext cx="579645" cy="685800"/>
          </a:xfrm>
          <a:prstGeom prst="rect">
            <a:avLst/>
          </a:prstGeom>
        </p:spPr>
      </p:pic>
      <p:sp>
        <p:nvSpPr>
          <p:cNvPr id="5" name="Title 4">
            <a:extLst>
              <a:ext uri="{FF2B5EF4-FFF2-40B4-BE49-F238E27FC236}">
                <a16:creationId xmlns:a16="http://schemas.microsoft.com/office/drawing/2014/main" id="{603E502B-6F59-46E8-8711-9D05856B79FE}"/>
              </a:ext>
            </a:extLst>
          </p:cNvPr>
          <p:cNvSpPr>
            <a:spLocks noGrp="1"/>
          </p:cNvSpPr>
          <p:nvPr>
            <p:ph type="title"/>
          </p:nvPr>
        </p:nvSpPr>
        <p:spPr>
          <a:xfrm>
            <a:off x="0" y="0"/>
            <a:ext cx="12192000" cy="1325563"/>
          </a:xfrm>
        </p:spPr>
        <p:txBody>
          <a:bodyPr>
            <a:normAutofit/>
          </a:bodyPr>
          <a:lstStyle/>
          <a:p>
            <a:r>
              <a:rPr lang="en-US" sz="3600" b="1"/>
              <a:t>Percent of audits compliant with Safe Sleep recommendations</a:t>
            </a:r>
          </a:p>
        </p:txBody>
      </p:sp>
      <p:pic>
        <p:nvPicPr>
          <p:cNvPr id="7" name="Picture 6" descr="Chart&#10;&#10;Description automatically generated">
            <a:extLst>
              <a:ext uri="{FF2B5EF4-FFF2-40B4-BE49-F238E27FC236}">
                <a16:creationId xmlns:a16="http://schemas.microsoft.com/office/drawing/2014/main" id="{B90A3287-5410-47DD-A3BA-81C493BEF4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057275"/>
            <a:ext cx="11887200" cy="5486400"/>
          </a:xfrm>
          <a:prstGeom prst="rect">
            <a:avLst/>
          </a:prstGeom>
        </p:spPr>
      </p:pic>
      <p:sp>
        <p:nvSpPr>
          <p:cNvPr id="6" name="TextBox 5">
            <a:extLst>
              <a:ext uri="{FF2B5EF4-FFF2-40B4-BE49-F238E27FC236}">
                <a16:creationId xmlns:a16="http://schemas.microsoft.com/office/drawing/2014/main" id="{C9FC8A55-9A26-4E2F-9EF9-D8DF036B91AE}"/>
              </a:ext>
            </a:extLst>
          </p:cNvPr>
          <p:cNvSpPr txBox="1"/>
          <p:nvPr/>
        </p:nvSpPr>
        <p:spPr>
          <a:xfrm>
            <a:off x="4499409" y="3683901"/>
            <a:ext cx="7040880" cy="954107"/>
          </a:xfrm>
          <a:prstGeom prst="rect">
            <a:avLst/>
          </a:prstGeom>
          <a:solidFill>
            <a:srgbClr val="92D050">
              <a:alpha val="50000"/>
            </a:srgbClr>
          </a:solidFill>
          <a:ln>
            <a:solidFill>
              <a:schemeClr val="accent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 compliance improved from 71.6% to 87.4% - a 22% relative increase</a:t>
            </a:r>
          </a:p>
        </p:txBody>
      </p:sp>
      <p:cxnSp>
        <p:nvCxnSpPr>
          <p:cNvPr id="8" name="Straight Arrow Connector 7">
            <a:extLst>
              <a:ext uri="{FF2B5EF4-FFF2-40B4-BE49-F238E27FC236}">
                <a16:creationId xmlns:a16="http://schemas.microsoft.com/office/drawing/2014/main" id="{EB73F7F7-E6A1-423E-AD11-23D5198D9BC6}"/>
              </a:ext>
            </a:extLst>
          </p:cNvPr>
          <p:cNvCxnSpPr>
            <a:cxnSpLocks/>
          </p:cNvCxnSpPr>
          <p:nvPr/>
        </p:nvCxnSpPr>
        <p:spPr>
          <a:xfrm flipH="1" flipV="1">
            <a:off x="8618899" y="2879002"/>
            <a:ext cx="624690" cy="887241"/>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846FBC3-CF28-4E62-B70D-62630F81476B}"/>
              </a:ext>
            </a:extLst>
          </p:cNvPr>
          <p:cNvCxnSpPr>
            <a:cxnSpLocks/>
          </p:cNvCxnSpPr>
          <p:nvPr/>
        </p:nvCxnSpPr>
        <p:spPr>
          <a:xfrm flipH="1" flipV="1">
            <a:off x="9985972" y="2382838"/>
            <a:ext cx="831411" cy="1434059"/>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847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030A0">
            <a:alpha val="21000"/>
          </a:srgb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33AA1EC-C381-4317-9C79-4D2AD4F82676}"/>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l="14679" r="2822"/>
          <a:stretch/>
        </p:blipFill>
        <p:spPr>
          <a:xfrm>
            <a:off x="11540289" y="57150"/>
            <a:ext cx="579645" cy="685800"/>
          </a:xfrm>
          <a:prstGeom prst="rect">
            <a:avLst/>
          </a:prstGeom>
        </p:spPr>
      </p:pic>
      <p:sp>
        <p:nvSpPr>
          <p:cNvPr id="5" name="Title 4">
            <a:extLst>
              <a:ext uri="{FF2B5EF4-FFF2-40B4-BE49-F238E27FC236}">
                <a16:creationId xmlns:a16="http://schemas.microsoft.com/office/drawing/2014/main" id="{603E502B-6F59-46E8-8711-9D05856B79FE}"/>
              </a:ext>
            </a:extLst>
          </p:cNvPr>
          <p:cNvSpPr>
            <a:spLocks noGrp="1"/>
          </p:cNvSpPr>
          <p:nvPr>
            <p:ph type="title"/>
          </p:nvPr>
        </p:nvSpPr>
        <p:spPr>
          <a:xfrm>
            <a:off x="0" y="0"/>
            <a:ext cx="12192000" cy="1325563"/>
          </a:xfrm>
        </p:spPr>
        <p:txBody>
          <a:bodyPr>
            <a:normAutofit/>
          </a:bodyPr>
          <a:lstStyle/>
          <a:p>
            <a:r>
              <a:rPr lang="en-US" sz="3600" b="1"/>
              <a:t>% audits compliant: </a:t>
            </a:r>
            <a:r>
              <a:rPr lang="en-US" sz="3600" b="1" i="1" u="sng"/>
              <a:t>Our Parent Rooms</a:t>
            </a:r>
          </a:p>
        </p:txBody>
      </p:sp>
      <p:pic>
        <p:nvPicPr>
          <p:cNvPr id="3" name="Picture 2" descr="Chart, line chart&#10;&#10;Description automatically generated">
            <a:extLst>
              <a:ext uri="{FF2B5EF4-FFF2-40B4-BE49-F238E27FC236}">
                <a16:creationId xmlns:a16="http://schemas.microsoft.com/office/drawing/2014/main" id="{F7397666-4DC3-4780-B3E9-33DECA2D1F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087582"/>
            <a:ext cx="11887200" cy="5486400"/>
          </a:xfrm>
          <a:prstGeom prst="rect">
            <a:avLst/>
          </a:prstGeom>
        </p:spPr>
      </p:pic>
      <p:sp>
        <p:nvSpPr>
          <p:cNvPr id="7" name="TextBox 6">
            <a:extLst>
              <a:ext uri="{FF2B5EF4-FFF2-40B4-BE49-F238E27FC236}">
                <a16:creationId xmlns:a16="http://schemas.microsoft.com/office/drawing/2014/main" id="{A43ED8DA-6949-4299-AA12-B93520608A14}"/>
              </a:ext>
            </a:extLst>
          </p:cNvPr>
          <p:cNvSpPr txBox="1"/>
          <p:nvPr/>
        </p:nvSpPr>
        <p:spPr>
          <a:xfrm>
            <a:off x="4843604" y="3555956"/>
            <a:ext cx="6527548" cy="1384995"/>
          </a:xfrm>
          <a:prstGeom prst="rect">
            <a:avLst/>
          </a:prstGeom>
          <a:solidFill>
            <a:srgbClr val="92D050">
              <a:alpha val="50000"/>
            </a:srgbClr>
          </a:solidFill>
          <a:ln>
            <a:solidFill>
              <a:schemeClr val="accent6"/>
            </a:solidFill>
          </a:ln>
        </p:spPr>
        <p:txBody>
          <a:bodyPr wrap="square" rtlCol="0">
            <a:spAutoFit/>
          </a:bodyPr>
          <a:lstStyle/>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 Signal of special cause variation</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 % compliance ↑ from 77.3% to &gt;90.0% - a &gt;16% relative increase</a:t>
            </a:r>
          </a:p>
        </p:txBody>
      </p:sp>
    </p:spTree>
    <p:extLst>
      <p:ext uri="{BB962C8B-B14F-4D97-AF65-F5344CB8AC3E}">
        <p14:creationId xmlns:p14="http://schemas.microsoft.com/office/powerpoint/2010/main" val="2874068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030A0">
            <a:alpha val="21000"/>
          </a:srgb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33AA1EC-C381-4317-9C79-4D2AD4F82676}"/>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l="14679" r="2822"/>
          <a:stretch/>
        </p:blipFill>
        <p:spPr>
          <a:xfrm>
            <a:off x="11540289" y="57150"/>
            <a:ext cx="579645" cy="685800"/>
          </a:xfrm>
          <a:prstGeom prst="rect">
            <a:avLst/>
          </a:prstGeom>
        </p:spPr>
      </p:pic>
      <p:sp>
        <p:nvSpPr>
          <p:cNvPr id="5" name="Title 4">
            <a:extLst>
              <a:ext uri="{FF2B5EF4-FFF2-40B4-BE49-F238E27FC236}">
                <a16:creationId xmlns:a16="http://schemas.microsoft.com/office/drawing/2014/main" id="{603E502B-6F59-46E8-8711-9D05856B79FE}"/>
              </a:ext>
            </a:extLst>
          </p:cNvPr>
          <p:cNvSpPr>
            <a:spLocks noGrp="1"/>
          </p:cNvSpPr>
          <p:nvPr>
            <p:ph type="title"/>
          </p:nvPr>
        </p:nvSpPr>
        <p:spPr>
          <a:xfrm>
            <a:off x="0" y="0"/>
            <a:ext cx="12192000" cy="1325563"/>
          </a:xfrm>
        </p:spPr>
        <p:txBody>
          <a:bodyPr>
            <a:normAutofit/>
          </a:bodyPr>
          <a:lstStyle/>
          <a:p>
            <a:r>
              <a:rPr lang="en-US" sz="3600" b="1"/>
              <a:t>% audits compliant: </a:t>
            </a:r>
            <a:r>
              <a:rPr lang="en-US" sz="3600" b="1" i="1" u="sng"/>
              <a:t>Our NICUs</a:t>
            </a:r>
          </a:p>
        </p:txBody>
      </p:sp>
      <p:pic>
        <p:nvPicPr>
          <p:cNvPr id="3" name="Picture 2" descr="Chart, line chart&#10;&#10;Description automatically generated">
            <a:extLst>
              <a:ext uri="{FF2B5EF4-FFF2-40B4-BE49-F238E27FC236}">
                <a16:creationId xmlns:a16="http://schemas.microsoft.com/office/drawing/2014/main" id="{0F8C4EEE-9990-488F-8688-8AB45BAE49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122882"/>
            <a:ext cx="11887200" cy="5486400"/>
          </a:xfrm>
          <a:prstGeom prst="rect">
            <a:avLst/>
          </a:prstGeom>
        </p:spPr>
      </p:pic>
      <p:sp>
        <p:nvSpPr>
          <p:cNvPr id="8" name="TextBox 7">
            <a:extLst>
              <a:ext uri="{FF2B5EF4-FFF2-40B4-BE49-F238E27FC236}">
                <a16:creationId xmlns:a16="http://schemas.microsoft.com/office/drawing/2014/main" id="{0966CE84-0AFE-4C83-9003-C3E22E94D923}"/>
              </a:ext>
            </a:extLst>
          </p:cNvPr>
          <p:cNvSpPr txBox="1"/>
          <p:nvPr/>
        </p:nvSpPr>
        <p:spPr>
          <a:xfrm>
            <a:off x="4390767" y="3857155"/>
            <a:ext cx="7297256" cy="1384995"/>
          </a:xfrm>
          <a:prstGeom prst="rect">
            <a:avLst/>
          </a:prstGeom>
          <a:solidFill>
            <a:srgbClr val="92D050">
              <a:alpha val="50000"/>
            </a:srgbClr>
          </a:solidFill>
          <a:ln>
            <a:solidFill>
              <a:schemeClr val="accent6"/>
            </a:solidFill>
          </a:ln>
        </p:spPr>
        <p:txBody>
          <a:bodyPr wrap="square" rtlCol="0">
            <a:spAutoFit/>
          </a:bodyPr>
          <a:lstStyle/>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 Signal of special cause variation</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 % compliance ↑ from 68.3% to 84.7% - a 24% relative increase</a:t>
            </a:r>
          </a:p>
        </p:txBody>
      </p:sp>
      <p:cxnSp>
        <p:nvCxnSpPr>
          <p:cNvPr id="9" name="Straight Arrow Connector 8">
            <a:extLst>
              <a:ext uri="{FF2B5EF4-FFF2-40B4-BE49-F238E27FC236}">
                <a16:creationId xmlns:a16="http://schemas.microsoft.com/office/drawing/2014/main" id="{E13CFD7F-A407-4526-9C5F-93FBC78C95ED}"/>
              </a:ext>
            </a:extLst>
          </p:cNvPr>
          <p:cNvCxnSpPr>
            <a:cxnSpLocks/>
          </p:cNvCxnSpPr>
          <p:nvPr/>
        </p:nvCxnSpPr>
        <p:spPr>
          <a:xfrm flipH="1" flipV="1">
            <a:off x="9833572" y="3052903"/>
            <a:ext cx="624690" cy="61375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6B9231E-9155-4494-829F-1D780DB39C00}"/>
              </a:ext>
            </a:extLst>
          </p:cNvPr>
          <p:cNvCxnSpPr>
            <a:cxnSpLocks/>
          </p:cNvCxnSpPr>
          <p:nvPr/>
        </p:nvCxnSpPr>
        <p:spPr>
          <a:xfrm flipH="1" flipV="1">
            <a:off x="10311896" y="2543614"/>
            <a:ext cx="624690" cy="61375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9127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030A0">
            <a:alpha val="21000"/>
          </a:srgb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33AA1EC-C381-4317-9C79-4D2AD4F82676}"/>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l="14679" r="2822"/>
          <a:stretch/>
        </p:blipFill>
        <p:spPr>
          <a:xfrm>
            <a:off x="11540289" y="57150"/>
            <a:ext cx="579645" cy="685800"/>
          </a:xfrm>
          <a:prstGeom prst="rect">
            <a:avLst/>
          </a:prstGeom>
        </p:spPr>
      </p:pic>
      <p:sp>
        <p:nvSpPr>
          <p:cNvPr id="5" name="Title 4">
            <a:extLst>
              <a:ext uri="{FF2B5EF4-FFF2-40B4-BE49-F238E27FC236}">
                <a16:creationId xmlns:a16="http://schemas.microsoft.com/office/drawing/2014/main" id="{603E502B-6F59-46E8-8711-9D05856B79FE}"/>
              </a:ext>
            </a:extLst>
          </p:cNvPr>
          <p:cNvSpPr>
            <a:spLocks noGrp="1"/>
          </p:cNvSpPr>
          <p:nvPr>
            <p:ph type="title"/>
          </p:nvPr>
        </p:nvSpPr>
        <p:spPr>
          <a:xfrm>
            <a:off x="0" y="0"/>
            <a:ext cx="12192000" cy="1325563"/>
          </a:xfrm>
        </p:spPr>
        <p:txBody>
          <a:bodyPr>
            <a:normAutofit/>
          </a:bodyPr>
          <a:lstStyle/>
          <a:p>
            <a:r>
              <a:rPr lang="en-US" sz="3600" b="1"/>
              <a:t>% audits compliant: </a:t>
            </a:r>
            <a:r>
              <a:rPr lang="en-US" sz="3600" b="1" i="1" u="sng"/>
              <a:t>Our Newborn Nurseries</a:t>
            </a:r>
          </a:p>
        </p:txBody>
      </p:sp>
      <p:pic>
        <p:nvPicPr>
          <p:cNvPr id="7" name="Picture 6" descr="Chart, line chart&#10;&#10;Description automatically generated">
            <a:extLst>
              <a:ext uri="{FF2B5EF4-FFF2-40B4-BE49-F238E27FC236}">
                <a16:creationId xmlns:a16="http://schemas.microsoft.com/office/drawing/2014/main" id="{9723CA14-F41A-409D-A7C2-E2CB42566E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088680"/>
            <a:ext cx="11887200" cy="5486400"/>
          </a:xfrm>
          <a:prstGeom prst="rect">
            <a:avLst/>
          </a:prstGeom>
        </p:spPr>
      </p:pic>
      <p:sp>
        <p:nvSpPr>
          <p:cNvPr id="6" name="TextBox 5">
            <a:extLst>
              <a:ext uri="{FF2B5EF4-FFF2-40B4-BE49-F238E27FC236}">
                <a16:creationId xmlns:a16="http://schemas.microsoft.com/office/drawing/2014/main" id="{E8CEC0A5-E2F0-4C64-942D-8136F027BC6B}"/>
              </a:ext>
            </a:extLst>
          </p:cNvPr>
          <p:cNvSpPr txBox="1"/>
          <p:nvPr/>
        </p:nvSpPr>
        <p:spPr>
          <a:xfrm>
            <a:off x="4390767" y="3857155"/>
            <a:ext cx="7297256" cy="1384995"/>
          </a:xfrm>
          <a:prstGeom prst="rect">
            <a:avLst/>
          </a:prstGeom>
          <a:solidFill>
            <a:srgbClr val="92D050">
              <a:alpha val="50000"/>
            </a:srgbClr>
          </a:solidFill>
          <a:ln>
            <a:solidFill>
              <a:schemeClr val="accent6"/>
            </a:solidFill>
          </a:ln>
        </p:spPr>
        <p:txBody>
          <a:bodyPr wrap="square" rtlCol="0">
            <a:spAutoFit/>
          </a:bodyPr>
          <a:lstStyle/>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 Signal of special cause variation</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 % compliance ↑ from 65.0% to 94.1% - a 45% relative increase</a:t>
            </a:r>
          </a:p>
        </p:txBody>
      </p:sp>
      <p:cxnSp>
        <p:nvCxnSpPr>
          <p:cNvPr id="8" name="Straight Arrow Connector 7">
            <a:extLst>
              <a:ext uri="{FF2B5EF4-FFF2-40B4-BE49-F238E27FC236}">
                <a16:creationId xmlns:a16="http://schemas.microsoft.com/office/drawing/2014/main" id="{3E21FA16-A361-4BFF-9F0C-404CBA2F4542}"/>
              </a:ext>
            </a:extLst>
          </p:cNvPr>
          <p:cNvCxnSpPr>
            <a:cxnSpLocks/>
          </p:cNvCxnSpPr>
          <p:nvPr/>
        </p:nvCxnSpPr>
        <p:spPr>
          <a:xfrm flipH="1" flipV="1">
            <a:off x="9073081" y="3122125"/>
            <a:ext cx="624690" cy="61375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A463F36-5C0D-4112-9B05-EB01C7AAD5ED}"/>
              </a:ext>
            </a:extLst>
          </p:cNvPr>
          <p:cNvCxnSpPr>
            <a:cxnSpLocks/>
          </p:cNvCxnSpPr>
          <p:nvPr/>
        </p:nvCxnSpPr>
        <p:spPr>
          <a:xfrm flipH="1" flipV="1">
            <a:off x="9931650" y="2217350"/>
            <a:ext cx="624690" cy="61375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42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494260" y="1683144"/>
            <a:ext cx="2774922" cy="3491712"/>
          </a:xfrm>
        </p:spPr>
        <p:txBody>
          <a:bodyPr>
            <a:normAutofit/>
          </a:bodyPr>
          <a:lstStyle/>
          <a:p>
            <a:pPr algn="ctr"/>
            <a:r>
              <a:rPr lang="en-US" sz="4000" b="1" dirty="0"/>
              <a:t>Reasons safe sleep was not compliant</a:t>
            </a:r>
          </a:p>
        </p:txBody>
      </p:sp>
      <p:graphicFrame>
        <p:nvGraphicFramePr>
          <p:cNvPr id="6" name="Table 6">
            <a:extLst>
              <a:ext uri="{FF2B5EF4-FFF2-40B4-BE49-F238E27FC236}">
                <a16:creationId xmlns:a16="http://schemas.microsoft.com/office/drawing/2014/main" id="{93856770-EE66-4B86-A1BE-6C1D204CE5DC}"/>
              </a:ext>
            </a:extLst>
          </p:cNvPr>
          <p:cNvGraphicFramePr>
            <a:graphicFrameLocks noGrp="1"/>
          </p:cNvGraphicFramePr>
          <p:nvPr>
            <p:ph idx="1"/>
          </p:nvPr>
        </p:nvGraphicFramePr>
        <p:xfrm>
          <a:off x="4344971" y="762000"/>
          <a:ext cx="6709064" cy="5267611"/>
        </p:xfrm>
        <a:graphic>
          <a:graphicData uri="http://schemas.openxmlformats.org/drawingml/2006/table">
            <a:tbl>
              <a:tblPr firstRow="1" bandRow="1">
                <a:tableStyleId>{5C22544A-7EE6-4342-B048-85BDC9FD1C3A}</a:tableStyleId>
              </a:tblPr>
              <a:tblGrid>
                <a:gridCol w="4851698">
                  <a:extLst>
                    <a:ext uri="{9D8B030D-6E8A-4147-A177-3AD203B41FA5}">
                      <a16:colId xmlns:a16="http://schemas.microsoft.com/office/drawing/2014/main" val="4168461655"/>
                    </a:ext>
                  </a:extLst>
                </a:gridCol>
                <a:gridCol w="1857366">
                  <a:extLst>
                    <a:ext uri="{9D8B030D-6E8A-4147-A177-3AD203B41FA5}">
                      <a16:colId xmlns:a16="http://schemas.microsoft.com/office/drawing/2014/main" val="1266747943"/>
                    </a:ext>
                  </a:extLst>
                </a:gridCol>
              </a:tblGrid>
              <a:tr h="536224">
                <a:tc>
                  <a:txBody>
                    <a:bodyPr/>
                    <a:lstStyle/>
                    <a:p>
                      <a:pPr algn="ctr"/>
                      <a:r>
                        <a:rPr lang="en-US" sz="2800"/>
                        <a:t>Reason</a:t>
                      </a:r>
                    </a:p>
                  </a:txBody>
                  <a:tcPr/>
                </a:tc>
                <a:tc>
                  <a:txBody>
                    <a:bodyPr/>
                    <a:lstStyle/>
                    <a:p>
                      <a:pPr algn="ctr"/>
                      <a:r>
                        <a:rPr lang="en-US" sz="2800"/>
                        <a:t>N </a:t>
                      </a:r>
                      <a:r>
                        <a:rPr lang="en-US" sz="2800" b="0" i="1"/>
                        <a:t>(%)</a:t>
                      </a:r>
                    </a:p>
                  </a:txBody>
                  <a:tcPr/>
                </a:tc>
                <a:extLst>
                  <a:ext uri="{0D108BD9-81ED-4DB2-BD59-A6C34878D82A}">
                    <a16:rowId xmlns:a16="http://schemas.microsoft.com/office/drawing/2014/main" val="4099445188"/>
                  </a:ext>
                </a:extLst>
              </a:tr>
              <a:tr h="536224">
                <a:tc>
                  <a:txBody>
                    <a:bodyPr/>
                    <a:lstStyle/>
                    <a:p>
                      <a:r>
                        <a:rPr lang="en-US" sz="2800"/>
                        <a:t>Additional objects in crib</a:t>
                      </a:r>
                    </a:p>
                  </a:txBody>
                  <a:tcPr/>
                </a:tc>
                <a:tc>
                  <a:txBody>
                    <a:bodyPr/>
                    <a:lstStyle/>
                    <a:p>
                      <a:pPr algn="r"/>
                      <a:r>
                        <a:rPr lang="en-US" sz="2800"/>
                        <a:t>678 (29%)</a:t>
                      </a:r>
                    </a:p>
                  </a:txBody>
                  <a:tcPr/>
                </a:tc>
                <a:extLst>
                  <a:ext uri="{0D108BD9-81ED-4DB2-BD59-A6C34878D82A}">
                    <a16:rowId xmlns:a16="http://schemas.microsoft.com/office/drawing/2014/main" val="3997463010"/>
                  </a:ext>
                </a:extLst>
              </a:tr>
              <a:tr h="536224">
                <a:tc>
                  <a:txBody>
                    <a:bodyPr/>
                    <a:lstStyle/>
                    <a:p>
                      <a:r>
                        <a:rPr lang="en-US" sz="2800"/>
                        <a:t>Head of bed elevated</a:t>
                      </a:r>
                    </a:p>
                  </a:txBody>
                  <a:tcPr>
                    <a:lnB w="12700" cmpd="sng">
                      <a:noFill/>
                    </a:lnB>
                  </a:tcPr>
                </a:tc>
                <a:tc>
                  <a:txBody>
                    <a:bodyPr/>
                    <a:lstStyle/>
                    <a:p>
                      <a:pPr algn="r"/>
                      <a:r>
                        <a:rPr lang="en-US" sz="2800"/>
                        <a:t>510 (22%)</a:t>
                      </a:r>
                    </a:p>
                  </a:txBody>
                  <a:tcPr>
                    <a:lnB w="12700" cmpd="sng">
                      <a:noFill/>
                    </a:lnB>
                  </a:tcPr>
                </a:tc>
                <a:extLst>
                  <a:ext uri="{0D108BD9-81ED-4DB2-BD59-A6C34878D82A}">
                    <a16:rowId xmlns:a16="http://schemas.microsoft.com/office/drawing/2014/main" val="2697989369"/>
                  </a:ext>
                </a:extLst>
              </a:tr>
              <a:tr h="536224">
                <a:tc>
                  <a:txBody>
                    <a:bodyPr/>
                    <a:lstStyle/>
                    <a:p>
                      <a:r>
                        <a:rPr lang="en-US" sz="2800"/>
                        <a:t>Unsafe bedding</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800"/>
                        <a:t>446 (</a:t>
                      </a:r>
                      <a:r>
                        <a:rPr lang="en-US" sz="2800" i="1"/>
                        <a:t>19%</a:t>
                      </a:r>
                      <a:r>
                        <a:rPr lang="en-US" sz="2800"/>
                        <a:t>)</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86204"/>
                  </a:ext>
                </a:extLst>
              </a:tr>
              <a:tr h="536224">
                <a:tc>
                  <a:txBody>
                    <a:bodyPr/>
                    <a:lstStyle/>
                    <a:p>
                      <a:r>
                        <a:rPr lang="en-US" sz="2800"/>
                        <a:t>Positioning devices being used</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800"/>
                        <a:t>342 (14%)</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7657684"/>
                  </a:ext>
                </a:extLst>
              </a:tr>
              <a:tr h="536224">
                <a:tc>
                  <a:txBody>
                    <a:bodyPr/>
                    <a:lstStyle/>
                    <a:p>
                      <a:r>
                        <a:rPr lang="en-US" sz="2800"/>
                        <a:t>Infant not supine</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800"/>
                        <a:t>271 (11%)</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8408547"/>
                  </a:ext>
                </a:extLst>
              </a:tr>
              <a:tr h="977819">
                <a:tc>
                  <a:txBody>
                    <a:bodyPr/>
                    <a:lstStyle/>
                    <a:p>
                      <a:r>
                        <a:rPr lang="en-US" sz="2800"/>
                        <a:t>Infant unattended while asleep not in crib</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800"/>
                        <a:t>63 (  3%) </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48024576"/>
                  </a:ext>
                </a:extLst>
              </a:tr>
              <a:tr h="536224">
                <a:tc>
                  <a:txBody>
                    <a:bodyPr/>
                    <a:lstStyle/>
                    <a:p>
                      <a:r>
                        <a:rPr lang="en-US" sz="2800"/>
                        <a:t>Bed sharing while adult asleep</a:t>
                      </a:r>
                    </a:p>
                  </a:txBody>
                  <a:tcP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a:r>
                        <a:rPr lang="en-US" sz="2800"/>
                        <a:t>52 (  2%)</a:t>
                      </a:r>
                    </a:p>
                  </a:txBody>
                  <a:tcP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44449055"/>
                  </a:ext>
                </a:extLst>
              </a:tr>
              <a:tr h="536224">
                <a:tc>
                  <a:txBody>
                    <a:bodyPr/>
                    <a:lstStyle/>
                    <a:p>
                      <a:pPr algn="r"/>
                      <a:r>
                        <a:rPr lang="en-US" sz="2800" b="1" i="1"/>
                        <a:t>TOTAL</a:t>
                      </a:r>
                    </a:p>
                  </a:txBody>
                  <a:tcPr>
                    <a:lnT w="12700" cap="flat" cmpd="sng" algn="ctr">
                      <a:solidFill>
                        <a:schemeClr val="bg1"/>
                      </a:solidFill>
                      <a:prstDash val="solid"/>
                      <a:round/>
                      <a:headEnd type="none" w="med" len="med"/>
                      <a:tailEnd type="none" w="med" len="med"/>
                    </a:lnT>
                  </a:tcPr>
                </a:tc>
                <a:tc>
                  <a:txBody>
                    <a:bodyPr/>
                    <a:lstStyle/>
                    <a:p>
                      <a:pPr algn="ctr"/>
                      <a:r>
                        <a:rPr lang="en-US" sz="2800"/>
                        <a:t>2367</a:t>
                      </a:r>
                    </a:p>
                  </a:txBody>
                  <a:tcP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751179338"/>
                  </a:ext>
                </a:extLst>
              </a:tr>
            </a:tbl>
          </a:graphicData>
        </a:graphic>
      </p:graphicFrame>
      <p:sp>
        <p:nvSpPr>
          <p:cNvPr id="13" name="Freeform: Shape 12">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84739703"/>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3"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5" name="Freeform: Shape 24">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3FACEEBC-7574-795B-85A3-BDC13EE4DF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376" y="1409149"/>
            <a:ext cx="3343202" cy="3142609"/>
          </a:xfrm>
          <a:prstGeom prst="rect">
            <a:avLst/>
          </a:prstGeom>
        </p:spPr>
      </p:pic>
      <p:sp>
        <p:nvSpPr>
          <p:cNvPr id="27" name="Freeform: Shape 26">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99A8C86D-52BD-B6BA-801F-AAC04C4A3A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86707" y="1541070"/>
            <a:ext cx="6651133" cy="4303283"/>
          </a:xfrm>
          <a:prstGeom prst="rect">
            <a:avLst/>
          </a:prstGeom>
        </p:spPr>
      </p:pic>
      <p:sp>
        <p:nvSpPr>
          <p:cNvPr id="5" name="TextBox 4">
            <a:extLst>
              <a:ext uri="{FF2B5EF4-FFF2-40B4-BE49-F238E27FC236}">
                <a16:creationId xmlns:a16="http://schemas.microsoft.com/office/drawing/2014/main" id="{8561580C-06A8-7BE4-6C5C-184CB258282D}"/>
              </a:ext>
            </a:extLst>
          </p:cNvPr>
          <p:cNvSpPr txBox="1"/>
          <p:nvPr/>
        </p:nvSpPr>
        <p:spPr>
          <a:xfrm>
            <a:off x="7937862" y="5914292"/>
            <a:ext cx="1093569" cy="276999"/>
          </a:xfrm>
          <a:prstGeom prst="rect">
            <a:avLst/>
          </a:prstGeom>
          <a:noFill/>
        </p:spPr>
        <p:txBody>
          <a:bodyPr wrap="none" rtlCol="0">
            <a:spAutoFit/>
          </a:bodyPr>
          <a:lstStyle/>
          <a:p>
            <a:r>
              <a:rPr lang="en-US" sz="1200" i="1">
                <a:solidFill>
                  <a:schemeClr val="bg1"/>
                </a:solidFill>
              </a:rPr>
              <a:t>As of 10-13-23</a:t>
            </a:r>
          </a:p>
        </p:txBody>
      </p:sp>
    </p:spTree>
    <p:extLst>
      <p:ext uri="{BB962C8B-B14F-4D97-AF65-F5344CB8AC3E}">
        <p14:creationId xmlns:p14="http://schemas.microsoft.com/office/powerpoint/2010/main" val="3387820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2A9A20-2644-E7B5-9077-7DB9B5C7A4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3613" y="863468"/>
            <a:ext cx="7264773" cy="5131064"/>
          </a:xfrm>
          <a:prstGeom prst="rect">
            <a:avLst/>
          </a:prstGeom>
        </p:spPr>
      </p:pic>
    </p:spTree>
    <p:extLst>
      <p:ext uri="{BB962C8B-B14F-4D97-AF65-F5344CB8AC3E}">
        <p14:creationId xmlns:p14="http://schemas.microsoft.com/office/powerpoint/2010/main" val="992850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C658A"/>
        </a:solidFill>
        <a:effectLst/>
      </p:bgPr>
    </p:bg>
    <p:spTree>
      <p:nvGrpSpPr>
        <p:cNvPr id="1" name=""/>
        <p:cNvGrpSpPr/>
        <p:nvPr/>
      </p:nvGrpSpPr>
      <p:grpSpPr>
        <a:xfrm>
          <a:off x="0" y="0"/>
          <a:ext cx="0" cy="0"/>
          <a:chOff x="0" y="0"/>
          <a:chExt cx="0" cy="0"/>
        </a:xfrm>
      </p:grpSpPr>
      <p:sp>
        <p:nvSpPr>
          <p:cNvPr id="2" name="AutoShape 2"/>
          <p:cNvSpPr/>
          <p:nvPr/>
        </p:nvSpPr>
        <p:spPr>
          <a:xfrm>
            <a:off x="0" y="0"/>
            <a:ext cx="12192000" cy="1676097"/>
          </a:xfrm>
          <a:prstGeom prst="rect">
            <a:avLst/>
          </a:prstGeom>
          <a:solidFill>
            <a:srgbClr val="FFFFFF"/>
          </a:solidFill>
        </p:spPr>
      </p:sp>
      <p:sp>
        <p:nvSpPr>
          <p:cNvPr id="4" name="AutoShape 4"/>
          <p:cNvSpPr/>
          <p:nvPr/>
        </p:nvSpPr>
        <p:spPr>
          <a:xfrm>
            <a:off x="10546397" y="0"/>
            <a:ext cx="1147694" cy="1335665"/>
          </a:xfrm>
          <a:prstGeom prst="rect">
            <a:avLst/>
          </a:prstGeom>
          <a:solidFill>
            <a:srgbClr val="6C658A"/>
          </a:solidFill>
        </p:spPr>
      </p:sp>
      <p:sp>
        <p:nvSpPr>
          <p:cNvPr id="5" name="Freeform 5"/>
          <p:cNvSpPr/>
          <p:nvPr/>
        </p:nvSpPr>
        <p:spPr>
          <a:xfrm>
            <a:off x="10663031" y="300177"/>
            <a:ext cx="914425" cy="735311"/>
          </a:xfrm>
          <a:custGeom>
            <a:avLst/>
            <a:gdLst/>
            <a:ahLst/>
            <a:cxnLst/>
            <a:rect l="l" t="t" r="r" b="b"/>
            <a:pathLst>
              <a:path w="1371638" h="1102966">
                <a:moveTo>
                  <a:pt x="0" y="0"/>
                </a:moveTo>
                <a:lnTo>
                  <a:pt x="1371638" y="0"/>
                </a:lnTo>
                <a:lnTo>
                  <a:pt x="1371638" y="1102966"/>
                </a:lnTo>
                <a:lnTo>
                  <a:pt x="0" y="1102966"/>
                </a:lnTo>
                <a:lnTo>
                  <a:pt x="0" y="0"/>
                </a:lnTo>
                <a:close/>
              </a:path>
            </a:pathLst>
          </a:custGeom>
          <a:blipFill>
            <a:blip r:embed="rId3"/>
            <a:stretch>
              <a:fillRect l="-45173" t="-72844" r="-44142" b="-62587"/>
            </a:stretch>
          </a:blipFill>
        </p:spPr>
      </p:sp>
      <p:sp>
        <p:nvSpPr>
          <p:cNvPr id="6" name="TextBox 6"/>
          <p:cNvSpPr txBox="1"/>
          <p:nvPr/>
        </p:nvSpPr>
        <p:spPr>
          <a:xfrm>
            <a:off x="685800" y="709077"/>
            <a:ext cx="9164977" cy="466153"/>
          </a:xfrm>
          <a:prstGeom prst="rect">
            <a:avLst/>
          </a:prstGeom>
        </p:spPr>
        <p:txBody>
          <a:bodyPr lIns="0" tIns="0" rIns="0" bIns="0" rtlCol="0" anchor="t">
            <a:spAutoFit/>
          </a:bodyPr>
          <a:lstStyle/>
          <a:p>
            <a:pPr>
              <a:lnSpc>
                <a:spcPts val="3726"/>
              </a:lnSpc>
            </a:pPr>
            <a:r>
              <a:rPr lang="en-US" sz="2866" spc="143">
                <a:solidFill>
                  <a:srgbClr val="6C658A"/>
                </a:solidFill>
                <a:latin typeface="Nunito Bold Bold"/>
              </a:rPr>
              <a:t>Colorado Perinatal Care Quality Collaborative</a:t>
            </a:r>
          </a:p>
        </p:txBody>
      </p:sp>
      <p:sp>
        <p:nvSpPr>
          <p:cNvPr id="7" name="TextBox 7"/>
          <p:cNvSpPr txBox="1"/>
          <p:nvPr/>
        </p:nvSpPr>
        <p:spPr>
          <a:xfrm>
            <a:off x="685800" y="2724262"/>
            <a:ext cx="7716401" cy="2192908"/>
          </a:xfrm>
          <a:prstGeom prst="rect">
            <a:avLst/>
          </a:prstGeom>
        </p:spPr>
        <p:txBody>
          <a:bodyPr lIns="0" tIns="0" rIns="0" bIns="0" rtlCol="0" anchor="t">
            <a:spAutoFit/>
          </a:bodyPr>
          <a:lstStyle/>
          <a:p>
            <a:pPr>
              <a:lnSpc>
                <a:spcPts val="5725"/>
              </a:lnSpc>
            </a:pPr>
            <a:r>
              <a:rPr lang="en-US" sz="5400" spc="-91" dirty="0">
                <a:solidFill>
                  <a:srgbClr val="F8F8F3"/>
                </a:solidFill>
                <a:latin typeface="Avenir Next Rounded Pro Bold Italics"/>
              </a:rPr>
              <a:t>Integrated Perinatal Behavioral Health Initiatives in Colorado</a:t>
            </a:r>
            <a:endParaRPr lang="en-US" sz="5401" spc="-91" dirty="0">
              <a:solidFill>
                <a:srgbClr val="F8F8F3"/>
              </a:solidFill>
              <a:latin typeface="Avenir Next Rounded Pro Bold Italics"/>
            </a:endParaRPr>
          </a:p>
        </p:txBody>
      </p:sp>
      <p:sp>
        <p:nvSpPr>
          <p:cNvPr id="8" name="TextBox 8"/>
          <p:cNvSpPr txBox="1"/>
          <p:nvPr/>
        </p:nvSpPr>
        <p:spPr>
          <a:xfrm>
            <a:off x="685800" y="5695104"/>
            <a:ext cx="7429769" cy="458523"/>
          </a:xfrm>
          <a:prstGeom prst="rect">
            <a:avLst/>
          </a:prstGeom>
        </p:spPr>
        <p:txBody>
          <a:bodyPr lIns="0" tIns="0" rIns="0" bIns="0" rtlCol="0" anchor="t">
            <a:spAutoFit/>
          </a:bodyPr>
          <a:lstStyle/>
          <a:p>
            <a:pPr>
              <a:lnSpc>
                <a:spcPts val="3813"/>
              </a:lnSpc>
            </a:pPr>
            <a:r>
              <a:rPr lang="en-US" sz="2933" spc="410">
                <a:solidFill>
                  <a:srgbClr val="F8F8F3"/>
                </a:solidFill>
                <a:latin typeface="Avenir Next Rounded Pro"/>
              </a:rPr>
              <a:t>KYLIE HIBSHMAN, LCSW, PMH-C</a:t>
            </a:r>
          </a:p>
        </p:txBody>
      </p:sp>
    </p:spTree>
    <p:extLst>
      <p:ext uri="{BB962C8B-B14F-4D97-AF65-F5344CB8AC3E}">
        <p14:creationId xmlns:p14="http://schemas.microsoft.com/office/powerpoint/2010/main" val="1055889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3" name="Group 3"/>
          <p:cNvGrpSpPr>
            <a:grpSpLocks noChangeAspect="1"/>
          </p:cNvGrpSpPr>
          <p:nvPr/>
        </p:nvGrpSpPr>
        <p:grpSpPr>
          <a:xfrm>
            <a:off x="-2728612" y="714977"/>
            <a:ext cx="5457225" cy="5457225"/>
            <a:chOff x="0" y="0"/>
            <a:chExt cx="1708150" cy="1708150"/>
          </a:xfrm>
        </p:grpSpPr>
        <p:sp>
          <p:nvSpPr>
            <p:cNvPr id="4" name="Freeform 4"/>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80B740"/>
            </a:solidFill>
          </p:spPr>
          <p:txBody>
            <a:bodyPr/>
            <a:lstStyle/>
            <a:p>
              <a:endParaRPr lang="en-US"/>
            </a:p>
          </p:txBody>
        </p:sp>
      </p:grpSp>
      <p:sp>
        <p:nvSpPr>
          <p:cNvPr id="2" name="Title 5">
            <a:extLst>
              <a:ext uri="{FF2B5EF4-FFF2-40B4-BE49-F238E27FC236}">
                <a16:creationId xmlns:a16="http://schemas.microsoft.com/office/drawing/2014/main" id="{8C59C338-1D7E-04E2-E2A8-EF59557A5E87}"/>
              </a:ext>
            </a:extLst>
          </p:cNvPr>
          <p:cNvSpPr txBox="1">
            <a:spLocks/>
          </p:cNvSpPr>
          <p:nvPr/>
        </p:nvSpPr>
        <p:spPr>
          <a:xfrm>
            <a:off x="292100" y="381000"/>
            <a:ext cx="11607800" cy="792163"/>
          </a:xfrm>
          <a:prstGeom prst="rect">
            <a:avLst/>
          </a:prstGeom>
          <a:solidFill>
            <a:srgbClr val="7E609C"/>
          </a:solidFill>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60" normalizeH="0" baseline="0" noProof="0">
                <a:ln>
                  <a:noFill/>
                </a:ln>
                <a:solidFill>
                  <a:srgbClr val="FFFFFF"/>
                </a:solidFill>
                <a:effectLst/>
                <a:uLnTx/>
                <a:uFillTx/>
                <a:latin typeface="Calibri"/>
                <a:ea typeface="+mj-ea"/>
                <a:cs typeface="+mj-cs"/>
              </a:rPr>
              <a:t>Patient &amp; Family Engagement</a:t>
            </a:r>
          </a:p>
        </p:txBody>
      </p:sp>
      <p:pic>
        <p:nvPicPr>
          <p:cNvPr id="7" name="Picture 6">
            <a:extLst>
              <a:ext uri="{FF2B5EF4-FFF2-40B4-BE49-F238E27FC236}">
                <a16:creationId xmlns:a16="http://schemas.microsoft.com/office/drawing/2014/main" id="{ACA31F30-F7E4-0361-91E4-B85C40C5549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783" r="2092"/>
          <a:stretch/>
        </p:blipFill>
        <p:spPr>
          <a:xfrm>
            <a:off x="5646236" y="1714501"/>
            <a:ext cx="4686977" cy="5143499"/>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effectLst>
            <a:outerShdw blurRad="381000" dist="152400" algn="tl" rotWithShape="0">
              <a:prstClr val="black">
                <a:alpha val="10000"/>
              </a:prstClr>
            </a:outerShdw>
          </a:effectLst>
        </p:spPr>
      </p:pic>
      <p:pic>
        <p:nvPicPr>
          <p:cNvPr id="9" name="Picture 8">
            <a:extLst>
              <a:ext uri="{FF2B5EF4-FFF2-40B4-BE49-F238E27FC236}">
                <a16:creationId xmlns:a16="http://schemas.microsoft.com/office/drawing/2014/main" id="{C5A7EC0D-289E-3688-0628-F35EA300F8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9011" y="2090057"/>
            <a:ext cx="3429000" cy="3429000"/>
          </a:xfrm>
          <a:prstGeom prst="rect">
            <a:avLst/>
          </a:prstGeom>
        </p:spPr>
      </p:pic>
      <p:pic>
        <p:nvPicPr>
          <p:cNvPr id="13" name="Picture 12">
            <a:extLst>
              <a:ext uri="{FF2B5EF4-FFF2-40B4-BE49-F238E27FC236}">
                <a16:creationId xmlns:a16="http://schemas.microsoft.com/office/drawing/2014/main" id="{4A102E0E-F4D5-79D7-95B9-A4F7F60B198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366458" y="5880050"/>
            <a:ext cx="825542" cy="977950"/>
          </a:xfrm>
          <a:prstGeom prst="rect">
            <a:avLst/>
          </a:prstGeom>
        </p:spPr>
      </p:pic>
    </p:spTree>
    <p:extLst>
      <p:ext uri="{BB962C8B-B14F-4D97-AF65-F5344CB8AC3E}">
        <p14:creationId xmlns:p14="http://schemas.microsoft.com/office/powerpoint/2010/main" val="3338953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Line"/>
          <p:cNvSpPr/>
          <p:nvPr/>
        </p:nvSpPr>
        <p:spPr>
          <a:xfrm>
            <a:off x="317500" y="6096000"/>
            <a:ext cx="11557000" cy="0"/>
          </a:xfrm>
          <a:prstGeom prst="line">
            <a:avLst/>
          </a:prstGeom>
          <a:ln w="38100">
            <a:solidFill>
              <a:schemeClr val="accent4"/>
            </a:solidFill>
            <a:miter lim="400000"/>
          </a:ln>
        </p:spPr>
        <p:txBody>
          <a:bodyPr lIns="25400" tIns="25400" rIns="25400" bIns="25400" anchor="ctr"/>
          <a:lstStyle/>
          <a:p>
            <a:pPr algn="ctr" defTabSz="292115" hangingPunct="0">
              <a:defRPr b="1" cap="all" spc="156">
                <a:solidFill>
                  <a:srgbClr val="FFFFFF"/>
                </a:solidFill>
                <a:latin typeface="Founders Grotesk Cond Bold"/>
                <a:ea typeface="Founders Grotesk Cond Bold"/>
                <a:cs typeface="Founders Grotesk Cond Bold"/>
                <a:sym typeface="Founders Grotesk Condensed"/>
              </a:defRPr>
            </a:pPr>
            <a:endParaRPr sz="1300" b="1" kern="0" cap="all" spc="78">
              <a:solidFill>
                <a:srgbClr val="FFFFFF"/>
              </a:solidFill>
              <a:latin typeface="Founders Grotesk Cond Bold"/>
              <a:sym typeface="Founders Grotesk Condensed"/>
            </a:endParaRPr>
          </a:p>
        </p:txBody>
      </p:sp>
      <p:sp>
        <p:nvSpPr>
          <p:cNvPr id="237" name="Line"/>
          <p:cNvSpPr/>
          <p:nvPr/>
        </p:nvSpPr>
        <p:spPr>
          <a:xfrm>
            <a:off x="319572" y="346455"/>
            <a:ext cx="11557001" cy="1"/>
          </a:xfrm>
          <a:prstGeom prst="line">
            <a:avLst/>
          </a:prstGeom>
          <a:ln w="114300">
            <a:solidFill>
              <a:schemeClr val="accent4"/>
            </a:solidFill>
            <a:miter lim="400000"/>
          </a:ln>
        </p:spPr>
        <p:txBody>
          <a:bodyPr lIns="0" tIns="0" rIns="0" bIns="0" anchor="ctr"/>
          <a:lstStyle/>
          <a:p>
            <a:pPr algn="ctr" defTabSz="292115" hangingPunct="0">
              <a:defRPr b="1" cap="all" spc="156">
                <a:solidFill>
                  <a:srgbClr val="FFFFFF"/>
                </a:solidFill>
                <a:latin typeface="Founders Grotesk Cond Bold"/>
                <a:ea typeface="Founders Grotesk Cond Bold"/>
                <a:cs typeface="Founders Grotesk Cond Bold"/>
                <a:sym typeface="Founders Grotesk Condensed"/>
              </a:defRPr>
            </a:pPr>
            <a:endParaRPr sz="1300" b="1" kern="0" cap="all" spc="78">
              <a:solidFill>
                <a:srgbClr val="FFFFFF"/>
              </a:solidFill>
              <a:latin typeface="Founders Grotesk Cond Bold"/>
              <a:sym typeface="Founders Grotesk Condensed"/>
            </a:endParaRPr>
          </a:p>
        </p:txBody>
      </p:sp>
      <p:sp>
        <p:nvSpPr>
          <p:cNvPr id="238" name="What We Will Accomplish"/>
          <p:cNvSpPr txBox="1">
            <a:spLocks noGrp="1"/>
          </p:cNvSpPr>
          <p:nvPr>
            <p:ph type="title"/>
          </p:nvPr>
        </p:nvSpPr>
        <p:spPr>
          <a:xfrm>
            <a:off x="6625878" y="1381473"/>
            <a:ext cx="5128419" cy="3706085"/>
          </a:xfrm>
          <a:prstGeom prst="rect">
            <a:avLst/>
          </a:prstGeom>
        </p:spPr>
        <p:txBody>
          <a:bodyPr>
            <a:noAutofit/>
          </a:bodyPr>
          <a:lstStyle>
            <a:lvl1pPr defTabSz="759459">
              <a:defRPr sz="7360"/>
            </a:lvl1pPr>
          </a:lstStyle>
          <a:p>
            <a:r>
              <a:rPr lang="en-US" sz="7200" dirty="0"/>
              <a:t>Every project needs a reason</a:t>
            </a:r>
            <a:endParaRPr sz="7200" dirty="0"/>
          </a:p>
        </p:txBody>
      </p:sp>
      <p:sp>
        <p:nvSpPr>
          <p:cNvPr id="3" name="Picture Placeholder 2">
            <a:extLst>
              <a:ext uri="{FF2B5EF4-FFF2-40B4-BE49-F238E27FC236}">
                <a16:creationId xmlns:a16="http://schemas.microsoft.com/office/drawing/2014/main" id="{9BD233F8-D6C2-2753-A554-26257FFFFE01}"/>
              </a:ext>
            </a:extLst>
          </p:cNvPr>
          <p:cNvSpPr>
            <a:spLocks noGrp="1"/>
          </p:cNvSpPr>
          <p:nvPr>
            <p:ph type="pic" idx="22"/>
          </p:nvPr>
        </p:nvSpPr>
        <p:spPr/>
      </p:sp>
    </p:spTree>
    <p:extLst>
      <p:ext uri="{BB962C8B-B14F-4D97-AF65-F5344CB8AC3E}">
        <p14:creationId xmlns:p14="http://schemas.microsoft.com/office/powerpoint/2010/main" val="85179556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81CCDC-225B-6019-822F-93B920BFCF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91794" y="173349"/>
            <a:ext cx="2052231" cy="1688107"/>
          </a:xfrm>
          <a:prstGeom prst="rect">
            <a:avLst/>
          </a:prstGeom>
        </p:spPr>
      </p:pic>
      <p:pic>
        <p:nvPicPr>
          <p:cNvPr id="11" name="Picture 10">
            <a:extLst>
              <a:ext uri="{FF2B5EF4-FFF2-40B4-BE49-F238E27FC236}">
                <a16:creationId xmlns:a16="http://schemas.microsoft.com/office/drawing/2014/main" id="{506CFB44-0F87-807A-DA50-077D82D768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3429" y="410407"/>
            <a:ext cx="3010055" cy="2902099"/>
          </a:xfrm>
          <a:prstGeom prst="rect">
            <a:avLst/>
          </a:prstGeom>
        </p:spPr>
      </p:pic>
      <p:pic>
        <p:nvPicPr>
          <p:cNvPr id="13" name="Picture 12">
            <a:extLst>
              <a:ext uri="{FF2B5EF4-FFF2-40B4-BE49-F238E27FC236}">
                <a16:creationId xmlns:a16="http://schemas.microsoft.com/office/drawing/2014/main" id="{59424734-55D8-AC85-9D71-0F1C973764D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90564" y="1301096"/>
            <a:ext cx="2747160" cy="3662880"/>
          </a:xfrm>
          <a:prstGeom prst="rect">
            <a:avLst/>
          </a:prstGeom>
        </p:spPr>
      </p:pic>
      <p:pic>
        <p:nvPicPr>
          <p:cNvPr id="15" name="Picture 14">
            <a:extLst>
              <a:ext uri="{FF2B5EF4-FFF2-40B4-BE49-F238E27FC236}">
                <a16:creationId xmlns:a16="http://schemas.microsoft.com/office/drawing/2014/main" id="{E26AE039-CFFE-6CDC-9E53-C70C2190267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80973" y="3037467"/>
            <a:ext cx="2197213" cy="3410125"/>
          </a:xfrm>
          <a:prstGeom prst="rect">
            <a:avLst/>
          </a:prstGeom>
        </p:spPr>
      </p:pic>
      <p:pic>
        <p:nvPicPr>
          <p:cNvPr id="16" name="Picture 15">
            <a:extLst>
              <a:ext uri="{FF2B5EF4-FFF2-40B4-BE49-F238E27FC236}">
                <a16:creationId xmlns:a16="http://schemas.microsoft.com/office/drawing/2014/main" id="{DDCCF7C1-810B-78CA-02E7-2E79543DE36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46716" y="4514177"/>
            <a:ext cx="2292468" cy="2311519"/>
          </a:xfrm>
          <a:prstGeom prst="rect">
            <a:avLst/>
          </a:prstGeom>
        </p:spPr>
      </p:pic>
      <p:sp>
        <p:nvSpPr>
          <p:cNvPr id="19" name="TextBox 18">
            <a:extLst>
              <a:ext uri="{FF2B5EF4-FFF2-40B4-BE49-F238E27FC236}">
                <a16:creationId xmlns:a16="http://schemas.microsoft.com/office/drawing/2014/main" id="{516334CD-76EC-7243-D148-3391B8C3E6E6}"/>
              </a:ext>
            </a:extLst>
          </p:cNvPr>
          <p:cNvSpPr txBox="1"/>
          <p:nvPr/>
        </p:nvSpPr>
        <p:spPr>
          <a:xfrm>
            <a:off x="3048000" y="3244334"/>
            <a:ext cx="6096000" cy="369332"/>
          </a:xfrm>
          <a:prstGeom prst="rect">
            <a:avLst/>
          </a:prstGeom>
          <a:noFill/>
        </p:spPr>
        <p:txBody>
          <a:bodyPr wrap="square">
            <a:spAutoFit/>
          </a:bodyPr>
          <a:lstStyle/>
          <a:p>
            <a:endParaRPr lang="en-US"/>
          </a:p>
        </p:txBody>
      </p:sp>
      <p:sp>
        <p:nvSpPr>
          <p:cNvPr id="21" name="TextBox 20">
            <a:extLst>
              <a:ext uri="{FF2B5EF4-FFF2-40B4-BE49-F238E27FC236}">
                <a16:creationId xmlns:a16="http://schemas.microsoft.com/office/drawing/2014/main" id="{863BD7AE-DEB8-35CD-0D09-F44798FE1816}"/>
              </a:ext>
            </a:extLst>
          </p:cNvPr>
          <p:cNvSpPr txBox="1"/>
          <p:nvPr/>
        </p:nvSpPr>
        <p:spPr>
          <a:xfrm>
            <a:off x="3048000" y="3200791"/>
            <a:ext cx="6096000" cy="369332"/>
          </a:xfrm>
          <a:prstGeom prst="rect">
            <a:avLst/>
          </a:prstGeom>
          <a:noFill/>
        </p:spPr>
        <p:txBody>
          <a:bodyPr wrap="square">
            <a:spAutoFit/>
          </a:bodyPr>
          <a:lstStyle/>
          <a:p>
            <a:endParaRPr lang="en-US"/>
          </a:p>
        </p:txBody>
      </p:sp>
      <p:sp>
        <p:nvSpPr>
          <p:cNvPr id="23" name="TextBox 22">
            <a:extLst>
              <a:ext uri="{FF2B5EF4-FFF2-40B4-BE49-F238E27FC236}">
                <a16:creationId xmlns:a16="http://schemas.microsoft.com/office/drawing/2014/main" id="{CE68863D-9ABD-248B-315A-71BF528C8BFF}"/>
              </a:ext>
            </a:extLst>
          </p:cNvPr>
          <p:cNvSpPr txBox="1"/>
          <p:nvPr/>
        </p:nvSpPr>
        <p:spPr>
          <a:xfrm>
            <a:off x="3048000" y="3200791"/>
            <a:ext cx="6096000" cy="369332"/>
          </a:xfrm>
          <a:prstGeom prst="rect">
            <a:avLst/>
          </a:prstGeom>
          <a:noFill/>
        </p:spPr>
        <p:txBody>
          <a:bodyPr wrap="square">
            <a:spAutoFit/>
          </a:bodyPr>
          <a:lstStyle/>
          <a:p>
            <a:endParaRPr lang="en-US"/>
          </a:p>
        </p:txBody>
      </p:sp>
      <p:pic>
        <p:nvPicPr>
          <p:cNvPr id="27" name="Picture 26">
            <a:extLst>
              <a:ext uri="{FF2B5EF4-FFF2-40B4-BE49-F238E27FC236}">
                <a16:creationId xmlns:a16="http://schemas.microsoft.com/office/drawing/2014/main" id="{5BE19A6B-199B-F67B-F8FE-3334DADAC5E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234943" y="5847746"/>
            <a:ext cx="825542" cy="977950"/>
          </a:xfrm>
          <a:prstGeom prst="rect">
            <a:avLst/>
          </a:prstGeom>
        </p:spPr>
      </p:pic>
      <p:pic>
        <p:nvPicPr>
          <p:cNvPr id="8" name="Content Placeholder 7">
            <a:extLst>
              <a:ext uri="{FF2B5EF4-FFF2-40B4-BE49-F238E27FC236}">
                <a16:creationId xmlns:a16="http://schemas.microsoft.com/office/drawing/2014/main" id="{8A326727-43A5-A088-3823-4F34723815A2}"/>
              </a:ext>
            </a:extLst>
          </p:cNvPr>
          <p:cNvPicPr>
            <a:picLocks noGrp="1" noChangeAspect="1"/>
          </p:cNvPicPr>
          <p:nvPr>
            <p:ph idx="1"/>
          </p:nvPr>
        </p:nvPicPr>
        <p:blipFill>
          <a:blip r:embed="rId9" cstate="email">
            <a:extLst>
              <a:ext uri="{28A0092B-C50C-407E-A947-70E740481C1C}">
                <a14:useLocalDpi xmlns:a14="http://schemas.microsoft.com/office/drawing/2010/main"/>
              </a:ext>
            </a:extLst>
          </a:blip>
          <a:stretch>
            <a:fillRect/>
          </a:stretch>
        </p:blipFill>
        <p:spPr>
          <a:xfrm>
            <a:off x="5272968" y="3202649"/>
            <a:ext cx="1646063" cy="1597290"/>
          </a:xfrm>
          <a:prstGeom prst="rect">
            <a:avLst/>
          </a:prstGeom>
        </p:spPr>
      </p:pic>
      <p:pic>
        <p:nvPicPr>
          <p:cNvPr id="6" name="Picture 5">
            <a:extLst>
              <a:ext uri="{FF2B5EF4-FFF2-40B4-BE49-F238E27FC236}">
                <a16:creationId xmlns:a16="http://schemas.microsoft.com/office/drawing/2014/main" id="{FFDB251F-A595-8B8C-328B-2FBACB17A18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393156" y="1068665"/>
            <a:ext cx="5041821" cy="4929364"/>
          </a:xfrm>
          <a:prstGeom prst="rect">
            <a:avLst/>
          </a:prstGeom>
        </p:spPr>
      </p:pic>
      <p:pic>
        <p:nvPicPr>
          <p:cNvPr id="10" name="Picture 9">
            <a:extLst>
              <a:ext uri="{FF2B5EF4-FFF2-40B4-BE49-F238E27FC236}">
                <a16:creationId xmlns:a16="http://schemas.microsoft.com/office/drawing/2014/main" id="{393D2BCA-5DC4-FFBB-8F8C-0AB0D645AFF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343200" y="4223050"/>
            <a:ext cx="2292468" cy="2224542"/>
          </a:xfrm>
          <a:prstGeom prst="rect">
            <a:avLst/>
          </a:prstGeom>
        </p:spPr>
      </p:pic>
      <p:pic>
        <p:nvPicPr>
          <p:cNvPr id="12" name="Picture 11">
            <a:extLst>
              <a:ext uri="{FF2B5EF4-FFF2-40B4-BE49-F238E27FC236}">
                <a16:creationId xmlns:a16="http://schemas.microsoft.com/office/drawing/2014/main" id="{F8761EE6-89A5-5FEC-1593-1416A66F9F7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819824" y="348768"/>
            <a:ext cx="2048434" cy="1457070"/>
          </a:xfrm>
          <a:prstGeom prst="rect">
            <a:avLst/>
          </a:prstGeom>
        </p:spPr>
      </p:pic>
    </p:spTree>
    <p:extLst>
      <p:ext uri="{BB962C8B-B14F-4D97-AF65-F5344CB8AC3E}">
        <p14:creationId xmlns:p14="http://schemas.microsoft.com/office/powerpoint/2010/main" val="39228386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DF97B-8F86-9743-974E-447D961EA6B7}"/>
              </a:ext>
            </a:extLst>
          </p:cNvPr>
          <p:cNvSpPr>
            <a:spLocks noGrp="1"/>
          </p:cNvSpPr>
          <p:nvPr>
            <p:ph type="title"/>
          </p:nvPr>
        </p:nvSpPr>
        <p:spPr>
          <a:xfrm>
            <a:off x="350890" y="504162"/>
            <a:ext cx="2947483" cy="3544416"/>
          </a:xfrm>
        </p:spPr>
        <p:txBody>
          <a:bodyPr/>
          <a:lstStyle/>
          <a:p>
            <a:r>
              <a:rPr lang="en-US"/>
              <a:t>Keys to Success</a:t>
            </a:r>
          </a:p>
        </p:txBody>
      </p:sp>
      <p:sp>
        <p:nvSpPr>
          <p:cNvPr id="3" name="Content Placeholder 2">
            <a:extLst>
              <a:ext uri="{FF2B5EF4-FFF2-40B4-BE49-F238E27FC236}">
                <a16:creationId xmlns:a16="http://schemas.microsoft.com/office/drawing/2014/main" id="{DF29DB4C-1FB3-69CF-0413-2C32F716C0FA}"/>
              </a:ext>
            </a:extLst>
          </p:cNvPr>
          <p:cNvSpPr>
            <a:spLocks noGrp="1"/>
          </p:cNvSpPr>
          <p:nvPr>
            <p:ph idx="1"/>
          </p:nvPr>
        </p:nvSpPr>
        <p:spPr/>
        <p:txBody>
          <a:bodyPr>
            <a:normAutofit/>
          </a:bodyPr>
          <a:lstStyle/>
          <a:p>
            <a:pPr marL="273050" marR="0" lvl="0" indent="-273050" algn="l" defTabSz="914400" rtl="0" eaLnBrk="0" fontAlgn="base" latinLnBrk="0" hangingPunct="0">
              <a:lnSpc>
                <a:spcPct val="100000"/>
              </a:lnSpc>
              <a:spcBef>
                <a:spcPct val="20000"/>
              </a:spcBef>
              <a:spcAft>
                <a:spcPct val="0"/>
              </a:spcAft>
              <a:buClr>
                <a:srgbClr val="D16349"/>
              </a:buClr>
              <a:buSzPct val="85000"/>
              <a:buFont typeface="Wingdings 2" panose="05020102010507070707" pitchFamily="18" charset="2"/>
              <a:buChar char=""/>
              <a:tabLst/>
              <a:defRPr/>
            </a:pPr>
            <a:endParaRPr kumimoji="0" lang="en-US" altLang="en-US" sz="2700" b="0" i="0" u="none" strike="noStrike" kern="1200" cap="none" spc="0" normalizeH="0" baseline="0" noProof="0">
              <a:ln>
                <a:noFill/>
              </a:ln>
              <a:solidFill>
                <a:prstClr val="black"/>
              </a:solidFill>
              <a:effectLst/>
              <a:uLnTx/>
              <a:uFillTx/>
              <a:latin typeface="Georgia"/>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D16349"/>
              </a:buClr>
              <a:buSzPct val="85000"/>
              <a:buFont typeface="Wingdings 2" panose="05020102010507070707" pitchFamily="18" charset="2"/>
              <a:buChar char=""/>
              <a:tabLst/>
              <a:defRPr/>
            </a:pPr>
            <a:endParaRPr kumimoji="0" lang="en-US" altLang="en-US" sz="2700" b="0" i="0" u="none" strike="noStrike" kern="1200" cap="none" spc="0" normalizeH="0" baseline="0" noProof="0">
              <a:ln>
                <a:noFill/>
              </a:ln>
              <a:solidFill>
                <a:prstClr val="black"/>
              </a:solidFill>
              <a:effectLst/>
              <a:uLnTx/>
              <a:uFillTx/>
              <a:latin typeface="Georgia"/>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D16349"/>
              </a:buClr>
              <a:buSzPct val="85000"/>
              <a:buFont typeface="Wingdings 2" panose="05020102010507070707" pitchFamily="18" charset="2"/>
              <a:buChar char=""/>
              <a:tabLst/>
              <a:defRPr/>
            </a:pPr>
            <a:r>
              <a:rPr kumimoji="0" lang="en-US" altLang="en-US" sz="2700" b="0" i="0" u="none" strike="noStrike" kern="1200" cap="none" spc="0" normalizeH="0" baseline="0" noProof="0">
                <a:ln>
                  <a:noFill/>
                </a:ln>
                <a:solidFill>
                  <a:prstClr val="black"/>
                </a:solidFill>
                <a:effectLst/>
                <a:uLnTx/>
                <a:uFillTx/>
                <a:latin typeface="Georgia"/>
                <a:ea typeface="+mn-ea"/>
                <a:cs typeface="+mn-cs"/>
              </a:rPr>
              <a:t>1. Belief that Patient &amp; Families are essential!</a:t>
            </a:r>
          </a:p>
          <a:p>
            <a:pPr marL="0" marR="0" lvl="0" indent="0" algn="l" defTabSz="914400" rtl="0" eaLnBrk="0" fontAlgn="base" latinLnBrk="0" hangingPunct="0">
              <a:lnSpc>
                <a:spcPct val="100000"/>
              </a:lnSpc>
              <a:spcBef>
                <a:spcPct val="20000"/>
              </a:spcBef>
              <a:spcAft>
                <a:spcPct val="0"/>
              </a:spcAft>
              <a:buClr>
                <a:srgbClr val="D16349"/>
              </a:buClr>
              <a:buSzPct val="85000"/>
              <a:buNone/>
              <a:tabLst/>
              <a:defRPr/>
            </a:pPr>
            <a:endParaRPr kumimoji="0" lang="en-US" altLang="en-US" sz="2700" b="0" i="0" u="none" strike="noStrike" kern="1200" cap="none" spc="0" normalizeH="0" baseline="0" noProof="0">
              <a:ln>
                <a:noFill/>
              </a:ln>
              <a:solidFill>
                <a:prstClr val="black"/>
              </a:solidFill>
              <a:effectLst/>
              <a:uLnTx/>
              <a:uFillTx/>
              <a:latin typeface="Georgia"/>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D16349"/>
              </a:buClr>
              <a:buSzPct val="85000"/>
              <a:buFont typeface="Wingdings 2" panose="05020102010507070707" pitchFamily="18" charset="2"/>
              <a:buChar char=""/>
              <a:tabLst/>
              <a:defRPr/>
            </a:pPr>
            <a:r>
              <a:rPr kumimoji="0" lang="en-US" altLang="en-US" sz="2700" b="0" i="0" u="none" strike="noStrike" kern="1200" cap="none" spc="0" normalizeH="0" baseline="0" noProof="0">
                <a:ln>
                  <a:noFill/>
                </a:ln>
                <a:solidFill>
                  <a:prstClr val="black"/>
                </a:solidFill>
                <a:effectLst/>
                <a:uLnTx/>
                <a:uFillTx/>
                <a:latin typeface="Georgia"/>
                <a:ea typeface="+mn-ea"/>
                <a:cs typeface="+mn-cs"/>
              </a:rPr>
              <a:t>2.  </a:t>
            </a:r>
            <a:r>
              <a:rPr lang="en-US" altLang="en-US" sz="2700">
                <a:solidFill>
                  <a:prstClr val="black"/>
                </a:solidFill>
                <a:latin typeface="Georgia"/>
              </a:rPr>
              <a:t>Prep Work</a:t>
            </a:r>
          </a:p>
          <a:p>
            <a:pPr marL="273050" marR="0" lvl="0" indent="-273050" algn="l" defTabSz="914400" rtl="0" eaLnBrk="0" fontAlgn="base" latinLnBrk="0" hangingPunct="0">
              <a:lnSpc>
                <a:spcPct val="100000"/>
              </a:lnSpc>
              <a:spcBef>
                <a:spcPct val="20000"/>
              </a:spcBef>
              <a:spcAft>
                <a:spcPct val="0"/>
              </a:spcAft>
              <a:buClr>
                <a:srgbClr val="D16349"/>
              </a:buClr>
              <a:buSzPct val="85000"/>
              <a:buFont typeface="Wingdings 2" panose="05020102010507070707" pitchFamily="18" charset="2"/>
              <a:buChar char=""/>
              <a:tabLst/>
              <a:defRPr/>
            </a:pPr>
            <a:endParaRPr lang="en-US" altLang="en-US" sz="2700">
              <a:solidFill>
                <a:prstClr val="black"/>
              </a:solidFill>
              <a:latin typeface="Georgia"/>
            </a:endParaRPr>
          </a:p>
          <a:p>
            <a:pPr marL="273050" marR="0" lvl="0" indent="-273050" algn="l" defTabSz="914400" rtl="0" eaLnBrk="0" fontAlgn="base" latinLnBrk="0" hangingPunct="0">
              <a:lnSpc>
                <a:spcPct val="100000"/>
              </a:lnSpc>
              <a:spcBef>
                <a:spcPct val="20000"/>
              </a:spcBef>
              <a:spcAft>
                <a:spcPct val="0"/>
              </a:spcAft>
              <a:buClr>
                <a:srgbClr val="D16349"/>
              </a:buClr>
              <a:buSzPct val="85000"/>
              <a:buFont typeface="Wingdings 2" panose="05020102010507070707" pitchFamily="18" charset="2"/>
              <a:buChar char=""/>
              <a:tabLst/>
              <a:defRPr/>
            </a:pPr>
            <a:r>
              <a:rPr lang="en-US" altLang="en-US" sz="2700">
                <a:solidFill>
                  <a:prstClr val="black"/>
                </a:solidFill>
                <a:latin typeface="Georgia"/>
              </a:rPr>
              <a:t>3. </a:t>
            </a:r>
            <a:r>
              <a:rPr kumimoji="0" lang="en-US" altLang="en-US" sz="2700" b="0" i="0" u="none" strike="noStrike" kern="1200" cap="none" spc="0" normalizeH="0" baseline="0" noProof="0">
                <a:ln>
                  <a:noFill/>
                </a:ln>
                <a:solidFill>
                  <a:prstClr val="black"/>
                </a:solidFill>
                <a:effectLst/>
                <a:uLnTx/>
                <a:uFillTx/>
                <a:latin typeface="Georgia"/>
                <a:ea typeface="+mn-ea"/>
                <a:cs typeface="+mn-cs"/>
              </a:rPr>
              <a:t>Family Selection &amp; Training as Advisors</a:t>
            </a:r>
          </a:p>
          <a:p>
            <a:pPr marL="273050" marR="0" lvl="0" indent="-273050" algn="l" defTabSz="914400" rtl="0" eaLnBrk="0" fontAlgn="base" latinLnBrk="0" hangingPunct="0">
              <a:lnSpc>
                <a:spcPct val="100000"/>
              </a:lnSpc>
              <a:spcBef>
                <a:spcPct val="20000"/>
              </a:spcBef>
              <a:spcAft>
                <a:spcPct val="0"/>
              </a:spcAft>
              <a:buClr>
                <a:srgbClr val="D16349"/>
              </a:buClr>
              <a:buSzPct val="85000"/>
              <a:buFont typeface="Wingdings 2" panose="05020102010507070707" pitchFamily="18" charset="2"/>
              <a:buChar char=""/>
              <a:tabLst/>
              <a:defRPr/>
            </a:pPr>
            <a:endParaRPr kumimoji="0" lang="en-US" altLang="en-US" sz="2700" b="0" i="0" u="none" strike="noStrike" kern="1200" cap="none" spc="0" normalizeH="0" baseline="0" noProof="0">
              <a:ln>
                <a:noFill/>
              </a:ln>
              <a:solidFill>
                <a:prstClr val="black"/>
              </a:solidFill>
              <a:effectLst/>
              <a:uLnTx/>
              <a:uFillTx/>
              <a:latin typeface="Georgia"/>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D16349"/>
              </a:buClr>
              <a:buSzPct val="85000"/>
              <a:buFont typeface="Wingdings 2" panose="05020102010507070707" pitchFamily="18" charset="2"/>
              <a:buChar char=""/>
              <a:tabLst/>
              <a:defRPr/>
            </a:pPr>
            <a:r>
              <a:rPr lang="en-US" altLang="en-US" sz="2700">
                <a:solidFill>
                  <a:prstClr val="black"/>
                </a:solidFill>
                <a:latin typeface="Georgia"/>
              </a:rPr>
              <a:t>4. Culture Shift:  Integration &amp; Imbed</a:t>
            </a:r>
            <a:endParaRPr kumimoji="0" lang="en-US" altLang="en-US" sz="2700" b="0" i="0" u="none" strike="noStrike" kern="1200" cap="none" spc="0" normalizeH="0" baseline="0" noProof="0">
              <a:ln>
                <a:noFill/>
              </a:ln>
              <a:solidFill>
                <a:prstClr val="black"/>
              </a:solidFill>
              <a:effectLst/>
              <a:uLnTx/>
              <a:uFillTx/>
              <a:latin typeface="Georgia"/>
              <a:ea typeface="+mn-ea"/>
              <a:cs typeface="+mn-cs"/>
            </a:endParaRPr>
          </a:p>
          <a:p>
            <a:pPr marL="0" marR="0" lvl="0" indent="0" algn="l" defTabSz="914400" rtl="0" eaLnBrk="0" fontAlgn="base" latinLnBrk="0" hangingPunct="0">
              <a:lnSpc>
                <a:spcPct val="100000"/>
              </a:lnSpc>
              <a:spcBef>
                <a:spcPct val="20000"/>
              </a:spcBef>
              <a:spcAft>
                <a:spcPct val="0"/>
              </a:spcAft>
              <a:buClr>
                <a:srgbClr val="D16349"/>
              </a:buClr>
              <a:buSzPct val="85000"/>
              <a:buNone/>
              <a:tabLst/>
              <a:defRPr/>
            </a:pPr>
            <a:endParaRPr kumimoji="0" lang="en-US" altLang="en-US" sz="2700" b="0" i="0" u="none" strike="noStrike" kern="1200" cap="none" spc="0" normalizeH="0" baseline="0" noProof="0">
              <a:ln>
                <a:noFill/>
              </a:ln>
              <a:solidFill>
                <a:prstClr val="black"/>
              </a:solidFill>
              <a:effectLst/>
              <a:uLnTx/>
              <a:uFillTx/>
              <a:latin typeface="Georgia"/>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D16349"/>
              </a:buClr>
              <a:buSzPct val="85000"/>
              <a:buFont typeface="Wingdings 2" panose="05020102010507070707" pitchFamily="18" charset="2"/>
              <a:buChar char=""/>
              <a:tabLst/>
              <a:defRPr/>
            </a:pPr>
            <a:endParaRPr kumimoji="0" lang="en-US" altLang="en-US" sz="2700" b="0" i="0" u="none" strike="noStrike" kern="1200" cap="none" spc="0" normalizeH="0" baseline="0" noProof="0">
              <a:ln>
                <a:noFill/>
              </a:ln>
              <a:solidFill>
                <a:prstClr val="black"/>
              </a:solidFill>
              <a:effectLst/>
              <a:uLnTx/>
              <a:uFillTx/>
              <a:latin typeface="Georgia"/>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D16349"/>
              </a:buClr>
              <a:buSzPct val="85000"/>
              <a:buFont typeface="Wingdings 2" panose="05020102010507070707" pitchFamily="18" charset="2"/>
              <a:buNone/>
              <a:tabLst/>
              <a:defRPr/>
            </a:pPr>
            <a:endParaRPr lang="en-US" altLang="en-US" sz="2700">
              <a:solidFill>
                <a:prstClr val="black"/>
              </a:solidFill>
              <a:latin typeface="Georgia"/>
            </a:endParaRPr>
          </a:p>
          <a:p>
            <a:pPr marL="273050" marR="0" lvl="0" indent="-273050" algn="l" defTabSz="914400" rtl="0" eaLnBrk="0" fontAlgn="base" latinLnBrk="0" hangingPunct="0">
              <a:lnSpc>
                <a:spcPct val="100000"/>
              </a:lnSpc>
              <a:spcBef>
                <a:spcPct val="20000"/>
              </a:spcBef>
              <a:spcAft>
                <a:spcPct val="0"/>
              </a:spcAft>
              <a:buClr>
                <a:srgbClr val="D16349"/>
              </a:buClr>
              <a:buSzPct val="85000"/>
              <a:buFont typeface="Wingdings 2" panose="05020102010507070707" pitchFamily="18" charset="2"/>
              <a:buNone/>
              <a:tabLst/>
              <a:defRPr/>
            </a:pPr>
            <a:endParaRPr kumimoji="0" lang="en-US" altLang="en-US" sz="2700" b="0" i="0" u="none" strike="noStrike" kern="1200" cap="none" spc="0" normalizeH="0" baseline="0" noProof="0">
              <a:ln>
                <a:noFill/>
              </a:ln>
              <a:solidFill>
                <a:prstClr val="black"/>
              </a:solidFill>
              <a:effectLst/>
              <a:uLnTx/>
              <a:uFillTx/>
              <a:latin typeface="Georgia"/>
              <a:ea typeface="+mn-ea"/>
              <a:cs typeface="+mn-cs"/>
            </a:endParaRPr>
          </a:p>
          <a:p>
            <a:pPr marL="0" indent="0">
              <a:buNone/>
            </a:pPr>
            <a:endParaRPr lang="en-US"/>
          </a:p>
          <a:p>
            <a:pPr marL="0" indent="0">
              <a:buNone/>
            </a:pPr>
            <a:endParaRPr lang="en-US"/>
          </a:p>
          <a:p>
            <a:pPr marL="0" indent="0">
              <a:buNone/>
            </a:pPr>
            <a:endParaRPr lang="en-US"/>
          </a:p>
        </p:txBody>
      </p:sp>
      <p:pic>
        <p:nvPicPr>
          <p:cNvPr id="4" name="Picture 2" descr="C:\Documents and Settings\barkerb\Local Settings\Temporary Internet Files\Content.IE5\0L0H6NOT\MCj04134540000[1].wmf">
            <a:extLst>
              <a:ext uri="{FF2B5EF4-FFF2-40B4-BE49-F238E27FC236}">
                <a16:creationId xmlns:a16="http://schemas.microsoft.com/office/drawing/2014/main" id="{9C0EC2F9-099B-DBFA-717E-D92AD51840D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0443218">
            <a:off x="789668" y="3286578"/>
            <a:ext cx="1371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251CA3C-C927-DC38-E664-C223B7718A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66458" y="5880050"/>
            <a:ext cx="825542" cy="977950"/>
          </a:xfrm>
          <a:prstGeom prst="rect">
            <a:avLst/>
          </a:prstGeom>
        </p:spPr>
      </p:pic>
      <p:pic>
        <p:nvPicPr>
          <p:cNvPr id="5" name="Picture 4">
            <a:extLst>
              <a:ext uri="{FF2B5EF4-FFF2-40B4-BE49-F238E27FC236}">
                <a16:creationId xmlns:a16="http://schemas.microsoft.com/office/drawing/2014/main" id="{3180CC09-EDFA-E1EC-00D8-C0C3276638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59816" y="4823180"/>
            <a:ext cx="1463167" cy="1457070"/>
          </a:xfrm>
          <a:prstGeom prst="rect">
            <a:avLst/>
          </a:prstGeom>
        </p:spPr>
      </p:pic>
    </p:spTree>
    <p:extLst>
      <p:ext uri="{BB962C8B-B14F-4D97-AF65-F5344CB8AC3E}">
        <p14:creationId xmlns:p14="http://schemas.microsoft.com/office/powerpoint/2010/main" val="286105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raphic 32" descr="Key with solid fill">
            <a:extLst>
              <a:ext uri="{FF2B5EF4-FFF2-40B4-BE49-F238E27FC236}">
                <a16:creationId xmlns:a16="http://schemas.microsoft.com/office/drawing/2014/main" id="{C7D74D2F-A85C-AA9B-BD85-923F6661FEC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8524696" y="538213"/>
            <a:ext cx="3657600" cy="3657600"/>
          </a:xfrm>
          <a:prstGeom prst="rect">
            <a:avLst/>
          </a:prstGeom>
        </p:spPr>
      </p:pic>
      <p:pic>
        <p:nvPicPr>
          <p:cNvPr id="9" name="Graphic 8" descr="Key with solid fill">
            <a:extLst>
              <a:ext uri="{FF2B5EF4-FFF2-40B4-BE49-F238E27FC236}">
                <a16:creationId xmlns:a16="http://schemas.microsoft.com/office/drawing/2014/main" id="{C5B0B064-477C-E3A3-A36A-E80EB737B01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99" y="527433"/>
            <a:ext cx="3657600" cy="3657600"/>
          </a:xfrm>
          <a:prstGeom prst="rect">
            <a:avLst/>
          </a:prstGeom>
        </p:spPr>
      </p:pic>
      <p:pic>
        <p:nvPicPr>
          <p:cNvPr id="16" name="Graphic 15" descr="Key with solid fill">
            <a:extLst>
              <a:ext uri="{FF2B5EF4-FFF2-40B4-BE49-F238E27FC236}">
                <a16:creationId xmlns:a16="http://schemas.microsoft.com/office/drawing/2014/main" id="{B64C8654-5DA4-8797-836F-0692CD11878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300" y="2319809"/>
            <a:ext cx="3657600" cy="3657600"/>
          </a:xfrm>
          <a:prstGeom prst="rect">
            <a:avLst/>
          </a:prstGeom>
        </p:spPr>
      </p:pic>
      <p:pic>
        <p:nvPicPr>
          <p:cNvPr id="17" name="Graphic 16" descr="Key with solid fill">
            <a:extLst>
              <a:ext uri="{FF2B5EF4-FFF2-40B4-BE49-F238E27FC236}">
                <a16:creationId xmlns:a16="http://schemas.microsoft.com/office/drawing/2014/main" id="{ADE54B87-8DD8-1B91-D36A-0133F3DE195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300" y="4112186"/>
            <a:ext cx="3657600" cy="3657600"/>
          </a:xfrm>
          <a:prstGeom prst="rect">
            <a:avLst/>
          </a:prstGeom>
        </p:spPr>
      </p:pic>
      <p:sp>
        <p:nvSpPr>
          <p:cNvPr id="38" name="Oval 37">
            <a:extLst>
              <a:ext uri="{FF2B5EF4-FFF2-40B4-BE49-F238E27FC236}">
                <a16:creationId xmlns:a16="http://schemas.microsoft.com/office/drawing/2014/main" id="{8981DB9E-8528-45C4-A4FA-61A08FDFD8A9}"/>
              </a:ext>
            </a:extLst>
          </p:cNvPr>
          <p:cNvSpPr/>
          <p:nvPr/>
        </p:nvSpPr>
        <p:spPr>
          <a:xfrm>
            <a:off x="5477691" y="4317805"/>
            <a:ext cx="1197387" cy="1335361"/>
          </a:xfrm>
          <a:prstGeom prst="ellipse">
            <a:avLst/>
          </a:prstGeom>
          <a:solidFill>
            <a:srgbClr val="7E609C">
              <a:alpha val="85098"/>
            </a:srgbClr>
          </a:solidFill>
          <a:ln>
            <a:solidFill>
              <a:srgbClr val="CFC4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Lock with solid fill">
            <a:extLst>
              <a:ext uri="{FF2B5EF4-FFF2-40B4-BE49-F238E27FC236}">
                <a16:creationId xmlns:a16="http://schemas.microsoft.com/office/drawing/2014/main" id="{893D963C-C162-B5F8-2506-90DA60A1CEC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347707" y="1236313"/>
            <a:ext cx="5486400" cy="5486400"/>
          </a:xfrm>
          <a:prstGeom prst="rect">
            <a:avLst/>
          </a:prstGeom>
        </p:spPr>
      </p:pic>
      <p:sp>
        <p:nvSpPr>
          <p:cNvPr id="10" name="TextBox 9">
            <a:extLst>
              <a:ext uri="{FF2B5EF4-FFF2-40B4-BE49-F238E27FC236}">
                <a16:creationId xmlns:a16="http://schemas.microsoft.com/office/drawing/2014/main" id="{CC3B09A1-96F5-9A30-E85A-3DE649C800EE}"/>
              </a:ext>
            </a:extLst>
          </p:cNvPr>
          <p:cNvSpPr txBox="1"/>
          <p:nvPr/>
        </p:nvSpPr>
        <p:spPr>
          <a:xfrm>
            <a:off x="4394250" y="3785398"/>
            <a:ext cx="335536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small" spc="0" normalizeH="0" baseline="0" noProof="0">
                <a:ln>
                  <a:noFill/>
                </a:ln>
                <a:solidFill>
                  <a:prstClr val="white"/>
                </a:solidFill>
                <a:effectLst/>
                <a:uLnTx/>
                <a:uFillTx/>
                <a:latin typeface="Calibri" panose="020F0502020204030204"/>
                <a:ea typeface="+mn-ea"/>
                <a:cs typeface="+mn-cs"/>
              </a:rPr>
              <a:t>Achieve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small" spc="0" normalizeH="0" baseline="0" noProof="0">
                <a:ln>
                  <a:noFill/>
                </a:ln>
                <a:solidFill>
                  <a:prstClr val="white"/>
                </a:solidFill>
                <a:effectLst/>
                <a:uLnTx/>
                <a:uFillTx/>
                <a:latin typeface="Calibri" panose="020F0502020204030204"/>
                <a:ea typeface="+mn-ea"/>
                <a:cs typeface="+mn-cs"/>
              </a:rPr>
              <a:t>Statewide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small" spc="0" normalizeH="0" baseline="0" noProof="0">
                <a:ln>
                  <a:noFill/>
                </a:ln>
                <a:solidFill>
                  <a:prstClr val="white"/>
                </a:solidFill>
                <a:effectLst/>
                <a:uLnTx/>
                <a:uFillTx/>
                <a:latin typeface="Calibri" panose="020F0502020204030204"/>
                <a:ea typeface="+mn-ea"/>
                <a:cs typeface="+mn-cs"/>
              </a:rPr>
              <a:t>Aim</a:t>
            </a:r>
          </a:p>
        </p:txBody>
      </p:sp>
      <p:pic>
        <p:nvPicPr>
          <p:cNvPr id="3" name="Picture 2">
            <a:extLst>
              <a:ext uri="{FF2B5EF4-FFF2-40B4-BE49-F238E27FC236}">
                <a16:creationId xmlns:a16="http://schemas.microsoft.com/office/drawing/2014/main" id="{424A33BD-7F34-4AD9-86D4-651D4499F93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72" y="-1834"/>
            <a:ext cx="2987040" cy="1280160"/>
          </a:xfrm>
          <a:prstGeom prst="rect">
            <a:avLst/>
          </a:prstGeom>
        </p:spPr>
      </p:pic>
      <p:sp>
        <p:nvSpPr>
          <p:cNvPr id="5" name="TextBox 4">
            <a:extLst>
              <a:ext uri="{FF2B5EF4-FFF2-40B4-BE49-F238E27FC236}">
                <a16:creationId xmlns:a16="http://schemas.microsoft.com/office/drawing/2014/main" id="{DF967961-F7AD-BAF0-3452-16212D4DFC67}"/>
              </a:ext>
            </a:extLst>
          </p:cNvPr>
          <p:cNvSpPr txBox="1"/>
          <p:nvPr/>
        </p:nvSpPr>
        <p:spPr>
          <a:xfrm>
            <a:off x="3037376" y="199807"/>
            <a:ext cx="825084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small"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Inter-Institutional Quality Improvement Project</a:t>
            </a:r>
            <a:endParaRPr kumimoji="0" lang="en-US" sz="3200" b="0" i="0" u="none" strike="noStrike" kern="1200" cap="small"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40" name="TextBox 39">
            <a:extLst>
              <a:ext uri="{FF2B5EF4-FFF2-40B4-BE49-F238E27FC236}">
                <a16:creationId xmlns:a16="http://schemas.microsoft.com/office/drawing/2014/main" id="{D4139ECA-5648-73A4-7F21-F846335DAD75}"/>
              </a:ext>
            </a:extLst>
          </p:cNvPr>
          <p:cNvSpPr txBox="1"/>
          <p:nvPr/>
        </p:nvSpPr>
        <p:spPr>
          <a:xfrm>
            <a:off x="3639906" y="780117"/>
            <a:ext cx="4912179" cy="923330"/>
          </a:xfrm>
          <a:prstGeom prst="rect">
            <a:avLst/>
          </a:prstGeom>
          <a:solidFill>
            <a:srgbClr val="80B740"/>
          </a:solidFill>
          <a:ln w="76200">
            <a:solidFill>
              <a:srgbClr val="7E609C"/>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Calibri" panose="020F0502020204030204"/>
                <a:ea typeface="+mn-ea"/>
                <a:cs typeface="+mn-cs"/>
              </a:rPr>
              <a:t>Keys For Success</a:t>
            </a:r>
          </a:p>
        </p:txBody>
      </p:sp>
      <p:pic>
        <p:nvPicPr>
          <p:cNvPr id="35" name="Graphic 34" descr="Key with solid fill">
            <a:extLst>
              <a:ext uri="{FF2B5EF4-FFF2-40B4-BE49-F238E27FC236}">
                <a16:creationId xmlns:a16="http://schemas.microsoft.com/office/drawing/2014/main" id="{091C741D-AB9D-3E2D-57BB-BC5BFC3BDBA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8537366" y="2328119"/>
            <a:ext cx="3657600" cy="3657600"/>
          </a:xfrm>
          <a:prstGeom prst="rect">
            <a:avLst/>
          </a:prstGeom>
        </p:spPr>
      </p:pic>
      <p:pic>
        <p:nvPicPr>
          <p:cNvPr id="36" name="Graphic 35" descr="Key with solid fill">
            <a:extLst>
              <a:ext uri="{FF2B5EF4-FFF2-40B4-BE49-F238E27FC236}">
                <a16:creationId xmlns:a16="http://schemas.microsoft.com/office/drawing/2014/main" id="{9C3CC838-C6A1-D3D2-7725-20429228FA1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8534400" y="4118024"/>
            <a:ext cx="3657600" cy="3657600"/>
          </a:xfrm>
          <a:prstGeom prst="rect">
            <a:avLst/>
          </a:prstGeom>
        </p:spPr>
      </p:pic>
      <p:cxnSp>
        <p:nvCxnSpPr>
          <p:cNvPr id="25" name="Straight Arrow Connector 24">
            <a:extLst>
              <a:ext uri="{FF2B5EF4-FFF2-40B4-BE49-F238E27FC236}">
                <a16:creationId xmlns:a16="http://schemas.microsoft.com/office/drawing/2014/main" id="{6E54651D-F2C2-C379-E612-0F2A1AAA46C1}"/>
              </a:ext>
            </a:extLst>
          </p:cNvPr>
          <p:cNvCxnSpPr>
            <a:cxnSpLocks/>
          </p:cNvCxnSpPr>
          <p:nvPr/>
        </p:nvCxnSpPr>
        <p:spPr>
          <a:xfrm flipH="1">
            <a:off x="7479465" y="2421575"/>
            <a:ext cx="1072620" cy="1198706"/>
          </a:xfrm>
          <a:prstGeom prst="straightConnector1">
            <a:avLst/>
          </a:prstGeom>
          <a:ln w="127000">
            <a:solidFill>
              <a:srgbClr val="7E609C">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6E82E38-F6CD-73A4-F14C-E71D9C230156}"/>
              </a:ext>
            </a:extLst>
          </p:cNvPr>
          <p:cNvCxnSpPr>
            <a:cxnSpLocks/>
          </p:cNvCxnSpPr>
          <p:nvPr/>
        </p:nvCxnSpPr>
        <p:spPr>
          <a:xfrm flipH="1">
            <a:off x="7778293" y="4148609"/>
            <a:ext cx="858631" cy="8310"/>
          </a:xfrm>
          <a:prstGeom prst="straightConnector1">
            <a:avLst/>
          </a:prstGeom>
          <a:ln w="127000">
            <a:solidFill>
              <a:srgbClr val="7E609C">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7AD8B7F-8210-3159-BF9E-5EE1F57874D0}"/>
              </a:ext>
            </a:extLst>
          </p:cNvPr>
          <p:cNvCxnSpPr>
            <a:cxnSpLocks/>
          </p:cNvCxnSpPr>
          <p:nvPr/>
        </p:nvCxnSpPr>
        <p:spPr>
          <a:xfrm>
            <a:off x="3552979" y="4131198"/>
            <a:ext cx="789443" cy="0"/>
          </a:xfrm>
          <a:prstGeom prst="straightConnector1">
            <a:avLst/>
          </a:prstGeom>
          <a:ln w="127000">
            <a:solidFill>
              <a:srgbClr val="7E609C">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D9E80CC-3F04-234D-D678-699BB1ABD0EF}"/>
              </a:ext>
            </a:extLst>
          </p:cNvPr>
          <p:cNvCxnSpPr>
            <a:cxnSpLocks/>
          </p:cNvCxnSpPr>
          <p:nvPr/>
        </p:nvCxnSpPr>
        <p:spPr>
          <a:xfrm>
            <a:off x="3567491" y="2399430"/>
            <a:ext cx="1173868" cy="1172394"/>
          </a:xfrm>
          <a:prstGeom prst="straightConnector1">
            <a:avLst/>
          </a:prstGeom>
          <a:ln w="127000">
            <a:solidFill>
              <a:srgbClr val="7E609C">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18AFE147-FA2E-A7E8-D0F0-A2E7B179FF8E}"/>
              </a:ext>
            </a:extLst>
          </p:cNvPr>
          <p:cNvCxnSpPr>
            <a:cxnSpLocks/>
            <a:stCxn id="36" idx="3"/>
          </p:cNvCxnSpPr>
          <p:nvPr/>
        </p:nvCxnSpPr>
        <p:spPr>
          <a:xfrm flipH="1" flipV="1">
            <a:off x="7910064" y="5638071"/>
            <a:ext cx="624336" cy="308753"/>
          </a:xfrm>
          <a:prstGeom prst="straightConnector1">
            <a:avLst/>
          </a:prstGeom>
          <a:ln w="127000">
            <a:solidFill>
              <a:srgbClr val="7E609C">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B413D2E-BF9F-E584-3232-97187C6A5E00}"/>
              </a:ext>
            </a:extLst>
          </p:cNvPr>
          <p:cNvCxnSpPr>
            <a:cxnSpLocks/>
          </p:cNvCxnSpPr>
          <p:nvPr/>
        </p:nvCxnSpPr>
        <p:spPr>
          <a:xfrm flipV="1">
            <a:off x="3552979" y="5644313"/>
            <a:ext cx="857132" cy="271550"/>
          </a:xfrm>
          <a:prstGeom prst="straightConnector1">
            <a:avLst/>
          </a:prstGeom>
          <a:ln w="127000">
            <a:solidFill>
              <a:srgbClr val="7E609C">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75B9ADD6-F94A-C5ED-CD9B-36C789FCCDD5}"/>
              </a:ext>
            </a:extLst>
          </p:cNvPr>
          <p:cNvSpPr/>
          <p:nvPr/>
        </p:nvSpPr>
        <p:spPr>
          <a:xfrm rot="304575">
            <a:off x="6846618" y="2946553"/>
            <a:ext cx="548640" cy="756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F1986A01-5015-0A45-1D06-977809296121}"/>
              </a:ext>
            </a:extLst>
          </p:cNvPr>
          <p:cNvSpPr/>
          <p:nvPr/>
        </p:nvSpPr>
        <p:spPr>
          <a:xfrm>
            <a:off x="349257" y="2084088"/>
            <a:ext cx="548640" cy="548640"/>
          </a:xfrm>
          <a:prstGeom prst="ellipse">
            <a:avLst/>
          </a:prstGeom>
          <a:solidFill>
            <a:srgbClr val="B9D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2459A3B7-90F8-3158-AE64-1C9443E2D7B0}"/>
              </a:ext>
            </a:extLst>
          </p:cNvPr>
          <p:cNvSpPr/>
          <p:nvPr/>
        </p:nvSpPr>
        <p:spPr>
          <a:xfrm>
            <a:off x="315634" y="3856878"/>
            <a:ext cx="548640" cy="548640"/>
          </a:xfrm>
          <a:prstGeom prst="ellipse">
            <a:avLst/>
          </a:prstGeom>
          <a:solidFill>
            <a:srgbClr val="B9D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19709459-2531-E0D9-F83A-9C8C6C63F5F3}"/>
              </a:ext>
            </a:extLst>
          </p:cNvPr>
          <p:cNvSpPr/>
          <p:nvPr/>
        </p:nvSpPr>
        <p:spPr>
          <a:xfrm>
            <a:off x="304797" y="5651766"/>
            <a:ext cx="548640" cy="548640"/>
          </a:xfrm>
          <a:prstGeom prst="ellipse">
            <a:avLst/>
          </a:prstGeom>
          <a:solidFill>
            <a:srgbClr val="B9D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6A1A6BBF-BDD7-1DD8-7545-61D61E6BB9A6}"/>
              </a:ext>
            </a:extLst>
          </p:cNvPr>
          <p:cNvSpPr/>
          <p:nvPr/>
        </p:nvSpPr>
        <p:spPr>
          <a:xfrm>
            <a:off x="11290858" y="3856878"/>
            <a:ext cx="548640" cy="548640"/>
          </a:xfrm>
          <a:prstGeom prst="ellipse">
            <a:avLst/>
          </a:prstGeom>
          <a:solidFill>
            <a:srgbClr val="B9D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6F167478-2D5A-2421-E83E-8982F95AFD23}"/>
              </a:ext>
            </a:extLst>
          </p:cNvPr>
          <p:cNvSpPr/>
          <p:nvPr/>
        </p:nvSpPr>
        <p:spPr>
          <a:xfrm>
            <a:off x="11319007" y="2084088"/>
            <a:ext cx="548640" cy="548640"/>
          </a:xfrm>
          <a:prstGeom prst="ellipse">
            <a:avLst/>
          </a:prstGeom>
          <a:solidFill>
            <a:srgbClr val="B9D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7E787B72-6397-AF58-2D0E-E5B117DC52E9}"/>
              </a:ext>
            </a:extLst>
          </p:cNvPr>
          <p:cNvSpPr/>
          <p:nvPr/>
        </p:nvSpPr>
        <p:spPr>
          <a:xfrm>
            <a:off x="11296925" y="5662703"/>
            <a:ext cx="548640" cy="548640"/>
          </a:xfrm>
          <a:prstGeom prst="ellipse">
            <a:avLst/>
          </a:prstGeom>
          <a:solidFill>
            <a:srgbClr val="B9D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EF6C531-0212-B775-B4F1-8533AADCDE01}"/>
              </a:ext>
            </a:extLst>
          </p:cNvPr>
          <p:cNvSpPr txBox="1"/>
          <p:nvPr/>
        </p:nvSpPr>
        <p:spPr>
          <a:xfrm>
            <a:off x="8773193" y="5662703"/>
            <a:ext cx="332802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prstClr val="black"/>
                </a:solidFill>
                <a:effectLst/>
                <a:uLnTx/>
                <a:uFillTx/>
                <a:latin typeface="Calibri" panose="020F0502020204030204"/>
                <a:ea typeface="+mn-ea"/>
                <a:cs typeface="+mn-cs"/>
              </a:rPr>
              <a:t>Implement Structures</a:t>
            </a:r>
          </a:p>
        </p:txBody>
      </p:sp>
      <p:sp>
        <p:nvSpPr>
          <p:cNvPr id="22" name="TextBox 21">
            <a:extLst>
              <a:ext uri="{FF2B5EF4-FFF2-40B4-BE49-F238E27FC236}">
                <a16:creationId xmlns:a16="http://schemas.microsoft.com/office/drawing/2014/main" id="{62926910-504A-7204-8AD2-ADB323893DB0}"/>
              </a:ext>
            </a:extLst>
          </p:cNvPr>
          <p:cNvSpPr txBox="1"/>
          <p:nvPr/>
        </p:nvSpPr>
        <p:spPr>
          <a:xfrm>
            <a:off x="9299043" y="3858081"/>
            <a:ext cx="280217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prstClr val="black"/>
                </a:solidFill>
                <a:effectLst/>
                <a:uLnTx/>
                <a:uFillTx/>
                <a:latin typeface="Calibri" panose="020F0502020204030204"/>
                <a:ea typeface="+mn-ea"/>
                <a:cs typeface="+mn-cs"/>
              </a:rPr>
              <a:t>Improve Processes</a:t>
            </a:r>
          </a:p>
        </p:txBody>
      </p:sp>
      <p:sp>
        <p:nvSpPr>
          <p:cNvPr id="53" name="TextBox 52">
            <a:extLst>
              <a:ext uri="{FF2B5EF4-FFF2-40B4-BE49-F238E27FC236}">
                <a16:creationId xmlns:a16="http://schemas.microsoft.com/office/drawing/2014/main" id="{3E12B4B2-6FB0-A2EF-52AF-B37E29200184}"/>
              </a:ext>
            </a:extLst>
          </p:cNvPr>
          <p:cNvSpPr txBox="1"/>
          <p:nvPr/>
        </p:nvSpPr>
        <p:spPr>
          <a:xfrm>
            <a:off x="9193802" y="2051392"/>
            <a:ext cx="28587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prstClr val="black"/>
                </a:solidFill>
                <a:effectLst/>
                <a:uLnTx/>
                <a:uFillTx/>
                <a:latin typeface="Calibri" panose="020F0502020204030204"/>
                <a:ea typeface="+mn-ea"/>
                <a:cs typeface="+mn-cs"/>
              </a:rPr>
              <a:t>Improve Outcomes</a:t>
            </a:r>
          </a:p>
        </p:txBody>
      </p:sp>
      <p:sp>
        <p:nvSpPr>
          <p:cNvPr id="23" name="TextBox 22">
            <a:extLst>
              <a:ext uri="{FF2B5EF4-FFF2-40B4-BE49-F238E27FC236}">
                <a16:creationId xmlns:a16="http://schemas.microsoft.com/office/drawing/2014/main" id="{1AFF11AB-6EE2-002F-2FD8-B02847054F44}"/>
              </a:ext>
            </a:extLst>
          </p:cNvPr>
          <p:cNvSpPr txBox="1"/>
          <p:nvPr/>
        </p:nvSpPr>
        <p:spPr>
          <a:xfrm>
            <a:off x="80594" y="5621687"/>
            <a:ext cx="34401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srgbClr val="FFFF00"/>
                </a:solidFill>
                <a:effectLst/>
                <a:uLnTx/>
                <a:uFillTx/>
                <a:latin typeface="Calibri" panose="020F0502020204030204"/>
                <a:ea typeface="+mn-ea"/>
                <a:cs typeface="+mn-cs"/>
              </a:rPr>
              <a:t>Patient/Family Partner</a:t>
            </a:r>
          </a:p>
        </p:txBody>
      </p:sp>
      <p:sp>
        <p:nvSpPr>
          <p:cNvPr id="18" name="TextBox 17">
            <a:extLst>
              <a:ext uri="{FF2B5EF4-FFF2-40B4-BE49-F238E27FC236}">
                <a16:creationId xmlns:a16="http://schemas.microsoft.com/office/drawing/2014/main" id="{7F13ADE2-1253-DA62-EDC8-DA686CCE2442}"/>
              </a:ext>
            </a:extLst>
          </p:cNvPr>
          <p:cNvSpPr txBox="1"/>
          <p:nvPr/>
        </p:nvSpPr>
        <p:spPr>
          <a:xfrm>
            <a:off x="74292" y="2051392"/>
            <a:ext cx="299973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prstClr val="black"/>
                </a:solidFill>
                <a:effectLst/>
                <a:uLnTx/>
                <a:uFillTx/>
                <a:latin typeface="Calibri" panose="020F0502020204030204"/>
                <a:ea typeface="+mn-ea"/>
                <a:cs typeface="+mn-cs"/>
              </a:rPr>
              <a:t>Active Participation</a:t>
            </a:r>
          </a:p>
        </p:txBody>
      </p:sp>
      <p:sp>
        <p:nvSpPr>
          <p:cNvPr id="19" name="TextBox 18">
            <a:extLst>
              <a:ext uri="{FF2B5EF4-FFF2-40B4-BE49-F238E27FC236}">
                <a16:creationId xmlns:a16="http://schemas.microsoft.com/office/drawing/2014/main" id="{49D3DF28-450E-C110-47ED-BCDA8EDD720A}"/>
              </a:ext>
            </a:extLst>
          </p:cNvPr>
          <p:cNvSpPr txBox="1"/>
          <p:nvPr/>
        </p:nvSpPr>
        <p:spPr>
          <a:xfrm>
            <a:off x="74292" y="3850478"/>
            <a:ext cx="204851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prstClr val="black"/>
                </a:solidFill>
                <a:effectLst/>
                <a:uLnTx/>
                <a:uFillTx/>
                <a:latin typeface="Calibri" panose="020F0502020204030204"/>
                <a:ea typeface="+mn-ea"/>
                <a:cs typeface="+mn-cs"/>
              </a:rPr>
              <a:t>Test Changes</a:t>
            </a:r>
          </a:p>
        </p:txBody>
      </p:sp>
    </p:spTree>
    <p:extLst>
      <p:ext uri="{BB962C8B-B14F-4D97-AF65-F5344CB8AC3E}">
        <p14:creationId xmlns:p14="http://schemas.microsoft.com/office/powerpoint/2010/main" val="3903542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57E895-245D-8B66-E1A6-BB09445FE18E}"/>
              </a:ext>
            </a:extLst>
          </p:cNvPr>
          <p:cNvSpPr txBox="1"/>
          <p:nvPr/>
        </p:nvSpPr>
        <p:spPr>
          <a:xfrm>
            <a:off x="1273628" y="457201"/>
            <a:ext cx="9263743" cy="4522905"/>
          </a:xfrm>
          <a:prstGeom prst="rect">
            <a:avLst/>
          </a:prstGeom>
          <a:noFill/>
        </p:spPr>
        <p:txBody>
          <a:bodyPr wrap="square">
            <a:spAutoFit/>
          </a:bodyPr>
          <a:lstStyle/>
          <a:p>
            <a:pPr marR="0" lvl="0" algn="l" defTabSz="914400" rtl="0" eaLnBrk="0" fontAlgn="base" latinLnBrk="0" hangingPunct="0">
              <a:lnSpc>
                <a:spcPct val="115000"/>
              </a:lnSpc>
              <a:spcBef>
                <a:spcPts val="0"/>
              </a:spcBef>
              <a:spcAft>
                <a:spcPts val="1000"/>
              </a:spcAft>
              <a:buClr>
                <a:srgbClr val="D16349"/>
              </a:buClr>
              <a:buSzPct val="85000"/>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“We have observed that in a growing number of instances where truly stunning levels of improvement have been achieved, organizations have asked patients and their families to be directly involved  in the process.  And those organizations’ leaders often site this change—</a:t>
            </a:r>
            <a:r>
              <a:rPr kumimoji="0" lang="en-US" sz="2800" b="1"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putting patients in a position of real power and influence, using their wisdom and experience to redesign and improve care systems</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2800" b="1"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as being the single most powerful transformational change in their history</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p>
        </p:txBody>
      </p:sp>
      <p:sp>
        <p:nvSpPr>
          <p:cNvPr id="6" name="TextBox 5">
            <a:extLst>
              <a:ext uri="{FF2B5EF4-FFF2-40B4-BE49-F238E27FC236}">
                <a16:creationId xmlns:a16="http://schemas.microsoft.com/office/drawing/2014/main" id="{DB0D91AE-9632-0719-DDAB-2B03BF4848A0}"/>
              </a:ext>
            </a:extLst>
          </p:cNvPr>
          <p:cNvSpPr txBox="1"/>
          <p:nvPr/>
        </p:nvSpPr>
        <p:spPr>
          <a:xfrm>
            <a:off x="2035629" y="6000689"/>
            <a:ext cx="6096000" cy="400110"/>
          </a:xfrm>
          <a:prstGeom prst="rect">
            <a:avLst/>
          </a:prstGeom>
          <a:noFill/>
        </p:spPr>
        <p:txBody>
          <a:bodyPr wrap="square">
            <a:spAutoFit/>
          </a:bodyPr>
          <a:lstStyle/>
          <a:p>
            <a:r>
              <a:rPr kumimoji="0" lang="en-US" sz="10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Institute for Healthcare Improvement’s Seven Leadership Leverage Points for Organization- Level Improvement in Health Care (Second Edition)</a:t>
            </a:r>
            <a:endParaRPr lang="en-US" sz="1000" i="1"/>
          </a:p>
        </p:txBody>
      </p:sp>
    </p:spTree>
    <p:extLst>
      <p:ext uri="{BB962C8B-B14F-4D97-AF65-F5344CB8AC3E}">
        <p14:creationId xmlns:p14="http://schemas.microsoft.com/office/powerpoint/2010/main" val="2501090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54341AF4-A58E-411D-DBDE-263CECA9BE12}"/>
              </a:ext>
            </a:extLst>
          </p:cNvPr>
          <p:cNvSpPr/>
          <p:nvPr/>
        </p:nvSpPr>
        <p:spPr>
          <a:xfrm>
            <a:off x="-762000" y="-824803"/>
            <a:ext cx="19455793" cy="2219134"/>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defTabSz="914446"/>
            <a:endParaRPr>
              <a:solidFill>
                <a:prstClr val="black"/>
              </a:solidFill>
              <a:latin typeface="Calibri" panose="020F0502020204030204"/>
            </a:endParaRPr>
          </a:p>
        </p:txBody>
      </p:sp>
      <p:sp>
        <p:nvSpPr>
          <p:cNvPr id="5" name="object 5"/>
          <p:cNvSpPr txBox="1">
            <a:spLocks noGrp="1"/>
          </p:cNvSpPr>
          <p:nvPr>
            <p:ph type="title"/>
          </p:nvPr>
        </p:nvSpPr>
        <p:spPr>
          <a:xfrm>
            <a:off x="4881855" y="290987"/>
            <a:ext cx="7220921" cy="922603"/>
          </a:xfrm>
          <a:prstGeom prst="rect">
            <a:avLst/>
          </a:prstGeom>
        </p:spPr>
        <p:txBody>
          <a:bodyPr vert="horz" wrap="square" lIns="0" tIns="9313" rIns="0" bIns="0" rtlCol="0" anchor="t">
            <a:spAutoFit/>
          </a:bodyPr>
          <a:lstStyle/>
          <a:p>
            <a:pPr marL="8467" algn="r">
              <a:spcBef>
                <a:spcPts val="73"/>
              </a:spcBef>
            </a:pPr>
            <a:r>
              <a:rPr lang="en-US" u="sng" spc="97">
                <a:solidFill>
                  <a:srgbClr val="462069"/>
                </a:solidFill>
              </a:rPr>
              <a:t>Partners</a:t>
            </a:r>
            <a:endParaRPr u="sng" spc="97">
              <a:solidFill>
                <a:srgbClr val="462069"/>
              </a:solidFill>
            </a:endParaRPr>
          </a:p>
        </p:txBody>
      </p:sp>
      <p:pic>
        <p:nvPicPr>
          <p:cNvPr id="8" name="Picture 7">
            <a:extLst>
              <a:ext uri="{FF2B5EF4-FFF2-40B4-BE49-F238E27FC236}">
                <a16:creationId xmlns:a16="http://schemas.microsoft.com/office/drawing/2014/main" id="{D9B84ED6-F547-7656-A585-C5BB792FAD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8406" y="1657609"/>
            <a:ext cx="1781397" cy="746356"/>
          </a:xfrm>
          <a:prstGeom prst="rect">
            <a:avLst/>
          </a:prstGeom>
        </p:spPr>
      </p:pic>
      <p:pic>
        <p:nvPicPr>
          <p:cNvPr id="2050" name="Picture 2" descr="undefined">
            <a:extLst>
              <a:ext uri="{FF2B5EF4-FFF2-40B4-BE49-F238E27FC236}">
                <a16:creationId xmlns:a16="http://schemas.microsoft.com/office/drawing/2014/main" id="{A95F14FD-E45B-10DC-7BAC-E9906754632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14831" y="1750225"/>
            <a:ext cx="2235085" cy="568007"/>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4" descr="Go to another part of the page #1">
            <a:extLst>
              <a:ext uri="{FF2B5EF4-FFF2-40B4-BE49-F238E27FC236}">
                <a16:creationId xmlns:a16="http://schemas.microsoft.com/office/drawing/2014/main" id="{A0B39707-390D-6EC3-C56A-26BFF61393E1}"/>
              </a:ext>
            </a:extLst>
          </p:cNvPr>
          <p:cNvSpPr>
            <a:spLocks noChangeAspect="1" noChangeArrowheads="1"/>
          </p:cNvSpPr>
          <p:nvPr/>
        </p:nvSpPr>
        <p:spPr bwMode="auto">
          <a:xfrm>
            <a:off x="7149264" y="3866113"/>
            <a:ext cx="176012" cy="17601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kern="0">
              <a:solidFill>
                <a:sysClr val="windowText" lastClr="000000"/>
              </a:solidFill>
            </a:endParaRPr>
          </a:p>
        </p:txBody>
      </p:sp>
      <p:pic>
        <p:nvPicPr>
          <p:cNvPr id="10" name="Picture 9">
            <a:extLst>
              <a:ext uri="{FF2B5EF4-FFF2-40B4-BE49-F238E27FC236}">
                <a16:creationId xmlns:a16="http://schemas.microsoft.com/office/drawing/2014/main" id="{14C2DF50-828F-4817-412C-3AACFCE4D1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56841" y="741352"/>
            <a:ext cx="1884923" cy="610525"/>
          </a:xfrm>
          <a:prstGeom prst="rect">
            <a:avLst/>
          </a:prstGeom>
        </p:spPr>
      </p:pic>
      <p:pic>
        <p:nvPicPr>
          <p:cNvPr id="2054" name="Picture 6">
            <a:extLst>
              <a:ext uri="{FF2B5EF4-FFF2-40B4-BE49-F238E27FC236}">
                <a16:creationId xmlns:a16="http://schemas.microsoft.com/office/drawing/2014/main" id="{6E67C7B2-2816-8AE4-3CE1-49733124BF7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66800" y="2756825"/>
            <a:ext cx="2689770" cy="90359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CA TriStar Division">
            <a:extLst>
              <a:ext uri="{FF2B5EF4-FFF2-40B4-BE49-F238E27FC236}">
                <a16:creationId xmlns:a16="http://schemas.microsoft.com/office/drawing/2014/main" id="{59F688E0-72AB-BCFE-79B4-DFFAAF96E42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54107" y="4133442"/>
            <a:ext cx="2357055" cy="618312"/>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10" descr="UnitedHealthcare Community Plan">
            <a:extLst>
              <a:ext uri="{FF2B5EF4-FFF2-40B4-BE49-F238E27FC236}">
                <a16:creationId xmlns:a16="http://schemas.microsoft.com/office/drawing/2014/main" id="{0713061A-005B-D8AC-E948-AE28BA2E1ACF}"/>
              </a:ext>
            </a:extLst>
          </p:cNvPr>
          <p:cNvSpPr>
            <a:spLocks noChangeAspect="1" noChangeArrowheads="1"/>
          </p:cNvSpPr>
          <p:nvPr/>
        </p:nvSpPr>
        <p:spPr bwMode="auto">
          <a:xfrm>
            <a:off x="7250864" y="3967713"/>
            <a:ext cx="176012" cy="17601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kern="0">
              <a:solidFill>
                <a:sysClr val="windowText" lastClr="000000"/>
              </a:solidFill>
            </a:endParaRPr>
          </a:p>
        </p:txBody>
      </p:sp>
      <p:pic>
        <p:nvPicPr>
          <p:cNvPr id="14" name="Picture 13">
            <a:extLst>
              <a:ext uri="{FF2B5EF4-FFF2-40B4-BE49-F238E27FC236}">
                <a16:creationId xmlns:a16="http://schemas.microsoft.com/office/drawing/2014/main" id="{D3E3CD79-1D83-B9A7-AD52-FE340DFF813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30929" y="2781888"/>
            <a:ext cx="2662177" cy="529637"/>
          </a:xfrm>
          <a:prstGeom prst="rect">
            <a:avLst/>
          </a:prstGeom>
        </p:spPr>
      </p:pic>
      <p:sp>
        <p:nvSpPr>
          <p:cNvPr id="15" name="AutoShape 12" descr="ACOG">
            <a:extLst>
              <a:ext uri="{FF2B5EF4-FFF2-40B4-BE49-F238E27FC236}">
                <a16:creationId xmlns:a16="http://schemas.microsoft.com/office/drawing/2014/main" id="{4CA503EB-35A2-9C3B-C11A-0025F8657398}"/>
              </a:ext>
            </a:extLst>
          </p:cNvPr>
          <p:cNvSpPr>
            <a:spLocks noChangeAspect="1" noChangeArrowheads="1"/>
          </p:cNvSpPr>
          <p:nvPr/>
        </p:nvSpPr>
        <p:spPr bwMode="auto">
          <a:xfrm>
            <a:off x="7352464" y="4069313"/>
            <a:ext cx="176012" cy="17601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kern="0">
              <a:solidFill>
                <a:sysClr val="windowText" lastClr="000000"/>
              </a:solidFill>
            </a:endParaRPr>
          </a:p>
        </p:txBody>
      </p:sp>
      <p:pic>
        <p:nvPicPr>
          <p:cNvPr id="16" name="Picture 15">
            <a:extLst>
              <a:ext uri="{FF2B5EF4-FFF2-40B4-BE49-F238E27FC236}">
                <a16:creationId xmlns:a16="http://schemas.microsoft.com/office/drawing/2014/main" id="{0D9F890E-8B20-446F-E430-A5F2773E926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138688" y="4110216"/>
            <a:ext cx="1650111" cy="610541"/>
          </a:xfrm>
          <a:prstGeom prst="rect">
            <a:avLst/>
          </a:prstGeom>
        </p:spPr>
      </p:pic>
      <p:pic>
        <p:nvPicPr>
          <p:cNvPr id="2064" name="Picture 16">
            <a:extLst>
              <a:ext uri="{FF2B5EF4-FFF2-40B4-BE49-F238E27FC236}">
                <a16:creationId xmlns:a16="http://schemas.microsoft.com/office/drawing/2014/main" id="{56183AB5-6F28-BEE4-16B2-C08F479CF0F8}"/>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228925" y="2854996"/>
            <a:ext cx="2095643" cy="36852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AWHONN Logo">
            <a:extLst>
              <a:ext uri="{FF2B5EF4-FFF2-40B4-BE49-F238E27FC236}">
                <a16:creationId xmlns:a16="http://schemas.microsoft.com/office/drawing/2014/main" id="{AA431318-9DBD-2094-D116-26D0D1FF8275}"/>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317391" y="5242984"/>
            <a:ext cx="2590677" cy="7205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2E5EDB6-9082-C8D3-DB89-66DF8473EA5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76067" y="5237903"/>
            <a:ext cx="2818628" cy="480096"/>
          </a:xfrm>
          <a:prstGeom prst="rect">
            <a:avLst/>
          </a:prstGeom>
        </p:spPr>
      </p:pic>
      <p:pic>
        <p:nvPicPr>
          <p:cNvPr id="12" name="Picture 11">
            <a:extLst>
              <a:ext uri="{FF2B5EF4-FFF2-40B4-BE49-F238E27FC236}">
                <a16:creationId xmlns:a16="http://schemas.microsoft.com/office/drawing/2014/main" id="{5B3D863F-EC30-D3F0-E1B7-E6DDD583044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49051" y="0"/>
            <a:ext cx="1625118" cy="6858000"/>
          </a:xfrm>
          <a:prstGeom prst="rect">
            <a:avLst/>
          </a:prstGeom>
          <a:solidFill>
            <a:schemeClr val="accent4">
              <a:lumMod val="75000"/>
            </a:schemeClr>
          </a:solidFill>
        </p:spPr>
      </p:pic>
      <p:pic>
        <p:nvPicPr>
          <p:cNvPr id="20" name="Picture 19">
            <a:extLst>
              <a:ext uri="{FF2B5EF4-FFF2-40B4-BE49-F238E27FC236}">
                <a16:creationId xmlns:a16="http://schemas.microsoft.com/office/drawing/2014/main" id="{11F6788E-4662-62F1-C748-0429BB5EF59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194944" y="1492827"/>
            <a:ext cx="2106956" cy="825405"/>
          </a:xfrm>
          <a:prstGeom prst="rect">
            <a:avLst/>
          </a:prstGeom>
        </p:spPr>
      </p:pic>
      <p:pic>
        <p:nvPicPr>
          <p:cNvPr id="4" name="Picture 3">
            <a:extLst>
              <a:ext uri="{FF2B5EF4-FFF2-40B4-BE49-F238E27FC236}">
                <a16:creationId xmlns:a16="http://schemas.microsoft.com/office/drawing/2014/main" id="{D9AE8489-0E45-0FD9-E0FF-1BDDC7E6584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352464" y="5195311"/>
            <a:ext cx="2532365" cy="720549"/>
          </a:xfrm>
          <a:prstGeom prst="rect">
            <a:avLst/>
          </a:prstGeom>
        </p:spPr>
      </p:pic>
      <p:pic>
        <p:nvPicPr>
          <p:cNvPr id="1026" name="Picture 2" descr="Postpartum Support International (PSI)">
            <a:extLst>
              <a:ext uri="{FF2B5EF4-FFF2-40B4-BE49-F238E27FC236}">
                <a16:creationId xmlns:a16="http://schemas.microsoft.com/office/drawing/2014/main" id="{E1F85463-AC06-D407-3726-00F370F14FA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9584967" y="3952564"/>
            <a:ext cx="2149833" cy="9224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inning Babies">
            <a:extLst>
              <a:ext uri="{FF2B5EF4-FFF2-40B4-BE49-F238E27FC236}">
                <a16:creationId xmlns:a16="http://schemas.microsoft.com/office/drawing/2014/main" id="{CEA5E680-F821-8338-153C-10EB9F601798}"/>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0197047" y="2781888"/>
            <a:ext cx="1224965" cy="7036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2F2AF1E-C397-5123-4786-7C05B251A506}"/>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919317" y="504287"/>
            <a:ext cx="2115467" cy="1045104"/>
          </a:xfrm>
          <a:prstGeom prst="rect">
            <a:avLst/>
          </a:prstGeom>
        </p:spPr>
      </p:pic>
      <p:pic>
        <p:nvPicPr>
          <p:cNvPr id="6" name="Picture 5">
            <a:extLst>
              <a:ext uri="{FF2B5EF4-FFF2-40B4-BE49-F238E27FC236}">
                <a16:creationId xmlns:a16="http://schemas.microsoft.com/office/drawing/2014/main" id="{D4B1210F-B9DD-2BE6-B1A4-1FC53792409E}"/>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468063" y="787177"/>
            <a:ext cx="2120827" cy="405637"/>
          </a:xfrm>
          <a:prstGeom prst="rect">
            <a:avLst/>
          </a:prstGeom>
        </p:spPr>
      </p:pic>
      <p:pic>
        <p:nvPicPr>
          <p:cNvPr id="11" name="Picture 10">
            <a:extLst>
              <a:ext uri="{FF2B5EF4-FFF2-40B4-BE49-F238E27FC236}">
                <a16:creationId xmlns:a16="http://schemas.microsoft.com/office/drawing/2014/main" id="{3017F8A6-D8F1-3447-1AC4-B514443DBC3B}"/>
              </a:ext>
            </a:extLst>
          </p:cNvPr>
          <p:cNvPicPr>
            <a:picLocks noChangeAspect="1"/>
          </p:cNvPicPr>
          <p:nvPr/>
        </p:nvPicPr>
        <p:blipFill>
          <a:blip r:embed="rId21"/>
          <a:stretch>
            <a:fillRect/>
          </a:stretch>
        </p:blipFill>
        <p:spPr>
          <a:xfrm>
            <a:off x="4521600" y="3760284"/>
            <a:ext cx="1339093" cy="1038736"/>
          </a:xfrm>
          <a:prstGeom prst="rect">
            <a:avLst/>
          </a:prstGeom>
        </p:spPr>
      </p:pic>
      <p:pic>
        <p:nvPicPr>
          <p:cNvPr id="21" name="Picture 20">
            <a:extLst>
              <a:ext uri="{FF2B5EF4-FFF2-40B4-BE49-F238E27FC236}">
                <a16:creationId xmlns:a16="http://schemas.microsoft.com/office/drawing/2014/main" id="{001AAAF9-D11E-3872-E506-34BEBC63BE20}"/>
              </a:ext>
            </a:extLst>
          </p:cNvPr>
          <p:cNvPicPr>
            <a:picLocks noChangeAspect="1"/>
          </p:cNvPicPr>
          <p:nvPr/>
        </p:nvPicPr>
        <p:blipFill>
          <a:blip r:embed="rId22"/>
          <a:stretch>
            <a:fillRect/>
          </a:stretch>
        </p:blipFill>
        <p:spPr>
          <a:xfrm>
            <a:off x="9756982" y="1549391"/>
            <a:ext cx="2105094" cy="881621"/>
          </a:xfrm>
          <a:prstGeom prst="rect">
            <a:avLst/>
          </a:prstGeom>
        </p:spPr>
      </p:pic>
      <p:pic>
        <p:nvPicPr>
          <p:cNvPr id="22" name="Picture 21">
            <a:extLst>
              <a:ext uri="{FF2B5EF4-FFF2-40B4-BE49-F238E27FC236}">
                <a16:creationId xmlns:a16="http://schemas.microsoft.com/office/drawing/2014/main" id="{A21A5B78-DA6F-CDC6-5D39-B5B8100DF60B}"/>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1366458" y="5837671"/>
            <a:ext cx="825542" cy="977950"/>
          </a:xfrm>
          <a:prstGeom prst="rect">
            <a:avLst/>
          </a:prstGeom>
        </p:spPr>
      </p:pic>
    </p:spTree>
    <p:extLst>
      <p:ext uri="{BB962C8B-B14F-4D97-AF65-F5344CB8AC3E}">
        <p14:creationId xmlns:p14="http://schemas.microsoft.com/office/powerpoint/2010/main" val="993578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AB8B8498-A488-40AF-99EB-F622ED9AD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F033D07-FE42-4E5C-A00A-FFE1D42C0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527749" y="512064"/>
            <a:ext cx="5842660" cy="3072384"/>
          </a:xfrm>
        </p:spPr>
        <p:txBody>
          <a:bodyPr anchor="b">
            <a:normAutofit fontScale="90000"/>
          </a:bodyPr>
          <a:lstStyle/>
          <a:p>
            <a:pPr algn="l"/>
            <a:r>
              <a:rPr lang="en-US" sz="5000"/>
              <a:t>Quality Collaboratives: Perspectives on Improving Perinatal Care </a:t>
            </a:r>
          </a:p>
        </p:txBody>
      </p:sp>
      <p:sp>
        <p:nvSpPr>
          <p:cNvPr id="3" name="Subtitle 2"/>
          <p:cNvSpPr>
            <a:spLocks noGrp="1"/>
          </p:cNvSpPr>
          <p:nvPr>
            <p:ph type="subTitle" idx="1"/>
          </p:nvPr>
        </p:nvSpPr>
        <p:spPr>
          <a:xfrm>
            <a:off x="804672" y="4096512"/>
            <a:ext cx="4167376" cy="1155525"/>
          </a:xfrm>
        </p:spPr>
        <p:txBody>
          <a:bodyPr vert="horz" lIns="91440" tIns="45720" rIns="91440" bIns="45720" rtlCol="0" anchor="t">
            <a:normAutofit/>
          </a:bodyPr>
          <a:lstStyle/>
          <a:p>
            <a:pPr algn="l"/>
            <a:r>
              <a:rPr lang="en-US" sz="1600"/>
              <a:t>Sydnie Carraher, DNP, APRN-NP, NNP-BC</a:t>
            </a:r>
          </a:p>
          <a:p>
            <a:pPr algn="l"/>
            <a:r>
              <a:rPr lang="en-US" sz="1600"/>
              <a:t>Program Administrator, NPQIC</a:t>
            </a:r>
          </a:p>
          <a:p>
            <a:pPr algn="l"/>
            <a:r>
              <a:rPr lang="en-US" sz="1600"/>
              <a:t>November 2</a:t>
            </a:r>
            <a:r>
              <a:rPr lang="en-US" sz="1600" baseline="30000"/>
              <a:t>nd</a:t>
            </a:r>
            <a:r>
              <a:rPr lang="en-US" sz="1600"/>
              <a:t>, 2023</a:t>
            </a:r>
          </a:p>
          <a:p>
            <a:pPr algn="l"/>
            <a:endParaRPr lang="en-US" sz="2000"/>
          </a:p>
        </p:txBody>
      </p:sp>
      <p:pic>
        <p:nvPicPr>
          <p:cNvPr id="5" name="Picture 5">
            <a:extLst>
              <a:ext uri="{FF2B5EF4-FFF2-40B4-BE49-F238E27FC236}">
                <a16:creationId xmlns:a16="http://schemas.microsoft.com/office/drawing/2014/main" id="{71EB317B-3134-6E7E-AE89-0D6C18511519}"/>
              </a:ext>
            </a:extLst>
          </p:cNvPr>
          <p:cNvPicPr>
            <a:picLocks noChangeAspect="1"/>
          </p:cNvPicPr>
          <p:nvPr/>
        </p:nvPicPr>
        <p:blipFill>
          <a:blip r:embed="rId3"/>
          <a:stretch>
            <a:fillRect/>
          </a:stretch>
        </p:blipFill>
        <p:spPr>
          <a:xfrm>
            <a:off x="7523584" y="4537835"/>
            <a:ext cx="4648199" cy="420191"/>
          </a:xfrm>
          <a:prstGeom prst="rect">
            <a:avLst/>
          </a:prstGeom>
        </p:spPr>
      </p:pic>
      <p:pic>
        <p:nvPicPr>
          <p:cNvPr id="6" name="Graphic 6" descr="NPQIC Logo Transparent Background.svg">
            <a:extLst>
              <a:ext uri="{FF2B5EF4-FFF2-40B4-BE49-F238E27FC236}">
                <a16:creationId xmlns:a16="http://schemas.microsoft.com/office/drawing/2014/main" id="{49AD40BA-C34E-42C2-0842-69AD2F2014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68769" y="1903117"/>
            <a:ext cx="4148830" cy="3749335"/>
          </a:xfrm>
          <a:prstGeom prst="rect">
            <a:avLst/>
          </a:prstGeom>
        </p:spPr>
      </p:pic>
    </p:spTree>
    <p:extLst>
      <p:ext uri="{BB962C8B-B14F-4D97-AF65-F5344CB8AC3E}">
        <p14:creationId xmlns:p14="http://schemas.microsoft.com/office/powerpoint/2010/main" val="3991522141"/>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6"/>
          <p:cNvSpPr/>
          <p:nvPr/>
        </p:nvSpPr>
        <p:spPr>
          <a:xfrm>
            <a:off x="9061077" y="866388"/>
            <a:ext cx="2743200" cy="1419606"/>
          </a:xfrm>
          <a:custGeom>
            <a:avLst/>
            <a:gdLst/>
            <a:ahLst/>
            <a:cxnLst/>
            <a:rect l="l" t="t" r="r" b="b"/>
            <a:pathLst>
              <a:path w="4114800" h="2129409">
                <a:moveTo>
                  <a:pt x="0" y="0"/>
                </a:moveTo>
                <a:lnTo>
                  <a:pt x="4114800" y="0"/>
                </a:lnTo>
                <a:lnTo>
                  <a:pt x="4114800" y="2129409"/>
                </a:lnTo>
                <a:lnTo>
                  <a:pt x="0" y="2129409"/>
                </a:lnTo>
                <a:lnTo>
                  <a:pt x="0" y="0"/>
                </a:lnTo>
                <a:close/>
              </a:path>
            </a:pathLst>
          </a:custGeom>
          <a:blipFill>
            <a:blip r:embed="rId2">
              <a:alphaModFix amt="21999"/>
              <a:extLst>
                <a:ext uri="{96DAC541-7B7A-43D3-8B79-37D633B846F1}">
                  <asvg:svgBlip xmlns:asvg="http://schemas.microsoft.com/office/drawing/2016/SVG/main" r:embed="rId3"/>
                </a:ext>
              </a:extLst>
            </a:blip>
            <a:stretch>
              <a:fillRect/>
            </a:stretch>
          </a:blipFill>
        </p:spPr>
      </p:sp>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8888" b="-8888"/>
            </a:stretch>
          </a:blipFill>
        </p:spPr>
      </p:sp>
      <p:sp>
        <p:nvSpPr>
          <p:cNvPr id="5" name="TextBox 5"/>
          <p:cNvSpPr txBox="1"/>
          <p:nvPr/>
        </p:nvSpPr>
        <p:spPr>
          <a:xfrm>
            <a:off x="-921588" y="-11219147"/>
            <a:ext cx="18852549" cy="20755931"/>
          </a:xfrm>
          <a:prstGeom prst="rect">
            <a:avLst/>
          </a:prstGeom>
        </p:spPr>
        <p:txBody>
          <a:bodyPr lIns="60207" tIns="60207" rIns="60207" bIns="60207" rtlCol="0" anchor="ctr"/>
          <a:lstStyle/>
          <a:p>
            <a:pPr algn="ctr">
              <a:lnSpc>
                <a:spcPts val="3152"/>
              </a:lnSpc>
              <a:spcBef>
                <a:spcPct val="0"/>
              </a:spcBef>
            </a:pPr>
            <a:endParaRPr sz="800"/>
          </a:p>
        </p:txBody>
      </p:sp>
      <p:grpSp>
        <p:nvGrpSpPr>
          <p:cNvPr id="6" name="Group 6"/>
          <p:cNvGrpSpPr/>
          <p:nvPr/>
        </p:nvGrpSpPr>
        <p:grpSpPr>
          <a:xfrm>
            <a:off x="5207910" y="2044658"/>
            <a:ext cx="1776182" cy="3746075"/>
            <a:chOff x="0" y="0"/>
            <a:chExt cx="701701" cy="1479931"/>
          </a:xfrm>
        </p:grpSpPr>
        <p:sp>
          <p:nvSpPr>
            <p:cNvPr id="7" name="Freeform 7"/>
            <p:cNvSpPr/>
            <p:nvPr/>
          </p:nvSpPr>
          <p:spPr>
            <a:xfrm>
              <a:off x="0" y="0"/>
              <a:ext cx="701701" cy="1479931"/>
            </a:xfrm>
            <a:custGeom>
              <a:avLst/>
              <a:gdLst/>
              <a:ahLst/>
              <a:cxnLst/>
              <a:rect l="l" t="t" r="r" b="b"/>
              <a:pathLst>
                <a:path w="701701" h="1479931">
                  <a:moveTo>
                    <a:pt x="110421" y="0"/>
                  </a:moveTo>
                  <a:lnTo>
                    <a:pt x="591280" y="0"/>
                  </a:lnTo>
                  <a:cubicBezTo>
                    <a:pt x="652264" y="0"/>
                    <a:pt x="701701" y="49437"/>
                    <a:pt x="701701" y="110421"/>
                  </a:cubicBezTo>
                  <a:lnTo>
                    <a:pt x="701701" y="1369509"/>
                  </a:lnTo>
                  <a:cubicBezTo>
                    <a:pt x="701701" y="1430493"/>
                    <a:pt x="652264" y="1479931"/>
                    <a:pt x="591280" y="1479931"/>
                  </a:cubicBezTo>
                  <a:lnTo>
                    <a:pt x="110421" y="1479931"/>
                  </a:lnTo>
                  <a:cubicBezTo>
                    <a:pt x="49437" y="1479931"/>
                    <a:pt x="0" y="1430493"/>
                    <a:pt x="0" y="1369509"/>
                  </a:cubicBezTo>
                  <a:lnTo>
                    <a:pt x="0" y="110421"/>
                  </a:lnTo>
                  <a:cubicBezTo>
                    <a:pt x="0" y="49437"/>
                    <a:pt x="49437" y="0"/>
                    <a:pt x="110421" y="0"/>
                  </a:cubicBezTo>
                  <a:close/>
                </a:path>
              </a:pathLst>
            </a:custGeom>
            <a:solidFill>
              <a:srgbClr val="241A27"/>
            </a:solidFill>
          </p:spPr>
        </p:sp>
        <p:sp>
          <p:nvSpPr>
            <p:cNvPr id="8" name="TextBox 8"/>
            <p:cNvSpPr txBox="1"/>
            <p:nvPr/>
          </p:nvSpPr>
          <p:spPr>
            <a:xfrm>
              <a:off x="0" y="-38100"/>
              <a:ext cx="812800" cy="850900"/>
            </a:xfrm>
            <a:prstGeom prst="rect">
              <a:avLst/>
            </a:prstGeom>
          </p:spPr>
          <p:txBody>
            <a:bodyPr lIns="33867" tIns="33867" rIns="33867" bIns="33867" rtlCol="0" anchor="ctr"/>
            <a:lstStyle/>
            <a:p>
              <a:pPr algn="ctr">
                <a:lnSpc>
                  <a:spcPts val="1773"/>
                </a:lnSpc>
              </a:pPr>
              <a:endParaRPr sz="800"/>
            </a:p>
          </p:txBody>
        </p:sp>
      </p:grpSp>
      <p:grpSp>
        <p:nvGrpSpPr>
          <p:cNvPr id="9" name="Group 9"/>
          <p:cNvGrpSpPr/>
          <p:nvPr/>
        </p:nvGrpSpPr>
        <p:grpSpPr>
          <a:xfrm>
            <a:off x="9865173" y="2011985"/>
            <a:ext cx="1776182" cy="3746075"/>
            <a:chOff x="0" y="0"/>
            <a:chExt cx="701701" cy="1479931"/>
          </a:xfrm>
        </p:grpSpPr>
        <p:sp>
          <p:nvSpPr>
            <p:cNvPr id="10" name="Freeform 10"/>
            <p:cNvSpPr/>
            <p:nvPr/>
          </p:nvSpPr>
          <p:spPr>
            <a:xfrm>
              <a:off x="0" y="0"/>
              <a:ext cx="701701" cy="1479931"/>
            </a:xfrm>
            <a:custGeom>
              <a:avLst/>
              <a:gdLst/>
              <a:ahLst/>
              <a:cxnLst/>
              <a:rect l="l" t="t" r="r" b="b"/>
              <a:pathLst>
                <a:path w="701701" h="1479931">
                  <a:moveTo>
                    <a:pt x="110421" y="0"/>
                  </a:moveTo>
                  <a:lnTo>
                    <a:pt x="591280" y="0"/>
                  </a:lnTo>
                  <a:cubicBezTo>
                    <a:pt x="652264" y="0"/>
                    <a:pt x="701701" y="49437"/>
                    <a:pt x="701701" y="110421"/>
                  </a:cubicBezTo>
                  <a:lnTo>
                    <a:pt x="701701" y="1369509"/>
                  </a:lnTo>
                  <a:cubicBezTo>
                    <a:pt x="701701" y="1430493"/>
                    <a:pt x="652264" y="1479931"/>
                    <a:pt x="591280" y="1479931"/>
                  </a:cubicBezTo>
                  <a:lnTo>
                    <a:pt x="110421" y="1479931"/>
                  </a:lnTo>
                  <a:cubicBezTo>
                    <a:pt x="49437" y="1479931"/>
                    <a:pt x="0" y="1430493"/>
                    <a:pt x="0" y="1369509"/>
                  </a:cubicBezTo>
                  <a:lnTo>
                    <a:pt x="0" y="110421"/>
                  </a:lnTo>
                  <a:cubicBezTo>
                    <a:pt x="0" y="49437"/>
                    <a:pt x="49437" y="0"/>
                    <a:pt x="110421" y="0"/>
                  </a:cubicBezTo>
                  <a:close/>
                </a:path>
              </a:pathLst>
            </a:custGeom>
            <a:solidFill>
              <a:srgbClr val="241A27"/>
            </a:solidFill>
          </p:spPr>
        </p:sp>
        <p:sp>
          <p:nvSpPr>
            <p:cNvPr id="11" name="TextBox 11"/>
            <p:cNvSpPr txBox="1"/>
            <p:nvPr/>
          </p:nvSpPr>
          <p:spPr>
            <a:xfrm>
              <a:off x="0" y="-38100"/>
              <a:ext cx="812800" cy="850900"/>
            </a:xfrm>
            <a:prstGeom prst="rect">
              <a:avLst/>
            </a:prstGeom>
          </p:spPr>
          <p:txBody>
            <a:bodyPr lIns="33867" tIns="33867" rIns="33867" bIns="33867" rtlCol="0" anchor="ctr"/>
            <a:lstStyle/>
            <a:p>
              <a:pPr algn="ctr">
                <a:lnSpc>
                  <a:spcPts val="1773"/>
                </a:lnSpc>
              </a:pPr>
              <a:endParaRPr sz="800"/>
            </a:p>
          </p:txBody>
        </p:sp>
      </p:grpSp>
      <p:grpSp>
        <p:nvGrpSpPr>
          <p:cNvPr id="12" name="Group 12"/>
          <p:cNvGrpSpPr/>
          <p:nvPr/>
        </p:nvGrpSpPr>
        <p:grpSpPr>
          <a:xfrm>
            <a:off x="7536541" y="2001671"/>
            <a:ext cx="1776182" cy="3746075"/>
            <a:chOff x="0" y="0"/>
            <a:chExt cx="701701" cy="1479931"/>
          </a:xfrm>
        </p:grpSpPr>
        <p:sp>
          <p:nvSpPr>
            <p:cNvPr id="13" name="Freeform 13"/>
            <p:cNvSpPr/>
            <p:nvPr/>
          </p:nvSpPr>
          <p:spPr>
            <a:xfrm>
              <a:off x="0" y="0"/>
              <a:ext cx="701701" cy="1479931"/>
            </a:xfrm>
            <a:custGeom>
              <a:avLst/>
              <a:gdLst/>
              <a:ahLst/>
              <a:cxnLst/>
              <a:rect l="l" t="t" r="r" b="b"/>
              <a:pathLst>
                <a:path w="701701" h="1479931">
                  <a:moveTo>
                    <a:pt x="110421" y="0"/>
                  </a:moveTo>
                  <a:lnTo>
                    <a:pt x="591280" y="0"/>
                  </a:lnTo>
                  <a:cubicBezTo>
                    <a:pt x="652264" y="0"/>
                    <a:pt x="701701" y="49437"/>
                    <a:pt x="701701" y="110421"/>
                  </a:cubicBezTo>
                  <a:lnTo>
                    <a:pt x="701701" y="1369509"/>
                  </a:lnTo>
                  <a:cubicBezTo>
                    <a:pt x="701701" y="1430493"/>
                    <a:pt x="652264" y="1479931"/>
                    <a:pt x="591280" y="1479931"/>
                  </a:cubicBezTo>
                  <a:lnTo>
                    <a:pt x="110421" y="1479931"/>
                  </a:lnTo>
                  <a:cubicBezTo>
                    <a:pt x="49437" y="1479931"/>
                    <a:pt x="0" y="1430493"/>
                    <a:pt x="0" y="1369509"/>
                  </a:cubicBezTo>
                  <a:lnTo>
                    <a:pt x="0" y="110421"/>
                  </a:lnTo>
                  <a:cubicBezTo>
                    <a:pt x="0" y="49437"/>
                    <a:pt x="49437" y="0"/>
                    <a:pt x="110421" y="0"/>
                  </a:cubicBezTo>
                  <a:close/>
                </a:path>
              </a:pathLst>
            </a:custGeom>
            <a:solidFill>
              <a:srgbClr val="241A27"/>
            </a:solidFill>
          </p:spPr>
        </p:sp>
        <p:sp>
          <p:nvSpPr>
            <p:cNvPr id="14" name="TextBox 14"/>
            <p:cNvSpPr txBox="1"/>
            <p:nvPr/>
          </p:nvSpPr>
          <p:spPr>
            <a:xfrm>
              <a:off x="0" y="-38100"/>
              <a:ext cx="812800" cy="850900"/>
            </a:xfrm>
            <a:prstGeom prst="rect">
              <a:avLst/>
            </a:prstGeom>
          </p:spPr>
          <p:txBody>
            <a:bodyPr lIns="33867" tIns="33867" rIns="33867" bIns="33867" rtlCol="0" anchor="ctr"/>
            <a:lstStyle/>
            <a:p>
              <a:pPr algn="ctr">
                <a:lnSpc>
                  <a:spcPts val="1773"/>
                </a:lnSpc>
              </a:pPr>
              <a:endParaRPr sz="800"/>
            </a:p>
          </p:txBody>
        </p:sp>
      </p:grpSp>
      <p:grpSp>
        <p:nvGrpSpPr>
          <p:cNvPr id="15" name="Group 15"/>
          <p:cNvGrpSpPr>
            <a:grpSpLocks noChangeAspect="1"/>
          </p:cNvGrpSpPr>
          <p:nvPr/>
        </p:nvGrpSpPr>
        <p:grpSpPr>
          <a:xfrm>
            <a:off x="5445029" y="2271670"/>
            <a:ext cx="1301943" cy="1301938"/>
            <a:chOff x="0" y="0"/>
            <a:chExt cx="6350000" cy="6349975"/>
          </a:xfrm>
        </p:grpSpPr>
        <p:sp>
          <p:nvSpPr>
            <p:cNvPr id="16" name="Freeform 1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32503" t="-3658" r="-29877" b="-4595"/>
              </a:stretch>
            </a:blipFill>
          </p:spPr>
        </p:sp>
      </p:grpSp>
      <p:grpSp>
        <p:nvGrpSpPr>
          <p:cNvPr id="17" name="Group 17"/>
          <p:cNvGrpSpPr>
            <a:grpSpLocks noChangeAspect="1"/>
          </p:cNvGrpSpPr>
          <p:nvPr/>
        </p:nvGrpSpPr>
        <p:grpSpPr>
          <a:xfrm>
            <a:off x="10100123" y="2228683"/>
            <a:ext cx="1322729" cy="1322723"/>
            <a:chOff x="0" y="0"/>
            <a:chExt cx="6350000" cy="6349975"/>
          </a:xfrm>
        </p:grpSpPr>
        <p:sp>
          <p:nvSpPr>
            <p:cNvPr id="18" name="Freeform 1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t="-3964" b="-21035"/>
              </a:stretch>
            </a:blipFill>
          </p:spPr>
        </p:sp>
      </p:grpSp>
      <p:grpSp>
        <p:nvGrpSpPr>
          <p:cNvPr id="19" name="Group 19"/>
          <p:cNvGrpSpPr>
            <a:grpSpLocks noChangeAspect="1"/>
          </p:cNvGrpSpPr>
          <p:nvPr/>
        </p:nvGrpSpPr>
        <p:grpSpPr>
          <a:xfrm>
            <a:off x="7773661" y="2228682"/>
            <a:ext cx="1301943" cy="1301938"/>
            <a:chOff x="0" y="0"/>
            <a:chExt cx="6350000" cy="6349975"/>
          </a:xfrm>
        </p:grpSpPr>
        <p:sp>
          <p:nvSpPr>
            <p:cNvPr id="20" name="Freeform 2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24999" r="-24999"/>
              </a:stretch>
            </a:blipFill>
          </p:spPr>
        </p:sp>
      </p:grpSp>
      <p:sp>
        <p:nvSpPr>
          <p:cNvPr id="21" name="AutoShape 21"/>
          <p:cNvSpPr/>
          <p:nvPr/>
        </p:nvSpPr>
        <p:spPr>
          <a:xfrm>
            <a:off x="5676456" y="4500216"/>
            <a:ext cx="844146" cy="0"/>
          </a:xfrm>
          <a:prstGeom prst="line">
            <a:avLst/>
          </a:prstGeom>
          <a:ln w="9525" cap="flat">
            <a:solidFill>
              <a:srgbClr val="A1CFCF"/>
            </a:solidFill>
            <a:prstDash val="solid"/>
            <a:headEnd type="none" w="sm" len="sm"/>
            <a:tailEnd type="none" w="sm" len="sm"/>
          </a:ln>
        </p:spPr>
      </p:sp>
      <p:sp>
        <p:nvSpPr>
          <p:cNvPr id="22" name="AutoShape 22"/>
          <p:cNvSpPr/>
          <p:nvPr/>
        </p:nvSpPr>
        <p:spPr>
          <a:xfrm>
            <a:off x="8002757" y="4512556"/>
            <a:ext cx="844146" cy="0"/>
          </a:xfrm>
          <a:prstGeom prst="line">
            <a:avLst/>
          </a:prstGeom>
          <a:ln w="9525" cap="flat">
            <a:solidFill>
              <a:srgbClr val="A1CFCF"/>
            </a:solidFill>
            <a:prstDash val="solid"/>
            <a:headEnd type="none" w="sm" len="sm"/>
            <a:tailEnd type="none" w="sm" len="sm"/>
          </a:ln>
        </p:spPr>
      </p:sp>
      <p:sp>
        <p:nvSpPr>
          <p:cNvPr id="23" name="AutoShape 23"/>
          <p:cNvSpPr/>
          <p:nvPr/>
        </p:nvSpPr>
        <p:spPr>
          <a:xfrm>
            <a:off x="10339414" y="4512556"/>
            <a:ext cx="844146" cy="0"/>
          </a:xfrm>
          <a:prstGeom prst="line">
            <a:avLst/>
          </a:prstGeom>
          <a:ln w="9525" cap="flat">
            <a:solidFill>
              <a:srgbClr val="A1CFCF"/>
            </a:solidFill>
            <a:prstDash val="solid"/>
            <a:headEnd type="none" w="sm" len="sm"/>
            <a:tailEnd type="none" w="sm" len="sm"/>
          </a:ln>
        </p:spPr>
      </p:sp>
      <p:sp>
        <p:nvSpPr>
          <p:cNvPr id="24" name="Freeform 24"/>
          <p:cNvSpPr/>
          <p:nvPr/>
        </p:nvSpPr>
        <p:spPr>
          <a:xfrm>
            <a:off x="2516920" y="-202878"/>
            <a:ext cx="918232" cy="1069266"/>
          </a:xfrm>
          <a:custGeom>
            <a:avLst/>
            <a:gdLst/>
            <a:ahLst/>
            <a:cxnLst/>
            <a:rect l="l" t="t" r="r" b="b"/>
            <a:pathLst>
              <a:path w="1377348" h="1603899">
                <a:moveTo>
                  <a:pt x="0" y="0"/>
                </a:moveTo>
                <a:lnTo>
                  <a:pt x="1377348" y="0"/>
                </a:lnTo>
                <a:lnTo>
                  <a:pt x="1377348" y="1603899"/>
                </a:lnTo>
                <a:lnTo>
                  <a:pt x="0" y="1603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5" name="Freeform 25"/>
          <p:cNvSpPr/>
          <p:nvPr/>
        </p:nvSpPr>
        <p:spPr>
          <a:xfrm>
            <a:off x="9065884" y="6323368"/>
            <a:ext cx="918232" cy="1069266"/>
          </a:xfrm>
          <a:custGeom>
            <a:avLst/>
            <a:gdLst/>
            <a:ahLst/>
            <a:cxnLst/>
            <a:rect l="l" t="t" r="r" b="b"/>
            <a:pathLst>
              <a:path w="1377348" h="1603899">
                <a:moveTo>
                  <a:pt x="0" y="0"/>
                </a:moveTo>
                <a:lnTo>
                  <a:pt x="1377348" y="0"/>
                </a:lnTo>
                <a:lnTo>
                  <a:pt x="1377348" y="1603898"/>
                </a:lnTo>
                <a:lnTo>
                  <a:pt x="0" y="16038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7" name="Freeform 27"/>
          <p:cNvSpPr/>
          <p:nvPr/>
        </p:nvSpPr>
        <p:spPr>
          <a:xfrm>
            <a:off x="1295400" y="5685825"/>
            <a:ext cx="2743200" cy="1556766"/>
          </a:xfrm>
          <a:custGeom>
            <a:avLst/>
            <a:gdLst/>
            <a:ahLst/>
            <a:cxnLst/>
            <a:rect l="l" t="t" r="r" b="b"/>
            <a:pathLst>
              <a:path w="4114800" h="2335149">
                <a:moveTo>
                  <a:pt x="0" y="0"/>
                </a:moveTo>
                <a:lnTo>
                  <a:pt x="4114800" y="0"/>
                </a:lnTo>
                <a:lnTo>
                  <a:pt x="4114800" y="2335149"/>
                </a:lnTo>
                <a:lnTo>
                  <a:pt x="0" y="23351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8" name="Freeform 28"/>
          <p:cNvSpPr/>
          <p:nvPr/>
        </p:nvSpPr>
        <p:spPr>
          <a:xfrm>
            <a:off x="5532711" y="6381751"/>
            <a:ext cx="1126579" cy="298543"/>
          </a:xfrm>
          <a:custGeom>
            <a:avLst/>
            <a:gdLst/>
            <a:ahLst/>
            <a:cxnLst/>
            <a:rect l="l" t="t" r="r" b="b"/>
            <a:pathLst>
              <a:path w="1689868" h="447815">
                <a:moveTo>
                  <a:pt x="0" y="0"/>
                </a:moveTo>
                <a:lnTo>
                  <a:pt x="1689868" y="0"/>
                </a:lnTo>
                <a:lnTo>
                  <a:pt x="1689868" y="447815"/>
                </a:lnTo>
                <a:lnTo>
                  <a:pt x="0" y="4478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9" name="Freeform 29"/>
          <p:cNvSpPr/>
          <p:nvPr/>
        </p:nvSpPr>
        <p:spPr>
          <a:xfrm>
            <a:off x="902001" y="2001671"/>
            <a:ext cx="1993599" cy="1993599"/>
          </a:xfrm>
          <a:custGeom>
            <a:avLst/>
            <a:gdLst/>
            <a:ahLst/>
            <a:cxnLst/>
            <a:rect l="l" t="t" r="r" b="b"/>
            <a:pathLst>
              <a:path w="2990398" h="2990398">
                <a:moveTo>
                  <a:pt x="0" y="0"/>
                </a:moveTo>
                <a:lnTo>
                  <a:pt x="2990398" y="0"/>
                </a:lnTo>
                <a:lnTo>
                  <a:pt x="2990398" y="2990398"/>
                </a:lnTo>
                <a:lnTo>
                  <a:pt x="0" y="2990398"/>
                </a:lnTo>
                <a:lnTo>
                  <a:pt x="0" y="0"/>
                </a:lnTo>
                <a:close/>
              </a:path>
            </a:pathLst>
          </a:custGeom>
          <a:blipFill>
            <a:blip r:embed="rId14">
              <a:alphaModFix amt="18000"/>
              <a:extLst>
                <a:ext uri="{96DAC541-7B7A-43D3-8B79-37D633B846F1}">
                  <asvg:svgBlip xmlns:asvg="http://schemas.microsoft.com/office/drawing/2016/SVG/main" r:embed="rId15"/>
                </a:ext>
              </a:extLst>
            </a:blip>
            <a:stretch>
              <a:fillRect/>
            </a:stretch>
          </a:blipFill>
        </p:spPr>
      </p:sp>
      <p:sp>
        <p:nvSpPr>
          <p:cNvPr id="30" name="TextBox 30"/>
          <p:cNvSpPr txBox="1"/>
          <p:nvPr/>
        </p:nvSpPr>
        <p:spPr>
          <a:xfrm>
            <a:off x="2512696" y="72228"/>
            <a:ext cx="7540418" cy="1215717"/>
          </a:xfrm>
          <a:prstGeom prst="rect">
            <a:avLst/>
          </a:prstGeom>
        </p:spPr>
        <p:txBody>
          <a:bodyPr wrap="square" lIns="0" tIns="0" rIns="0" bIns="0" rtlCol="0" anchor="t">
            <a:spAutoFit/>
          </a:bodyPr>
          <a:lstStyle/>
          <a:p>
            <a:pPr algn="ctr">
              <a:lnSpc>
                <a:spcPts val="9960"/>
              </a:lnSpc>
            </a:pPr>
            <a:r>
              <a:rPr lang="en-US" sz="7500" dirty="0">
                <a:solidFill>
                  <a:srgbClr val="A1CFCF"/>
                </a:solidFill>
                <a:latin typeface="Big Shoulders Display Bold"/>
              </a:rPr>
              <a:t>MEET OUR</a:t>
            </a:r>
          </a:p>
        </p:txBody>
      </p:sp>
      <p:sp>
        <p:nvSpPr>
          <p:cNvPr id="31" name="TextBox 31"/>
          <p:cNvSpPr txBox="1"/>
          <p:nvPr/>
        </p:nvSpPr>
        <p:spPr>
          <a:xfrm>
            <a:off x="3846942" y="5898900"/>
            <a:ext cx="4498116" cy="260392"/>
          </a:xfrm>
          <a:prstGeom prst="rect">
            <a:avLst/>
          </a:prstGeom>
        </p:spPr>
        <p:txBody>
          <a:bodyPr lIns="0" tIns="0" rIns="0" bIns="0" rtlCol="0" anchor="t">
            <a:spAutoFit/>
          </a:bodyPr>
          <a:lstStyle/>
          <a:p>
            <a:pPr algn="ctr">
              <a:lnSpc>
                <a:spcPts val="2009"/>
              </a:lnSpc>
            </a:pPr>
            <a:r>
              <a:rPr lang="en-US" sz="2009" spc="623">
                <a:solidFill>
                  <a:srgbClr val="A1CFCF"/>
                </a:solidFill>
                <a:latin typeface="Big Shoulders Display Bold"/>
              </a:rPr>
              <a:t>@NPQIC.ORG</a:t>
            </a:r>
          </a:p>
        </p:txBody>
      </p:sp>
      <p:sp>
        <p:nvSpPr>
          <p:cNvPr id="32" name="TextBox 32"/>
          <p:cNvSpPr txBox="1"/>
          <p:nvPr/>
        </p:nvSpPr>
        <p:spPr>
          <a:xfrm>
            <a:off x="5290262" y="3728086"/>
            <a:ext cx="1611478" cy="208583"/>
          </a:xfrm>
          <a:prstGeom prst="rect">
            <a:avLst/>
          </a:prstGeom>
        </p:spPr>
        <p:txBody>
          <a:bodyPr lIns="0" tIns="0" rIns="0" bIns="0" rtlCol="0" anchor="t">
            <a:spAutoFit/>
          </a:bodyPr>
          <a:lstStyle/>
          <a:p>
            <a:pPr algn="ctr">
              <a:lnSpc>
                <a:spcPts val="1616"/>
              </a:lnSpc>
            </a:pPr>
            <a:r>
              <a:rPr lang="en-US" sz="1616" spc="8">
                <a:solidFill>
                  <a:srgbClr val="A1CFCF"/>
                </a:solidFill>
                <a:latin typeface="Big Shoulders Display Bold"/>
              </a:rPr>
              <a:t>SYDNIE CARRAHER</a:t>
            </a:r>
          </a:p>
        </p:txBody>
      </p:sp>
      <p:sp>
        <p:nvSpPr>
          <p:cNvPr id="33" name="TextBox 33"/>
          <p:cNvSpPr txBox="1"/>
          <p:nvPr/>
        </p:nvSpPr>
        <p:spPr>
          <a:xfrm>
            <a:off x="5292791" y="4649441"/>
            <a:ext cx="1611478" cy="359073"/>
          </a:xfrm>
          <a:prstGeom prst="rect">
            <a:avLst/>
          </a:prstGeom>
        </p:spPr>
        <p:txBody>
          <a:bodyPr lIns="0" tIns="0" rIns="0" bIns="0" rtlCol="0" anchor="t">
            <a:spAutoFit/>
          </a:bodyPr>
          <a:lstStyle/>
          <a:p>
            <a:pPr algn="ctr">
              <a:lnSpc>
                <a:spcPts val="1416"/>
              </a:lnSpc>
            </a:pPr>
            <a:r>
              <a:rPr lang="en-US" sz="1416" spc="7">
                <a:solidFill>
                  <a:srgbClr val="A1CFCF"/>
                </a:solidFill>
                <a:latin typeface="Lato"/>
              </a:rPr>
              <a:t>Program Administrator</a:t>
            </a:r>
          </a:p>
        </p:txBody>
      </p:sp>
      <p:sp>
        <p:nvSpPr>
          <p:cNvPr id="34" name="TextBox 34"/>
          <p:cNvSpPr txBox="1"/>
          <p:nvPr/>
        </p:nvSpPr>
        <p:spPr>
          <a:xfrm>
            <a:off x="7619091" y="3751493"/>
            <a:ext cx="1611478" cy="208583"/>
          </a:xfrm>
          <a:prstGeom prst="rect">
            <a:avLst/>
          </a:prstGeom>
        </p:spPr>
        <p:txBody>
          <a:bodyPr lIns="0" tIns="0" rIns="0" bIns="0" rtlCol="0" anchor="t">
            <a:spAutoFit/>
          </a:bodyPr>
          <a:lstStyle/>
          <a:p>
            <a:pPr algn="ctr">
              <a:lnSpc>
                <a:spcPts val="1616"/>
              </a:lnSpc>
            </a:pPr>
            <a:r>
              <a:rPr lang="en-US" sz="1616" spc="8">
                <a:solidFill>
                  <a:srgbClr val="A1CFCF"/>
                </a:solidFill>
                <a:latin typeface="Big Shoulders Display Bold"/>
              </a:rPr>
              <a:t>KARA FOSTER</a:t>
            </a:r>
          </a:p>
        </p:txBody>
      </p:sp>
      <p:sp>
        <p:nvSpPr>
          <p:cNvPr id="35" name="TextBox 35"/>
          <p:cNvSpPr txBox="1"/>
          <p:nvPr/>
        </p:nvSpPr>
        <p:spPr>
          <a:xfrm>
            <a:off x="7619091" y="4637374"/>
            <a:ext cx="1611478" cy="359073"/>
          </a:xfrm>
          <a:prstGeom prst="rect">
            <a:avLst/>
          </a:prstGeom>
        </p:spPr>
        <p:txBody>
          <a:bodyPr lIns="0" tIns="0" rIns="0" bIns="0" rtlCol="0" anchor="t">
            <a:spAutoFit/>
          </a:bodyPr>
          <a:lstStyle/>
          <a:p>
            <a:pPr algn="ctr">
              <a:lnSpc>
                <a:spcPts val="1416"/>
              </a:lnSpc>
            </a:pPr>
            <a:r>
              <a:rPr lang="en-US" sz="1416" spc="7">
                <a:solidFill>
                  <a:srgbClr val="A1CFCF"/>
                </a:solidFill>
                <a:latin typeface="Lato"/>
              </a:rPr>
              <a:t>Project </a:t>
            </a:r>
          </a:p>
          <a:p>
            <a:pPr algn="ctr">
              <a:lnSpc>
                <a:spcPts val="1416"/>
              </a:lnSpc>
            </a:pPr>
            <a:r>
              <a:rPr lang="en-US" sz="1416" spc="7">
                <a:solidFill>
                  <a:srgbClr val="A1CFCF"/>
                </a:solidFill>
                <a:latin typeface="Lato"/>
              </a:rPr>
              <a:t>Coordinator</a:t>
            </a:r>
          </a:p>
        </p:txBody>
      </p:sp>
      <p:sp>
        <p:nvSpPr>
          <p:cNvPr id="36" name="TextBox 36"/>
          <p:cNvSpPr txBox="1"/>
          <p:nvPr/>
        </p:nvSpPr>
        <p:spPr>
          <a:xfrm>
            <a:off x="9984116" y="3729057"/>
            <a:ext cx="1611478" cy="208583"/>
          </a:xfrm>
          <a:prstGeom prst="rect">
            <a:avLst/>
          </a:prstGeom>
        </p:spPr>
        <p:txBody>
          <a:bodyPr lIns="0" tIns="0" rIns="0" bIns="0" rtlCol="0" anchor="t">
            <a:spAutoFit/>
          </a:bodyPr>
          <a:lstStyle/>
          <a:p>
            <a:pPr algn="ctr">
              <a:lnSpc>
                <a:spcPts val="1616"/>
              </a:lnSpc>
            </a:pPr>
            <a:r>
              <a:rPr lang="en-US" sz="1616" spc="8">
                <a:solidFill>
                  <a:srgbClr val="A1CFCF"/>
                </a:solidFill>
                <a:latin typeface="Big Shoulders Display Bold"/>
              </a:rPr>
              <a:t>CHELSEY KENNEDY</a:t>
            </a:r>
          </a:p>
        </p:txBody>
      </p:sp>
      <p:sp>
        <p:nvSpPr>
          <p:cNvPr id="37" name="TextBox 37"/>
          <p:cNvSpPr txBox="1"/>
          <p:nvPr/>
        </p:nvSpPr>
        <p:spPr>
          <a:xfrm>
            <a:off x="9947525" y="4637374"/>
            <a:ext cx="1611478" cy="359073"/>
          </a:xfrm>
          <a:prstGeom prst="rect">
            <a:avLst/>
          </a:prstGeom>
        </p:spPr>
        <p:txBody>
          <a:bodyPr lIns="0" tIns="0" rIns="0" bIns="0" rtlCol="0" anchor="t">
            <a:spAutoFit/>
          </a:bodyPr>
          <a:lstStyle/>
          <a:p>
            <a:pPr algn="ctr">
              <a:lnSpc>
                <a:spcPts val="1416"/>
              </a:lnSpc>
            </a:pPr>
            <a:r>
              <a:rPr lang="en-US" sz="1416" spc="7">
                <a:solidFill>
                  <a:srgbClr val="A1CFCF"/>
                </a:solidFill>
                <a:latin typeface="Lato"/>
              </a:rPr>
              <a:t>Project </a:t>
            </a:r>
          </a:p>
          <a:p>
            <a:pPr algn="ctr">
              <a:lnSpc>
                <a:spcPts val="1416"/>
              </a:lnSpc>
            </a:pPr>
            <a:r>
              <a:rPr lang="en-US" sz="1416" spc="7">
                <a:solidFill>
                  <a:srgbClr val="A1CFCF"/>
                </a:solidFill>
                <a:latin typeface="Lato"/>
              </a:rPr>
              <a:t>Coordinator</a:t>
            </a:r>
          </a:p>
        </p:txBody>
      </p:sp>
      <p:sp>
        <p:nvSpPr>
          <p:cNvPr id="38" name="TextBox 38"/>
          <p:cNvSpPr txBox="1"/>
          <p:nvPr/>
        </p:nvSpPr>
        <p:spPr>
          <a:xfrm>
            <a:off x="2745317" y="334650"/>
            <a:ext cx="7590952" cy="1670073"/>
          </a:xfrm>
          <a:prstGeom prst="rect">
            <a:avLst/>
          </a:prstGeom>
        </p:spPr>
        <p:txBody>
          <a:bodyPr wrap="square" lIns="0" tIns="0" rIns="0" bIns="0" rtlCol="0" anchor="t">
            <a:spAutoFit/>
          </a:bodyPr>
          <a:lstStyle/>
          <a:p>
            <a:pPr algn="ctr">
              <a:lnSpc>
                <a:spcPts val="14855"/>
              </a:lnSpc>
            </a:pPr>
            <a:r>
              <a:rPr lang="en-US" sz="7000" b="1" i="1" dirty="0">
                <a:solidFill>
                  <a:srgbClr val="BCEBEB"/>
                </a:solidFill>
                <a:latin typeface="Moontime Bold"/>
              </a:rPr>
              <a:t>Team</a:t>
            </a:r>
          </a:p>
        </p:txBody>
      </p:sp>
      <p:sp>
        <p:nvSpPr>
          <p:cNvPr id="39" name="TextBox 39"/>
          <p:cNvSpPr txBox="1"/>
          <p:nvPr/>
        </p:nvSpPr>
        <p:spPr>
          <a:xfrm>
            <a:off x="5290262" y="4072822"/>
            <a:ext cx="1611478" cy="179536"/>
          </a:xfrm>
          <a:prstGeom prst="rect">
            <a:avLst/>
          </a:prstGeom>
        </p:spPr>
        <p:txBody>
          <a:bodyPr lIns="0" tIns="0" rIns="0" bIns="0" rtlCol="0" anchor="t">
            <a:spAutoFit/>
          </a:bodyPr>
          <a:lstStyle/>
          <a:p>
            <a:pPr algn="ctr">
              <a:lnSpc>
                <a:spcPts val="1416"/>
              </a:lnSpc>
            </a:pPr>
            <a:r>
              <a:rPr lang="en-US" sz="1416" spc="7">
                <a:solidFill>
                  <a:srgbClr val="A1CFCF"/>
                </a:solidFill>
                <a:latin typeface="Lato"/>
              </a:rPr>
              <a:t>DNP, NNP-BC</a:t>
            </a:r>
          </a:p>
        </p:txBody>
      </p:sp>
      <p:sp>
        <p:nvSpPr>
          <p:cNvPr id="40" name="TextBox 40"/>
          <p:cNvSpPr txBox="1"/>
          <p:nvPr/>
        </p:nvSpPr>
        <p:spPr>
          <a:xfrm>
            <a:off x="7618894" y="4050009"/>
            <a:ext cx="1611478" cy="179536"/>
          </a:xfrm>
          <a:prstGeom prst="rect">
            <a:avLst/>
          </a:prstGeom>
        </p:spPr>
        <p:txBody>
          <a:bodyPr lIns="0" tIns="0" rIns="0" bIns="0" rtlCol="0" anchor="t">
            <a:spAutoFit/>
          </a:bodyPr>
          <a:lstStyle/>
          <a:p>
            <a:pPr algn="ctr">
              <a:lnSpc>
                <a:spcPts val="1416"/>
              </a:lnSpc>
            </a:pPr>
            <a:r>
              <a:rPr lang="en-US" sz="1416" spc="7">
                <a:solidFill>
                  <a:srgbClr val="A1CFCF"/>
                </a:solidFill>
                <a:latin typeface="Lato"/>
              </a:rPr>
              <a:t>MPH</a:t>
            </a:r>
          </a:p>
        </p:txBody>
      </p:sp>
      <p:sp>
        <p:nvSpPr>
          <p:cNvPr id="41" name="TextBox 41"/>
          <p:cNvSpPr txBox="1"/>
          <p:nvPr/>
        </p:nvSpPr>
        <p:spPr>
          <a:xfrm>
            <a:off x="9947525" y="4068000"/>
            <a:ext cx="1611478" cy="359073"/>
          </a:xfrm>
          <a:prstGeom prst="rect">
            <a:avLst/>
          </a:prstGeom>
        </p:spPr>
        <p:txBody>
          <a:bodyPr lIns="0" tIns="0" rIns="0" bIns="0" rtlCol="0" anchor="t">
            <a:spAutoFit/>
          </a:bodyPr>
          <a:lstStyle/>
          <a:p>
            <a:pPr algn="ctr">
              <a:lnSpc>
                <a:spcPts val="1416"/>
              </a:lnSpc>
            </a:pPr>
            <a:r>
              <a:rPr lang="en-US" sz="1416" spc="7">
                <a:solidFill>
                  <a:srgbClr val="A1CFCF"/>
                </a:solidFill>
                <a:latin typeface="Lato"/>
              </a:rPr>
              <a:t>DNP, WHNP-BC, IBCLC</a:t>
            </a:r>
          </a:p>
        </p:txBody>
      </p:sp>
      <p:grpSp>
        <p:nvGrpSpPr>
          <p:cNvPr id="42" name="Group 42"/>
          <p:cNvGrpSpPr/>
          <p:nvPr/>
        </p:nvGrpSpPr>
        <p:grpSpPr>
          <a:xfrm>
            <a:off x="2879278" y="2011985"/>
            <a:ext cx="1776182" cy="3746075"/>
            <a:chOff x="0" y="0"/>
            <a:chExt cx="701701" cy="1479931"/>
          </a:xfrm>
        </p:grpSpPr>
        <p:sp>
          <p:nvSpPr>
            <p:cNvPr id="43" name="Freeform 43"/>
            <p:cNvSpPr/>
            <p:nvPr/>
          </p:nvSpPr>
          <p:spPr>
            <a:xfrm>
              <a:off x="0" y="0"/>
              <a:ext cx="701701" cy="1479931"/>
            </a:xfrm>
            <a:custGeom>
              <a:avLst/>
              <a:gdLst/>
              <a:ahLst/>
              <a:cxnLst/>
              <a:rect l="l" t="t" r="r" b="b"/>
              <a:pathLst>
                <a:path w="701701" h="1479931">
                  <a:moveTo>
                    <a:pt x="110421" y="0"/>
                  </a:moveTo>
                  <a:lnTo>
                    <a:pt x="591280" y="0"/>
                  </a:lnTo>
                  <a:cubicBezTo>
                    <a:pt x="652264" y="0"/>
                    <a:pt x="701701" y="49437"/>
                    <a:pt x="701701" y="110421"/>
                  </a:cubicBezTo>
                  <a:lnTo>
                    <a:pt x="701701" y="1369509"/>
                  </a:lnTo>
                  <a:cubicBezTo>
                    <a:pt x="701701" y="1430493"/>
                    <a:pt x="652264" y="1479931"/>
                    <a:pt x="591280" y="1479931"/>
                  </a:cubicBezTo>
                  <a:lnTo>
                    <a:pt x="110421" y="1479931"/>
                  </a:lnTo>
                  <a:cubicBezTo>
                    <a:pt x="49437" y="1479931"/>
                    <a:pt x="0" y="1430493"/>
                    <a:pt x="0" y="1369509"/>
                  </a:cubicBezTo>
                  <a:lnTo>
                    <a:pt x="0" y="110421"/>
                  </a:lnTo>
                  <a:cubicBezTo>
                    <a:pt x="0" y="49437"/>
                    <a:pt x="49437" y="0"/>
                    <a:pt x="110421" y="0"/>
                  </a:cubicBezTo>
                  <a:close/>
                </a:path>
              </a:pathLst>
            </a:custGeom>
            <a:solidFill>
              <a:srgbClr val="241A27"/>
            </a:solidFill>
          </p:spPr>
        </p:sp>
        <p:sp>
          <p:nvSpPr>
            <p:cNvPr id="44" name="TextBox 44"/>
            <p:cNvSpPr txBox="1"/>
            <p:nvPr/>
          </p:nvSpPr>
          <p:spPr>
            <a:xfrm>
              <a:off x="0" y="-38100"/>
              <a:ext cx="812800" cy="850900"/>
            </a:xfrm>
            <a:prstGeom prst="rect">
              <a:avLst/>
            </a:prstGeom>
          </p:spPr>
          <p:txBody>
            <a:bodyPr lIns="33867" tIns="33867" rIns="33867" bIns="33867" rtlCol="0" anchor="ctr"/>
            <a:lstStyle/>
            <a:p>
              <a:pPr algn="ctr">
                <a:lnSpc>
                  <a:spcPts val="1773"/>
                </a:lnSpc>
              </a:pPr>
              <a:endParaRPr sz="800"/>
            </a:p>
          </p:txBody>
        </p:sp>
      </p:grpSp>
      <p:grpSp>
        <p:nvGrpSpPr>
          <p:cNvPr id="45" name="Group 45"/>
          <p:cNvGrpSpPr/>
          <p:nvPr/>
        </p:nvGrpSpPr>
        <p:grpSpPr>
          <a:xfrm>
            <a:off x="550646" y="2030922"/>
            <a:ext cx="1776182" cy="3746075"/>
            <a:chOff x="0" y="0"/>
            <a:chExt cx="701701" cy="1479931"/>
          </a:xfrm>
        </p:grpSpPr>
        <p:sp>
          <p:nvSpPr>
            <p:cNvPr id="46" name="Freeform 46"/>
            <p:cNvSpPr/>
            <p:nvPr/>
          </p:nvSpPr>
          <p:spPr>
            <a:xfrm>
              <a:off x="0" y="0"/>
              <a:ext cx="701701" cy="1479931"/>
            </a:xfrm>
            <a:custGeom>
              <a:avLst/>
              <a:gdLst/>
              <a:ahLst/>
              <a:cxnLst/>
              <a:rect l="l" t="t" r="r" b="b"/>
              <a:pathLst>
                <a:path w="701701" h="1479931">
                  <a:moveTo>
                    <a:pt x="110421" y="0"/>
                  </a:moveTo>
                  <a:lnTo>
                    <a:pt x="591280" y="0"/>
                  </a:lnTo>
                  <a:cubicBezTo>
                    <a:pt x="652264" y="0"/>
                    <a:pt x="701701" y="49437"/>
                    <a:pt x="701701" y="110421"/>
                  </a:cubicBezTo>
                  <a:lnTo>
                    <a:pt x="701701" y="1369509"/>
                  </a:lnTo>
                  <a:cubicBezTo>
                    <a:pt x="701701" y="1430493"/>
                    <a:pt x="652264" y="1479931"/>
                    <a:pt x="591280" y="1479931"/>
                  </a:cubicBezTo>
                  <a:lnTo>
                    <a:pt x="110421" y="1479931"/>
                  </a:lnTo>
                  <a:cubicBezTo>
                    <a:pt x="49437" y="1479931"/>
                    <a:pt x="0" y="1430493"/>
                    <a:pt x="0" y="1369509"/>
                  </a:cubicBezTo>
                  <a:lnTo>
                    <a:pt x="0" y="110421"/>
                  </a:lnTo>
                  <a:cubicBezTo>
                    <a:pt x="0" y="49437"/>
                    <a:pt x="49437" y="0"/>
                    <a:pt x="110421" y="0"/>
                  </a:cubicBezTo>
                  <a:close/>
                </a:path>
              </a:pathLst>
            </a:custGeom>
            <a:solidFill>
              <a:srgbClr val="241A27"/>
            </a:solidFill>
          </p:spPr>
        </p:sp>
        <p:sp>
          <p:nvSpPr>
            <p:cNvPr id="47" name="TextBox 47"/>
            <p:cNvSpPr txBox="1"/>
            <p:nvPr/>
          </p:nvSpPr>
          <p:spPr>
            <a:xfrm>
              <a:off x="0" y="-38100"/>
              <a:ext cx="812800" cy="850900"/>
            </a:xfrm>
            <a:prstGeom prst="rect">
              <a:avLst/>
            </a:prstGeom>
          </p:spPr>
          <p:txBody>
            <a:bodyPr lIns="33867" tIns="33867" rIns="33867" bIns="33867" rtlCol="0" anchor="ctr"/>
            <a:lstStyle/>
            <a:p>
              <a:pPr algn="ctr">
                <a:lnSpc>
                  <a:spcPts val="1773"/>
                </a:lnSpc>
              </a:pPr>
              <a:endParaRPr sz="800"/>
            </a:p>
          </p:txBody>
        </p:sp>
      </p:grpSp>
      <p:grpSp>
        <p:nvGrpSpPr>
          <p:cNvPr id="48" name="Group 48"/>
          <p:cNvGrpSpPr>
            <a:grpSpLocks noChangeAspect="1"/>
          </p:cNvGrpSpPr>
          <p:nvPr/>
        </p:nvGrpSpPr>
        <p:grpSpPr>
          <a:xfrm>
            <a:off x="3116397" y="2285994"/>
            <a:ext cx="1301943" cy="1301938"/>
            <a:chOff x="0" y="0"/>
            <a:chExt cx="6350000" cy="6349975"/>
          </a:xfrm>
        </p:grpSpPr>
        <p:sp>
          <p:nvSpPr>
            <p:cNvPr id="49" name="Freeform 4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6"/>
              <a:stretch>
                <a:fillRect l="-1208" t="-2416" b="-39275"/>
              </a:stretch>
            </a:blipFill>
          </p:spPr>
        </p:sp>
      </p:grpSp>
      <p:grpSp>
        <p:nvGrpSpPr>
          <p:cNvPr id="50" name="Group 50"/>
          <p:cNvGrpSpPr>
            <a:grpSpLocks noChangeAspect="1"/>
          </p:cNvGrpSpPr>
          <p:nvPr/>
        </p:nvGrpSpPr>
        <p:grpSpPr>
          <a:xfrm>
            <a:off x="787765" y="2285994"/>
            <a:ext cx="1301943" cy="1301938"/>
            <a:chOff x="0" y="0"/>
            <a:chExt cx="6350000" cy="6349975"/>
          </a:xfrm>
        </p:grpSpPr>
        <p:sp>
          <p:nvSpPr>
            <p:cNvPr id="51" name="Freeform 5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7"/>
              <a:stretch>
                <a:fillRect l="-24999" r="-24999"/>
              </a:stretch>
            </a:blipFill>
          </p:spPr>
        </p:sp>
      </p:grpSp>
      <p:sp>
        <p:nvSpPr>
          <p:cNvPr id="52" name="TextBox 52"/>
          <p:cNvSpPr txBox="1"/>
          <p:nvPr/>
        </p:nvSpPr>
        <p:spPr>
          <a:xfrm>
            <a:off x="2961432" y="3721736"/>
            <a:ext cx="1611478" cy="389081"/>
          </a:xfrm>
          <a:prstGeom prst="rect">
            <a:avLst/>
          </a:prstGeom>
        </p:spPr>
        <p:txBody>
          <a:bodyPr lIns="0" tIns="0" rIns="0" bIns="0" rtlCol="0" anchor="t">
            <a:spAutoFit/>
          </a:bodyPr>
          <a:lstStyle/>
          <a:p>
            <a:pPr algn="ctr">
              <a:lnSpc>
                <a:spcPts val="1549"/>
              </a:lnSpc>
            </a:pPr>
            <a:r>
              <a:rPr lang="en-US" sz="1549" spc="7">
                <a:solidFill>
                  <a:srgbClr val="A1CFCF"/>
                </a:solidFill>
                <a:latin typeface="Big Shoulders Display Bold"/>
              </a:rPr>
              <a:t>DR. ROBERT BONEBRAKE</a:t>
            </a:r>
          </a:p>
        </p:txBody>
      </p:sp>
      <p:sp>
        <p:nvSpPr>
          <p:cNvPr id="53" name="TextBox 53"/>
          <p:cNvSpPr txBox="1"/>
          <p:nvPr/>
        </p:nvSpPr>
        <p:spPr>
          <a:xfrm>
            <a:off x="550646" y="3745143"/>
            <a:ext cx="1825889" cy="386837"/>
          </a:xfrm>
          <a:prstGeom prst="rect">
            <a:avLst/>
          </a:prstGeom>
        </p:spPr>
        <p:txBody>
          <a:bodyPr lIns="0" tIns="0" rIns="0" bIns="0" rtlCol="0" anchor="t">
            <a:spAutoFit/>
          </a:bodyPr>
          <a:lstStyle/>
          <a:p>
            <a:pPr algn="ctr">
              <a:lnSpc>
                <a:spcPts val="1483"/>
              </a:lnSpc>
            </a:pPr>
            <a:r>
              <a:rPr lang="en-US" sz="1483" spc="7">
                <a:solidFill>
                  <a:srgbClr val="A1CFCF"/>
                </a:solidFill>
                <a:latin typeface="Big Shoulders Display Bold"/>
              </a:rPr>
              <a:t>DR. ANN ANDERSON BERRY</a:t>
            </a:r>
          </a:p>
        </p:txBody>
      </p:sp>
      <p:sp>
        <p:nvSpPr>
          <p:cNvPr id="54" name="TextBox 54"/>
          <p:cNvSpPr txBox="1"/>
          <p:nvPr/>
        </p:nvSpPr>
        <p:spPr>
          <a:xfrm>
            <a:off x="2976036" y="4092997"/>
            <a:ext cx="1611478" cy="179536"/>
          </a:xfrm>
          <a:prstGeom prst="rect">
            <a:avLst/>
          </a:prstGeom>
        </p:spPr>
        <p:txBody>
          <a:bodyPr lIns="0" tIns="0" rIns="0" bIns="0" rtlCol="0" anchor="t">
            <a:spAutoFit/>
          </a:bodyPr>
          <a:lstStyle/>
          <a:p>
            <a:pPr algn="ctr">
              <a:lnSpc>
                <a:spcPts val="1416"/>
              </a:lnSpc>
            </a:pPr>
            <a:r>
              <a:rPr lang="en-US" sz="1416" spc="7">
                <a:solidFill>
                  <a:srgbClr val="A1CFCF"/>
                </a:solidFill>
                <a:latin typeface="Lato"/>
              </a:rPr>
              <a:t>MD, FACOG</a:t>
            </a:r>
          </a:p>
        </p:txBody>
      </p:sp>
      <p:sp>
        <p:nvSpPr>
          <p:cNvPr id="55" name="TextBox 55"/>
          <p:cNvSpPr txBox="1"/>
          <p:nvPr/>
        </p:nvSpPr>
        <p:spPr>
          <a:xfrm>
            <a:off x="661811" y="4113172"/>
            <a:ext cx="1611478" cy="179536"/>
          </a:xfrm>
          <a:prstGeom prst="rect">
            <a:avLst/>
          </a:prstGeom>
        </p:spPr>
        <p:txBody>
          <a:bodyPr lIns="0" tIns="0" rIns="0" bIns="0" rtlCol="0" anchor="t">
            <a:spAutoFit/>
          </a:bodyPr>
          <a:lstStyle/>
          <a:p>
            <a:pPr algn="ctr">
              <a:lnSpc>
                <a:spcPts val="1416"/>
              </a:lnSpc>
            </a:pPr>
            <a:r>
              <a:rPr lang="en-US" sz="1416" spc="7">
                <a:solidFill>
                  <a:srgbClr val="A1CFCF"/>
                </a:solidFill>
                <a:latin typeface="Lato"/>
              </a:rPr>
              <a:t>MD, PhD, FAAP</a:t>
            </a:r>
          </a:p>
        </p:txBody>
      </p:sp>
      <p:sp>
        <p:nvSpPr>
          <p:cNvPr id="56" name="AutoShape 56"/>
          <p:cNvSpPr/>
          <p:nvPr/>
        </p:nvSpPr>
        <p:spPr>
          <a:xfrm>
            <a:off x="3359702" y="4518906"/>
            <a:ext cx="844146" cy="0"/>
          </a:xfrm>
          <a:prstGeom prst="line">
            <a:avLst/>
          </a:prstGeom>
          <a:ln w="9525" cap="flat">
            <a:solidFill>
              <a:srgbClr val="A1CFCF"/>
            </a:solidFill>
            <a:prstDash val="solid"/>
            <a:headEnd type="none" w="sm" len="sm"/>
            <a:tailEnd type="none" w="sm" len="sm"/>
          </a:ln>
        </p:spPr>
      </p:sp>
      <p:sp>
        <p:nvSpPr>
          <p:cNvPr id="57" name="TextBox 57"/>
          <p:cNvSpPr txBox="1"/>
          <p:nvPr/>
        </p:nvSpPr>
        <p:spPr>
          <a:xfrm>
            <a:off x="2961432" y="4637374"/>
            <a:ext cx="1611478" cy="538609"/>
          </a:xfrm>
          <a:prstGeom prst="rect">
            <a:avLst/>
          </a:prstGeom>
        </p:spPr>
        <p:txBody>
          <a:bodyPr lIns="0" tIns="0" rIns="0" bIns="0" rtlCol="0" anchor="t">
            <a:spAutoFit/>
          </a:bodyPr>
          <a:lstStyle/>
          <a:p>
            <a:pPr algn="ctr">
              <a:lnSpc>
                <a:spcPts val="1416"/>
              </a:lnSpc>
            </a:pPr>
            <a:r>
              <a:rPr lang="en-US" sz="1416" spc="7">
                <a:solidFill>
                  <a:srgbClr val="A1CFCF"/>
                </a:solidFill>
                <a:latin typeface="Lato"/>
              </a:rPr>
              <a:t>Co-Medical Director </a:t>
            </a:r>
          </a:p>
          <a:p>
            <a:pPr algn="ctr">
              <a:lnSpc>
                <a:spcPts val="1416"/>
              </a:lnSpc>
            </a:pPr>
            <a:r>
              <a:rPr lang="en-US" sz="1416" spc="7">
                <a:solidFill>
                  <a:srgbClr val="A1CFCF"/>
                </a:solidFill>
                <a:latin typeface="Lato"/>
              </a:rPr>
              <a:t>Maternal</a:t>
            </a:r>
          </a:p>
        </p:txBody>
      </p:sp>
      <p:sp>
        <p:nvSpPr>
          <p:cNvPr id="58" name="TextBox 58"/>
          <p:cNvSpPr txBox="1"/>
          <p:nvPr/>
        </p:nvSpPr>
        <p:spPr>
          <a:xfrm>
            <a:off x="632800" y="4637374"/>
            <a:ext cx="1611478" cy="538609"/>
          </a:xfrm>
          <a:prstGeom prst="rect">
            <a:avLst/>
          </a:prstGeom>
        </p:spPr>
        <p:txBody>
          <a:bodyPr lIns="0" tIns="0" rIns="0" bIns="0" rtlCol="0" anchor="t">
            <a:spAutoFit/>
          </a:bodyPr>
          <a:lstStyle/>
          <a:p>
            <a:pPr algn="ctr">
              <a:lnSpc>
                <a:spcPts val="1416"/>
              </a:lnSpc>
            </a:pPr>
            <a:r>
              <a:rPr lang="en-US" sz="1416" spc="7">
                <a:solidFill>
                  <a:srgbClr val="A1CFCF"/>
                </a:solidFill>
                <a:latin typeface="Lato"/>
              </a:rPr>
              <a:t>Co-Medical Director</a:t>
            </a:r>
          </a:p>
          <a:p>
            <a:pPr algn="ctr">
              <a:lnSpc>
                <a:spcPts val="1416"/>
              </a:lnSpc>
            </a:pPr>
            <a:r>
              <a:rPr lang="en-US" sz="1416" spc="7">
                <a:solidFill>
                  <a:srgbClr val="A1CFCF"/>
                </a:solidFill>
                <a:latin typeface="Lato"/>
              </a:rPr>
              <a:t>Neonatal</a:t>
            </a:r>
          </a:p>
        </p:txBody>
      </p:sp>
      <p:sp>
        <p:nvSpPr>
          <p:cNvPr id="59" name="AutoShape 59"/>
          <p:cNvSpPr/>
          <p:nvPr/>
        </p:nvSpPr>
        <p:spPr>
          <a:xfrm>
            <a:off x="1016466" y="4509381"/>
            <a:ext cx="844146" cy="0"/>
          </a:xfrm>
          <a:prstGeom prst="line">
            <a:avLst/>
          </a:prstGeom>
          <a:ln w="9525" cap="flat">
            <a:solidFill>
              <a:srgbClr val="A1CFCF"/>
            </a:solidFill>
            <a:prstDash val="solid"/>
            <a:headEnd type="none" w="sm" len="sm"/>
            <a:tailEnd type="none" w="sm" len="sm"/>
          </a:ln>
        </p:spPr>
      </p:sp>
    </p:spTree>
    <p:extLst>
      <p:ext uri="{BB962C8B-B14F-4D97-AF65-F5344CB8AC3E}">
        <p14:creationId xmlns:p14="http://schemas.microsoft.com/office/powerpoint/2010/main" val="18238348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6676" y="654271"/>
            <a:ext cx="10515600" cy="297013"/>
          </a:xfrm>
        </p:spPr>
        <p:txBody>
          <a:bodyPr>
            <a:normAutofit fontScale="90000"/>
          </a:bodyPr>
          <a:lstStyle/>
          <a:p>
            <a:pPr algn="ctr"/>
            <a:r>
              <a:rPr lang="en-US">
                <a:cs typeface="Calibri Light"/>
              </a:rPr>
              <a:t>Nebraska Birthing Facilities</a:t>
            </a:r>
          </a:p>
        </p:txBody>
      </p:sp>
      <p:sp>
        <p:nvSpPr>
          <p:cNvPr id="4" name="TextBox 3">
            <a:extLst>
              <a:ext uri="{FF2B5EF4-FFF2-40B4-BE49-F238E27FC236}">
                <a16:creationId xmlns:a16="http://schemas.microsoft.com/office/drawing/2014/main" id="{273E6D41-4388-5061-26FB-B794F1E661BE}"/>
              </a:ext>
            </a:extLst>
          </p:cNvPr>
          <p:cNvSpPr txBox="1"/>
          <p:nvPr/>
        </p:nvSpPr>
        <p:spPr>
          <a:xfrm>
            <a:off x="467710" y="286757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7" name="TextBox 6">
            <a:extLst>
              <a:ext uri="{FF2B5EF4-FFF2-40B4-BE49-F238E27FC236}">
                <a16:creationId xmlns:a16="http://schemas.microsoft.com/office/drawing/2014/main" id="{68A0485F-C45F-2ABF-9771-7C0D8BEE5059}"/>
              </a:ext>
            </a:extLst>
          </p:cNvPr>
          <p:cNvSpPr txBox="1"/>
          <p:nvPr/>
        </p:nvSpPr>
        <p:spPr>
          <a:xfrm>
            <a:off x="666810" y="1599209"/>
            <a:ext cx="4555552"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rPr>
              <a:t>Total of 47</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rPr>
              <a:t>29 critical access</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rPr>
              <a:t>17 non-critical access</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rPr>
              <a:t>1 birth center</a:t>
            </a:r>
            <a:endParaRPr kumimoji="0" lang="en-US" sz="2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23,000-25,000 annual births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2800">
                <a:solidFill>
                  <a:prstClr val="black"/>
                </a:solidFill>
                <a:latin typeface="Calibri" panose="020F0502020204030204"/>
                <a:ea typeface="+mn-lt"/>
                <a:cs typeface="Calibri" panose="020F0502020204030204"/>
              </a:rPr>
              <a:t>Hospital births range from 7-5,046 birth/year</a:t>
            </a:r>
            <a:endParaRPr kumimoji="0" lang="en-US" sz="2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All members of PQC</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11" name="Picture 10" descr="A map of the state of kansas&#10;&#10;Description automatically generated">
            <a:extLst>
              <a:ext uri="{FF2B5EF4-FFF2-40B4-BE49-F238E27FC236}">
                <a16:creationId xmlns:a16="http://schemas.microsoft.com/office/drawing/2014/main" id="{3DBE6DB3-29A6-3F61-0C3E-6FF2AC7A59E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55024" y="1442362"/>
            <a:ext cx="5982750" cy="3973276"/>
          </a:xfrm>
          <a:prstGeom prst="rect">
            <a:avLst/>
          </a:prstGeom>
        </p:spPr>
      </p:pic>
    </p:spTree>
    <p:extLst>
      <p:ext uri="{BB962C8B-B14F-4D97-AF65-F5344CB8AC3E}">
        <p14:creationId xmlns:p14="http://schemas.microsoft.com/office/powerpoint/2010/main" val="3806016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813481" y="0"/>
            <a:ext cx="2378519" cy="6858000"/>
          </a:xfrm>
          <a:prstGeom prst="rect">
            <a:avLst/>
          </a:prstGeom>
          <a:solidFill>
            <a:srgbClr val="6C658A"/>
          </a:solidFill>
        </p:spPr>
      </p:sp>
      <p:grpSp>
        <p:nvGrpSpPr>
          <p:cNvPr id="3" name="Group 3"/>
          <p:cNvGrpSpPr/>
          <p:nvPr/>
        </p:nvGrpSpPr>
        <p:grpSpPr>
          <a:xfrm>
            <a:off x="685800" y="681038"/>
            <a:ext cx="7601755" cy="1817483"/>
            <a:chOff x="0" y="-9525"/>
            <a:chExt cx="15203510" cy="3634966"/>
          </a:xfrm>
        </p:grpSpPr>
        <p:sp>
          <p:nvSpPr>
            <p:cNvPr id="4" name="TextBox 4"/>
            <p:cNvSpPr txBox="1"/>
            <p:nvPr/>
          </p:nvSpPr>
          <p:spPr>
            <a:xfrm>
              <a:off x="0" y="-9525"/>
              <a:ext cx="15203510" cy="1538882"/>
            </a:xfrm>
            <a:prstGeom prst="rect">
              <a:avLst/>
            </a:prstGeom>
          </p:spPr>
          <p:txBody>
            <a:bodyPr lIns="0" tIns="0" rIns="0" bIns="0" rtlCol="0" anchor="t">
              <a:spAutoFit/>
            </a:bodyPr>
            <a:lstStyle/>
            <a:p>
              <a:pPr>
                <a:lnSpc>
                  <a:spcPts val="6000"/>
                </a:lnSpc>
              </a:pPr>
              <a:r>
                <a:rPr lang="en-US" sz="5000" spc="150">
                  <a:solidFill>
                    <a:srgbClr val="6C658A"/>
                  </a:solidFill>
                  <a:latin typeface="Avenir Next Rounded Pro Bold Italics"/>
                </a:rPr>
                <a:t>About CPCQC</a:t>
              </a:r>
            </a:p>
          </p:txBody>
        </p:sp>
        <p:sp>
          <p:nvSpPr>
            <p:cNvPr id="5" name="TextBox 5"/>
            <p:cNvSpPr txBox="1"/>
            <p:nvPr/>
          </p:nvSpPr>
          <p:spPr>
            <a:xfrm>
              <a:off x="0" y="2086559"/>
              <a:ext cx="15203510" cy="1538882"/>
            </a:xfrm>
            <a:prstGeom prst="rect">
              <a:avLst/>
            </a:prstGeom>
          </p:spPr>
          <p:txBody>
            <a:bodyPr lIns="0" tIns="0" rIns="0" bIns="0" rtlCol="0" anchor="t">
              <a:spAutoFit/>
            </a:bodyPr>
            <a:lstStyle/>
            <a:p>
              <a:pPr>
                <a:lnSpc>
                  <a:spcPts val="3040"/>
                </a:lnSpc>
              </a:pPr>
              <a:r>
                <a:rPr lang="en-US" sz="2533" spc="151">
                  <a:solidFill>
                    <a:srgbClr val="90BEAB"/>
                  </a:solidFill>
                  <a:latin typeface="Avenir Next Rounded Pro Italics"/>
                </a:rPr>
                <a:t>COLORADO PERINATAL CARE QUALITY COLLABORATIVE</a:t>
              </a:r>
            </a:p>
          </p:txBody>
        </p:sp>
      </p:grpSp>
      <p:sp>
        <p:nvSpPr>
          <p:cNvPr id="6" name="TextBox 6"/>
          <p:cNvSpPr txBox="1"/>
          <p:nvPr/>
        </p:nvSpPr>
        <p:spPr>
          <a:xfrm>
            <a:off x="685801" y="2511886"/>
            <a:ext cx="8762363" cy="3607141"/>
          </a:xfrm>
          <a:prstGeom prst="rect">
            <a:avLst/>
          </a:prstGeom>
        </p:spPr>
        <p:txBody>
          <a:bodyPr lIns="0" tIns="0" rIns="0" bIns="0" rtlCol="0" anchor="t">
            <a:spAutoFit/>
          </a:bodyPr>
          <a:lstStyle/>
          <a:p>
            <a:pPr marL="446218" lvl="1" indent="-223109">
              <a:lnSpc>
                <a:spcPts val="3100"/>
              </a:lnSpc>
              <a:buFont typeface="Arial"/>
              <a:buChar char="•"/>
            </a:pPr>
            <a:r>
              <a:rPr lang="en-US" sz="2067" spc="21">
                <a:solidFill>
                  <a:srgbClr val="6C658A"/>
                </a:solidFill>
                <a:latin typeface="Avenir LT Std 1"/>
              </a:rPr>
              <a:t>Legislatively authorized to implement Colorado MMRC recommendations for clinical quality improvement </a:t>
            </a:r>
          </a:p>
          <a:p>
            <a:pPr marL="446218" lvl="1" indent="-223109">
              <a:lnSpc>
                <a:spcPts val="3100"/>
              </a:lnSpc>
              <a:buFont typeface="Arial"/>
              <a:buChar char="•"/>
            </a:pPr>
            <a:r>
              <a:rPr lang="en-US" sz="2067" spc="21">
                <a:solidFill>
                  <a:srgbClr val="6C658A"/>
                </a:solidFill>
                <a:latin typeface="Avenir LT Std 1"/>
              </a:rPr>
              <a:t>Designated by CDC as state’s Perinatal Quality Collaborative (PQC) </a:t>
            </a:r>
          </a:p>
          <a:p>
            <a:pPr marL="446218" lvl="1" indent="-223109">
              <a:lnSpc>
                <a:spcPts val="3100"/>
              </a:lnSpc>
              <a:buFont typeface="Arial"/>
              <a:buChar char="•"/>
            </a:pPr>
            <a:r>
              <a:rPr lang="en-US" sz="2067" spc="21">
                <a:solidFill>
                  <a:srgbClr val="6C658A"/>
                </a:solidFill>
                <a:latin typeface="Avenir LT Std 1"/>
              </a:rPr>
              <a:t>CO agency for Alliance for Innovation on Maternal Health (AIM) </a:t>
            </a:r>
          </a:p>
          <a:p>
            <a:pPr marL="446218" lvl="1" indent="-223109">
              <a:lnSpc>
                <a:spcPts val="3100"/>
              </a:lnSpc>
              <a:buFont typeface="Arial"/>
              <a:buChar char="•"/>
            </a:pPr>
            <a:r>
              <a:rPr lang="en-US" sz="2067" spc="21">
                <a:solidFill>
                  <a:srgbClr val="6C658A"/>
                </a:solidFill>
                <a:latin typeface="Avenir LT Std 1"/>
              </a:rPr>
              <a:t>QI programs in L&amp;Ds, NICUs, and communities</a:t>
            </a:r>
          </a:p>
          <a:p>
            <a:pPr marL="446218" lvl="1" indent="-223109">
              <a:lnSpc>
                <a:spcPts val="3100"/>
              </a:lnSpc>
              <a:buFont typeface="Arial"/>
              <a:buChar char="•"/>
            </a:pPr>
            <a:r>
              <a:rPr lang="en-US" sz="2067" spc="21">
                <a:solidFill>
                  <a:srgbClr val="6C658A"/>
                </a:solidFill>
                <a:latin typeface="Avenir LT Std 1"/>
              </a:rPr>
              <a:t>Backbone of Colorado Maternal Mental Health Collaborative</a:t>
            </a:r>
          </a:p>
          <a:p>
            <a:pPr marL="431825" lvl="1" indent="-215912">
              <a:lnSpc>
                <a:spcPts val="3000"/>
              </a:lnSpc>
              <a:buFont typeface="Arial"/>
              <a:buChar char="•"/>
            </a:pPr>
            <a:r>
              <a:rPr lang="en-US" sz="2000" spc="20">
                <a:solidFill>
                  <a:srgbClr val="6C658A"/>
                </a:solidFill>
                <a:latin typeface="Avenir LT Std 1"/>
              </a:rPr>
              <a:t>Convene maternal health stakeholders across clinical, public health, community, and policy sectors</a:t>
            </a:r>
          </a:p>
          <a:p>
            <a:pPr>
              <a:lnSpc>
                <a:spcPts val="4000"/>
              </a:lnSpc>
            </a:pPr>
            <a:endParaRPr lang="en-US" sz="2000" spc="20">
              <a:solidFill>
                <a:srgbClr val="6C658A"/>
              </a:solidFill>
              <a:latin typeface="Avenir LT Std 1"/>
            </a:endParaRPr>
          </a:p>
        </p:txBody>
      </p:sp>
      <p:sp>
        <p:nvSpPr>
          <p:cNvPr id="7" name="AutoShape 7"/>
          <p:cNvSpPr/>
          <p:nvPr/>
        </p:nvSpPr>
        <p:spPr>
          <a:xfrm>
            <a:off x="10546397" y="0"/>
            <a:ext cx="1147694" cy="1335665"/>
          </a:xfrm>
          <a:prstGeom prst="rect">
            <a:avLst/>
          </a:prstGeom>
          <a:solidFill>
            <a:srgbClr val="FFFFFF"/>
          </a:solidFill>
        </p:spPr>
      </p:sp>
      <p:sp>
        <p:nvSpPr>
          <p:cNvPr id="8" name="Freeform 8"/>
          <p:cNvSpPr/>
          <p:nvPr/>
        </p:nvSpPr>
        <p:spPr>
          <a:xfrm>
            <a:off x="10687766" y="393047"/>
            <a:ext cx="874869" cy="549571"/>
          </a:xfrm>
          <a:custGeom>
            <a:avLst/>
            <a:gdLst/>
            <a:ahLst/>
            <a:cxnLst/>
            <a:rect l="l" t="t" r="r" b="b"/>
            <a:pathLst>
              <a:path w="1312304" h="824357">
                <a:moveTo>
                  <a:pt x="0" y="0"/>
                </a:moveTo>
                <a:lnTo>
                  <a:pt x="1312304" y="0"/>
                </a:lnTo>
                <a:lnTo>
                  <a:pt x="1312304" y="824357"/>
                </a:lnTo>
                <a:lnTo>
                  <a:pt x="0" y="824357"/>
                </a:lnTo>
                <a:lnTo>
                  <a:pt x="0" y="0"/>
                </a:lnTo>
                <a:close/>
              </a:path>
            </a:pathLst>
          </a:custGeom>
          <a:blipFill>
            <a:blip r:embed="rId2"/>
            <a:stretch>
              <a:fillRect/>
            </a:stretch>
          </a:blipFill>
        </p:spPr>
      </p:sp>
    </p:spTree>
    <p:extLst>
      <p:ext uri="{BB962C8B-B14F-4D97-AF65-F5344CB8AC3E}">
        <p14:creationId xmlns:p14="http://schemas.microsoft.com/office/powerpoint/2010/main" val="3292581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2">
            <a:extLst>
              <a:ext uri="{FF2B5EF4-FFF2-40B4-BE49-F238E27FC236}">
                <a16:creationId xmlns:a16="http://schemas.microsoft.com/office/drawing/2014/main" id="{27E9BF2D-2C19-1353-25BC-94C52BA1F5F8}"/>
              </a:ext>
            </a:extLst>
          </p:cNvPr>
          <p:cNvSpPr/>
          <p:nvPr/>
        </p:nvSpPr>
        <p:spPr>
          <a:xfrm>
            <a:off x="1467745" y="565484"/>
            <a:ext cx="9253462" cy="5727031"/>
          </a:xfrm>
          <a:custGeom>
            <a:avLst/>
            <a:gdLst/>
            <a:ahLst/>
            <a:cxnLst/>
            <a:rect l="l" t="t" r="r" b="b"/>
            <a:pathLst>
              <a:path w="5238750" h="4619625">
                <a:moveTo>
                  <a:pt x="0" y="0"/>
                </a:moveTo>
                <a:lnTo>
                  <a:pt x="5238750" y="0"/>
                </a:lnTo>
                <a:lnTo>
                  <a:pt x="5238750" y="4619625"/>
                </a:lnTo>
                <a:lnTo>
                  <a:pt x="0" y="4619625"/>
                </a:lnTo>
                <a:lnTo>
                  <a:pt x="0" y="0"/>
                </a:lnTo>
                <a:close/>
              </a:path>
            </a:pathLst>
          </a:custGeom>
          <a: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l="-35" r="-35"/>
            </a:stretch>
          </a:blipFill>
        </p:spPr>
      </p:sp>
      <p:sp>
        <p:nvSpPr>
          <p:cNvPr id="7" name="TextBox 6">
            <a:extLst>
              <a:ext uri="{FF2B5EF4-FFF2-40B4-BE49-F238E27FC236}">
                <a16:creationId xmlns:a16="http://schemas.microsoft.com/office/drawing/2014/main" id="{CD60EF8C-AC5C-0ABF-3175-938D5DD6C754}"/>
              </a:ext>
            </a:extLst>
          </p:cNvPr>
          <p:cNvSpPr txBox="1"/>
          <p:nvPr/>
        </p:nvSpPr>
        <p:spPr>
          <a:xfrm>
            <a:off x="2121971" y="2825944"/>
            <a:ext cx="8063496" cy="1200329"/>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Perinatal Mental Health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a:solidFill>
                  <a:prstClr val="black"/>
                </a:solidFill>
                <a:latin typeface="Calibri" panose="020F0502020204030204"/>
              </a:rPr>
              <a:t>Culturally Matched Doula Support</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058B6CF-F70B-7BDD-2C72-11E463DDC457}"/>
              </a:ext>
            </a:extLst>
          </p:cNvPr>
          <p:cNvSpPr txBox="1"/>
          <p:nvPr/>
        </p:nvSpPr>
        <p:spPr>
          <a:xfrm>
            <a:off x="2003484" y="1756452"/>
            <a:ext cx="81819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n-ea"/>
                <a:cs typeface="Calibri Light"/>
              </a:rPr>
              <a:t>Improvement Initiatives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descr=".png">
            <a:extLst>
              <a:ext uri="{FF2B5EF4-FFF2-40B4-BE49-F238E27FC236}">
                <a16:creationId xmlns:a16="http://schemas.microsoft.com/office/drawing/2014/main" id="{ACB312F0-9041-FD3D-9B41-873FB767A411}"/>
              </a:ext>
            </a:extLst>
          </p:cNvPr>
          <p:cNvPicPr>
            <a:picLocks noChangeAspect="1"/>
          </p:cNvPicPr>
          <p:nvPr/>
        </p:nvPicPr>
        <p:blipFill rotWithShape="1">
          <a:blip r:embed="rId5">
            <a:extLst>
              <a:ext uri="{28A0092B-C50C-407E-A947-70E740481C1C}">
                <a14:useLocalDpi xmlns:a14="http://schemas.microsoft.com/office/drawing/2010/main"/>
              </a:ext>
            </a:extLst>
          </a:blip>
          <a:srcRect t="967" r="-2" b="-2"/>
          <a:stretch/>
        </p:blipFill>
        <p:spPr>
          <a:xfrm>
            <a:off x="10673897" y="5934269"/>
            <a:ext cx="1095885" cy="603691"/>
          </a:xfrm>
          <a:prstGeom prst="rect">
            <a:avLst/>
          </a:prstGeom>
        </p:spPr>
      </p:pic>
    </p:spTree>
    <p:extLst>
      <p:ext uri="{BB962C8B-B14F-4D97-AF65-F5344CB8AC3E}">
        <p14:creationId xmlns:p14="http://schemas.microsoft.com/office/powerpoint/2010/main" val="1294642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6B1029-35BA-4458-8468-E3AD041A5E19}"/>
              </a:ext>
            </a:extLst>
          </p:cNvPr>
          <p:cNvSpPr>
            <a:spLocks noGrp="1"/>
          </p:cNvSpPr>
          <p:nvPr>
            <p:ph type="title"/>
          </p:nvPr>
        </p:nvSpPr>
        <p:spPr>
          <a:xfrm>
            <a:off x="594360" y="640263"/>
            <a:ext cx="3822192" cy="1344975"/>
          </a:xfrm>
        </p:spPr>
        <p:txBody>
          <a:bodyPr>
            <a:normAutofit/>
          </a:bodyPr>
          <a:lstStyle/>
          <a:p>
            <a:r>
              <a:rPr lang="en-US" sz="2800">
                <a:solidFill>
                  <a:schemeClr val="bg1"/>
                </a:solidFill>
                <a:cs typeface="Calibri Light"/>
              </a:rPr>
              <a:t>AIM: </a:t>
            </a:r>
            <a:r>
              <a:rPr lang="en-US" sz="2800">
                <a:solidFill>
                  <a:schemeClr val="bg1"/>
                </a:solidFill>
                <a:ea typeface="+mj-lt"/>
                <a:cs typeface="+mj-lt"/>
              </a:rPr>
              <a:t>Perinatal Family Mental Health Initiative</a:t>
            </a:r>
          </a:p>
          <a:p>
            <a:endParaRPr lang="en-US" sz="2800">
              <a:solidFill>
                <a:schemeClr val="bg1"/>
              </a:solidFill>
              <a:cs typeface="Calibri Light"/>
            </a:endParaRPr>
          </a:p>
        </p:txBody>
      </p:sp>
      <p:cxnSp>
        <p:nvCxnSpPr>
          <p:cNvPr id="20" name="Straight Connector 19">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F91767C-8FE0-46BD-A439-91C362993D1D}"/>
              </a:ext>
            </a:extLst>
          </p:cNvPr>
          <p:cNvSpPr>
            <a:spLocks noGrp="1"/>
          </p:cNvSpPr>
          <p:nvPr>
            <p:ph idx="1"/>
          </p:nvPr>
        </p:nvSpPr>
        <p:spPr>
          <a:xfrm>
            <a:off x="593610" y="2121762"/>
            <a:ext cx="3963642" cy="4078555"/>
          </a:xfrm>
        </p:spPr>
        <p:txBody>
          <a:bodyPr vert="horz" lIns="91440" tIns="45720" rIns="91440" bIns="45720" rtlCol="0" anchor="t">
            <a:normAutofit/>
          </a:bodyPr>
          <a:lstStyle/>
          <a:p>
            <a:r>
              <a:rPr lang="en-US" sz="2000">
                <a:solidFill>
                  <a:schemeClr val="bg1"/>
                </a:solidFill>
                <a:ea typeface="+mn-lt"/>
                <a:cs typeface="+mn-lt"/>
              </a:rPr>
              <a:t>By July of 2023, parents from all areas of Nebraska will consistently be screened and subsequently treated for perinatal depression.</a:t>
            </a:r>
          </a:p>
          <a:p>
            <a:r>
              <a:rPr lang="en-US" sz="2000">
                <a:solidFill>
                  <a:schemeClr val="bg1"/>
                </a:solidFill>
                <a:ea typeface="+mn-lt"/>
                <a:cs typeface="+mn-lt"/>
              </a:rPr>
              <a:t>Goals:</a:t>
            </a:r>
          </a:p>
          <a:p>
            <a:pPr lvl="1"/>
            <a:r>
              <a:rPr lang="en-US" sz="2000">
                <a:solidFill>
                  <a:schemeClr val="bg1"/>
                </a:solidFill>
                <a:ea typeface="+mn-lt"/>
                <a:cs typeface="+mn-lt"/>
              </a:rPr>
              <a:t>Establish perinatal depression screening as the standard of care in all clinics, hospitals, and NICU’s caring for obstetric and pediatric patients.</a:t>
            </a:r>
            <a:endParaRPr lang="en-US">
              <a:solidFill>
                <a:schemeClr val="bg1"/>
              </a:solidFill>
            </a:endParaRPr>
          </a:p>
          <a:p>
            <a:pPr lvl="1"/>
            <a:r>
              <a:rPr lang="en-US" sz="2000">
                <a:solidFill>
                  <a:schemeClr val="bg1"/>
                </a:solidFill>
                <a:ea typeface="+mn-lt"/>
                <a:cs typeface="+mn-lt"/>
              </a:rPr>
              <a:t>Identify state-wide treatment referral systems</a:t>
            </a:r>
          </a:p>
        </p:txBody>
      </p:sp>
      <p:pic>
        <p:nvPicPr>
          <p:cNvPr id="13" name="Picture 4" descr=".png">
            <a:extLst>
              <a:ext uri="{FF2B5EF4-FFF2-40B4-BE49-F238E27FC236}">
                <a16:creationId xmlns:a16="http://schemas.microsoft.com/office/drawing/2014/main" id="{BA055FC2-52E8-7D4F-A255-47CF126232BE}"/>
              </a:ext>
            </a:extLst>
          </p:cNvPr>
          <p:cNvPicPr>
            <a:picLocks noChangeAspect="1"/>
          </p:cNvPicPr>
          <p:nvPr/>
        </p:nvPicPr>
        <p:blipFill rotWithShape="1">
          <a:blip r:embed="rId3">
            <a:extLst>
              <a:ext uri="{28A0092B-C50C-407E-A947-70E740481C1C}">
                <a14:useLocalDpi xmlns:a14="http://schemas.microsoft.com/office/drawing/2010/main"/>
              </a:ext>
            </a:extLst>
          </a:blip>
          <a:srcRect t="967" r="-2" b="-2"/>
          <a:stretch/>
        </p:blipFill>
        <p:spPr>
          <a:xfrm>
            <a:off x="10389688" y="5813968"/>
            <a:ext cx="1465928" cy="807537"/>
          </a:xfrm>
          <a:prstGeom prst="rect">
            <a:avLst/>
          </a:prstGeom>
        </p:spPr>
      </p:pic>
      <p:sp>
        <p:nvSpPr>
          <p:cNvPr id="17" name="TextBox 16">
            <a:extLst>
              <a:ext uri="{FF2B5EF4-FFF2-40B4-BE49-F238E27FC236}">
                <a16:creationId xmlns:a16="http://schemas.microsoft.com/office/drawing/2014/main" id="{E4928049-5604-1649-979A-934FB812B3DB}"/>
              </a:ext>
            </a:extLst>
          </p:cNvPr>
          <p:cNvSpPr txBox="1"/>
          <p:nvPr/>
        </p:nvSpPr>
        <p:spPr>
          <a:xfrm>
            <a:off x="5657850" y="1582274"/>
            <a:ext cx="6197766" cy="333937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Launched Fall 2020</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800">
                <a:solidFill>
                  <a:prstClr val="black"/>
                </a:solidFill>
                <a:latin typeface="Calibri" panose="020F0502020204030204"/>
              </a:rPr>
              <a:t>Three-year statewide depression screening project</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Funded by the Pritzker Foundation through a sub-award from First Five Nebraska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414AB2B9-FBA8-70FB-0D63-DFAEB1B7105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21122" y="6069988"/>
            <a:ext cx="1178241" cy="55151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1FE3865B-FA4B-55BD-FA55-5558E924E60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739461" y="5813968"/>
            <a:ext cx="1410129" cy="733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1303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631825"/>
            <a:ext cx="10515600" cy="1025525"/>
          </a:xfrm>
        </p:spPr>
        <p:txBody>
          <a:bodyPr>
            <a:normAutofit/>
          </a:bodyPr>
          <a:lstStyle/>
          <a:p>
            <a:r>
              <a:rPr lang="en-US"/>
              <a:t>Minimum Screening Timeline</a:t>
            </a:r>
          </a:p>
        </p:txBody>
      </p:sp>
      <p:sp>
        <p:nvSpPr>
          <p:cNvPr id="4" name="Content Placeholder 3">
            <a:extLst>
              <a:ext uri="{FF2B5EF4-FFF2-40B4-BE49-F238E27FC236}">
                <a16:creationId xmlns:a16="http://schemas.microsoft.com/office/drawing/2014/main" id="{C2FEA1D9-E82E-C045-B494-724FCEE1966D}"/>
              </a:ext>
            </a:extLst>
          </p:cNvPr>
          <p:cNvSpPr>
            <a:spLocks noGrp="1"/>
          </p:cNvSpPr>
          <p:nvPr>
            <p:ph idx="1"/>
          </p:nvPr>
        </p:nvSpPr>
        <p:spPr/>
        <p:txBody>
          <a:bodyPr vert="horz" lIns="91440" tIns="45720" rIns="91440" bIns="45720" rtlCol="0" anchor="t">
            <a:normAutofit/>
          </a:bodyPr>
          <a:lstStyle/>
          <a:p>
            <a:r>
              <a:rPr lang="en-US" dirty="0">
                <a:cs typeface="Calibri"/>
              </a:rPr>
              <a:t>Mothers</a:t>
            </a:r>
          </a:p>
          <a:p>
            <a:pPr lvl="1"/>
            <a:r>
              <a:rPr lang="en-US" b="1" dirty="0">
                <a:cs typeface="Calibri"/>
              </a:rPr>
              <a:t>At least once prenatally</a:t>
            </a:r>
            <a:endParaRPr lang="en-US" b="1" dirty="0">
              <a:ea typeface="Calibri"/>
              <a:cs typeface="Calibri"/>
            </a:endParaRPr>
          </a:p>
          <a:p>
            <a:pPr lvl="1"/>
            <a:r>
              <a:rPr lang="en-US" dirty="0">
                <a:cs typeface="Calibri"/>
              </a:rPr>
              <a:t>During birth hospitalization</a:t>
            </a:r>
            <a:endParaRPr lang="en-US" dirty="0">
              <a:ea typeface="Calibri"/>
              <a:cs typeface="Calibri"/>
            </a:endParaRPr>
          </a:p>
          <a:p>
            <a:pPr lvl="1"/>
            <a:r>
              <a:rPr lang="en-US" b="1" dirty="0">
                <a:cs typeface="Calibri"/>
              </a:rPr>
              <a:t>At comprehensive postpartum visit</a:t>
            </a:r>
            <a:endParaRPr lang="en-US" b="1" dirty="0">
              <a:ea typeface="Calibri"/>
              <a:cs typeface="Calibri"/>
            </a:endParaRPr>
          </a:p>
          <a:p>
            <a:pPr lvl="1"/>
            <a:r>
              <a:rPr lang="en-US" b="1" dirty="0">
                <a:cs typeface="Calibri"/>
              </a:rPr>
              <a:t>At baby's 1, 2, 4, and 6 month well child visits</a:t>
            </a:r>
            <a:endParaRPr lang="en-US" b="1" dirty="0">
              <a:ea typeface="Calibri"/>
              <a:cs typeface="Calibri"/>
            </a:endParaRPr>
          </a:p>
          <a:p>
            <a:r>
              <a:rPr lang="en-US" dirty="0">
                <a:cs typeface="Calibri"/>
              </a:rPr>
              <a:t>Fathers or Non-Delivering Partner</a:t>
            </a:r>
            <a:endParaRPr lang="en-US" dirty="0">
              <a:ea typeface="Calibri"/>
              <a:cs typeface="Calibri"/>
            </a:endParaRPr>
          </a:p>
          <a:p>
            <a:pPr lvl="1"/>
            <a:r>
              <a:rPr lang="en-US" b="1" dirty="0">
                <a:cs typeface="Calibri"/>
              </a:rPr>
              <a:t>At least once within the first 6 months of birth</a:t>
            </a:r>
            <a:endParaRPr lang="en-US" b="1" dirty="0">
              <a:ea typeface="Calibri"/>
              <a:cs typeface="Calibri"/>
            </a:endParaRPr>
          </a:p>
          <a:p>
            <a:r>
              <a:rPr lang="en-US" dirty="0">
                <a:cs typeface="Calibri"/>
              </a:rPr>
              <a:t>NICU parents</a:t>
            </a:r>
            <a:endParaRPr lang="en-US" dirty="0">
              <a:ea typeface="Calibri"/>
              <a:cs typeface="Calibri"/>
            </a:endParaRPr>
          </a:p>
          <a:p>
            <a:pPr lvl="1"/>
            <a:r>
              <a:rPr lang="en-US" dirty="0">
                <a:cs typeface="Calibri"/>
              </a:rPr>
              <a:t>At 7-14 and 30 days postpartum and </a:t>
            </a:r>
            <a:r>
              <a:rPr lang="en-US" dirty="0"/>
              <a:t>then every 30 days thereafter</a:t>
            </a:r>
            <a:endParaRPr lang="en-US" dirty="0">
              <a:cs typeface="Calibri"/>
            </a:endParaRPr>
          </a:p>
        </p:txBody>
      </p:sp>
      <p:sp>
        <p:nvSpPr>
          <p:cNvPr id="3" name="TextBox 2">
            <a:extLst>
              <a:ext uri="{FF2B5EF4-FFF2-40B4-BE49-F238E27FC236}">
                <a16:creationId xmlns:a16="http://schemas.microsoft.com/office/drawing/2014/main" id="{F5A5C270-2E42-9F44-BCAC-7434066D4062}"/>
              </a:ext>
            </a:extLst>
          </p:cNvPr>
          <p:cNvSpPr txBox="1"/>
          <p:nvPr/>
        </p:nvSpPr>
        <p:spPr>
          <a:xfrm>
            <a:off x="3539236" y="6090761"/>
            <a:ext cx="664997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(ACOG, 2018; ACOG, 2023; Earls et al., 2019; Hynan et al., 2013; Murthy et al., 2021; Siu et al., 2016; Walsh et al., 2019)</a:t>
            </a:r>
          </a:p>
        </p:txBody>
      </p:sp>
      <p:pic>
        <p:nvPicPr>
          <p:cNvPr id="5" name="Picture 4" descr=".png">
            <a:extLst>
              <a:ext uri="{FF2B5EF4-FFF2-40B4-BE49-F238E27FC236}">
                <a16:creationId xmlns:a16="http://schemas.microsoft.com/office/drawing/2014/main" id="{BCE1D9C4-4EEA-5852-D9FE-0656FC08E5B5}"/>
              </a:ext>
            </a:extLst>
          </p:cNvPr>
          <p:cNvPicPr>
            <a:picLocks noChangeAspect="1"/>
          </p:cNvPicPr>
          <p:nvPr/>
        </p:nvPicPr>
        <p:blipFill rotWithShape="1">
          <a:blip r:embed="rId3">
            <a:extLst>
              <a:ext uri="{28A0092B-C50C-407E-A947-70E740481C1C}">
                <a14:useLocalDpi xmlns:a14="http://schemas.microsoft.com/office/drawing/2010/main"/>
              </a:ext>
            </a:extLst>
          </a:blip>
          <a:srcRect t="967" r="-2" b="-2"/>
          <a:stretch/>
        </p:blipFill>
        <p:spPr>
          <a:xfrm>
            <a:off x="9929862" y="5507153"/>
            <a:ext cx="1465928" cy="807537"/>
          </a:xfrm>
          <a:prstGeom prst="rect">
            <a:avLst/>
          </a:prstGeom>
        </p:spPr>
      </p:pic>
    </p:spTree>
    <p:extLst>
      <p:ext uri="{BB962C8B-B14F-4D97-AF65-F5344CB8AC3E}">
        <p14:creationId xmlns:p14="http://schemas.microsoft.com/office/powerpoint/2010/main" val="23764946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0"/>
          <p:cNvSpPr/>
          <p:nvPr/>
        </p:nvSpPr>
        <p:spPr>
          <a:xfrm rot="5400000">
            <a:off x="10254374" y="2296771"/>
            <a:ext cx="974400" cy="2332000"/>
          </a:xfrm>
          <a:prstGeom prst="round2SameRect">
            <a:avLst>
              <a:gd name="adj1" fmla="val 50000"/>
              <a:gd name="adj2" fmla="val 0"/>
            </a:avLst>
          </a:prstGeom>
          <a:solidFill>
            <a:schemeClr val="accent6"/>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40"/>
            <a:endParaRPr sz="2400">
              <a:latin typeface="+mj-lt"/>
            </a:endParaRPr>
          </a:p>
        </p:txBody>
      </p:sp>
      <p:sp>
        <p:nvSpPr>
          <p:cNvPr id="136" name="Google Shape;136;p20"/>
          <p:cNvSpPr/>
          <p:nvPr/>
        </p:nvSpPr>
        <p:spPr>
          <a:xfrm rot="5400000">
            <a:off x="8434126" y="2296771"/>
            <a:ext cx="974400" cy="2332000"/>
          </a:xfrm>
          <a:prstGeom prst="round2SameRect">
            <a:avLst>
              <a:gd name="adj1" fmla="val 50000"/>
              <a:gd name="adj2" fmla="val 0"/>
            </a:avLst>
          </a:prstGeom>
          <a:solidFill>
            <a:schemeClr val="accent5"/>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40"/>
            <a:endParaRPr sz="2400">
              <a:latin typeface="+mj-lt"/>
            </a:endParaRPr>
          </a:p>
        </p:txBody>
      </p:sp>
      <p:sp>
        <p:nvSpPr>
          <p:cNvPr id="137" name="Google Shape;137;p20"/>
          <p:cNvSpPr/>
          <p:nvPr/>
        </p:nvSpPr>
        <p:spPr>
          <a:xfrm rot="5400000">
            <a:off x="6454354" y="2296771"/>
            <a:ext cx="974400" cy="2332000"/>
          </a:xfrm>
          <a:prstGeom prst="round2SameRect">
            <a:avLst>
              <a:gd name="adj1" fmla="val 50000"/>
              <a:gd name="adj2" fmla="val 0"/>
            </a:avLst>
          </a:prstGeom>
          <a:solidFill>
            <a:schemeClr val="accent4"/>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40"/>
            <a:endParaRPr sz="2400">
              <a:latin typeface="+mj-lt"/>
            </a:endParaRPr>
          </a:p>
        </p:txBody>
      </p:sp>
      <p:sp>
        <p:nvSpPr>
          <p:cNvPr id="138" name="Google Shape;138;p20"/>
          <p:cNvSpPr/>
          <p:nvPr/>
        </p:nvSpPr>
        <p:spPr>
          <a:xfrm rot="5400000">
            <a:off x="4595287" y="2287204"/>
            <a:ext cx="974400" cy="2332000"/>
          </a:xfrm>
          <a:prstGeom prst="round2SameRect">
            <a:avLst>
              <a:gd name="adj1" fmla="val 50000"/>
              <a:gd name="adj2" fmla="val 0"/>
            </a:avLst>
          </a:prstGeom>
          <a:solidFill>
            <a:schemeClr val="accent3"/>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40"/>
            <a:endParaRPr sz="2400">
              <a:latin typeface="+mj-lt"/>
            </a:endParaRPr>
          </a:p>
        </p:txBody>
      </p:sp>
      <p:sp>
        <p:nvSpPr>
          <p:cNvPr id="139" name="Google Shape;139;p20"/>
          <p:cNvSpPr txBox="1">
            <a:spLocks noGrp="1"/>
          </p:cNvSpPr>
          <p:nvPr>
            <p:ph type="body" idx="4294967295"/>
          </p:nvPr>
        </p:nvSpPr>
        <p:spPr>
          <a:xfrm>
            <a:off x="904797" y="3184200"/>
            <a:ext cx="1940800" cy="627200"/>
          </a:xfrm>
          <a:prstGeom prst="rect">
            <a:avLst/>
          </a:prstGeom>
        </p:spPr>
        <p:txBody>
          <a:bodyPr spcFirstLastPara="1" vert="horz" wrap="square" lIns="121900" tIns="121900" rIns="121900" bIns="121900" rtlCol="0" anchor="ctr" anchorCtr="0">
            <a:noAutofit/>
          </a:bodyPr>
          <a:lstStyle/>
          <a:p>
            <a:pPr marL="0" indent="0" algn="ctr">
              <a:lnSpc>
                <a:spcPct val="100000"/>
              </a:lnSpc>
              <a:buNone/>
            </a:pPr>
            <a:r>
              <a:rPr lang="en" sz="2133" b="1">
                <a:solidFill>
                  <a:schemeClr val="lt1"/>
                </a:solidFill>
                <a:latin typeface="+mj-lt"/>
              </a:rPr>
              <a:t>09.05.XX</a:t>
            </a:r>
            <a:endParaRPr sz="2133" b="1">
              <a:solidFill>
                <a:schemeClr val="lt1"/>
              </a:solidFill>
              <a:latin typeface="+mj-lt"/>
            </a:endParaRPr>
          </a:p>
        </p:txBody>
      </p:sp>
      <p:grpSp>
        <p:nvGrpSpPr>
          <p:cNvPr id="140" name="Google Shape;140;p20"/>
          <p:cNvGrpSpPr/>
          <p:nvPr/>
        </p:nvGrpSpPr>
        <p:grpSpPr>
          <a:xfrm>
            <a:off x="755813" y="2159536"/>
            <a:ext cx="265200" cy="791541"/>
            <a:chOff x="777447" y="1610215"/>
            <a:chExt cx="198900" cy="593656"/>
          </a:xfrm>
        </p:grpSpPr>
        <p:cxnSp>
          <p:nvCxnSpPr>
            <p:cNvPr id="141" name="Google Shape;141;p20"/>
            <p:cNvCxnSpPr/>
            <p:nvPr/>
          </p:nvCxnSpPr>
          <p:spPr>
            <a:xfrm>
              <a:off x="876909" y="1649171"/>
              <a:ext cx="0" cy="554700"/>
            </a:xfrm>
            <a:prstGeom prst="straightConnector1">
              <a:avLst/>
            </a:prstGeom>
            <a:noFill/>
            <a:ln w="9525" cap="flat" cmpd="sng">
              <a:solidFill>
                <a:schemeClr val="dk2"/>
              </a:solidFill>
              <a:prstDash val="solid"/>
              <a:round/>
              <a:headEnd type="none" w="sm" len="sm"/>
              <a:tailEnd type="none" w="sm" len="sm"/>
            </a:ln>
          </p:spPr>
        </p:cxnSp>
        <p:sp>
          <p:nvSpPr>
            <p:cNvPr id="142" name="Google Shape;142;p20"/>
            <p:cNvSpPr/>
            <p:nvPr/>
          </p:nvSpPr>
          <p:spPr>
            <a:xfrm>
              <a:off x="777447" y="1610215"/>
              <a:ext cx="198900" cy="198900"/>
            </a:xfrm>
            <a:prstGeom prst="ellipse">
              <a:avLst/>
            </a:prstGeom>
            <a:solidFill>
              <a:schemeClr val="accent1"/>
            </a:solidFill>
            <a:ln>
              <a:noFill/>
            </a:ln>
          </p:spPr>
          <p:txBody>
            <a:bodyPr spcFirstLastPara="1" wrap="square" lIns="121900" tIns="121900" rIns="121900" bIns="121900" anchor="ctr" anchorCtr="0">
              <a:noAutofit/>
            </a:bodyPr>
            <a:lstStyle/>
            <a:p>
              <a:pPr defTabSz="1219140"/>
              <a:endParaRPr sz="2400">
                <a:latin typeface="+mj-lt"/>
              </a:endParaRPr>
            </a:p>
          </p:txBody>
        </p:sp>
      </p:grpSp>
      <p:sp>
        <p:nvSpPr>
          <p:cNvPr id="143" name="Google Shape;143;p20"/>
          <p:cNvSpPr txBox="1">
            <a:spLocks noGrp="1"/>
          </p:cNvSpPr>
          <p:nvPr>
            <p:ph type="body" idx="4294967295"/>
          </p:nvPr>
        </p:nvSpPr>
        <p:spPr>
          <a:xfrm>
            <a:off x="124786" y="754490"/>
            <a:ext cx="3244448" cy="878705"/>
          </a:xfrm>
          <a:prstGeom prst="rect">
            <a:avLst/>
          </a:prstGeom>
        </p:spPr>
        <p:txBody>
          <a:bodyPr spcFirstLastPara="1" vert="horz" wrap="square" lIns="121900" tIns="121900" rIns="121900" bIns="121900" rtlCol="0" anchor="t" anchorCtr="0">
            <a:noAutofit/>
          </a:bodyPr>
          <a:lstStyle/>
          <a:p>
            <a:pPr marL="0" indent="0" algn="ctr">
              <a:spcAft>
                <a:spcPts val="2133"/>
              </a:spcAft>
              <a:buNone/>
            </a:pPr>
            <a:r>
              <a:rPr lang="en-US" sz="2100">
                <a:latin typeface="+mj-lt"/>
                <a:ea typeface="Open Sans Light"/>
                <a:cs typeface="Open Sans Light"/>
                <a:sym typeface="Open Sans Light"/>
              </a:rPr>
              <a:t>Steering Committee and Toolkit Development</a:t>
            </a:r>
            <a:endParaRPr lang="en-US" sz="2100">
              <a:latin typeface="+mj-lt"/>
              <a:ea typeface="Open Sans Light"/>
              <a:cs typeface="Open Sans Light"/>
            </a:endParaRPr>
          </a:p>
        </p:txBody>
      </p:sp>
      <p:grpSp>
        <p:nvGrpSpPr>
          <p:cNvPr id="144" name="Google Shape;144;p20"/>
          <p:cNvGrpSpPr/>
          <p:nvPr/>
        </p:nvGrpSpPr>
        <p:grpSpPr>
          <a:xfrm>
            <a:off x="2186550" y="3949971"/>
            <a:ext cx="265200" cy="791541"/>
            <a:chOff x="2223534" y="2938958"/>
            <a:chExt cx="198900" cy="593656"/>
          </a:xfrm>
        </p:grpSpPr>
        <p:cxnSp>
          <p:nvCxnSpPr>
            <p:cNvPr id="145" name="Google Shape;145;p20"/>
            <p:cNvCxnSpPr/>
            <p:nvPr/>
          </p:nvCxnSpPr>
          <p:spPr>
            <a:xfrm rot="10800000">
              <a:off x="2322997" y="2938958"/>
              <a:ext cx="0" cy="554700"/>
            </a:xfrm>
            <a:prstGeom prst="straightConnector1">
              <a:avLst/>
            </a:prstGeom>
            <a:noFill/>
            <a:ln w="9525" cap="flat" cmpd="sng">
              <a:solidFill>
                <a:schemeClr val="dk2"/>
              </a:solidFill>
              <a:prstDash val="solid"/>
              <a:round/>
              <a:headEnd type="none" w="sm" len="sm"/>
              <a:tailEnd type="none" w="sm" len="sm"/>
            </a:ln>
          </p:spPr>
        </p:cxnSp>
        <p:sp>
          <p:nvSpPr>
            <p:cNvPr id="146" name="Google Shape;146;p20"/>
            <p:cNvSpPr/>
            <p:nvPr/>
          </p:nvSpPr>
          <p:spPr>
            <a:xfrm rot="10800000" flipH="1">
              <a:off x="2223534" y="3333714"/>
              <a:ext cx="198900" cy="198900"/>
            </a:xfrm>
            <a:prstGeom prst="ellipse">
              <a:avLst/>
            </a:prstGeom>
            <a:solidFill>
              <a:schemeClr val="accent2"/>
            </a:solidFill>
            <a:ln>
              <a:noFill/>
            </a:ln>
          </p:spPr>
          <p:txBody>
            <a:bodyPr spcFirstLastPara="1" wrap="square" lIns="121900" tIns="121900" rIns="121900" bIns="121900" anchor="ctr" anchorCtr="0">
              <a:noAutofit/>
            </a:bodyPr>
            <a:lstStyle/>
            <a:p>
              <a:pPr defTabSz="1219140"/>
              <a:endParaRPr sz="2400">
                <a:latin typeface="+mj-lt"/>
              </a:endParaRPr>
            </a:p>
          </p:txBody>
        </p:sp>
      </p:grpSp>
      <p:sp>
        <p:nvSpPr>
          <p:cNvPr id="147" name="Google Shape;147;p20"/>
          <p:cNvSpPr txBox="1">
            <a:spLocks noGrp="1"/>
          </p:cNvSpPr>
          <p:nvPr>
            <p:ph type="body" idx="4294967295"/>
          </p:nvPr>
        </p:nvSpPr>
        <p:spPr>
          <a:xfrm>
            <a:off x="904635" y="5098753"/>
            <a:ext cx="2651366" cy="974400"/>
          </a:xfrm>
          <a:prstGeom prst="rect">
            <a:avLst/>
          </a:prstGeom>
        </p:spPr>
        <p:txBody>
          <a:bodyPr spcFirstLastPara="1" vert="horz" wrap="square" lIns="121900" tIns="121900" rIns="121900" bIns="121900" rtlCol="0" anchor="t" anchorCtr="0">
            <a:noAutofit/>
          </a:bodyPr>
          <a:lstStyle/>
          <a:p>
            <a:pPr marL="0" indent="0" algn="ctr">
              <a:spcAft>
                <a:spcPts val="2133"/>
              </a:spcAft>
              <a:buNone/>
            </a:pPr>
            <a:r>
              <a:rPr lang="en-US" sz="2100">
                <a:latin typeface="+mj-lt"/>
                <a:ea typeface="Open Sans Light"/>
                <a:cs typeface="Open Sans Light"/>
                <a:sym typeface="Open Sans Light"/>
              </a:rPr>
              <a:t>Preliminary Surveys and Recruitment of Pilot Sites</a:t>
            </a:r>
            <a:endParaRPr lang="en-US" sz="2133">
              <a:latin typeface="+mj-lt"/>
              <a:ea typeface="Open Sans Light"/>
              <a:cs typeface="Open Sans Light"/>
              <a:sym typeface="Open Sans Light"/>
            </a:endParaRPr>
          </a:p>
        </p:txBody>
      </p:sp>
      <p:grpSp>
        <p:nvGrpSpPr>
          <p:cNvPr id="148" name="Google Shape;148;p20"/>
          <p:cNvGrpSpPr/>
          <p:nvPr/>
        </p:nvGrpSpPr>
        <p:grpSpPr>
          <a:xfrm>
            <a:off x="4200713" y="2174462"/>
            <a:ext cx="265200" cy="791541"/>
            <a:chOff x="3918084" y="1610215"/>
            <a:chExt cx="198900" cy="593656"/>
          </a:xfrm>
        </p:grpSpPr>
        <p:cxnSp>
          <p:nvCxnSpPr>
            <p:cNvPr id="149" name="Google Shape;149;p20"/>
            <p:cNvCxnSpPr/>
            <p:nvPr/>
          </p:nvCxnSpPr>
          <p:spPr>
            <a:xfrm>
              <a:off x="4017546" y="1649171"/>
              <a:ext cx="0" cy="554700"/>
            </a:xfrm>
            <a:prstGeom prst="straightConnector1">
              <a:avLst/>
            </a:prstGeom>
            <a:noFill/>
            <a:ln w="9525" cap="flat" cmpd="sng">
              <a:solidFill>
                <a:schemeClr val="dk2"/>
              </a:solidFill>
              <a:prstDash val="solid"/>
              <a:round/>
              <a:headEnd type="none" w="sm" len="sm"/>
              <a:tailEnd type="none" w="sm" len="sm"/>
            </a:ln>
          </p:spPr>
        </p:cxnSp>
        <p:sp>
          <p:nvSpPr>
            <p:cNvPr id="150" name="Google Shape;150;p20"/>
            <p:cNvSpPr/>
            <p:nvPr/>
          </p:nvSpPr>
          <p:spPr>
            <a:xfrm>
              <a:off x="3918084" y="1610215"/>
              <a:ext cx="198900" cy="198900"/>
            </a:xfrm>
            <a:prstGeom prst="ellipse">
              <a:avLst/>
            </a:prstGeom>
            <a:solidFill>
              <a:schemeClr val="accent3"/>
            </a:solidFill>
            <a:ln>
              <a:noFill/>
            </a:ln>
          </p:spPr>
          <p:txBody>
            <a:bodyPr spcFirstLastPara="1" wrap="square" lIns="121900" tIns="121900" rIns="121900" bIns="121900" anchor="ctr" anchorCtr="0">
              <a:noAutofit/>
            </a:bodyPr>
            <a:lstStyle/>
            <a:p>
              <a:pPr defTabSz="1219140"/>
              <a:endParaRPr sz="2400">
                <a:latin typeface="+mj-lt"/>
              </a:endParaRPr>
            </a:p>
          </p:txBody>
        </p:sp>
      </p:grpSp>
      <p:sp>
        <p:nvSpPr>
          <p:cNvPr id="151" name="Google Shape;151;p20"/>
          <p:cNvSpPr txBox="1">
            <a:spLocks noGrp="1"/>
          </p:cNvSpPr>
          <p:nvPr>
            <p:ph type="body" idx="4294967295"/>
          </p:nvPr>
        </p:nvSpPr>
        <p:spPr>
          <a:xfrm>
            <a:off x="3909089" y="754490"/>
            <a:ext cx="2956508" cy="974400"/>
          </a:xfrm>
          <a:prstGeom prst="rect">
            <a:avLst/>
          </a:prstGeom>
        </p:spPr>
        <p:txBody>
          <a:bodyPr spcFirstLastPara="1" vert="horz" wrap="square" lIns="121900" tIns="121900" rIns="121900" bIns="121900" rtlCol="0" anchor="t" anchorCtr="0">
            <a:noAutofit/>
          </a:bodyPr>
          <a:lstStyle/>
          <a:p>
            <a:pPr marL="0" indent="0" algn="ctr">
              <a:spcAft>
                <a:spcPts val="2133"/>
              </a:spcAft>
              <a:buNone/>
            </a:pPr>
            <a:r>
              <a:rPr lang="en-US" sz="2100">
                <a:latin typeface="+mj-lt"/>
                <a:ea typeface="Open Sans Light"/>
                <a:cs typeface="Open Sans Light"/>
                <a:sym typeface="Open Sans Light"/>
              </a:rPr>
              <a:t>Introduction of Toolkit and Learning Session # 1</a:t>
            </a:r>
            <a:endParaRPr sz="2100">
              <a:latin typeface="+mj-lt"/>
              <a:ea typeface="Open Sans Light"/>
              <a:cs typeface="Open Sans Light"/>
              <a:sym typeface="Open Sans Light"/>
            </a:endParaRPr>
          </a:p>
        </p:txBody>
      </p:sp>
      <p:grpSp>
        <p:nvGrpSpPr>
          <p:cNvPr id="152" name="Google Shape;152;p20"/>
          <p:cNvGrpSpPr/>
          <p:nvPr/>
        </p:nvGrpSpPr>
        <p:grpSpPr>
          <a:xfrm>
            <a:off x="6084350" y="3939657"/>
            <a:ext cx="265200" cy="791541"/>
            <a:chOff x="5958946" y="2938958"/>
            <a:chExt cx="198900" cy="593656"/>
          </a:xfrm>
        </p:grpSpPr>
        <p:cxnSp>
          <p:nvCxnSpPr>
            <p:cNvPr id="153" name="Google Shape;153;p20"/>
            <p:cNvCxnSpPr/>
            <p:nvPr/>
          </p:nvCxnSpPr>
          <p:spPr>
            <a:xfrm rot="10800000">
              <a:off x="6058409" y="2938958"/>
              <a:ext cx="0" cy="554700"/>
            </a:xfrm>
            <a:prstGeom prst="straightConnector1">
              <a:avLst/>
            </a:prstGeom>
            <a:noFill/>
            <a:ln w="9525" cap="flat" cmpd="sng">
              <a:solidFill>
                <a:schemeClr val="dk2"/>
              </a:solidFill>
              <a:prstDash val="solid"/>
              <a:round/>
              <a:headEnd type="none" w="sm" len="sm"/>
              <a:tailEnd type="none" w="sm" len="sm"/>
            </a:ln>
          </p:spPr>
        </p:cxnSp>
        <p:sp>
          <p:nvSpPr>
            <p:cNvPr id="154" name="Google Shape;154;p20"/>
            <p:cNvSpPr/>
            <p:nvPr/>
          </p:nvSpPr>
          <p:spPr>
            <a:xfrm rot="10800000" flipH="1">
              <a:off x="5958946" y="3333714"/>
              <a:ext cx="198900" cy="198900"/>
            </a:xfrm>
            <a:prstGeom prst="ellipse">
              <a:avLst/>
            </a:prstGeom>
            <a:solidFill>
              <a:schemeClr val="accent4"/>
            </a:solidFill>
            <a:ln>
              <a:noFill/>
            </a:ln>
          </p:spPr>
          <p:txBody>
            <a:bodyPr spcFirstLastPara="1" wrap="square" lIns="121900" tIns="121900" rIns="121900" bIns="121900" anchor="ctr" anchorCtr="0">
              <a:noAutofit/>
            </a:bodyPr>
            <a:lstStyle/>
            <a:p>
              <a:pPr defTabSz="1219140"/>
              <a:endParaRPr sz="2400">
                <a:latin typeface="+mj-lt"/>
              </a:endParaRPr>
            </a:p>
          </p:txBody>
        </p:sp>
      </p:grpSp>
      <p:sp>
        <p:nvSpPr>
          <p:cNvPr id="155" name="Google Shape;155;p20"/>
          <p:cNvSpPr txBox="1">
            <a:spLocks noGrp="1"/>
          </p:cNvSpPr>
          <p:nvPr>
            <p:ph type="body" idx="4294967295"/>
          </p:nvPr>
        </p:nvSpPr>
        <p:spPr>
          <a:xfrm>
            <a:off x="4580759" y="5195285"/>
            <a:ext cx="3797892" cy="1197027"/>
          </a:xfrm>
          <a:prstGeom prst="rect">
            <a:avLst/>
          </a:prstGeom>
        </p:spPr>
        <p:txBody>
          <a:bodyPr spcFirstLastPara="1" vert="horz" wrap="square" lIns="121900" tIns="121900" rIns="121900" bIns="121900" rtlCol="0" anchor="t" anchorCtr="0">
            <a:noAutofit/>
          </a:bodyPr>
          <a:lstStyle/>
          <a:p>
            <a:pPr marL="0" indent="0" algn="ctr">
              <a:spcAft>
                <a:spcPts val="2133"/>
              </a:spcAft>
              <a:buNone/>
            </a:pPr>
            <a:r>
              <a:rPr lang="en-US" sz="2100">
                <a:latin typeface="+mj-lt"/>
                <a:ea typeface="Open Sans Light"/>
                <a:cs typeface="Open Sans Light"/>
                <a:sym typeface="Open Sans Light"/>
              </a:rPr>
              <a:t>Implementation of Screening, Small Tests of Change, and Monthly Coaching Calls</a:t>
            </a:r>
            <a:endParaRPr lang="en-US" sz="2100">
              <a:latin typeface="+mj-lt"/>
              <a:ea typeface="Open Sans Light"/>
              <a:cs typeface="Open Sans Light"/>
            </a:endParaRPr>
          </a:p>
        </p:txBody>
      </p:sp>
      <p:grpSp>
        <p:nvGrpSpPr>
          <p:cNvPr id="156" name="Google Shape;156;p20"/>
          <p:cNvGrpSpPr/>
          <p:nvPr/>
        </p:nvGrpSpPr>
        <p:grpSpPr>
          <a:xfrm>
            <a:off x="8099532" y="2174462"/>
            <a:ext cx="265200" cy="791541"/>
            <a:chOff x="3918084" y="1610215"/>
            <a:chExt cx="198900" cy="593656"/>
          </a:xfrm>
        </p:grpSpPr>
        <p:cxnSp>
          <p:nvCxnSpPr>
            <p:cNvPr id="157" name="Google Shape;157;p20"/>
            <p:cNvCxnSpPr/>
            <p:nvPr/>
          </p:nvCxnSpPr>
          <p:spPr>
            <a:xfrm>
              <a:off x="4017546" y="1649171"/>
              <a:ext cx="0" cy="554700"/>
            </a:xfrm>
            <a:prstGeom prst="straightConnector1">
              <a:avLst/>
            </a:prstGeom>
            <a:noFill/>
            <a:ln w="9525" cap="flat" cmpd="sng">
              <a:solidFill>
                <a:schemeClr val="dk2"/>
              </a:solidFill>
              <a:prstDash val="solid"/>
              <a:round/>
              <a:headEnd type="none" w="sm" len="sm"/>
              <a:tailEnd type="none" w="sm" len="sm"/>
            </a:ln>
          </p:spPr>
        </p:cxnSp>
        <p:sp>
          <p:nvSpPr>
            <p:cNvPr id="158" name="Google Shape;158;p20"/>
            <p:cNvSpPr/>
            <p:nvPr/>
          </p:nvSpPr>
          <p:spPr>
            <a:xfrm>
              <a:off x="3918084" y="1610215"/>
              <a:ext cx="198900" cy="198900"/>
            </a:xfrm>
            <a:prstGeom prst="ellipse">
              <a:avLst/>
            </a:prstGeom>
            <a:solidFill>
              <a:schemeClr val="accent5"/>
            </a:solidFill>
            <a:ln>
              <a:noFill/>
            </a:ln>
          </p:spPr>
          <p:txBody>
            <a:bodyPr spcFirstLastPara="1" wrap="square" lIns="121900" tIns="121900" rIns="121900" bIns="121900" anchor="ctr" anchorCtr="0">
              <a:noAutofit/>
            </a:bodyPr>
            <a:lstStyle/>
            <a:p>
              <a:pPr defTabSz="1219140"/>
              <a:endParaRPr sz="2400">
                <a:latin typeface="+mj-lt"/>
              </a:endParaRPr>
            </a:p>
          </p:txBody>
        </p:sp>
      </p:grpSp>
      <p:sp>
        <p:nvSpPr>
          <p:cNvPr id="159" name="Google Shape;159;p20"/>
          <p:cNvSpPr txBox="1">
            <a:spLocks noGrp="1"/>
          </p:cNvSpPr>
          <p:nvPr>
            <p:ph type="body" idx="4294967295"/>
          </p:nvPr>
        </p:nvSpPr>
        <p:spPr>
          <a:xfrm>
            <a:off x="7069313" y="824945"/>
            <a:ext cx="2506262" cy="1207993"/>
          </a:xfrm>
          <a:prstGeom prst="rect">
            <a:avLst/>
          </a:prstGeom>
        </p:spPr>
        <p:txBody>
          <a:bodyPr spcFirstLastPara="1" vert="horz" wrap="square" lIns="121900" tIns="121900" rIns="121900" bIns="121900" rtlCol="0" anchor="t" anchorCtr="0">
            <a:noAutofit/>
          </a:bodyPr>
          <a:lstStyle/>
          <a:p>
            <a:pPr marL="0" indent="0" algn="ctr">
              <a:spcAft>
                <a:spcPts val="2133"/>
              </a:spcAft>
              <a:buNone/>
            </a:pPr>
            <a:r>
              <a:rPr lang="en-US" sz="2100">
                <a:latin typeface="+mj-lt"/>
                <a:ea typeface="Open Sans Light"/>
                <a:cs typeface="Open Sans Light"/>
                <a:sym typeface="Open Sans Light"/>
              </a:rPr>
              <a:t>Ongoing Recruitment</a:t>
            </a:r>
          </a:p>
        </p:txBody>
      </p:sp>
      <p:sp>
        <p:nvSpPr>
          <p:cNvPr id="160" name="Google Shape;160;p20"/>
          <p:cNvSpPr/>
          <p:nvPr/>
        </p:nvSpPr>
        <p:spPr>
          <a:xfrm rot="5400000">
            <a:off x="2654315" y="2287204"/>
            <a:ext cx="974400" cy="2332000"/>
          </a:xfrm>
          <a:prstGeom prst="round2SameRect">
            <a:avLst>
              <a:gd name="adj1" fmla="val 50000"/>
              <a:gd name="adj2" fmla="val 0"/>
            </a:avLst>
          </a:prstGeom>
          <a:solidFill>
            <a:schemeClr val="accent2"/>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40"/>
            <a:endParaRPr sz="2400">
              <a:latin typeface="+mj-lt"/>
            </a:endParaRPr>
          </a:p>
        </p:txBody>
      </p:sp>
      <p:sp>
        <p:nvSpPr>
          <p:cNvPr id="3" name="TextBox 2">
            <a:extLst>
              <a:ext uri="{FF2B5EF4-FFF2-40B4-BE49-F238E27FC236}">
                <a16:creationId xmlns:a16="http://schemas.microsoft.com/office/drawing/2014/main" id="{58305E79-A8A5-2946-1655-F720BE0C33C2}"/>
              </a:ext>
            </a:extLst>
          </p:cNvPr>
          <p:cNvSpPr txBox="1"/>
          <p:nvPr/>
        </p:nvSpPr>
        <p:spPr>
          <a:xfrm>
            <a:off x="2584367" y="4652016"/>
            <a:ext cx="1324722" cy="461665"/>
          </a:xfrm>
          <a:prstGeom prst="rect">
            <a:avLst/>
          </a:prstGeom>
          <a:noFill/>
        </p:spPr>
        <p:txBody>
          <a:bodyPr wrap="none" rtlCol="0">
            <a:spAutoFit/>
          </a:bodyPr>
          <a:lstStyle/>
          <a:p>
            <a:pPr defTabSz="1219140"/>
            <a:r>
              <a:rPr lang="en-US" sz="2400">
                <a:latin typeface="+mj-lt"/>
                <a:ea typeface="Open Sans Light" pitchFamily="2" charset="0"/>
                <a:cs typeface="Open Sans Light" pitchFamily="2" charset="0"/>
              </a:rPr>
              <a:t>Feb 2021</a:t>
            </a:r>
          </a:p>
        </p:txBody>
      </p:sp>
      <p:sp>
        <p:nvSpPr>
          <p:cNvPr id="4" name="TextBox 3">
            <a:extLst>
              <a:ext uri="{FF2B5EF4-FFF2-40B4-BE49-F238E27FC236}">
                <a16:creationId xmlns:a16="http://schemas.microsoft.com/office/drawing/2014/main" id="{99CC930B-0142-E309-7211-716711A4B828}"/>
              </a:ext>
            </a:extLst>
          </p:cNvPr>
          <p:cNvSpPr txBox="1"/>
          <p:nvPr/>
        </p:nvSpPr>
        <p:spPr>
          <a:xfrm>
            <a:off x="1164083" y="2143360"/>
            <a:ext cx="1346844" cy="461665"/>
          </a:xfrm>
          <a:prstGeom prst="rect">
            <a:avLst/>
          </a:prstGeom>
          <a:noFill/>
        </p:spPr>
        <p:txBody>
          <a:bodyPr wrap="none" rtlCol="0">
            <a:spAutoFit/>
          </a:bodyPr>
          <a:lstStyle/>
          <a:p>
            <a:pPr defTabSz="1219140"/>
            <a:r>
              <a:rPr lang="en-US" sz="2400">
                <a:latin typeface="+mj-lt"/>
                <a:ea typeface="Open Sans Light" pitchFamily="2" charset="0"/>
                <a:cs typeface="Open Sans Light" pitchFamily="2" charset="0"/>
              </a:rPr>
              <a:t>Dec 2020</a:t>
            </a:r>
          </a:p>
        </p:txBody>
      </p:sp>
      <p:sp>
        <p:nvSpPr>
          <p:cNvPr id="7" name="TextBox 6">
            <a:extLst>
              <a:ext uri="{FF2B5EF4-FFF2-40B4-BE49-F238E27FC236}">
                <a16:creationId xmlns:a16="http://schemas.microsoft.com/office/drawing/2014/main" id="{CF239001-F00F-72C7-E1CC-A0FBD2E2D7AF}"/>
              </a:ext>
            </a:extLst>
          </p:cNvPr>
          <p:cNvSpPr txBox="1"/>
          <p:nvPr/>
        </p:nvSpPr>
        <p:spPr>
          <a:xfrm>
            <a:off x="4740994" y="2143359"/>
            <a:ext cx="1738711" cy="461665"/>
          </a:xfrm>
          <a:prstGeom prst="rect">
            <a:avLst/>
          </a:prstGeom>
          <a:noFill/>
        </p:spPr>
        <p:txBody>
          <a:bodyPr wrap="square">
            <a:spAutoFit/>
          </a:bodyPr>
          <a:lstStyle/>
          <a:p>
            <a:pPr defTabSz="1219140">
              <a:defRPr/>
            </a:pPr>
            <a:r>
              <a:rPr lang="en-US" sz="2400">
                <a:latin typeface="+mj-lt"/>
                <a:ea typeface="Open Sans Light" pitchFamily="2" charset="0"/>
                <a:cs typeface="Open Sans Light" pitchFamily="2" charset="0"/>
              </a:rPr>
              <a:t>April 2021</a:t>
            </a:r>
          </a:p>
        </p:txBody>
      </p:sp>
      <p:sp>
        <p:nvSpPr>
          <p:cNvPr id="9" name="TextBox 8">
            <a:extLst>
              <a:ext uri="{FF2B5EF4-FFF2-40B4-BE49-F238E27FC236}">
                <a16:creationId xmlns:a16="http://schemas.microsoft.com/office/drawing/2014/main" id="{FD5BF01C-2691-130A-7114-733D5D33BDD5}"/>
              </a:ext>
            </a:extLst>
          </p:cNvPr>
          <p:cNvSpPr txBox="1"/>
          <p:nvPr/>
        </p:nvSpPr>
        <p:spPr>
          <a:xfrm>
            <a:off x="6543749" y="4623200"/>
            <a:ext cx="1485104" cy="461665"/>
          </a:xfrm>
          <a:prstGeom prst="rect">
            <a:avLst/>
          </a:prstGeom>
          <a:noFill/>
        </p:spPr>
        <p:txBody>
          <a:bodyPr wrap="square">
            <a:spAutoFit/>
          </a:bodyPr>
          <a:lstStyle/>
          <a:p>
            <a:pPr defTabSz="1219140">
              <a:defRPr/>
            </a:pPr>
            <a:r>
              <a:rPr lang="en-US" sz="2400">
                <a:latin typeface="+mj-lt"/>
                <a:ea typeface="Open Sans Light" pitchFamily="2" charset="0"/>
                <a:cs typeface="Open Sans Light" pitchFamily="2" charset="0"/>
              </a:rPr>
              <a:t>May 2021</a:t>
            </a:r>
          </a:p>
        </p:txBody>
      </p:sp>
      <p:sp>
        <p:nvSpPr>
          <p:cNvPr id="11" name="TextBox 10">
            <a:extLst>
              <a:ext uri="{FF2B5EF4-FFF2-40B4-BE49-F238E27FC236}">
                <a16:creationId xmlns:a16="http://schemas.microsoft.com/office/drawing/2014/main" id="{A83C08F5-7691-F396-B6D6-D364D2C42C08}"/>
              </a:ext>
            </a:extLst>
          </p:cNvPr>
          <p:cNvSpPr txBox="1"/>
          <p:nvPr/>
        </p:nvSpPr>
        <p:spPr>
          <a:xfrm>
            <a:off x="8581458" y="2143358"/>
            <a:ext cx="1483852" cy="461665"/>
          </a:xfrm>
          <a:prstGeom prst="rect">
            <a:avLst/>
          </a:prstGeom>
          <a:noFill/>
        </p:spPr>
        <p:txBody>
          <a:bodyPr wrap="square">
            <a:spAutoFit/>
          </a:bodyPr>
          <a:lstStyle/>
          <a:p>
            <a:pPr defTabSz="1219140">
              <a:defRPr/>
            </a:pPr>
            <a:r>
              <a:rPr lang="en-US" sz="2400">
                <a:latin typeface="+mj-lt"/>
                <a:ea typeface="Open Sans Light" pitchFamily="2" charset="0"/>
                <a:cs typeface="Open Sans Light" pitchFamily="2" charset="0"/>
              </a:rPr>
              <a:t>June 2021</a:t>
            </a:r>
          </a:p>
        </p:txBody>
      </p:sp>
      <p:pic>
        <p:nvPicPr>
          <p:cNvPr id="5" name="Picture 4" descr=".png">
            <a:extLst>
              <a:ext uri="{FF2B5EF4-FFF2-40B4-BE49-F238E27FC236}">
                <a16:creationId xmlns:a16="http://schemas.microsoft.com/office/drawing/2014/main" id="{9902F1A4-5F9A-17F5-5257-989E4F19BB92}"/>
              </a:ext>
            </a:extLst>
          </p:cNvPr>
          <p:cNvPicPr>
            <a:picLocks noChangeAspect="1"/>
          </p:cNvPicPr>
          <p:nvPr/>
        </p:nvPicPr>
        <p:blipFill rotWithShape="1">
          <a:blip r:embed="rId3">
            <a:extLst>
              <a:ext uri="{28A0092B-C50C-407E-A947-70E740481C1C}">
                <a14:useLocalDpi xmlns:a14="http://schemas.microsoft.com/office/drawing/2010/main"/>
              </a:ext>
            </a:extLst>
          </a:blip>
          <a:srcRect t="967" r="-2" b="-2"/>
          <a:stretch/>
        </p:blipFill>
        <p:spPr>
          <a:xfrm>
            <a:off x="10941420" y="6113830"/>
            <a:ext cx="1011058" cy="556963"/>
          </a:xfrm>
          <a:prstGeom prst="rect">
            <a:avLst/>
          </a:prstGeom>
        </p:spPr>
      </p:pic>
      <p:sp>
        <p:nvSpPr>
          <p:cNvPr id="6" name="Google Shape;160;p20">
            <a:extLst>
              <a:ext uri="{FF2B5EF4-FFF2-40B4-BE49-F238E27FC236}">
                <a16:creationId xmlns:a16="http://schemas.microsoft.com/office/drawing/2014/main" id="{4AB95233-B996-DD71-1C90-C228E759B0CB}"/>
              </a:ext>
            </a:extLst>
          </p:cNvPr>
          <p:cNvSpPr/>
          <p:nvPr/>
        </p:nvSpPr>
        <p:spPr>
          <a:xfrm rot="5400000">
            <a:off x="846968" y="2272277"/>
            <a:ext cx="974400" cy="2332000"/>
          </a:xfrm>
          <a:prstGeom prst="round2SameRect">
            <a:avLst>
              <a:gd name="adj1" fmla="val 50000"/>
              <a:gd name="adj2" fmla="val 0"/>
            </a:avLst>
          </a:pr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40"/>
            <a:endParaRPr sz="2400">
              <a:latin typeface="+mj-lt"/>
            </a:endParaRPr>
          </a:p>
        </p:txBody>
      </p:sp>
      <p:grpSp>
        <p:nvGrpSpPr>
          <p:cNvPr id="8" name="Google Shape;152;p20">
            <a:extLst>
              <a:ext uri="{FF2B5EF4-FFF2-40B4-BE49-F238E27FC236}">
                <a16:creationId xmlns:a16="http://schemas.microsoft.com/office/drawing/2014/main" id="{F9CDD1C4-F242-E91E-C4D6-8F0F6D567F31}"/>
              </a:ext>
            </a:extLst>
          </p:cNvPr>
          <p:cNvGrpSpPr/>
          <p:nvPr/>
        </p:nvGrpSpPr>
        <p:grpSpPr>
          <a:xfrm>
            <a:off x="9881086" y="3959539"/>
            <a:ext cx="265200" cy="791541"/>
            <a:chOff x="5958946" y="2938958"/>
            <a:chExt cx="198900" cy="593656"/>
          </a:xfrm>
        </p:grpSpPr>
        <p:cxnSp>
          <p:nvCxnSpPr>
            <p:cNvPr id="10" name="Google Shape;153;p20">
              <a:extLst>
                <a:ext uri="{FF2B5EF4-FFF2-40B4-BE49-F238E27FC236}">
                  <a16:creationId xmlns:a16="http://schemas.microsoft.com/office/drawing/2014/main" id="{9AC6BF0F-9BB1-57CF-BE2E-9EE2719BAA79}"/>
                </a:ext>
              </a:extLst>
            </p:cNvPr>
            <p:cNvCxnSpPr/>
            <p:nvPr/>
          </p:nvCxnSpPr>
          <p:spPr>
            <a:xfrm rot="10800000">
              <a:off x="6058409" y="2938958"/>
              <a:ext cx="0" cy="554700"/>
            </a:xfrm>
            <a:prstGeom prst="straightConnector1">
              <a:avLst/>
            </a:prstGeom>
            <a:noFill/>
            <a:ln w="9525" cap="flat" cmpd="sng">
              <a:solidFill>
                <a:schemeClr val="dk2"/>
              </a:solidFill>
              <a:prstDash val="solid"/>
              <a:round/>
              <a:headEnd type="none" w="sm" len="sm"/>
              <a:tailEnd type="none" w="sm" len="sm"/>
            </a:ln>
          </p:spPr>
        </p:cxnSp>
        <p:sp>
          <p:nvSpPr>
            <p:cNvPr id="12" name="Google Shape;154;p20">
              <a:extLst>
                <a:ext uri="{FF2B5EF4-FFF2-40B4-BE49-F238E27FC236}">
                  <a16:creationId xmlns:a16="http://schemas.microsoft.com/office/drawing/2014/main" id="{D6D7212E-6A84-E562-F2D6-39BC1E845005}"/>
                </a:ext>
              </a:extLst>
            </p:cNvPr>
            <p:cNvSpPr/>
            <p:nvPr/>
          </p:nvSpPr>
          <p:spPr>
            <a:xfrm rot="10800000" flipH="1">
              <a:off x="5958946" y="3333714"/>
              <a:ext cx="198900" cy="198900"/>
            </a:xfrm>
            <a:prstGeom prst="ellipse">
              <a:avLst/>
            </a:prstGeom>
            <a:solidFill>
              <a:schemeClr val="accent6"/>
            </a:solidFill>
            <a:ln>
              <a:noFill/>
            </a:ln>
          </p:spPr>
          <p:txBody>
            <a:bodyPr spcFirstLastPara="1" wrap="square" lIns="121900" tIns="121900" rIns="121900" bIns="121900" anchor="ctr" anchorCtr="0">
              <a:noAutofit/>
            </a:bodyPr>
            <a:lstStyle/>
            <a:p>
              <a:pPr defTabSz="1219140"/>
              <a:endParaRPr sz="2400">
                <a:latin typeface="+mj-lt"/>
              </a:endParaRPr>
            </a:p>
          </p:txBody>
        </p:sp>
      </p:grpSp>
      <p:sp>
        <p:nvSpPr>
          <p:cNvPr id="17" name="TextBox 16">
            <a:extLst>
              <a:ext uri="{FF2B5EF4-FFF2-40B4-BE49-F238E27FC236}">
                <a16:creationId xmlns:a16="http://schemas.microsoft.com/office/drawing/2014/main" id="{9C3E39BB-E60D-5FAD-5FAF-C6E387CE3EF8}"/>
              </a:ext>
            </a:extLst>
          </p:cNvPr>
          <p:cNvSpPr txBox="1"/>
          <p:nvPr/>
        </p:nvSpPr>
        <p:spPr>
          <a:xfrm>
            <a:off x="10160247" y="4598598"/>
            <a:ext cx="1532759" cy="461665"/>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Light" panose="020F0302020204030204"/>
                <a:ea typeface="Open Sans Light" pitchFamily="2" charset="0"/>
                <a:cs typeface="Open Sans Light" pitchFamily="2" charset="0"/>
              </a:rPr>
              <a:t>July 2022</a:t>
            </a:r>
          </a:p>
        </p:txBody>
      </p:sp>
      <p:sp>
        <p:nvSpPr>
          <p:cNvPr id="21" name="TextBox 20">
            <a:extLst>
              <a:ext uri="{FF2B5EF4-FFF2-40B4-BE49-F238E27FC236}">
                <a16:creationId xmlns:a16="http://schemas.microsoft.com/office/drawing/2014/main" id="{3F9ED74E-1630-ABA4-5686-668F4C1A35E4}"/>
              </a:ext>
            </a:extLst>
          </p:cNvPr>
          <p:cNvSpPr txBox="1"/>
          <p:nvPr/>
        </p:nvSpPr>
        <p:spPr>
          <a:xfrm>
            <a:off x="9326525" y="5290780"/>
            <a:ext cx="2865475" cy="738664"/>
          </a:xfrm>
          <a:prstGeom prst="rect">
            <a:avLst/>
          </a:prstGeom>
          <a:noFill/>
        </p:spPr>
        <p:txBody>
          <a:bodyPr wrap="square">
            <a:spAutoFit/>
          </a:bodyPr>
          <a:lstStyle/>
          <a:p>
            <a:pPr algn="ctr">
              <a:spcAft>
                <a:spcPts val="2133"/>
              </a:spcAft>
            </a:pPr>
            <a:r>
              <a:rPr lang="en-US" sz="2100">
                <a:latin typeface="+mj-lt"/>
                <a:ea typeface="Open Sans Light"/>
                <a:cs typeface="Open Sans Light"/>
                <a:sym typeface="Open Sans Light"/>
              </a:rPr>
              <a:t>LB 905, NE Statute 38.204.01</a:t>
            </a:r>
          </a:p>
        </p:txBody>
      </p:sp>
      <p:grpSp>
        <p:nvGrpSpPr>
          <p:cNvPr id="27" name="Google Shape;156;p20">
            <a:extLst>
              <a:ext uri="{FF2B5EF4-FFF2-40B4-BE49-F238E27FC236}">
                <a16:creationId xmlns:a16="http://schemas.microsoft.com/office/drawing/2014/main" id="{61F1709C-762F-6E29-1B31-56013A22BB15}"/>
              </a:ext>
            </a:extLst>
          </p:cNvPr>
          <p:cNvGrpSpPr/>
          <p:nvPr/>
        </p:nvGrpSpPr>
        <p:grpSpPr>
          <a:xfrm>
            <a:off x="11027917" y="2188159"/>
            <a:ext cx="265200" cy="791541"/>
            <a:chOff x="3918084" y="1610215"/>
            <a:chExt cx="198900" cy="593656"/>
          </a:xfrm>
        </p:grpSpPr>
        <p:cxnSp>
          <p:nvCxnSpPr>
            <p:cNvPr id="28" name="Google Shape;157;p20">
              <a:extLst>
                <a:ext uri="{FF2B5EF4-FFF2-40B4-BE49-F238E27FC236}">
                  <a16:creationId xmlns:a16="http://schemas.microsoft.com/office/drawing/2014/main" id="{1F915015-8CD4-7A80-2F78-ACEBE10B108B}"/>
                </a:ext>
              </a:extLst>
            </p:cNvPr>
            <p:cNvCxnSpPr/>
            <p:nvPr/>
          </p:nvCxnSpPr>
          <p:spPr>
            <a:xfrm>
              <a:off x="4017546" y="1649171"/>
              <a:ext cx="0" cy="554700"/>
            </a:xfrm>
            <a:prstGeom prst="straightConnector1">
              <a:avLst/>
            </a:prstGeom>
            <a:noFill/>
            <a:ln w="9525" cap="flat" cmpd="sng">
              <a:solidFill>
                <a:schemeClr val="dk2"/>
              </a:solidFill>
              <a:prstDash val="solid"/>
              <a:round/>
              <a:headEnd type="none" w="sm" len="sm"/>
              <a:tailEnd type="none" w="sm" len="sm"/>
            </a:ln>
          </p:spPr>
        </p:cxnSp>
        <p:sp>
          <p:nvSpPr>
            <p:cNvPr id="29" name="Google Shape;158;p20">
              <a:extLst>
                <a:ext uri="{FF2B5EF4-FFF2-40B4-BE49-F238E27FC236}">
                  <a16:creationId xmlns:a16="http://schemas.microsoft.com/office/drawing/2014/main" id="{C6AC81CB-8E65-044D-9700-512BD73ED72E}"/>
                </a:ext>
              </a:extLst>
            </p:cNvPr>
            <p:cNvSpPr/>
            <p:nvPr/>
          </p:nvSpPr>
          <p:spPr>
            <a:xfrm>
              <a:off x="3918084" y="1610215"/>
              <a:ext cx="198900" cy="198900"/>
            </a:xfrm>
            <a:prstGeom prst="ellipse">
              <a:avLst/>
            </a:prstGeom>
            <a:solidFill>
              <a:schemeClr val="tx2"/>
            </a:solidFill>
            <a:ln>
              <a:noFill/>
            </a:ln>
          </p:spPr>
          <p:txBody>
            <a:bodyPr spcFirstLastPara="1" wrap="square" lIns="121900" tIns="121900" rIns="121900" bIns="121900" anchor="ctr" anchorCtr="0">
              <a:noAutofit/>
            </a:bodyPr>
            <a:lstStyle/>
            <a:p>
              <a:pPr defTabSz="1219140"/>
              <a:endParaRPr sz="2400">
                <a:latin typeface="+mj-lt"/>
              </a:endParaRPr>
            </a:p>
          </p:txBody>
        </p:sp>
      </p:grpSp>
      <p:sp>
        <p:nvSpPr>
          <p:cNvPr id="33" name="Google Shape;159;p20">
            <a:extLst>
              <a:ext uri="{FF2B5EF4-FFF2-40B4-BE49-F238E27FC236}">
                <a16:creationId xmlns:a16="http://schemas.microsoft.com/office/drawing/2014/main" id="{F71803BA-A573-6BCA-696D-AFFC487D6EE7}"/>
              </a:ext>
            </a:extLst>
          </p:cNvPr>
          <p:cNvSpPr txBox="1">
            <a:spLocks/>
          </p:cNvSpPr>
          <p:nvPr/>
        </p:nvSpPr>
        <p:spPr>
          <a:xfrm>
            <a:off x="9779291" y="824945"/>
            <a:ext cx="2324258" cy="9744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2133"/>
              </a:spcAft>
              <a:buFont typeface="Arial" panose="020B0604020202020204" pitchFamily="34" charset="0"/>
              <a:buNone/>
            </a:pPr>
            <a:r>
              <a:rPr lang="en-US" sz="2100">
                <a:latin typeface="+mj-lt"/>
                <a:ea typeface="Open Sans Light"/>
                <a:cs typeface="Open Sans Light"/>
                <a:sym typeface="Open Sans Light"/>
              </a:rPr>
              <a:t>Education and Dissemination</a:t>
            </a:r>
          </a:p>
        </p:txBody>
      </p:sp>
      <p:sp>
        <p:nvSpPr>
          <p:cNvPr id="36" name="TextBox 35">
            <a:extLst>
              <a:ext uri="{FF2B5EF4-FFF2-40B4-BE49-F238E27FC236}">
                <a16:creationId xmlns:a16="http://schemas.microsoft.com/office/drawing/2014/main" id="{C2F1FFC4-34A9-0DDE-08BF-082EC8DE63B7}"/>
              </a:ext>
            </a:extLst>
          </p:cNvPr>
          <p:cNvSpPr txBox="1"/>
          <p:nvPr/>
        </p:nvSpPr>
        <p:spPr>
          <a:xfrm>
            <a:off x="11375933" y="2143357"/>
            <a:ext cx="990527" cy="461665"/>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lang="en-US" sz="2400">
                <a:solidFill>
                  <a:srgbClr val="000000"/>
                </a:solidFill>
                <a:latin typeface="Calibri Light" panose="020F0302020204030204"/>
                <a:ea typeface="Open Sans Light" pitchFamily="2" charset="0"/>
                <a:cs typeface="Open Sans Light" pitchFamily="2" charset="0"/>
              </a:rPr>
              <a:t>2023</a:t>
            </a:r>
            <a:endParaRPr kumimoji="0" lang="en-US" sz="2400" b="0" i="0" u="none" strike="noStrike" kern="1200" cap="none" spc="0" normalizeH="0" baseline="0" noProof="0">
              <a:ln>
                <a:noFill/>
              </a:ln>
              <a:solidFill>
                <a:srgbClr val="000000"/>
              </a:solidFill>
              <a:effectLst/>
              <a:uLnTx/>
              <a:uFillTx/>
              <a:latin typeface="Calibri Light" panose="020F0302020204030204"/>
              <a:ea typeface="Open Sans Light" pitchFamily="2" charset="0"/>
              <a:cs typeface="Open Sans Light" pitchFamily="2" charset="0"/>
            </a:endParaRPr>
          </a:p>
        </p:txBody>
      </p:sp>
    </p:spTree>
    <p:extLst>
      <p:ext uri="{BB962C8B-B14F-4D97-AF65-F5344CB8AC3E}">
        <p14:creationId xmlns:p14="http://schemas.microsoft.com/office/powerpoint/2010/main" val="33332757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DB09AA9-AB31-7409-E054-BE0C19B26B8C}"/>
              </a:ext>
            </a:extLst>
          </p:cNvPr>
          <p:cNvPicPr>
            <a:picLocks noChangeAspect="1"/>
          </p:cNvPicPr>
          <p:nvPr/>
        </p:nvPicPr>
        <p:blipFill>
          <a:blip r:embed="rId3"/>
          <a:stretch>
            <a:fillRect/>
          </a:stretch>
        </p:blipFill>
        <p:spPr>
          <a:xfrm>
            <a:off x="1233784" y="444364"/>
            <a:ext cx="9721384" cy="59692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png">
            <a:extLst>
              <a:ext uri="{FF2B5EF4-FFF2-40B4-BE49-F238E27FC236}">
                <a16:creationId xmlns:a16="http://schemas.microsoft.com/office/drawing/2014/main" id="{0102F668-5425-88C2-2CC3-91A7665C7C1C}"/>
              </a:ext>
            </a:extLst>
          </p:cNvPr>
          <p:cNvPicPr>
            <a:picLocks noChangeAspect="1"/>
          </p:cNvPicPr>
          <p:nvPr/>
        </p:nvPicPr>
        <p:blipFill rotWithShape="1">
          <a:blip r:embed="rId4">
            <a:extLst>
              <a:ext uri="{28A0092B-C50C-407E-A947-70E740481C1C}">
                <a14:useLocalDpi xmlns:a14="http://schemas.microsoft.com/office/drawing/2010/main"/>
              </a:ext>
            </a:extLst>
          </a:blip>
          <a:srcRect t="967" r="-2" b="-2"/>
          <a:stretch/>
        </p:blipFill>
        <p:spPr>
          <a:xfrm>
            <a:off x="10771203" y="5856672"/>
            <a:ext cx="1011058" cy="556963"/>
          </a:xfrm>
          <a:prstGeom prst="rect">
            <a:avLst/>
          </a:prstGeom>
        </p:spPr>
      </p:pic>
    </p:spTree>
    <p:extLst>
      <p:ext uri="{BB962C8B-B14F-4D97-AF65-F5344CB8AC3E}">
        <p14:creationId xmlns:p14="http://schemas.microsoft.com/office/powerpoint/2010/main" val="20864481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631825"/>
            <a:ext cx="10515600" cy="297013"/>
          </a:xfrm>
        </p:spPr>
        <p:txBody>
          <a:bodyPr>
            <a:normAutofit fontScale="90000"/>
          </a:bodyPr>
          <a:lstStyle/>
          <a:p>
            <a:pPr algn="ctr"/>
            <a:r>
              <a:rPr lang="en-US"/>
              <a:t>Toolkit</a:t>
            </a:r>
          </a:p>
        </p:txBody>
      </p:sp>
      <p:sp>
        <p:nvSpPr>
          <p:cNvPr id="3" name="Content Placeholder 2"/>
          <p:cNvSpPr>
            <a:spLocks noGrp="1"/>
          </p:cNvSpPr>
          <p:nvPr>
            <p:ph idx="1"/>
          </p:nvPr>
        </p:nvSpPr>
        <p:spPr>
          <a:xfrm>
            <a:off x="838200" y="1034321"/>
            <a:ext cx="6372069" cy="5503639"/>
          </a:xfrm>
        </p:spPr>
        <p:txBody>
          <a:bodyPr vert="horz" lIns="91440" tIns="45720" rIns="91440" bIns="45720" rtlCol="0" anchor="t">
            <a:normAutofit fontScale="77500" lnSpcReduction="20000"/>
          </a:bodyPr>
          <a:lstStyle/>
          <a:p>
            <a:r>
              <a:rPr lang="en-US" sz="1900"/>
              <a:t>Why Screen for Perinatal Depression 	 </a:t>
            </a:r>
            <a:endParaRPr lang="en-US" sz="1900">
              <a:cs typeface="Calibri"/>
            </a:endParaRPr>
          </a:p>
          <a:p>
            <a:r>
              <a:rPr lang="en-US" sz="1900" b="1"/>
              <a:t>Who and When to Screen </a:t>
            </a:r>
            <a:r>
              <a:rPr lang="en-US" sz="1900"/>
              <a:t>		</a:t>
            </a:r>
            <a:endParaRPr lang="en-US" sz="1900">
              <a:cs typeface="Calibri"/>
            </a:endParaRPr>
          </a:p>
          <a:p>
            <a:r>
              <a:rPr lang="en-US" sz="1900" b="1"/>
              <a:t>Which Screening Tool to Use</a:t>
            </a:r>
            <a:r>
              <a:rPr lang="en-US" sz="1900"/>
              <a:t>	</a:t>
            </a:r>
            <a:endParaRPr lang="en-US" sz="1900">
              <a:cs typeface="Calibri"/>
            </a:endParaRPr>
          </a:p>
          <a:p>
            <a:pPr lvl="1"/>
            <a:r>
              <a:rPr lang="en-US" sz="1900"/>
              <a:t>Edinburgh Postnatal Depression Scale (EPDS)</a:t>
            </a:r>
            <a:endParaRPr lang="en-US" sz="1900">
              <a:cs typeface="Calibri"/>
            </a:endParaRPr>
          </a:p>
          <a:p>
            <a:pPr lvl="1"/>
            <a:r>
              <a:rPr lang="en-US" sz="1900"/>
              <a:t>Patient Health Questionnaire-9 (PHQ-9) </a:t>
            </a:r>
          </a:p>
          <a:p>
            <a:pPr lvl="1"/>
            <a:r>
              <a:rPr lang="en-US" sz="1900">
                <a:cs typeface="Calibri"/>
              </a:rPr>
              <a:t>Generalized Anxiety Disorder Screener (GAD-7)</a:t>
            </a:r>
          </a:p>
          <a:p>
            <a:r>
              <a:rPr lang="en-US" sz="1900"/>
              <a:t>Sample Screening Algorithm for EPDS and PHQ-9 	</a:t>
            </a:r>
            <a:endParaRPr lang="en-US" sz="1900">
              <a:cs typeface="Calibri"/>
            </a:endParaRPr>
          </a:p>
          <a:p>
            <a:r>
              <a:rPr lang="en-US" sz="1900" b="1"/>
              <a:t>Sample Action Crisis Plan </a:t>
            </a:r>
            <a:r>
              <a:rPr lang="en-US" sz="1900"/>
              <a:t>	 </a:t>
            </a:r>
            <a:endParaRPr lang="en-US" sz="1900">
              <a:cs typeface="Calibri"/>
            </a:endParaRPr>
          </a:p>
          <a:p>
            <a:r>
              <a:rPr lang="en-US" sz="1900" b="1"/>
              <a:t>Key Clinical Considerations </a:t>
            </a:r>
            <a:r>
              <a:rPr lang="en-US" sz="1900"/>
              <a:t>	 </a:t>
            </a:r>
            <a:endParaRPr lang="en-US" sz="1900">
              <a:cs typeface="Calibri"/>
            </a:endParaRPr>
          </a:p>
          <a:p>
            <a:r>
              <a:rPr lang="en-US" sz="1900" b="1"/>
              <a:t>Perinatal Mental Health Resources </a:t>
            </a:r>
          </a:p>
          <a:p>
            <a:r>
              <a:rPr lang="en-US" sz="1900"/>
              <a:t>Medication Therapy and Lactation </a:t>
            </a:r>
          </a:p>
          <a:p>
            <a:r>
              <a:rPr lang="en-US" sz="1900"/>
              <a:t>Lactation Resources 	</a:t>
            </a:r>
            <a:endParaRPr lang="en-US" sz="1900">
              <a:cs typeface="Calibri"/>
            </a:endParaRPr>
          </a:p>
          <a:p>
            <a:r>
              <a:rPr lang="en-US" sz="1900" b="1"/>
              <a:t>Resources for Families </a:t>
            </a:r>
            <a:r>
              <a:rPr lang="en-US" sz="1900"/>
              <a:t>	 </a:t>
            </a:r>
            <a:endParaRPr lang="en-US" sz="1900">
              <a:cs typeface="Calibri"/>
            </a:endParaRPr>
          </a:p>
          <a:p>
            <a:r>
              <a:rPr lang="en-US" sz="1900" b="1"/>
              <a:t>Patient Handouts and Education </a:t>
            </a:r>
            <a:r>
              <a:rPr lang="en-US" sz="1900"/>
              <a:t>	</a:t>
            </a:r>
            <a:endParaRPr lang="en-US" sz="1900">
              <a:cs typeface="Calibri"/>
            </a:endParaRPr>
          </a:p>
          <a:p>
            <a:r>
              <a:rPr lang="en-US" sz="1900"/>
              <a:t>Appendix A-G: </a:t>
            </a:r>
            <a:endParaRPr lang="en-US" sz="1900">
              <a:cs typeface="Calibri"/>
            </a:endParaRPr>
          </a:p>
          <a:p>
            <a:pPr lvl="1"/>
            <a:r>
              <a:rPr lang="en-US" sz="1900"/>
              <a:t>Summary of Mood and Anxiety Disorders</a:t>
            </a:r>
            <a:endParaRPr lang="en-US" sz="1900">
              <a:cs typeface="Calibri"/>
            </a:endParaRPr>
          </a:p>
          <a:p>
            <a:pPr lvl="1"/>
            <a:r>
              <a:rPr lang="en-US" sz="1900"/>
              <a:t>EPDS, PHQ-9, and GAD-7 Tools (English/Spanish) and Scoring Instructions	</a:t>
            </a:r>
            <a:endParaRPr lang="en-US" sz="1900">
              <a:cs typeface="Calibri"/>
            </a:endParaRPr>
          </a:p>
          <a:p>
            <a:pPr lvl="1"/>
            <a:r>
              <a:rPr lang="en-US" sz="1900" b="1"/>
              <a:t>Sample Scripts for Screening and Referral</a:t>
            </a:r>
            <a:endParaRPr lang="en-US" sz="1900" b="1">
              <a:cs typeface="Calibri"/>
            </a:endParaRPr>
          </a:p>
          <a:p>
            <a:pPr lvl="1"/>
            <a:r>
              <a:rPr lang="en-US" sz="1900" b="1"/>
              <a:t>Local Resources Template</a:t>
            </a:r>
            <a:endParaRPr lang="en-US" sz="1900" b="1">
              <a:cs typeface="Calibri"/>
            </a:endParaRPr>
          </a:p>
          <a:p>
            <a:pPr lvl="1"/>
            <a:r>
              <a:rPr lang="en-US" sz="1900" b="1"/>
              <a:t>Behavioral Health System of Care Regions </a:t>
            </a:r>
            <a:endParaRPr lang="en-US" sz="1900" b="1">
              <a:cs typeface="Calibri"/>
            </a:endParaRPr>
          </a:p>
          <a:p>
            <a:endParaRPr lang="en-US"/>
          </a:p>
          <a:p>
            <a:endParaRPr lang="en-US" sz="2400"/>
          </a:p>
        </p:txBody>
      </p:sp>
      <p:pic>
        <p:nvPicPr>
          <p:cNvPr id="6" name="Content Placeholder 11">
            <a:extLst>
              <a:ext uri="{FF2B5EF4-FFF2-40B4-BE49-F238E27FC236}">
                <a16:creationId xmlns:a16="http://schemas.microsoft.com/office/drawing/2014/main" id="{B3773D1D-0AF3-1A43-85A6-E6CA89B80B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31833" y="1349455"/>
            <a:ext cx="3580627" cy="4767888"/>
          </a:xfrm>
          <a:prstGeom prst="rect">
            <a:avLst/>
          </a:prstGeom>
        </p:spPr>
      </p:pic>
    </p:spTree>
    <p:extLst>
      <p:ext uri="{BB962C8B-B14F-4D97-AF65-F5344CB8AC3E}">
        <p14:creationId xmlns:p14="http://schemas.microsoft.com/office/powerpoint/2010/main" val="4662723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631825"/>
            <a:ext cx="10515600" cy="770573"/>
          </a:xfrm>
        </p:spPr>
        <p:txBody>
          <a:bodyPr>
            <a:normAutofit/>
          </a:bodyPr>
          <a:lstStyle/>
          <a:p>
            <a:r>
              <a:rPr lang="en-US"/>
              <a:t>Sample Workflow</a:t>
            </a:r>
          </a:p>
        </p:txBody>
      </p:sp>
      <p:pic>
        <p:nvPicPr>
          <p:cNvPr id="11" name="Content Placeholder 10">
            <a:extLst>
              <a:ext uri="{FF2B5EF4-FFF2-40B4-BE49-F238E27FC236}">
                <a16:creationId xmlns:a16="http://schemas.microsoft.com/office/drawing/2014/main" id="{B6AFE3B5-24CD-D831-20DA-E9A9CEC51E69}"/>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6550314" y="562596"/>
            <a:ext cx="4986199" cy="5975364"/>
          </a:xfrm>
        </p:spPr>
      </p:pic>
      <p:cxnSp>
        <p:nvCxnSpPr>
          <p:cNvPr id="9" name="Straight Connector 8">
            <a:extLst>
              <a:ext uri="{FF2B5EF4-FFF2-40B4-BE49-F238E27FC236}">
                <a16:creationId xmlns:a16="http://schemas.microsoft.com/office/drawing/2014/main" id="{61D6633F-3EDE-B144-AA5E-E017FEACFC77}"/>
              </a:ext>
            </a:extLst>
          </p:cNvPr>
          <p:cNvCxnSpPr>
            <a:cxnSpLocks/>
          </p:cNvCxnSpPr>
          <p:nvPr/>
        </p:nvCxnSpPr>
        <p:spPr>
          <a:xfrm flipV="1">
            <a:off x="5036138" y="1644954"/>
            <a:ext cx="1975225" cy="1162042"/>
          </a:xfrm>
          <a:prstGeom prst="line">
            <a:avLst/>
          </a:prstGeom>
          <a:ln w="28575"/>
        </p:spPr>
        <p:style>
          <a:lnRef idx="2">
            <a:schemeClr val="dk1"/>
          </a:lnRef>
          <a:fillRef idx="0">
            <a:schemeClr val="dk1"/>
          </a:fillRef>
          <a:effectRef idx="1">
            <a:schemeClr val="dk1"/>
          </a:effectRef>
          <a:fontRef idx="minor">
            <a:schemeClr val="tx1"/>
          </a:fontRef>
        </p:style>
      </p:cxnSp>
      <p:pic>
        <p:nvPicPr>
          <p:cNvPr id="14" name="Picture 13">
            <a:extLst>
              <a:ext uri="{FF2B5EF4-FFF2-40B4-BE49-F238E27FC236}">
                <a16:creationId xmlns:a16="http://schemas.microsoft.com/office/drawing/2014/main" id="{F38D4B69-3695-8BD8-A390-5CB0603DFB7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51093" y="2071187"/>
            <a:ext cx="3861389" cy="2111697"/>
          </a:xfrm>
          <a:prstGeom prst="rect">
            <a:avLst/>
          </a:prstGeom>
        </p:spPr>
      </p:pic>
    </p:spTree>
    <p:extLst>
      <p:ext uri="{BB962C8B-B14F-4D97-AF65-F5344CB8AC3E}">
        <p14:creationId xmlns:p14="http://schemas.microsoft.com/office/powerpoint/2010/main" val="23110307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DACD60F-3D62-A240-B8F1-E56231CB554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07520" y="321603"/>
            <a:ext cx="5640505" cy="6220589"/>
          </a:xfrm>
          <a:prstGeom prst="rect">
            <a:avLst/>
          </a:prstGeom>
        </p:spPr>
      </p:pic>
      <p:pic>
        <p:nvPicPr>
          <p:cNvPr id="13" name="Picture 12">
            <a:extLst>
              <a:ext uri="{FF2B5EF4-FFF2-40B4-BE49-F238E27FC236}">
                <a16:creationId xmlns:a16="http://schemas.microsoft.com/office/drawing/2014/main" id="{918E8C32-FE90-4749-B24A-4B5AB4AA6E6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920246" y="504278"/>
            <a:ext cx="5773816" cy="6037914"/>
          </a:xfrm>
          <a:prstGeom prst="rect">
            <a:avLst/>
          </a:prstGeom>
        </p:spPr>
      </p:pic>
    </p:spTree>
    <p:extLst>
      <p:ext uri="{BB962C8B-B14F-4D97-AF65-F5344CB8AC3E}">
        <p14:creationId xmlns:p14="http://schemas.microsoft.com/office/powerpoint/2010/main" val="2723071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9F065B78-7A3B-104C-A43A-9E0EECB4604F}"/>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576287" y="321413"/>
            <a:ext cx="8691320" cy="6199743"/>
          </a:xfrm>
        </p:spPr>
      </p:pic>
      <p:pic>
        <p:nvPicPr>
          <p:cNvPr id="3" name="Picture 2" descr=".png">
            <a:extLst>
              <a:ext uri="{FF2B5EF4-FFF2-40B4-BE49-F238E27FC236}">
                <a16:creationId xmlns:a16="http://schemas.microsoft.com/office/drawing/2014/main" id="{78E9DFF3-FC8C-E3E1-D189-10E417E74B65}"/>
              </a:ext>
            </a:extLst>
          </p:cNvPr>
          <p:cNvPicPr>
            <a:picLocks noChangeAspect="1"/>
          </p:cNvPicPr>
          <p:nvPr/>
        </p:nvPicPr>
        <p:blipFill rotWithShape="1">
          <a:blip r:embed="rId4">
            <a:extLst>
              <a:ext uri="{28A0092B-C50C-407E-A947-70E740481C1C}">
                <a14:useLocalDpi xmlns:a14="http://schemas.microsoft.com/office/drawing/2010/main"/>
              </a:ext>
            </a:extLst>
          </a:blip>
          <a:srcRect t="967" r="-2" b="-2"/>
          <a:stretch/>
        </p:blipFill>
        <p:spPr>
          <a:xfrm>
            <a:off x="9929862" y="5507153"/>
            <a:ext cx="1465928" cy="807537"/>
          </a:xfrm>
          <a:prstGeom prst="rect">
            <a:avLst/>
          </a:prstGeom>
        </p:spPr>
      </p:pic>
      <p:sp>
        <p:nvSpPr>
          <p:cNvPr id="2" name="Title 1"/>
          <p:cNvSpPr>
            <a:spLocks noGrp="1"/>
          </p:cNvSpPr>
          <p:nvPr>
            <p:ph type="title"/>
          </p:nvPr>
        </p:nvSpPr>
        <p:spPr>
          <a:xfrm>
            <a:off x="838200" y="631826"/>
            <a:ext cx="10515600" cy="527504"/>
          </a:xfrm>
        </p:spPr>
        <p:txBody>
          <a:bodyPr>
            <a:normAutofit fontScale="90000"/>
          </a:bodyPr>
          <a:lstStyle/>
          <a:p>
            <a:r>
              <a:rPr lang="en-US"/>
              <a:t>Nebraska Network of Care </a:t>
            </a:r>
          </a:p>
        </p:txBody>
      </p:sp>
    </p:spTree>
    <p:extLst>
      <p:ext uri="{BB962C8B-B14F-4D97-AF65-F5344CB8AC3E}">
        <p14:creationId xmlns:p14="http://schemas.microsoft.com/office/powerpoint/2010/main" val="42781142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631825"/>
            <a:ext cx="10515600" cy="1325563"/>
          </a:xfrm>
        </p:spPr>
        <p:txBody>
          <a:bodyPr>
            <a:normAutofit/>
          </a:bodyPr>
          <a:lstStyle/>
          <a:p>
            <a:r>
              <a:rPr lang="en-US"/>
              <a:t>Perinatal Mental Health Metrics</a:t>
            </a:r>
          </a:p>
        </p:txBody>
      </p:sp>
      <p:sp>
        <p:nvSpPr>
          <p:cNvPr id="6" name="TextBox 5">
            <a:extLst>
              <a:ext uri="{FF2B5EF4-FFF2-40B4-BE49-F238E27FC236}">
                <a16:creationId xmlns:a16="http://schemas.microsoft.com/office/drawing/2014/main" id="{DF778000-ECFA-5F46-A361-C2E5C81888A6}"/>
              </a:ext>
            </a:extLst>
          </p:cNvPr>
          <p:cNvSpPr txBox="1"/>
          <p:nvPr/>
        </p:nvSpPr>
        <p:spPr>
          <a:xfrm>
            <a:off x="838200" y="2120949"/>
            <a:ext cx="10270090" cy="315471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Number of hospitals, clinics, and NICU’s screening​</a:t>
            </a:r>
          </a:p>
          <a:p>
            <a:pPr marL="914400" lvl="1" indent="-457200">
              <a:spcBef>
                <a:spcPts val="600"/>
              </a:spcBef>
              <a:spcAft>
                <a:spcPts val="600"/>
              </a:spcAft>
              <a:buFont typeface="Arial" panose="020B0604020202020204" pitchFamily="34" charset="0"/>
              <a:buChar char="•"/>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Screening intervals​</a:t>
            </a:r>
          </a:p>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Perinatal Depression Referrals​</a:t>
            </a:r>
          </a:p>
          <a:p>
            <a:pPr marL="914400" lvl="1" indent="-457200">
              <a:spcBef>
                <a:spcPts val="600"/>
              </a:spcBef>
              <a:spcAft>
                <a:spcPts val="600"/>
              </a:spcAft>
              <a:buFont typeface="Arial" panose="020B0604020202020204" pitchFamily="34" charset="0"/>
              <a:buChar char="•"/>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Wait time until first appointment​</a:t>
            </a:r>
          </a:p>
          <a:p>
            <a:pPr marR="0" lvl="0" algn="l" defTabSz="914400" rtl="0" eaLnBrk="1" fontAlgn="auto" latinLnBrk="0" hangingPunct="1">
              <a:lnSpc>
                <a:spcPct val="100000"/>
              </a:lnSpc>
              <a:spcBef>
                <a:spcPts val="0"/>
              </a:spcBef>
              <a:spcAft>
                <a:spcPts val="0"/>
              </a:spcAft>
              <a:buClrTx/>
              <a:buSzTx/>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descr=".png">
            <a:extLst>
              <a:ext uri="{FF2B5EF4-FFF2-40B4-BE49-F238E27FC236}">
                <a16:creationId xmlns:a16="http://schemas.microsoft.com/office/drawing/2014/main" id="{73F8DD7E-823E-8776-A5EC-0FBB25D62A0F}"/>
              </a:ext>
            </a:extLst>
          </p:cNvPr>
          <p:cNvPicPr>
            <a:picLocks noChangeAspect="1"/>
          </p:cNvPicPr>
          <p:nvPr/>
        </p:nvPicPr>
        <p:blipFill rotWithShape="1">
          <a:blip r:embed="rId3">
            <a:extLst>
              <a:ext uri="{28A0092B-C50C-407E-A947-70E740481C1C}">
                <a14:useLocalDpi xmlns:a14="http://schemas.microsoft.com/office/drawing/2010/main"/>
              </a:ext>
            </a:extLst>
          </a:blip>
          <a:srcRect t="967" r="-2" b="-2"/>
          <a:stretch/>
        </p:blipFill>
        <p:spPr>
          <a:xfrm>
            <a:off x="9929862" y="5507153"/>
            <a:ext cx="1465928" cy="807537"/>
          </a:xfrm>
          <a:prstGeom prst="rect">
            <a:avLst/>
          </a:prstGeom>
        </p:spPr>
      </p:pic>
    </p:spTree>
    <p:extLst>
      <p:ext uri="{BB962C8B-B14F-4D97-AF65-F5344CB8AC3E}">
        <p14:creationId xmlns:p14="http://schemas.microsoft.com/office/powerpoint/2010/main" val="2745836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813481" y="0"/>
            <a:ext cx="2378519" cy="6858000"/>
          </a:xfrm>
          <a:prstGeom prst="rect">
            <a:avLst/>
          </a:prstGeom>
          <a:solidFill>
            <a:srgbClr val="6C658A"/>
          </a:solidFill>
        </p:spPr>
      </p:sp>
      <p:sp>
        <p:nvSpPr>
          <p:cNvPr id="3" name="TextBox 3"/>
          <p:cNvSpPr txBox="1"/>
          <p:nvPr/>
        </p:nvSpPr>
        <p:spPr>
          <a:xfrm>
            <a:off x="1537302" y="1396128"/>
            <a:ext cx="7994022" cy="790345"/>
          </a:xfrm>
          <a:prstGeom prst="rect">
            <a:avLst/>
          </a:prstGeom>
        </p:spPr>
        <p:txBody>
          <a:bodyPr lIns="0" tIns="0" rIns="0" bIns="0" rtlCol="0" anchor="t">
            <a:spAutoFit/>
          </a:bodyPr>
          <a:lstStyle/>
          <a:p>
            <a:pPr>
              <a:lnSpc>
                <a:spcPts val="3200"/>
              </a:lnSpc>
            </a:pPr>
            <a:r>
              <a:rPr lang="en-US" sz="2133" spc="21">
                <a:solidFill>
                  <a:srgbClr val="6C658A"/>
                </a:solidFill>
                <a:latin typeface="Avenir LT Std 2"/>
              </a:rPr>
              <a:t>One-third of all pregnancy-associated deaths in CO are due to unintentional overdose</a:t>
            </a:r>
          </a:p>
        </p:txBody>
      </p:sp>
      <p:sp>
        <p:nvSpPr>
          <p:cNvPr id="4" name="Freeform 4"/>
          <p:cNvSpPr/>
          <p:nvPr/>
        </p:nvSpPr>
        <p:spPr>
          <a:xfrm>
            <a:off x="414036" y="1510980"/>
            <a:ext cx="841111" cy="712651"/>
          </a:xfrm>
          <a:custGeom>
            <a:avLst/>
            <a:gdLst/>
            <a:ahLst/>
            <a:cxnLst/>
            <a:rect l="l" t="t" r="r" b="b"/>
            <a:pathLst>
              <a:path w="1261667" h="1068976">
                <a:moveTo>
                  <a:pt x="0" y="0"/>
                </a:moveTo>
                <a:lnTo>
                  <a:pt x="1261666" y="0"/>
                </a:lnTo>
                <a:lnTo>
                  <a:pt x="1261666" y="1068976"/>
                </a:lnTo>
                <a:lnTo>
                  <a:pt x="0" y="10689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414036" y="316628"/>
            <a:ext cx="8845525" cy="615553"/>
          </a:xfrm>
          <a:prstGeom prst="rect">
            <a:avLst/>
          </a:prstGeom>
        </p:spPr>
        <p:txBody>
          <a:bodyPr lIns="0" tIns="0" rIns="0" bIns="0" rtlCol="0" anchor="t">
            <a:spAutoFit/>
          </a:bodyPr>
          <a:lstStyle/>
          <a:p>
            <a:pPr>
              <a:lnSpc>
                <a:spcPts val="4800"/>
              </a:lnSpc>
            </a:pPr>
            <a:r>
              <a:rPr lang="en-US" sz="4000" spc="120">
                <a:solidFill>
                  <a:srgbClr val="6C658A"/>
                </a:solidFill>
                <a:latin typeface="Avenir Next Rounded Pro Bold Italics"/>
              </a:rPr>
              <a:t>New CO MMRC Report, 2016-2020</a:t>
            </a:r>
          </a:p>
        </p:txBody>
      </p:sp>
      <p:sp>
        <p:nvSpPr>
          <p:cNvPr id="6" name="Freeform 6"/>
          <p:cNvSpPr/>
          <p:nvPr/>
        </p:nvSpPr>
        <p:spPr>
          <a:xfrm>
            <a:off x="414036" y="2634525"/>
            <a:ext cx="841111" cy="712651"/>
          </a:xfrm>
          <a:custGeom>
            <a:avLst/>
            <a:gdLst/>
            <a:ahLst/>
            <a:cxnLst/>
            <a:rect l="l" t="t" r="r" b="b"/>
            <a:pathLst>
              <a:path w="1261667" h="1068976">
                <a:moveTo>
                  <a:pt x="0" y="0"/>
                </a:moveTo>
                <a:lnTo>
                  <a:pt x="1261666" y="0"/>
                </a:lnTo>
                <a:lnTo>
                  <a:pt x="1261666" y="1068976"/>
                </a:lnTo>
                <a:lnTo>
                  <a:pt x="0" y="10689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14036" y="3938487"/>
            <a:ext cx="841111" cy="712651"/>
          </a:xfrm>
          <a:custGeom>
            <a:avLst/>
            <a:gdLst/>
            <a:ahLst/>
            <a:cxnLst/>
            <a:rect l="l" t="t" r="r" b="b"/>
            <a:pathLst>
              <a:path w="1261667" h="1068976">
                <a:moveTo>
                  <a:pt x="0" y="0"/>
                </a:moveTo>
                <a:lnTo>
                  <a:pt x="1261666" y="0"/>
                </a:lnTo>
                <a:lnTo>
                  <a:pt x="1261666" y="1068976"/>
                </a:lnTo>
                <a:lnTo>
                  <a:pt x="0" y="10689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1537302" y="2640016"/>
            <a:ext cx="7994022" cy="1231106"/>
          </a:xfrm>
          <a:prstGeom prst="rect">
            <a:avLst/>
          </a:prstGeom>
        </p:spPr>
        <p:txBody>
          <a:bodyPr lIns="0" tIns="0" rIns="0" bIns="0" rtlCol="0" anchor="t">
            <a:spAutoFit/>
          </a:bodyPr>
          <a:lstStyle/>
          <a:p>
            <a:pPr>
              <a:lnSpc>
                <a:spcPts val="2400"/>
              </a:lnSpc>
            </a:pPr>
            <a:r>
              <a:rPr lang="en-US" sz="2000" spc="60">
                <a:solidFill>
                  <a:srgbClr val="6C658A"/>
                </a:solidFill>
                <a:latin typeface="Avenir LT Std 2 Bold Italics"/>
              </a:rPr>
              <a:t>Mental health or substance use was a contributor to 1 in 2 CO pregnancy-related deaths. Of deaths </a:t>
            </a:r>
            <a:r>
              <a:rPr lang="en-US" sz="2000" u="sng" spc="60">
                <a:solidFill>
                  <a:srgbClr val="6C658A"/>
                </a:solidFill>
                <a:latin typeface="Avenir LT Std 2 Bold Italics"/>
              </a:rPr>
              <a:t>not</a:t>
            </a:r>
            <a:r>
              <a:rPr lang="en-US" sz="2000" spc="60">
                <a:solidFill>
                  <a:srgbClr val="6C658A"/>
                </a:solidFill>
                <a:latin typeface="Avenir LT Std 2 Bold Italics"/>
              </a:rPr>
              <a:t> attributable to suicide or overdose, mental health or substance use affected 1 in 5.</a:t>
            </a:r>
          </a:p>
          <a:p>
            <a:pPr>
              <a:lnSpc>
                <a:spcPts val="2400"/>
              </a:lnSpc>
              <a:spcBef>
                <a:spcPct val="0"/>
              </a:spcBef>
            </a:pPr>
            <a:endParaRPr lang="en-US" sz="2000" spc="60">
              <a:solidFill>
                <a:srgbClr val="6C658A"/>
              </a:solidFill>
              <a:latin typeface="Avenir LT Std 2 Bold Italics"/>
            </a:endParaRPr>
          </a:p>
        </p:txBody>
      </p:sp>
      <p:sp>
        <p:nvSpPr>
          <p:cNvPr id="9" name="TextBox 9"/>
          <p:cNvSpPr txBox="1"/>
          <p:nvPr/>
        </p:nvSpPr>
        <p:spPr>
          <a:xfrm>
            <a:off x="1537302" y="3882788"/>
            <a:ext cx="7994022" cy="1231106"/>
          </a:xfrm>
          <a:prstGeom prst="rect">
            <a:avLst/>
          </a:prstGeom>
        </p:spPr>
        <p:txBody>
          <a:bodyPr lIns="0" tIns="0" rIns="0" bIns="0" rtlCol="0" anchor="t">
            <a:spAutoFit/>
          </a:bodyPr>
          <a:lstStyle/>
          <a:p>
            <a:pPr>
              <a:lnSpc>
                <a:spcPts val="2400"/>
              </a:lnSpc>
              <a:spcBef>
                <a:spcPct val="0"/>
              </a:spcBef>
            </a:pPr>
            <a:r>
              <a:rPr lang="en-US" sz="2000" spc="60">
                <a:solidFill>
                  <a:srgbClr val="6C658A"/>
                </a:solidFill>
                <a:latin typeface="Avenir LT Std 2 Bold Italics"/>
              </a:rPr>
              <a:t>9 out of 10 of all maternal deaths in CO were preventable, meaning there was an opportunity to avoid these deaths through reasonable intervention at the patient, provider, facility, system, or community level.</a:t>
            </a:r>
          </a:p>
        </p:txBody>
      </p:sp>
      <p:sp>
        <p:nvSpPr>
          <p:cNvPr id="10" name="TextBox 10"/>
          <p:cNvSpPr txBox="1"/>
          <p:nvPr/>
        </p:nvSpPr>
        <p:spPr>
          <a:xfrm>
            <a:off x="818640" y="5286138"/>
            <a:ext cx="8393695" cy="868956"/>
          </a:xfrm>
          <a:prstGeom prst="rect">
            <a:avLst/>
          </a:prstGeom>
        </p:spPr>
        <p:txBody>
          <a:bodyPr lIns="0" tIns="0" rIns="0" bIns="0" rtlCol="0" anchor="t">
            <a:spAutoFit/>
          </a:bodyPr>
          <a:lstStyle/>
          <a:p>
            <a:pPr algn="ctr">
              <a:lnSpc>
                <a:spcPts val="3453"/>
              </a:lnSpc>
            </a:pPr>
            <a:r>
              <a:rPr lang="en-US" sz="2466">
                <a:solidFill>
                  <a:srgbClr val="6C658A"/>
                </a:solidFill>
                <a:latin typeface="Avenir LT Std 3"/>
              </a:rPr>
              <a:t>100% of maternal deaths due in CO to accidental overdose were (and are) preventable.</a:t>
            </a:r>
          </a:p>
        </p:txBody>
      </p:sp>
      <p:sp>
        <p:nvSpPr>
          <p:cNvPr id="11" name="AutoShape 11"/>
          <p:cNvSpPr/>
          <p:nvPr/>
        </p:nvSpPr>
        <p:spPr>
          <a:xfrm>
            <a:off x="10546397" y="0"/>
            <a:ext cx="1147694" cy="1335665"/>
          </a:xfrm>
          <a:prstGeom prst="rect">
            <a:avLst/>
          </a:prstGeom>
          <a:solidFill>
            <a:srgbClr val="FFFFFF"/>
          </a:solidFill>
        </p:spPr>
      </p:sp>
      <p:sp>
        <p:nvSpPr>
          <p:cNvPr id="12" name="Freeform 12"/>
          <p:cNvSpPr/>
          <p:nvPr/>
        </p:nvSpPr>
        <p:spPr>
          <a:xfrm>
            <a:off x="10687766" y="393047"/>
            <a:ext cx="874869" cy="549571"/>
          </a:xfrm>
          <a:custGeom>
            <a:avLst/>
            <a:gdLst/>
            <a:ahLst/>
            <a:cxnLst/>
            <a:rect l="l" t="t" r="r" b="b"/>
            <a:pathLst>
              <a:path w="1312304" h="824357">
                <a:moveTo>
                  <a:pt x="0" y="0"/>
                </a:moveTo>
                <a:lnTo>
                  <a:pt x="1312304" y="0"/>
                </a:lnTo>
                <a:lnTo>
                  <a:pt x="1312304" y="824357"/>
                </a:lnTo>
                <a:lnTo>
                  <a:pt x="0" y="824357"/>
                </a:lnTo>
                <a:lnTo>
                  <a:pt x="0" y="0"/>
                </a:lnTo>
                <a:close/>
              </a:path>
            </a:pathLst>
          </a:custGeom>
          <a:blipFill>
            <a:blip r:embed="rId4"/>
            <a:stretch>
              <a:fillRect/>
            </a:stretch>
          </a:blipFill>
        </p:spPr>
      </p:sp>
      <p:sp>
        <p:nvSpPr>
          <p:cNvPr id="13" name="TextBox 13"/>
          <p:cNvSpPr txBox="1"/>
          <p:nvPr/>
        </p:nvSpPr>
        <p:spPr>
          <a:xfrm>
            <a:off x="1537302" y="6379186"/>
            <a:ext cx="10395815" cy="227883"/>
          </a:xfrm>
          <a:prstGeom prst="rect">
            <a:avLst/>
          </a:prstGeom>
        </p:spPr>
        <p:txBody>
          <a:bodyPr lIns="0" tIns="0" rIns="0" bIns="0" rtlCol="0" anchor="t">
            <a:spAutoFit/>
          </a:bodyPr>
          <a:lstStyle/>
          <a:p>
            <a:pPr>
              <a:lnSpc>
                <a:spcPts val="1866"/>
              </a:lnSpc>
            </a:pPr>
            <a:r>
              <a:rPr lang="en-US" sz="1333">
                <a:solidFill>
                  <a:srgbClr val="6C658A"/>
                </a:solidFill>
                <a:latin typeface="Avenir LT Std 1"/>
              </a:rPr>
              <a:t>CDPHE Maternal Mortality Review Committee, 2016-2020</a:t>
            </a:r>
          </a:p>
        </p:txBody>
      </p:sp>
    </p:spTree>
    <p:extLst>
      <p:ext uri="{BB962C8B-B14F-4D97-AF65-F5344CB8AC3E}">
        <p14:creationId xmlns:p14="http://schemas.microsoft.com/office/powerpoint/2010/main" val="24346123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434716"/>
            <a:ext cx="10515600" cy="570408"/>
          </a:xfrm>
        </p:spPr>
        <p:txBody>
          <a:bodyPr>
            <a:normAutofit fontScale="90000"/>
          </a:bodyPr>
          <a:lstStyle/>
          <a:p>
            <a:r>
              <a:rPr lang="en-US"/>
              <a:t>Sharing Our Progress- Clinics</a:t>
            </a:r>
          </a:p>
        </p:txBody>
      </p:sp>
      <p:pic>
        <p:nvPicPr>
          <p:cNvPr id="6" name="Picture 5">
            <a:extLst>
              <a:ext uri="{FF2B5EF4-FFF2-40B4-BE49-F238E27FC236}">
                <a16:creationId xmlns:a16="http://schemas.microsoft.com/office/drawing/2014/main" id="{9E3CCED6-21F3-A569-AE1A-E5B79542ADD2}"/>
              </a:ext>
            </a:extLst>
          </p:cNvPr>
          <p:cNvPicPr>
            <a:picLocks noChangeAspect="1"/>
          </p:cNvPicPr>
          <p:nvPr/>
        </p:nvPicPr>
        <p:blipFill>
          <a:blip r:embed="rId3"/>
          <a:stretch>
            <a:fillRect/>
          </a:stretch>
        </p:blipFill>
        <p:spPr>
          <a:xfrm>
            <a:off x="741374" y="1488896"/>
            <a:ext cx="10706203" cy="4530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4" descr=".png">
            <a:extLst>
              <a:ext uri="{FF2B5EF4-FFF2-40B4-BE49-F238E27FC236}">
                <a16:creationId xmlns:a16="http://schemas.microsoft.com/office/drawing/2014/main" id="{91ED19B8-278B-34D1-878D-15A590E83DEC}"/>
              </a:ext>
            </a:extLst>
          </p:cNvPr>
          <p:cNvPicPr>
            <a:picLocks noChangeAspect="1"/>
          </p:cNvPicPr>
          <p:nvPr/>
        </p:nvPicPr>
        <p:blipFill rotWithShape="1">
          <a:blip r:embed="rId4">
            <a:extLst>
              <a:ext uri="{28A0092B-C50C-407E-A947-70E740481C1C}">
                <a14:useLocalDpi xmlns:a14="http://schemas.microsoft.com/office/drawing/2010/main"/>
              </a:ext>
            </a:extLst>
          </a:blip>
          <a:srcRect t="967" r="-2" b="-2"/>
          <a:stretch/>
        </p:blipFill>
        <p:spPr>
          <a:xfrm>
            <a:off x="10149318" y="5615747"/>
            <a:ext cx="1465928" cy="807537"/>
          </a:xfrm>
          <a:prstGeom prst="rect">
            <a:avLst/>
          </a:prstGeom>
        </p:spPr>
      </p:pic>
    </p:spTree>
    <p:extLst>
      <p:ext uri="{BB962C8B-B14F-4D97-AF65-F5344CB8AC3E}">
        <p14:creationId xmlns:p14="http://schemas.microsoft.com/office/powerpoint/2010/main" val="41822938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5FC6426-E23D-F79F-275D-5A249F0016F3}"/>
              </a:ext>
            </a:extLst>
          </p:cNvPr>
          <p:cNvPicPr>
            <a:picLocks noChangeAspect="1"/>
          </p:cNvPicPr>
          <p:nvPr/>
        </p:nvPicPr>
        <p:blipFill>
          <a:blip r:embed="rId3"/>
          <a:stretch>
            <a:fillRect/>
          </a:stretch>
        </p:blipFill>
        <p:spPr>
          <a:xfrm>
            <a:off x="1476600" y="629601"/>
            <a:ext cx="9235751" cy="5598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4" descr=".png">
            <a:extLst>
              <a:ext uri="{FF2B5EF4-FFF2-40B4-BE49-F238E27FC236}">
                <a16:creationId xmlns:a16="http://schemas.microsoft.com/office/drawing/2014/main" id="{6CD9483C-4C04-4EC6-6CEF-20697773738B}"/>
              </a:ext>
            </a:extLst>
          </p:cNvPr>
          <p:cNvPicPr>
            <a:picLocks noChangeAspect="1"/>
          </p:cNvPicPr>
          <p:nvPr/>
        </p:nvPicPr>
        <p:blipFill rotWithShape="1">
          <a:blip r:embed="rId4">
            <a:extLst>
              <a:ext uri="{28A0092B-C50C-407E-A947-70E740481C1C}">
                <a14:useLocalDpi xmlns:a14="http://schemas.microsoft.com/office/drawing/2010/main"/>
              </a:ext>
            </a:extLst>
          </a:blip>
          <a:srcRect t="967" r="-2" b="-2"/>
          <a:stretch/>
        </p:blipFill>
        <p:spPr>
          <a:xfrm>
            <a:off x="10401460" y="5724800"/>
            <a:ext cx="1465928" cy="807537"/>
          </a:xfrm>
          <a:prstGeom prst="rect">
            <a:avLst/>
          </a:prstGeom>
        </p:spPr>
      </p:pic>
    </p:spTree>
    <p:extLst>
      <p:ext uri="{BB962C8B-B14F-4D97-AF65-F5344CB8AC3E}">
        <p14:creationId xmlns:p14="http://schemas.microsoft.com/office/powerpoint/2010/main" val="29971021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631825"/>
            <a:ext cx="10515600" cy="616683"/>
          </a:xfrm>
        </p:spPr>
        <p:txBody>
          <a:bodyPr>
            <a:normAutofit fontScale="90000"/>
          </a:bodyPr>
          <a:lstStyle/>
          <a:p>
            <a:r>
              <a:rPr lang="en-US"/>
              <a:t>Sharing Our Progress- Hospital Discharge</a:t>
            </a:r>
          </a:p>
        </p:txBody>
      </p:sp>
      <p:pic>
        <p:nvPicPr>
          <p:cNvPr id="4" name="Picture 3">
            <a:extLst>
              <a:ext uri="{FF2B5EF4-FFF2-40B4-BE49-F238E27FC236}">
                <a16:creationId xmlns:a16="http://schemas.microsoft.com/office/drawing/2014/main" id="{A4E9145B-2188-C1A9-7283-F1F38DAB7B43}"/>
              </a:ext>
            </a:extLst>
          </p:cNvPr>
          <p:cNvPicPr>
            <a:picLocks noChangeAspect="1"/>
          </p:cNvPicPr>
          <p:nvPr/>
        </p:nvPicPr>
        <p:blipFill>
          <a:blip r:embed="rId3"/>
          <a:stretch>
            <a:fillRect/>
          </a:stretch>
        </p:blipFill>
        <p:spPr>
          <a:xfrm>
            <a:off x="1453727" y="1544903"/>
            <a:ext cx="9281497" cy="4696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4" descr=".png">
            <a:extLst>
              <a:ext uri="{FF2B5EF4-FFF2-40B4-BE49-F238E27FC236}">
                <a16:creationId xmlns:a16="http://schemas.microsoft.com/office/drawing/2014/main" id="{CBF1561D-6D5B-3E63-0D29-2A7D03DCDE12}"/>
              </a:ext>
            </a:extLst>
          </p:cNvPr>
          <p:cNvPicPr>
            <a:picLocks noChangeAspect="1"/>
          </p:cNvPicPr>
          <p:nvPr/>
        </p:nvPicPr>
        <p:blipFill rotWithShape="1">
          <a:blip r:embed="rId4">
            <a:extLst>
              <a:ext uri="{28A0092B-C50C-407E-A947-70E740481C1C}">
                <a14:useLocalDpi xmlns:a14="http://schemas.microsoft.com/office/drawing/2010/main"/>
              </a:ext>
            </a:extLst>
          </a:blip>
          <a:srcRect t="967" r="-2" b="-2"/>
          <a:stretch/>
        </p:blipFill>
        <p:spPr>
          <a:xfrm>
            <a:off x="10400554" y="5724708"/>
            <a:ext cx="1465928" cy="807537"/>
          </a:xfrm>
          <a:prstGeom prst="rect">
            <a:avLst/>
          </a:prstGeom>
        </p:spPr>
      </p:pic>
      <p:sp>
        <p:nvSpPr>
          <p:cNvPr id="5" name="TextBox 4">
            <a:extLst>
              <a:ext uri="{FF2B5EF4-FFF2-40B4-BE49-F238E27FC236}">
                <a16:creationId xmlns:a16="http://schemas.microsoft.com/office/drawing/2014/main" id="{0F7282D8-1517-99A3-9D53-44F102586E8F}"/>
              </a:ext>
            </a:extLst>
          </p:cNvPr>
          <p:cNvSpPr txBox="1"/>
          <p:nvPr/>
        </p:nvSpPr>
        <p:spPr>
          <a:xfrm>
            <a:off x="9023254" y="1568548"/>
            <a:ext cx="13773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Calibri" panose="020F0502020204030204"/>
                <a:ea typeface="+mn-ea"/>
                <a:cs typeface="+mn-cs"/>
              </a:rPr>
              <a:t>30 out of 47 </a:t>
            </a:r>
          </a:p>
        </p:txBody>
      </p:sp>
    </p:spTree>
    <p:extLst>
      <p:ext uri="{BB962C8B-B14F-4D97-AF65-F5344CB8AC3E}">
        <p14:creationId xmlns:p14="http://schemas.microsoft.com/office/powerpoint/2010/main" val="27920316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631825"/>
            <a:ext cx="10515600" cy="798769"/>
          </a:xfrm>
        </p:spPr>
        <p:txBody>
          <a:bodyPr>
            <a:normAutofit/>
          </a:bodyPr>
          <a:lstStyle/>
          <a:p>
            <a:r>
              <a:rPr lang="en-US"/>
              <a:t>Sharing Our Progress- NICU</a:t>
            </a:r>
          </a:p>
        </p:txBody>
      </p:sp>
      <p:pic>
        <p:nvPicPr>
          <p:cNvPr id="4" name="Picture 3">
            <a:extLst>
              <a:ext uri="{FF2B5EF4-FFF2-40B4-BE49-F238E27FC236}">
                <a16:creationId xmlns:a16="http://schemas.microsoft.com/office/drawing/2014/main" id="{D9E2CBA6-9B07-99AE-6643-B8873684064C}"/>
              </a:ext>
            </a:extLst>
          </p:cNvPr>
          <p:cNvPicPr>
            <a:picLocks noChangeAspect="1"/>
          </p:cNvPicPr>
          <p:nvPr/>
        </p:nvPicPr>
        <p:blipFill>
          <a:blip r:embed="rId3"/>
          <a:stretch>
            <a:fillRect/>
          </a:stretch>
        </p:blipFill>
        <p:spPr>
          <a:xfrm>
            <a:off x="1392625" y="1537896"/>
            <a:ext cx="9403702" cy="4659235"/>
          </a:xfrm>
          <a:prstGeom prst="rect">
            <a:avLst/>
          </a:prstGeom>
        </p:spPr>
      </p:pic>
      <p:pic>
        <p:nvPicPr>
          <p:cNvPr id="3" name="Picture 4" descr=".png">
            <a:extLst>
              <a:ext uri="{FF2B5EF4-FFF2-40B4-BE49-F238E27FC236}">
                <a16:creationId xmlns:a16="http://schemas.microsoft.com/office/drawing/2014/main" id="{0C960A1E-1A15-E7AC-D960-F07E307FD069}"/>
              </a:ext>
            </a:extLst>
          </p:cNvPr>
          <p:cNvPicPr>
            <a:picLocks noChangeAspect="1"/>
          </p:cNvPicPr>
          <p:nvPr/>
        </p:nvPicPr>
        <p:blipFill rotWithShape="1">
          <a:blip r:embed="rId4">
            <a:extLst>
              <a:ext uri="{28A0092B-C50C-407E-A947-70E740481C1C}">
                <a14:useLocalDpi xmlns:a14="http://schemas.microsoft.com/office/drawing/2010/main"/>
              </a:ext>
            </a:extLst>
          </a:blip>
          <a:srcRect t="967" r="-2" b="-2"/>
          <a:stretch/>
        </p:blipFill>
        <p:spPr>
          <a:xfrm>
            <a:off x="10303855" y="5730423"/>
            <a:ext cx="1465928" cy="807537"/>
          </a:xfrm>
          <a:prstGeom prst="rect">
            <a:avLst/>
          </a:prstGeom>
        </p:spPr>
      </p:pic>
      <p:sp>
        <p:nvSpPr>
          <p:cNvPr id="6" name="TextBox 5">
            <a:extLst>
              <a:ext uri="{FF2B5EF4-FFF2-40B4-BE49-F238E27FC236}">
                <a16:creationId xmlns:a16="http://schemas.microsoft.com/office/drawing/2014/main" id="{BF18795D-14E8-1AB9-0020-546EDB2A738C}"/>
              </a:ext>
            </a:extLst>
          </p:cNvPr>
          <p:cNvSpPr txBox="1"/>
          <p:nvPr/>
        </p:nvSpPr>
        <p:spPr>
          <a:xfrm>
            <a:off x="9143999" y="1742379"/>
            <a:ext cx="13244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C0"/>
                </a:solidFill>
                <a:effectLst/>
                <a:uLnTx/>
                <a:uFillTx/>
                <a:latin typeface="Calibri" panose="020F0502020204030204"/>
                <a:ea typeface="+mn-ea"/>
                <a:cs typeface="+mn-cs"/>
              </a:rPr>
              <a:t>12 out of 15</a:t>
            </a:r>
          </a:p>
        </p:txBody>
      </p:sp>
      <p:sp>
        <p:nvSpPr>
          <p:cNvPr id="9" name="TextBox 8">
            <a:extLst>
              <a:ext uri="{FF2B5EF4-FFF2-40B4-BE49-F238E27FC236}">
                <a16:creationId xmlns:a16="http://schemas.microsoft.com/office/drawing/2014/main" id="{067BBDDD-9A9B-41A0-12C9-6DD8F212BCC1}"/>
              </a:ext>
            </a:extLst>
          </p:cNvPr>
          <p:cNvSpPr txBox="1"/>
          <p:nvPr/>
        </p:nvSpPr>
        <p:spPr>
          <a:xfrm>
            <a:off x="9261019" y="2840566"/>
            <a:ext cx="12073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7 out of 15</a:t>
            </a:r>
          </a:p>
        </p:txBody>
      </p:sp>
    </p:spTree>
    <p:extLst>
      <p:ext uri="{BB962C8B-B14F-4D97-AF65-F5344CB8AC3E}">
        <p14:creationId xmlns:p14="http://schemas.microsoft.com/office/powerpoint/2010/main" val="41664600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631825"/>
            <a:ext cx="10515600" cy="1325563"/>
          </a:xfrm>
        </p:spPr>
        <p:txBody>
          <a:bodyPr>
            <a:normAutofit/>
          </a:bodyPr>
          <a:lstStyle/>
          <a:p>
            <a:r>
              <a:rPr lang="en-US"/>
              <a:t>Perinatal Mental Health Referrals</a:t>
            </a:r>
          </a:p>
        </p:txBody>
      </p:sp>
      <p:sp>
        <p:nvSpPr>
          <p:cNvPr id="6" name="TextBox 5">
            <a:extLst>
              <a:ext uri="{FF2B5EF4-FFF2-40B4-BE49-F238E27FC236}">
                <a16:creationId xmlns:a16="http://schemas.microsoft.com/office/drawing/2014/main" id="{DF778000-ECFA-5F46-A361-C2E5C81888A6}"/>
              </a:ext>
            </a:extLst>
          </p:cNvPr>
          <p:cNvSpPr txBox="1"/>
          <p:nvPr/>
        </p:nvSpPr>
        <p:spPr>
          <a:xfrm>
            <a:off x="838201" y="1957388"/>
            <a:ext cx="10659532" cy="241604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Average wait time 14-21 days ​</a:t>
            </a:r>
          </a:p>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Increase in social work and behavioral health referrals as a result of increased screening practices.​</a:t>
            </a:r>
          </a:p>
          <a:p>
            <a:pPr marR="0" lvl="0" algn="l" defTabSz="914400" rtl="0" eaLnBrk="1" fontAlgn="auto" latinLnBrk="0" hangingPunct="1">
              <a:lnSpc>
                <a:spcPct val="100000"/>
              </a:lnSpc>
              <a:spcBef>
                <a:spcPts val="0"/>
              </a:spcBef>
              <a:spcAft>
                <a:spcPts val="0"/>
              </a:spcAft>
              <a:buClrTx/>
              <a:buSzTx/>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png">
            <a:extLst>
              <a:ext uri="{FF2B5EF4-FFF2-40B4-BE49-F238E27FC236}">
                <a16:creationId xmlns:a16="http://schemas.microsoft.com/office/drawing/2014/main" id="{7CA53291-EBDD-EBE9-AFF8-D860C180996E}"/>
              </a:ext>
            </a:extLst>
          </p:cNvPr>
          <p:cNvPicPr>
            <a:picLocks noChangeAspect="1"/>
          </p:cNvPicPr>
          <p:nvPr/>
        </p:nvPicPr>
        <p:blipFill rotWithShape="1">
          <a:blip r:embed="rId3">
            <a:extLst>
              <a:ext uri="{28A0092B-C50C-407E-A947-70E740481C1C}">
                <a14:useLocalDpi xmlns:a14="http://schemas.microsoft.com/office/drawing/2010/main"/>
              </a:ext>
            </a:extLst>
          </a:blip>
          <a:srcRect t="967" r="-2" b="-2"/>
          <a:stretch/>
        </p:blipFill>
        <p:spPr>
          <a:xfrm>
            <a:off x="9929862" y="5507153"/>
            <a:ext cx="1465928" cy="807537"/>
          </a:xfrm>
          <a:prstGeom prst="rect">
            <a:avLst/>
          </a:prstGeom>
        </p:spPr>
      </p:pic>
    </p:spTree>
    <p:extLst>
      <p:ext uri="{BB962C8B-B14F-4D97-AF65-F5344CB8AC3E}">
        <p14:creationId xmlns:p14="http://schemas.microsoft.com/office/powerpoint/2010/main" val="31846078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1" y="471806"/>
            <a:ext cx="10515600" cy="984716"/>
          </a:xfrm>
        </p:spPr>
        <p:txBody>
          <a:bodyPr>
            <a:normAutofit/>
          </a:bodyPr>
          <a:lstStyle/>
          <a:p>
            <a:r>
              <a:rPr lang="en-US"/>
              <a:t>Challenges</a:t>
            </a:r>
          </a:p>
        </p:txBody>
      </p:sp>
      <p:sp>
        <p:nvSpPr>
          <p:cNvPr id="6" name="TextBox 5">
            <a:extLst>
              <a:ext uri="{FF2B5EF4-FFF2-40B4-BE49-F238E27FC236}">
                <a16:creationId xmlns:a16="http://schemas.microsoft.com/office/drawing/2014/main" id="{DF778000-ECFA-5F46-A361-C2E5C81888A6}"/>
              </a:ext>
            </a:extLst>
          </p:cNvPr>
          <p:cNvSpPr txBox="1"/>
          <p:nvPr/>
        </p:nvSpPr>
        <p:spPr>
          <a:xfrm>
            <a:off x="838201" y="1456521"/>
            <a:ext cx="10659532" cy="427809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Expanding QI initiatives into outpatient clinics ​</a:t>
            </a:r>
          </a:p>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COVID-19​</a:t>
            </a:r>
          </a:p>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Provider “Buy-In”​</a:t>
            </a:r>
          </a:p>
          <a:p>
            <a:pPr marL="914400" lvl="1" indent="-457200">
              <a:spcBef>
                <a:spcPts val="600"/>
              </a:spcBef>
              <a:spcAft>
                <a:spcPts val="600"/>
              </a:spcAft>
              <a:buFont typeface="Arial" panose="020B0604020202020204" pitchFamily="34" charset="0"/>
              <a:buChar char="•"/>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HIPPA/Legal Concerns​</a:t>
            </a:r>
          </a:p>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Pilot Sites:​</a:t>
            </a:r>
          </a:p>
          <a:p>
            <a:pPr marL="914400" lvl="1" indent="-457200">
              <a:spcBef>
                <a:spcPts val="600"/>
              </a:spcBef>
              <a:spcAft>
                <a:spcPts val="600"/>
              </a:spcAft>
              <a:buFont typeface="Arial" panose="020B0604020202020204" pitchFamily="34" charset="0"/>
              <a:buChar char="•"/>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Workflow​</a:t>
            </a:r>
          </a:p>
          <a:p>
            <a:pPr marL="914400" lvl="1" indent="-457200">
              <a:spcBef>
                <a:spcPts val="600"/>
              </a:spcBef>
              <a:spcAft>
                <a:spcPts val="600"/>
              </a:spcAft>
              <a:buFont typeface="Arial" panose="020B0604020202020204" pitchFamily="34" charset="0"/>
              <a:buChar char="•"/>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Documentation in medical record​</a:t>
            </a:r>
          </a:p>
        </p:txBody>
      </p:sp>
      <p:sp>
        <p:nvSpPr>
          <p:cNvPr id="3" name="TextBox 2">
            <a:extLst>
              <a:ext uri="{FF2B5EF4-FFF2-40B4-BE49-F238E27FC236}">
                <a16:creationId xmlns:a16="http://schemas.microsoft.com/office/drawing/2014/main" id="{C92B6A84-2C14-0B35-DC21-CC2BE0ED38A6}"/>
              </a:ext>
            </a:extLst>
          </p:cNvPr>
          <p:cNvSpPr txBox="1"/>
          <p:nvPr/>
        </p:nvSpPr>
        <p:spPr>
          <a:xfrm>
            <a:off x="838201" y="1456521"/>
            <a:ext cx="10659532" cy="478592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Expanding QI initiatives into outpatient clinics ​</a:t>
            </a:r>
          </a:p>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COVID-19​</a:t>
            </a:r>
          </a:p>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Provider “Buy-In”​</a:t>
            </a:r>
          </a:p>
          <a:p>
            <a:pPr marL="914400" lvl="1" indent="-457200">
              <a:spcBef>
                <a:spcPts val="600"/>
              </a:spcBef>
              <a:spcAft>
                <a:spcPts val="600"/>
              </a:spcAft>
              <a:buFont typeface="Arial" panose="020B0604020202020204" pitchFamily="34" charset="0"/>
              <a:buChar char="•"/>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HIPPA/Legal Concerns​</a:t>
            </a:r>
          </a:p>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Pilot Sites:​</a:t>
            </a:r>
          </a:p>
          <a:p>
            <a:pPr marL="914400" lvl="1" indent="-457200">
              <a:spcBef>
                <a:spcPts val="600"/>
              </a:spcBef>
              <a:spcAft>
                <a:spcPts val="600"/>
              </a:spcAft>
              <a:buFont typeface="Arial" panose="020B0604020202020204" pitchFamily="34" charset="0"/>
              <a:buChar char="•"/>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Workflow​</a:t>
            </a:r>
          </a:p>
          <a:p>
            <a:pPr marL="914400" lvl="1" indent="-457200">
              <a:spcBef>
                <a:spcPts val="600"/>
              </a:spcBef>
              <a:spcAft>
                <a:spcPts val="600"/>
              </a:spcAft>
              <a:buFont typeface="Arial" panose="020B0604020202020204" pitchFamily="34" charset="0"/>
              <a:buChar char="•"/>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Documentation in medical record​</a:t>
            </a:r>
          </a:p>
          <a:p>
            <a:pPr marR="0" lvl="0" algn="l" defTabSz="914400" rtl="0" eaLnBrk="1" fontAlgn="auto" latinLnBrk="0" hangingPunct="1">
              <a:lnSpc>
                <a:spcPct val="100000"/>
              </a:lnSpc>
              <a:spcBef>
                <a:spcPts val="0"/>
              </a:spcBef>
              <a:spcAft>
                <a:spcPts val="0"/>
              </a:spcAft>
              <a:buClrTx/>
              <a:buSzTx/>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png">
            <a:extLst>
              <a:ext uri="{FF2B5EF4-FFF2-40B4-BE49-F238E27FC236}">
                <a16:creationId xmlns:a16="http://schemas.microsoft.com/office/drawing/2014/main" id="{CCB51AFE-5EF1-394C-245C-2B2C9E878091}"/>
              </a:ext>
            </a:extLst>
          </p:cNvPr>
          <p:cNvPicPr>
            <a:picLocks noChangeAspect="1"/>
          </p:cNvPicPr>
          <p:nvPr/>
        </p:nvPicPr>
        <p:blipFill rotWithShape="1">
          <a:blip r:embed="rId3">
            <a:extLst>
              <a:ext uri="{28A0092B-C50C-407E-A947-70E740481C1C}">
                <a14:useLocalDpi xmlns:a14="http://schemas.microsoft.com/office/drawing/2010/main"/>
              </a:ext>
            </a:extLst>
          </a:blip>
          <a:srcRect t="967" r="-2" b="-2"/>
          <a:stretch/>
        </p:blipFill>
        <p:spPr>
          <a:xfrm>
            <a:off x="9929862" y="5507153"/>
            <a:ext cx="1465928" cy="807537"/>
          </a:xfrm>
          <a:prstGeom prst="rect">
            <a:avLst/>
          </a:prstGeom>
        </p:spPr>
      </p:pic>
    </p:spTree>
    <p:extLst>
      <p:ext uri="{BB962C8B-B14F-4D97-AF65-F5344CB8AC3E}">
        <p14:creationId xmlns:p14="http://schemas.microsoft.com/office/powerpoint/2010/main" val="8431406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6676" y="449139"/>
            <a:ext cx="10515600" cy="858308"/>
          </a:xfrm>
        </p:spPr>
        <p:txBody>
          <a:bodyPr>
            <a:normAutofit/>
          </a:bodyPr>
          <a:lstStyle/>
          <a:p>
            <a:r>
              <a:rPr lang="en-US"/>
              <a:t>Successes</a:t>
            </a:r>
          </a:p>
        </p:txBody>
      </p:sp>
      <p:sp>
        <p:nvSpPr>
          <p:cNvPr id="4" name="TextBox 3">
            <a:extLst>
              <a:ext uri="{FF2B5EF4-FFF2-40B4-BE49-F238E27FC236}">
                <a16:creationId xmlns:a16="http://schemas.microsoft.com/office/drawing/2014/main" id="{ACEAB82D-0838-686B-7B10-E640FB08D414}"/>
              </a:ext>
            </a:extLst>
          </p:cNvPr>
          <p:cNvSpPr txBox="1"/>
          <p:nvPr/>
        </p:nvSpPr>
        <p:spPr>
          <a:xfrm>
            <a:off x="799159" y="1307447"/>
            <a:ext cx="9863667" cy="483209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Demystification​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Identifying at-risk mothers and fathers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Ensuring treatment and follow-up​</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Providing support to Nebraska families impacted by perinatal mental health disorders​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a:solidFill>
                  <a:prstClr val="black"/>
                </a:solidFill>
                <a:latin typeface="Calibri" panose="020F0502020204030204"/>
              </a:rPr>
              <a:t>Providing education to healthcare providers, staff, and key stakeholders</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Legislation​</a:t>
            </a:r>
          </a:p>
          <a:p>
            <a:pPr marL="914400" lvl="1" indent="-457200">
              <a:buFont typeface="Arial" panose="020B0604020202020204" pitchFamily="34" charset="0"/>
              <a:buChar char="•"/>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NE Statute 38.204.01, effective July 21st, 2022​</a:t>
            </a:r>
          </a:p>
          <a:p>
            <a:pPr marL="457200" indent="-457200">
              <a:buFont typeface="Arial" panose="020B0604020202020204" pitchFamily="34" charset="0"/>
              <a:buChar char="•"/>
              <a:defRPr/>
            </a:pPr>
            <a:r>
              <a:rPr lang="en-US" sz="2800">
                <a:solidFill>
                  <a:prstClr val="black"/>
                </a:solidFill>
                <a:latin typeface="Calibri" panose="020F0502020204030204"/>
              </a:rPr>
              <a:t>Provided input to AIM on revisions of the Perinatal Mental Health Bundle</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descr=".png">
            <a:extLst>
              <a:ext uri="{FF2B5EF4-FFF2-40B4-BE49-F238E27FC236}">
                <a16:creationId xmlns:a16="http://schemas.microsoft.com/office/drawing/2014/main" id="{6089AD17-194D-A859-3A6C-7856615E4922}"/>
              </a:ext>
            </a:extLst>
          </p:cNvPr>
          <p:cNvPicPr>
            <a:picLocks noChangeAspect="1"/>
          </p:cNvPicPr>
          <p:nvPr/>
        </p:nvPicPr>
        <p:blipFill rotWithShape="1">
          <a:blip r:embed="rId3">
            <a:extLst>
              <a:ext uri="{28A0092B-C50C-407E-A947-70E740481C1C}">
                <a14:useLocalDpi xmlns:a14="http://schemas.microsoft.com/office/drawing/2010/main"/>
              </a:ext>
            </a:extLst>
          </a:blip>
          <a:srcRect t="967" r="-2" b="-2"/>
          <a:stretch/>
        </p:blipFill>
        <p:spPr>
          <a:xfrm>
            <a:off x="10089120" y="5525865"/>
            <a:ext cx="1465928" cy="807537"/>
          </a:xfrm>
          <a:prstGeom prst="rect">
            <a:avLst/>
          </a:prstGeom>
        </p:spPr>
      </p:pic>
    </p:spTree>
    <p:extLst>
      <p:ext uri="{BB962C8B-B14F-4D97-AF65-F5344CB8AC3E}">
        <p14:creationId xmlns:p14="http://schemas.microsoft.com/office/powerpoint/2010/main" val="9586849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966952" y="1204108"/>
            <a:ext cx="2669406" cy="1781175"/>
          </a:xfrm>
        </p:spPr>
        <p:txBody>
          <a:bodyPr>
            <a:normAutofit/>
          </a:bodyPr>
          <a:lstStyle/>
          <a:p>
            <a:r>
              <a:rPr lang="en-US" sz="3000">
                <a:solidFill>
                  <a:srgbClr val="FFFFFF"/>
                </a:solidFill>
                <a:cs typeface="Calibri Light"/>
              </a:rPr>
              <a:t>Culturally Matched Doula Support Initiative</a:t>
            </a:r>
          </a:p>
        </p:txBody>
      </p:sp>
      <p:sp>
        <p:nvSpPr>
          <p:cNvPr id="6" name="Content Placeholder 5">
            <a:extLst>
              <a:ext uri="{FF2B5EF4-FFF2-40B4-BE49-F238E27FC236}">
                <a16:creationId xmlns:a16="http://schemas.microsoft.com/office/drawing/2014/main" id="{82EAC2D1-5886-9434-CE45-F35B8921451E}"/>
              </a:ext>
            </a:extLst>
          </p:cNvPr>
          <p:cNvSpPr>
            <a:spLocks noGrp="1"/>
          </p:cNvSpPr>
          <p:nvPr>
            <p:ph idx="1"/>
          </p:nvPr>
        </p:nvSpPr>
        <p:spPr>
          <a:xfrm>
            <a:off x="422217" y="3763907"/>
            <a:ext cx="5457680" cy="1567219"/>
          </a:xfrm>
        </p:spPr>
        <p:txBody>
          <a:bodyPr vert="horz" lIns="91440" tIns="45720" rIns="91440" bIns="45720" rtlCol="0" anchor="t">
            <a:normAutofit/>
          </a:bodyPr>
          <a:lstStyle/>
          <a:p>
            <a:r>
              <a:rPr lang="en-US" sz="2400" dirty="0">
                <a:cs typeface="Calibri"/>
              </a:rPr>
              <a:t>Doula Passage Program</a:t>
            </a:r>
          </a:p>
          <a:p>
            <a:r>
              <a:rPr lang="en-US" sz="2400" dirty="0">
                <a:cs typeface="Calibri"/>
              </a:rPr>
              <a:t>Rooted Doula Care &amp; Support Program</a:t>
            </a:r>
            <a:endParaRPr lang="en-US" sz="2400" dirty="0">
              <a:ea typeface="Calibri"/>
              <a:cs typeface="Calibri"/>
            </a:endParaRPr>
          </a:p>
        </p:txBody>
      </p:sp>
      <p:pic>
        <p:nvPicPr>
          <p:cNvPr id="5" name="Picture 4" descr=".png">
            <a:extLst>
              <a:ext uri="{FF2B5EF4-FFF2-40B4-BE49-F238E27FC236}">
                <a16:creationId xmlns:a16="http://schemas.microsoft.com/office/drawing/2014/main" id="{3FE9F2B5-9DD8-9203-A320-733E8CD1BFD6}"/>
              </a:ext>
            </a:extLst>
          </p:cNvPr>
          <p:cNvPicPr>
            <a:picLocks noChangeAspect="1"/>
          </p:cNvPicPr>
          <p:nvPr/>
        </p:nvPicPr>
        <p:blipFill rotWithShape="1">
          <a:blip r:embed="rId3">
            <a:extLst>
              <a:ext uri="{28A0092B-C50C-407E-A947-70E740481C1C}">
                <a14:useLocalDpi xmlns:a14="http://schemas.microsoft.com/office/drawing/2010/main"/>
              </a:ext>
            </a:extLst>
          </a:blip>
          <a:srcRect t="967" r="-2" b="-2"/>
          <a:stretch/>
        </p:blipFill>
        <p:spPr>
          <a:xfrm>
            <a:off x="10303855" y="5730423"/>
            <a:ext cx="1465928" cy="807537"/>
          </a:xfrm>
          <a:prstGeom prst="rect">
            <a:avLst/>
          </a:prstGeom>
        </p:spPr>
      </p:pic>
    </p:spTree>
    <p:extLst>
      <p:ext uri="{BB962C8B-B14F-4D97-AF65-F5344CB8AC3E}">
        <p14:creationId xmlns:p14="http://schemas.microsoft.com/office/powerpoint/2010/main" val="34856078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71500" y="811008"/>
            <a:ext cx="10782300" cy="687021"/>
          </a:xfrm>
        </p:spPr>
        <p:txBody>
          <a:bodyPr>
            <a:normAutofit fontScale="90000"/>
          </a:bodyPr>
          <a:lstStyle/>
          <a:p>
            <a:r>
              <a:rPr lang="en-US"/>
              <a:t>Culturally Matched Doula Support Initiative</a:t>
            </a:r>
          </a:p>
        </p:txBody>
      </p:sp>
      <p:sp>
        <p:nvSpPr>
          <p:cNvPr id="6" name="Content Placeholder 5">
            <a:extLst>
              <a:ext uri="{FF2B5EF4-FFF2-40B4-BE49-F238E27FC236}">
                <a16:creationId xmlns:a16="http://schemas.microsoft.com/office/drawing/2014/main" id="{AD29880D-9767-DDC3-45A9-D44577737152}"/>
              </a:ext>
            </a:extLst>
          </p:cNvPr>
          <p:cNvSpPr>
            <a:spLocks noGrp="1"/>
          </p:cNvSpPr>
          <p:nvPr>
            <p:ph idx="1"/>
          </p:nvPr>
        </p:nvSpPr>
        <p:spPr>
          <a:xfrm>
            <a:off x="838200" y="1812471"/>
            <a:ext cx="10515600" cy="4364492"/>
          </a:xfrm>
        </p:spPr>
        <p:txBody>
          <a:bodyPr>
            <a:normAutofit/>
          </a:bodyPr>
          <a:lstStyle/>
          <a:p>
            <a:r>
              <a:rPr lang="en-US"/>
              <a:t>Supports the integration of culturally matched doula support for high-risk populations, starting with Black birthing people</a:t>
            </a:r>
          </a:p>
          <a:p>
            <a:r>
              <a:rPr lang="en-US"/>
              <a:t>Collaborating with I Be Black Girl (IBBG) to build the infrastructure to train doulas and educate the healthcare community on their implementation into the healthcare team</a:t>
            </a:r>
          </a:p>
          <a:p>
            <a:pPr lvl="1"/>
            <a:r>
              <a:rPr lang="en-US"/>
              <a:t>Establish doula-friendly practices and policies</a:t>
            </a:r>
          </a:p>
          <a:p>
            <a:r>
              <a:rPr lang="en-US"/>
              <a:t>Survey data from healthcare workers and front-line staff to assess knowledge, attitudes, and past experiences with doulas</a:t>
            </a:r>
          </a:p>
          <a:p>
            <a:r>
              <a:rPr lang="en-US"/>
              <a:t>Focus groups with Black doulas</a:t>
            </a:r>
          </a:p>
          <a:p>
            <a:pPr marL="0" indent="0">
              <a:buNone/>
            </a:pPr>
            <a:endParaRPr lang="en-US"/>
          </a:p>
        </p:txBody>
      </p:sp>
      <p:pic>
        <p:nvPicPr>
          <p:cNvPr id="5" name="Picture 4" descr=".png">
            <a:extLst>
              <a:ext uri="{FF2B5EF4-FFF2-40B4-BE49-F238E27FC236}">
                <a16:creationId xmlns:a16="http://schemas.microsoft.com/office/drawing/2014/main" id="{7CDE9DF2-AEC2-B0B4-FC3A-F6C14AA170FB}"/>
              </a:ext>
            </a:extLst>
          </p:cNvPr>
          <p:cNvPicPr>
            <a:picLocks noChangeAspect="1"/>
          </p:cNvPicPr>
          <p:nvPr/>
        </p:nvPicPr>
        <p:blipFill rotWithShape="1">
          <a:blip r:embed="rId3">
            <a:extLst>
              <a:ext uri="{28A0092B-C50C-407E-A947-70E740481C1C}">
                <a14:useLocalDpi xmlns:a14="http://schemas.microsoft.com/office/drawing/2010/main"/>
              </a:ext>
            </a:extLst>
          </a:blip>
          <a:srcRect t="967" r="-2" b="-2"/>
          <a:stretch/>
        </p:blipFill>
        <p:spPr>
          <a:xfrm>
            <a:off x="10248378" y="5730423"/>
            <a:ext cx="1465928" cy="807537"/>
          </a:xfrm>
          <a:prstGeom prst="rect">
            <a:avLst/>
          </a:prstGeom>
        </p:spPr>
      </p:pic>
    </p:spTree>
    <p:extLst>
      <p:ext uri="{BB962C8B-B14F-4D97-AF65-F5344CB8AC3E}">
        <p14:creationId xmlns:p14="http://schemas.microsoft.com/office/powerpoint/2010/main" val="31803103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6676" y="541811"/>
            <a:ext cx="10515600" cy="512601"/>
          </a:xfrm>
        </p:spPr>
        <p:txBody>
          <a:bodyPr>
            <a:noAutofit/>
          </a:bodyPr>
          <a:lstStyle/>
          <a:p>
            <a:r>
              <a:rPr lang="en-US"/>
              <a:t>Doula Passage Program</a:t>
            </a:r>
          </a:p>
        </p:txBody>
      </p:sp>
      <p:sp>
        <p:nvSpPr>
          <p:cNvPr id="6" name="Content Placeholder 5">
            <a:extLst>
              <a:ext uri="{FF2B5EF4-FFF2-40B4-BE49-F238E27FC236}">
                <a16:creationId xmlns:a16="http://schemas.microsoft.com/office/drawing/2014/main" id="{AD29880D-9767-DDC3-45A9-D44577737152}"/>
              </a:ext>
            </a:extLst>
          </p:cNvPr>
          <p:cNvSpPr>
            <a:spLocks noGrp="1"/>
          </p:cNvSpPr>
          <p:nvPr>
            <p:ph idx="1"/>
          </p:nvPr>
        </p:nvSpPr>
        <p:spPr>
          <a:xfrm>
            <a:off x="788430" y="1206540"/>
            <a:ext cx="9350829" cy="4766677"/>
          </a:xfrm>
        </p:spPr>
        <p:txBody>
          <a:bodyPr>
            <a:normAutofit/>
          </a:bodyPr>
          <a:lstStyle/>
          <a:p>
            <a:r>
              <a:rPr lang="en-US" b="0" i="0">
                <a:solidFill>
                  <a:srgbClr val="000000"/>
                </a:solidFill>
                <a:effectLst/>
                <a:latin typeface="Source Sans Pro" panose="020B0503030403020204" pitchFamily="34" charset="0"/>
              </a:rPr>
              <a:t>Launched on March 11</a:t>
            </a:r>
            <a:r>
              <a:rPr lang="en-US" b="0" i="0" baseline="30000">
                <a:solidFill>
                  <a:srgbClr val="000000"/>
                </a:solidFill>
                <a:effectLst/>
                <a:latin typeface="Source Sans Pro" panose="020B0503030403020204" pitchFamily="34" charset="0"/>
              </a:rPr>
              <a:t>th</a:t>
            </a:r>
            <a:r>
              <a:rPr lang="en-US" b="0" i="0">
                <a:solidFill>
                  <a:srgbClr val="000000"/>
                </a:solidFill>
                <a:effectLst/>
                <a:latin typeface="Source Sans Pro" panose="020B0503030403020204" pitchFamily="34" charset="0"/>
              </a:rPr>
              <a:t>, 2023</a:t>
            </a:r>
          </a:p>
          <a:p>
            <a:r>
              <a:rPr lang="en-US" b="0" i="0">
                <a:solidFill>
                  <a:srgbClr val="000000"/>
                </a:solidFill>
                <a:effectLst/>
                <a:latin typeface="Source Sans Pro" panose="020B0503030403020204" pitchFamily="34" charset="0"/>
              </a:rPr>
              <a:t>An intentional learning environment designed to provide education and support to community-based Black doulas</a:t>
            </a:r>
          </a:p>
          <a:p>
            <a:r>
              <a:rPr lang="en-US">
                <a:solidFill>
                  <a:srgbClr val="000000"/>
                </a:solidFill>
                <a:latin typeface="Source Sans Pro" panose="020B0503030403020204" pitchFamily="34" charset="0"/>
              </a:rPr>
              <a:t>Intent of Program: </a:t>
            </a:r>
          </a:p>
          <a:p>
            <a:pPr lvl="1"/>
            <a:r>
              <a:rPr lang="en-US">
                <a:solidFill>
                  <a:srgbClr val="000000"/>
                </a:solidFill>
                <a:latin typeface="Source Sans Pro" panose="020B0503030403020204" pitchFamily="34" charset="0"/>
              </a:rPr>
              <a:t>B</a:t>
            </a:r>
            <a:r>
              <a:rPr lang="en-US" b="0" i="0">
                <a:solidFill>
                  <a:srgbClr val="000000"/>
                </a:solidFill>
                <a:effectLst/>
                <a:latin typeface="Source Sans Pro" panose="020B0503030403020204" pitchFamily="34" charset="0"/>
              </a:rPr>
              <a:t>uild a network of community-based Black doulas equipped to serve Black women and people with the capacity for pregnancy through their birth journey. </a:t>
            </a:r>
          </a:p>
          <a:p>
            <a:r>
              <a:rPr lang="en-US"/>
              <a:t>Ten-week program</a:t>
            </a:r>
          </a:p>
          <a:p>
            <a:pPr lvl="1"/>
            <a:r>
              <a:rPr lang="en-US"/>
              <a:t>Custom curriculum</a:t>
            </a:r>
          </a:p>
          <a:p>
            <a:pPr lvl="1"/>
            <a:r>
              <a:rPr lang="en-US"/>
              <a:t>Includes 1-year of peer support and mentorship </a:t>
            </a:r>
          </a:p>
          <a:p>
            <a:r>
              <a:rPr lang="en-US">
                <a:solidFill>
                  <a:srgbClr val="000000"/>
                </a:solidFill>
                <a:latin typeface="Calibri" panose="020F0502020204030204" pitchFamily="34" charset="0"/>
              </a:rPr>
              <a:t>39</a:t>
            </a:r>
            <a:r>
              <a:rPr lang="en-US" b="0" i="0">
                <a:solidFill>
                  <a:srgbClr val="000000"/>
                </a:solidFill>
                <a:effectLst/>
                <a:latin typeface="Calibri" panose="020F0502020204030204" pitchFamily="34" charset="0"/>
              </a:rPr>
              <a:t> students graduated in June</a:t>
            </a:r>
            <a:endParaRPr lang="en-US"/>
          </a:p>
        </p:txBody>
      </p:sp>
      <p:pic>
        <p:nvPicPr>
          <p:cNvPr id="5" name="Picture 4" descr="A person helping a person with a medical mask&#10;&#10;Description automatically generated with medium confidence">
            <a:extLst>
              <a:ext uri="{FF2B5EF4-FFF2-40B4-BE49-F238E27FC236}">
                <a16:creationId xmlns:a16="http://schemas.microsoft.com/office/drawing/2014/main" id="{EA9C381A-8CF0-50C8-2D6A-19B958FF64F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47924" y="3840276"/>
            <a:ext cx="3712925" cy="2475913"/>
          </a:xfrm>
          <a:prstGeom prst="rect">
            <a:avLst/>
          </a:prstGeom>
          <a:effectLst>
            <a:softEdge rad="137286"/>
          </a:effectLst>
        </p:spPr>
      </p:pic>
      <p:sp>
        <p:nvSpPr>
          <p:cNvPr id="7" name="TextBox 6">
            <a:extLst>
              <a:ext uri="{FF2B5EF4-FFF2-40B4-BE49-F238E27FC236}">
                <a16:creationId xmlns:a16="http://schemas.microsoft.com/office/drawing/2014/main" id="{CFC9B3C6-318E-1905-D5A4-78745B12049D}"/>
              </a:ext>
            </a:extLst>
          </p:cNvPr>
          <p:cNvSpPr txBox="1"/>
          <p:nvPr/>
        </p:nvSpPr>
        <p:spPr>
          <a:xfrm>
            <a:off x="8881697" y="6316189"/>
            <a:ext cx="184537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Photo courtesy of I Be Black Girl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914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804412" y="685800"/>
            <a:ext cx="6701788" cy="1424467"/>
            <a:chOff x="0" y="0"/>
            <a:chExt cx="13403576" cy="2848933"/>
          </a:xfrm>
        </p:grpSpPr>
        <p:sp>
          <p:nvSpPr>
            <p:cNvPr id="4" name="AutoShape 4"/>
            <p:cNvSpPr/>
            <p:nvPr/>
          </p:nvSpPr>
          <p:spPr>
            <a:xfrm>
              <a:off x="0" y="0"/>
              <a:ext cx="13403576" cy="2848933"/>
            </a:xfrm>
            <a:prstGeom prst="rect">
              <a:avLst/>
            </a:prstGeom>
            <a:solidFill>
              <a:srgbClr val="6C658A"/>
            </a:solidFill>
          </p:spPr>
        </p:sp>
        <p:sp>
          <p:nvSpPr>
            <p:cNvPr id="5" name="TextBox 5"/>
            <p:cNvSpPr txBox="1"/>
            <p:nvPr/>
          </p:nvSpPr>
          <p:spPr>
            <a:xfrm>
              <a:off x="882832" y="652942"/>
              <a:ext cx="11765036" cy="1538881"/>
            </a:xfrm>
            <a:prstGeom prst="rect">
              <a:avLst/>
            </a:prstGeom>
          </p:spPr>
          <p:txBody>
            <a:bodyPr lIns="0" tIns="0" rIns="0" bIns="0" rtlCol="0" anchor="t">
              <a:spAutoFit/>
            </a:bodyPr>
            <a:lstStyle/>
            <a:p>
              <a:pPr algn="r">
                <a:lnSpc>
                  <a:spcPts val="6000"/>
                </a:lnSpc>
              </a:pPr>
              <a:r>
                <a:rPr lang="en-US" sz="5000" spc="150">
                  <a:solidFill>
                    <a:srgbClr val="F8F8F3"/>
                  </a:solidFill>
                  <a:latin typeface="Avenir Next Rounded Pro"/>
                </a:rPr>
                <a:t>Programs</a:t>
              </a:r>
            </a:p>
          </p:txBody>
        </p:sp>
      </p:grpSp>
      <p:sp>
        <p:nvSpPr>
          <p:cNvPr id="6" name="TextBox 6"/>
          <p:cNvSpPr txBox="1"/>
          <p:nvPr/>
        </p:nvSpPr>
        <p:spPr>
          <a:xfrm>
            <a:off x="5885173" y="2521603"/>
            <a:ext cx="5621027" cy="3927742"/>
          </a:xfrm>
          <a:prstGeom prst="rect">
            <a:avLst/>
          </a:prstGeom>
        </p:spPr>
        <p:txBody>
          <a:bodyPr lIns="0" tIns="0" rIns="0" bIns="0" rtlCol="0" anchor="t">
            <a:spAutoFit/>
          </a:bodyPr>
          <a:lstStyle/>
          <a:p>
            <a:pPr algn="r">
              <a:lnSpc>
                <a:spcPts val="2800"/>
              </a:lnSpc>
              <a:spcBef>
                <a:spcPct val="0"/>
              </a:spcBef>
            </a:pPr>
            <a:r>
              <a:rPr lang="en-US" sz="2000" dirty="0" err="1">
                <a:solidFill>
                  <a:srgbClr val="6C658A"/>
                </a:solidFill>
                <a:latin typeface="Avenir LT Std 2"/>
              </a:rPr>
              <a:t>CHoSEN</a:t>
            </a:r>
            <a:r>
              <a:rPr lang="en-US" sz="2000" dirty="0">
                <a:solidFill>
                  <a:srgbClr val="6C658A"/>
                </a:solidFill>
                <a:latin typeface="Avenir LT Std 2"/>
              </a:rPr>
              <a:t> (substance-exposed newborns)</a:t>
            </a:r>
          </a:p>
          <a:p>
            <a:pPr algn="r">
              <a:lnSpc>
                <a:spcPts val="2800"/>
              </a:lnSpc>
              <a:spcBef>
                <a:spcPct val="0"/>
              </a:spcBef>
            </a:pPr>
            <a:endParaRPr lang="en-US" sz="2000">
              <a:solidFill>
                <a:srgbClr val="6C658A"/>
              </a:solidFill>
              <a:latin typeface="Avenir LT Std 2"/>
            </a:endParaRPr>
          </a:p>
          <a:p>
            <a:pPr algn="r">
              <a:lnSpc>
                <a:spcPts val="2800"/>
              </a:lnSpc>
              <a:spcBef>
                <a:spcPct val="0"/>
              </a:spcBef>
            </a:pPr>
            <a:r>
              <a:rPr lang="en-US" sz="2000" dirty="0">
                <a:solidFill>
                  <a:srgbClr val="6C658A"/>
                </a:solidFill>
                <a:latin typeface="Avenir LT Std 2"/>
              </a:rPr>
              <a:t>CO AIM: SUD (perinatal substance use)</a:t>
            </a:r>
          </a:p>
          <a:p>
            <a:pPr algn="r">
              <a:lnSpc>
                <a:spcPts val="2800"/>
              </a:lnSpc>
              <a:spcBef>
                <a:spcPct val="0"/>
              </a:spcBef>
            </a:pPr>
            <a:endParaRPr lang="en-US" sz="2000">
              <a:solidFill>
                <a:srgbClr val="6C658A"/>
              </a:solidFill>
              <a:latin typeface="Avenir LT Std 2"/>
            </a:endParaRPr>
          </a:p>
          <a:p>
            <a:pPr algn="r">
              <a:lnSpc>
                <a:spcPts val="2800"/>
              </a:lnSpc>
              <a:spcBef>
                <a:spcPct val="0"/>
              </a:spcBef>
            </a:pPr>
            <a:r>
              <a:rPr lang="en-US" sz="2000" dirty="0">
                <a:solidFill>
                  <a:srgbClr val="6C658A"/>
                </a:solidFill>
                <a:latin typeface="Avenir LT Std 2"/>
              </a:rPr>
              <a:t>MOMs+ (perinatal substance use - MOUD)</a:t>
            </a:r>
          </a:p>
          <a:p>
            <a:pPr algn="r">
              <a:lnSpc>
                <a:spcPts val="2800"/>
              </a:lnSpc>
              <a:spcBef>
                <a:spcPct val="0"/>
              </a:spcBef>
            </a:pPr>
            <a:endParaRPr lang="en-US" sz="2000" dirty="0">
              <a:solidFill>
                <a:srgbClr val="6C658A"/>
              </a:solidFill>
              <a:latin typeface="Avenir LT Std 2"/>
            </a:endParaRPr>
          </a:p>
          <a:p>
            <a:pPr algn="r">
              <a:lnSpc>
                <a:spcPts val="2800"/>
              </a:lnSpc>
              <a:spcBef>
                <a:spcPct val="0"/>
              </a:spcBef>
            </a:pPr>
            <a:r>
              <a:rPr lang="en-US" sz="2000" dirty="0">
                <a:solidFill>
                  <a:srgbClr val="6C658A"/>
                </a:solidFill>
                <a:latin typeface="Avenir LT Std 2"/>
              </a:rPr>
              <a:t>IMPACT BH (integrated behavioral health)</a:t>
            </a:r>
          </a:p>
          <a:p>
            <a:pPr algn="r">
              <a:lnSpc>
                <a:spcPts val="2800"/>
              </a:lnSpc>
              <a:spcBef>
                <a:spcPct val="0"/>
              </a:spcBef>
            </a:pPr>
            <a:endParaRPr lang="en-US" sz="2000">
              <a:solidFill>
                <a:srgbClr val="6C658A"/>
              </a:solidFill>
              <a:latin typeface="Avenir LT Std 2"/>
            </a:endParaRPr>
          </a:p>
          <a:p>
            <a:pPr algn="r">
              <a:lnSpc>
                <a:spcPts val="2800"/>
              </a:lnSpc>
              <a:spcBef>
                <a:spcPct val="0"/>
              </a:spcBef>
            </a:pPr>
            <a:r>
              <a:rPr lang="en-US" sz="2000" dirty="0">
                <a:solidFill>
                  <a:srgbClr val="6C658A"/>
                </a:solidFill>
                <a:latin typeface="Avenir LT Std 2"/>
              </a:rPr>
              <a:t>SOAR (primary Cesarean reduction)</a:t>
            </a:r>
          </a:p>
          <a:p>
            <a:pPr algn="r">
              <a:lnSpc>
                <a:spcPts val="2800"/>
              </a:lnSpc>
              <a:spcBef>
                <a:spcPct val="0"/>
              </a:spcBef>
            </a:pPr>
            <a:endParaRPr lang="en-US" sz="2000">
              <a:solidFill>
                <a:srgbClr val="6C658A"/>
              </a:solidFill>
              <a:latin typeface="Avenir LT Std 2"/>
            </a:endParaRPr>
          </a:p>
          <a:p>
            <a:pPr algn="r">
              <a:lnSpc>
                <a:spcPts val="2800"/>
              </a:lnSpc>
              <a:spcBef>
                <a:spcPct val="0"/>
              </a:spcBef>
            </a:pPr>
            <a:r>
              <a:rPr lang="en-US" sz="2000" dirty="0">
                <a:solidFill>
                  <a:srgbClr val="6C658A"/>
                </a:solidFill>
                <a:latin typeface="Avenir LT Std 2"/>
              </a:rPr>
              <a:t>FIRST (lived experience integration)</a:t>
            </a:r>
          </a:p>
        </p:txBody>
      </p:sp>
      <p:sp>
        <p:nvSpPr>
          <p:cNvPr id="7" name="AutoShape 7"/>
          <p:cNvSpPr/>
          <p:nvPr/>
        </p:nvSpPr>
        <p:spPr>
          <a:xfrm>
            <a:off x="248366" y="5522335"/>
            <a:ext cx="1147694" cy="1335665"/>
          </a:xfrm>
          <a:prstGeom prst="rect">
            <a:avLst/>
          </a:prstGeom>
          <a:solidFill>
            <a:srgbClr val="FFFFFF"/>
          </a:solidFill>
        </p:spPr>
      </p:sp>
      <p:sp>
        <p:nvSpPr>
          <p:cNvPr id="8" name="Freeform 8"/>
          <p:cNvSpPr/>
          <p:nvPr/>
        </p:nvSpPr>
        <p:spPr>
          <a:xfrm>
            <a:off x="384778" y="5915383"/>
            <a:ext cx="874869" cy="549571"/>
          </a:xfrm>
          <a:custGeom>
            <a:avLst/>
            <a:gdLst/>
            <a:ahLst/>
            <a:cxnLst/>
            <a:rect l="l" t="t" r="r" b="b"/>
            <a:pathLst>
              <a:path w="1312304" h="824357">
                <a:moveTo>
                  <a:pt x="0" y="0"/>
                </a:moveTo>
                <a:lnTo>
                  <a:pt x="1312303" y="0"/>
                </a:lnTo>
                <a:lnTo>
                  <a:pt x="1312303" y="824357"/>
                </a:lnTo>
                <a:lnTo>
                  <a:pt x="0" y="824357"/>
                </a:lnTo>
                <a:lnTo>
                  <a:pt x="0" y="0"/>
                </a:lnTo>
                <a:close/>
              </a:path>
            </a:pathLst>
          </a:custGeom>
          <a:blipFill>
            <a:blip r:embed="rId2"/>
            <a:stretch>
              <a:fillRect/>
            </a:stretch>
          </a:blipFill>
        </p:spPr>
      </p:sp>
    </p:spTree>
    <p:extLst>
      <p:ext uri="{BB962C8B-B14F-4D97-AF65-F5344CB8AC3E}">
        <p14:creationId xmlns:p14="http://schemas.microsoft.com/office/powerpoint/2010/main" val="38454438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631825"/>
            <a:ext cx="10515600" cy="458421"/>
          </a:xfrm>
        </p:spPr>
        <p:txBody>
          <a:bodyPr>
            <a:normAutofit fontScale="90000"/>
          </a:bodyPr>
          <a:lstStyle/>
          <a:p>
            <a:r>
              <a:rPr lang="en-US"/>
              <a:t>Doula Passage Program</a:t>
            </a:r>
          </a:p>
        </p:txBody>
      </p:sp>
      <p:sp>
        <p:nvSpPr>
          <p:cNvPr id="6" name="Content Placeholder 5">
            <a:extLst>
              <a:ext uri="{FF2B5EF4-FFF2-40B4-BE49-F238E27FC236}">
                <a16:creationId xmlns:a16="http://schemas.microsoft.com/office/drawing/2014/main" id="{AD29880D-9767-DDC3-45A9-D44577737152}"/>
              </a:ext>
            </a:extLst>
          </p:cNvPr>
          <p:cNvSpPr>
            <a:spLocks noGrp="1"/>
          </p:cNvSpPr>
          <p:nvPr>
            <p:ph idx="1"/>
          </p:nvPr>
        </p:nvSpPr>
        <p:spPr>
          <a:xfrm>
            <a:off x="838200" y="1410286"/>
            <a:ext cx="10515600" cy="4766677"/>
          </a:xfrm>
        </p:spPr>
        <p:txBody>
          <a:bodyPr>
            <a:normAutofit/>
          </a:bodyPr>
          <a:lstStyle/>
          <a:p>
            <a:r>
              <a:rPr lang="en-US">
                <a:solidFill>
                  <a:srgbClr val="000000"/>
                </a:solidFill>
                <a:latin typeface="Source Sans Pro" panose="020B0503030403020204" pitchFamily="34" charset="0"/>
              </a:rPr>
              <a:t>Goals:</a:t>
            </a:r>
          </a:p>
          <a:p>
            <a:pPr lvl="1"/>
            <a:r>
              <a:rPr lang="en-US"/>
              <a:t>Create a shared learning platform for Black doulas in Nebraska </a:t>
            </a:r>
          </a:p>
          <a:p>
            <a:pPr lvl="1"/>
            <a:r>
              <a:rPr lang="en-US"/>
              <a:t>Provide peer support and mentorship for Black doulas </a:t>
            </a:r>
          </a:p>
          <a:p>
            <a:pPr lvl="1"/>
            <a:r>
              <a:rPr lang="en-US"/>
              <a:t>Create model(s) that allows Nebraska to recognize and reimburse doula services </a:t>
            </a:r>
          </a:p>
          <a:p>
            <a:pPr lvl="1"/>
            <a:r>
              <a:rPr lang="en-US"/>
              <a:t>Create a standard of care and build expectations for the relationship between pregnant and birthing people and their doula (s)</a:t>
            </a:r>
          </a:p>
          <a:p>
            <a:pPr lvl="1"/>
            <a:r>
              <a:rPr lang="en-US"/>
              <a:t>Role model a structure that can ripple and help better serve other birthing populations of color </a:t>
            </a:r>
          </a:p>
        </p:txBody>
      </p:sp>
      <p:pic>
        <p:nvPicPr>
          <p:cNvPr id="8" name="Graphic 6" descr="NPQIC Logo Transparent Background.svg">
            <a:extLst>
              <a:ext uri="{FF2B5EF4-FFF2-40B4-BE49-F238E27FC236}">
                <a16:creationId xmlns:a16="http://schemas.microsoft.com/office/drawing/2014/main" id="{F153A190-4532-74DA-D658-36DE48B972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13701" y="5542962"/>
            <a:ext cx="1455937" cy="1315374"/>
          </a:xfrm>
          <a:prstGeom prst="rect">
            <a:avLst/>
          </a:prstGeom>
        </p:spPr>
      </p:pic>
    </p:spTree>
    <p:extLst>
      <p:ext uri="{BB962C8B-B14F-4D97-AF65-F5344CB8AC3E}">
        <p14:creationId xmlns:p14="http://schemas.microsoft.com/office/powerpoint/2010/main" val="710393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631825"/>
            <a:ext cx="10515600" cy="988866"/>
          </a:xfrm>
        </p:spPr>
        <p:txBody>
          <a:bodyPr>
            <a:normAutofit fontScale="90000"/>
          </a:bodyPr>
          <a:lstStyle/>
          <a:p>
            <a:r>
              <a:rPr lang="en-US"/>
              <a:t>UHC: Rooted Doula Care and Support Program</a:t>
            </a:r>
          </a:p>
        </p:txBody>
      </p:sp>
      <p:sp>
        <p:nvSpPr>
          <p:cNvPr id="6" name="Content Placeholder 5">
            <a:extLst>
              <a:ext uri="{FF2B5EF4-FFF2-40B4-BE49-F238E27FC236}">
                <a16:creationId xmlns:a16="http://schemas.microsoft.com/office/drawing/2014/main" id="{AD29880D-9767-DDC3-45A9-D44577737152}"/>
              </a:ext>
            </a:extLst>
          </p:cNvPr>
          <p:cNvSpPr>
            <a:spLocks noGrp="1"/>
          </p:cNvSpPr>
          <p:nvPr>
            <p:ph idx="1"/>
          </p:nvPr>
        </p:nvSpPr>
        <p:spPr>
          <a:xfrm>
            <a:off x="838200" y="1617785"/>
            <a:ext cx="10515600" cy="4559178"/>
          </a:xfrm>
        </p:spPr>
        <p:txBody>
          <a:bodyPr>
            <a:normAutofit lnSpcReduction="10000"/>
          </a:bodyPr>
          <a:lstStyle/>
          <a:p>
            <a:r>
              <a:rPr lang="en-US"/>
              <a:t>Doula pilot project for BIPOC birthing people in Douglas and Sarpy County</a:t>
            </a:r>
          </a:p>
          <a:p>
            <a:r>
              <a:rPr lang="en-US"/>
              <a:t>Funded by Medicaid MCO, United HealthCare Prevention Pathways Program </a:t>
            </a:r>
          </a:p>
          <a:p>
            <a:r>
              <a:rPr lang="en-US"/>
              <a:t>Partnership with IBBG, a Mothers Love, and Nebraska Medicine to provide doula support for high-risk birthing people at no cost</a:t>
            </a:r>
          </a:p>
          <a:p>
            <a:r>
              <a:rPr lang="en-US"/>
              <a:t>NPQIC and United Health Care will collect data on outcomes for those participating in the pilot</a:t>
            </a:r>
          </a:p>
          <a:p>
            <a:r>
              <a:rPr lang="en-US"/>
              <a:t>Pilot launched in June of 2023</a:t>
            </a:r>
          </a:p>
          <a:p>
            <a:r>
              <a:rPr lang="en-US">
                <a:solidFill>
                  <a:srgbClr val="000000"/>
                </a:solidFill>
                <a:latin typeface="Calibri" panose="020F0502020204030204" pitchFamily="34" charset="0"/>
              </a:rPr>
              <a:t>P</a:t>
            </a:r>
            <a:r>
              <a:rPr lang="en-US" b="0" i="0">
                <a:solidFill>
                  <a:srgbClr val="000000"/>
                </a:solidFill>
                <a:effectLst/>
                <a:latin typeface="Calibri" panose="020F0502020204030204" pitchFamily="34" charset="0"/>
              </a:rPr>
              <a:t>rovide rigor and definition for doula practices to help inform future policy or coverage considerations</a:t>
            </a:r>
            <a:endParaRPr lang="en-US"/>
          </a:p>
        </p:txBody>
      </p:sp>
      <p:pic>
        <p:nvPicPr>
          <p:cNvPr id="3" name="Picture 2" descr=".png">
            <a:extLst>
              <a:ext uri="{FF2B5EF4-FFF2-40B4-BE49-F238E27FC236}">
                <a16:creationId xmlns:a16="http://schemas.microsoft.com/office/drawing/2014/main" id="{C888DE9C-1060-9A4D-B235-F0EF91C4DA26}"/>
              </a:ext>
            </a:extLst>
          </p:cNvPr>
          <p:cNvPicPr>
            <a:picLocks noChangeAspect="1"/>
          </p:cNvPicPr>
          <p:nvPr/>
        </p:nvPicPr>
        <p:blipFill rotWithShape="1">
          <a:blip r:embed="rId3">
            <a:extLst>
              <a:ext uri="{28A0092B-C50C-407E-A947-70E740481C1C}">
                <a14:useLocalDpi xmlns:a14="http://schemas.microsoft.com/office/drawing/2010/main"/>
              </a:ext>
            </a:extLst>
          </a:blip>
          <a:srcRect t="967" r="-2" b="-2"/>
          <a:stretch/>
        </p:blipFill>
        <p:spPr>
          <a:xfrm>
            <a:off x="10303855" y="5730423"/>
            <a:ext cx="1465928" cy="807537"/>
          </a:xfrm>
          <a:prstGeom prst="rect">
            <a:avLst/>
          </a:prstGeom>
        </p:spPr>
      </p:pic>
    </p:spTree>
    <p:extLst>
      <p:ext uri="{BB962C8B-B14F-4D97-AF65-F5344CB8AC3E}">
        <p14:creationId xmlns:p14="http://schemas.microsoft.com/office/powerpoint/2010/main" val="5808785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31825"/>
            <a:ext cx="10515600" cy="1325563"/>
          </a:xfrm>
        </p:spPr>
        <p:txBody>
          <a:bodyPr>
            <a:normAutofit/>
          </a:bodyPr>
          <a:lstStyle/>
          <a:p>
            <a:r>
              <a:rPr lang="en-US"/>
              <a:t>Our Progress</a:t>
            </a:r>
          </a:p>
        </p:txBody>
      </p:sp>
      <p:sp>
        <p:nvSpPr>
          <p:cNvPr id="6" name="Content Placeholder 5">
            <a:extLst>
              <a:ext uri="{FF2B5EF4-FFF2-40B4-BE49-F238E27FC236}">
                <a16:creationId xmlns:a16="http://schemas.microsoft.com/office/drawing/2014/main" id="{AD29880D-9767-DDC3-45A9-D44577737152}"/>
              </a:ext>
            </a:extLst>
          </p:cNvPr>
          <p:cNvSpPr>
            <a:spLocks noGrp="1"/>
          </p:cNvSpPr>
          <p:nvPr>
            <p:ph idx="1"/>
          </p:nvPr>
        </p:nvSpPr>
        <p:spPr/>
        <p:txBody>
          <a:bodyPr vert="horz" lIns="91440" tIns="45720" rIns="91440" bIns="45720" rtlCol="0" anchor="t">
            <a:normAutofit/>
          </a:bodyPr>
          <a:lstStyle/>
          <a:p>
            <a:r>
              <a:rPr lang="en-US" dirty="0"/>
              <a:t>Qualitative Data</a:t>
            </a:r>
          </a:p>
          <a:p>
            <a:pPr lvl="1"/>
            <a:r>
              <a:rPr lang="en-US" dirty="0"/>
              <a:t>Surveys</a:t>
            </a:r>
            <a:endParaRPr lang="en-US" dirty="0">
              <a:ea typeface="Calibri"/>
              <a:cs typeface="Calibri"/>
            </a:endParaRPr>
          </a:p>
          <a:p>
            <a:pPr lvl="1"/>
            <a:r>
              <a:rPr lang="en-US" dirty="0"/>
              <a:t>Focus Groups Black Doulas</a:t>
            </a:r>
            <a:endParaRPr lang="en-US" dirty="0">
              <a:ea typeface="Calibri"/>
              <a:cs typeface="Calibri"/>
            </a:endParaRPr>
          </a:p>
          <a:p>
            <a:r>
              <a:rPr lang="en-US" dirty="0"/>
              <a:t>Cohort #2 Doula Passage Program</a:t>
            </a:r>
            <a:endParaRPr lang="en-US" dirty="0">
              <a:ea typeface="Calibri"/>
              <a:cs typeface="Calibri"/>
            </a:endParaRPr>
          </a:p>
          <a:p>
            <a:r>
              <a:rPr lang="en-US" dirty="0"/>
              <a:t>Birth Equity Initiative</a:t>
            </a:r>
            <a:endParaRPr lang="en-US" dirty="0">
              <a:ea typeface="Calibri"/>
              <a:cs typeface="Calibri"/>
            </a:endParaRPr>
          </a:p>
          <a:p>
            <a:pPr lvl="1"/>
            <a:r>
              <a:rPr lang="en-US" dirty="0"/>
              <a:t>Creation of doula-friendly policies</a:t>
            </a:r>
            <a:endParaRPr lang="en-US" dirty="0">
              <a:ea typeface="Calibri"/>
              <a:cs typeface="Calibri"/>
            </a:endParaRPr>
          </a:p>
          <a:p>
            <a:pPr lvl="1"/>
            <a:r>
              <a:rPr lang="en-US" dirty="0"/>
              <a:t>Implementing respectful and equitable care practices</a:t>
            </a:r>
            <a:endParaRPr lang="en-US" dirty="0">
              <a:ea typeface="Calibri"/>
              <a:cs typeface="Calibri"/>
            </a:endParaRPr>
          </a:p>
          <a:p>
            <a:pPr lvl="1"/>
            <a:r>
              <a:rPr lang="en-US" dirty="0"/>
              <a:t>Collaboration with patients and community members</a:t>
            </a:r>
            <a:endParaRPr lang="en-US" dirty="0">
              <a:ea typeface="Calibri"/>
              <a:cs typeface="Calibri"/>
            </a:endParaRPr>
          </a:p>
          <a:p>
            <a:pPr lvl="1"/>
            <a:r>
              <a:rPr lang="en-US" dirty="0"/>
              <a:t>Implicit bias training for care teams</a:t>
            </a:r>
            <a:endParaRPr lang="en-US" dirty="0">
              <a:ea typeface="Calibri"/>
              <a:cs typeface="Calibri"/>
            </a:endParaRPr>
          </a:p>
          <a:p>
            <a:endParaRPr lang="en-US"/>
          </a:p>
          <a:p>
            <a:pPr lvl="1"/>
            <a:endParaRPr lang="en-US"/>
          </a:p>
          <a:p>
            <a:pPr lvl="1"/>
            <a:endParaRPr lang="en-US"/>
          </a:p>
        </p:txBody>
      </p:sp>
      <p:pic>
        <p:nvPicPr>
          <p:cNvPr id="8" name="Graphic 6" descr="NPQIC Logo Transparent Background.svg">
            <a:extLst>
              <a:ext uri="{FF2B5EF4-FFF2-40B4-BE49-F238E27FC236}">
                <a16:creationId xmlns:a16="http://schemas.microsoft.com/office/drawing/2014/main" id="{F153A190-4532-74DA-D658-36DE48B972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13701" y="5542962"/>
            <a:ext cx="1455937" cy="1315374"/>
          </a:xfrm>
          <a:prstGeom prst="rect">
            <a:avLst/>
          </a:prstGeom>
        </p:spPr>
      </p:pic>
    </p:spTree>
    <p:extLst>
      <p:ext uri="{BB962C8B-B14F-4D97-AF65-F5344CB8AC3E}">
        <p14:creationId xmlns:p14="http://schemas.microsoft.com/office/powerpoint/2010/main" val="24331135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8BC1E27-7B7A-61F6-C8A9-B732B74553B2}"/>
              </a:ext>
            </a:extLst>
          </p:cNvPr>
          <p:cNvSpPr txBox="1"/>
          <p:nvPr/>
        </p:nvSpPr>
        <p:spPr>
          <a:xfrm>
            <a:off x="4737277" y="5861126"/>
            <a:ext cx="271439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www.npqic.org</a:t>
            </a:r>
            <a:endParaRPr kumimoji="0" lang="en-US" sz="3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Picture 6" descr="Graphical user interface, text, website&#10;&#10;Description automatically generated">
            <a:extLst>
              <a:ext uri="{FF2B5EF4-FFF2-40B4-BE49-F238E27FC236}">
                <a16:creationId xmlns:a16="http://schemas.microsoft.com/office/drawing/2014/main" id="{BA8F3E6B-060E-B957-8438-37E9C57FBCB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8459" y="1003019"/>
            <a:ext cx="10332031" cy="4858107"/>
          </a:xfrm>
          <a:prstGeom prst="rect">
            <a:avLst/>
          </a:prstGeom>
        </p:spPr>
      </p:pic>
    </p:spTree>
    <p:extLst>
      <p:ext uri="{BB962C8B-B14F-4D97-AF65-F5344CB8AC3E}">
        <p14:creationId xmlns:p14="http://schemas.microsoft.com/office/powerpoint/2010/main" val="34451499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968282"/>
            <a:ext cx="12188824" cy="49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338" y="1566473"/>
            <a:ext cx="10601325" cy="2166723"/>
          </a:xfrm>
        </p:spPr>
        <p:txBody>
          <a:bodyPr vert="horz" lIns="91440" tIns="45720" rIns="91440" bIns="45720" rtlCol="0" anchor="b">
            <a:normAutofit/>
          </a:bodyPr>
          <a:lstStyle/>
          <a:p>
            <a:pPr algn="ctr"/>
            <a:r>
              <a:rPr lang="en-US" sz="6600"/>
              <a:t>Thank You!</a:t>
            </a:r>
            <a:endParaRPr lang="en-US" sz="6600" kern="1200">
              <a:solidFill>
                <a:schemeClr val="tx1"/>
              </a:solidFill>
              <a:latin typeface="+mj-lt"/>
              <a:ea typeface="+mj-ea"/>
              <a:cs typeface="+mj-cs"/>
            </a:endParaRPr>
          </a:p>
        </p:txBody>
      </p:sp>
      <p:cxnSp>
        <p:nvCxnSpPr>
          <p:cNvPr id="13" name="Straight Connector 12">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459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aphic 6" descr="NPQIC Logo Transparent Background.svg">
            <a:extLst>
              <a:ext uri="{FF2B5EF4-FFF2-40B4-BE49-F238E27FC236}">
                <a16:creationId xmlns:a16="http://schemas.microsoft.com/office/drawing/2014/main" id="{F77A374A-6EC2-C7A3-EC22-182179D6AE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07817" y="5018844"/>
            <a:ext cx="1371598" cy="1234398"/>
          </a:xfrm>
          <a:prstGeom prst="rect">
            <a:avLst/>
          </a:prstGeom>
        </p:spPr>
      </p:pic>
    </p:spTree>
    <p:extLst>
      <p:ext uri="{BB962C8B-B14F-4D97-AF65-F5344CB8AC3E}">
        <p14:creationId xmlns:p14="http://schemas.microsoft.com/office/powerpoint/2010/main" val="6649617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0100" y="978102"/>
            <a:ext cx="10588434" cy="1062644"/>
          </a:xfrm>
        </p:spPr>
        <p:txBody>
          <a:bodyPr anchor="b">
            <a:normAutofit/>
          </a:bodyPr>
          <a:lstStyle/>
          <a:p>
            <a:r>
              <a:rPr lang="en-US">
                <a:ea typeface="Lato Medium"/>
                <a:cs typeface="Lato Medium"/>
              </a:rPr>
              <a:t>State Quality Collaborative Leaders Panel Q&amp;A</a:t>
            </a:r>
          </a:p>
        </p:txBody>
      </p:sp>
      <p:cxnSp>
        <p:nvCxnSpPr>
          <p:cNvPr id="11" name="Straight Connector 10">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 name="Graphic 6" descr="Customer review outline">
            <a:extLst>
              <a:ext uri="{FF2B5EF4-FFF2-40B4-BE49-F238E27FC236}">
                <a16:creationId xmlns:a16="http://schemas.microsoft.com/office/drawing/2014/main" id="{8D50882A-4607-5903-1C86-DEC1E175A6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3206" y="2811104"/>
            <a:ext cx="2928114" cy="2928114"/>
          </a:xfrm>
          <a:prstGeom prst="rect">
            <a:avLst/>
          </a:prstGeom>
        </p:spPr>
      </p:pic>
      <p:sp>
        <p:nvSpPr>
          <p:cNvPr id="3" name="Content Placeholder 2"/>
          <p:cNvSpPr>
            <a:spLocks noGrp="1"/>
          </p:cNvSpPr>
          <p:nvPr>
            <p:ph idx="1"/>
          </p:nvPr>
        </p:nvSpPr>
        <p:spPr>
          <a:xfrm>
            <a:off x="4955354" y="2682433"/>
            <a:ext cx="6282169" cy="3215749"/>
          </a:xfrm>
        </p:spPr>
        <p:txBody>
          <a:bodyPr vert="horz" lIns="91440" tIns="45720" rIns="91440" bIns="45720" rtlCol="0">
            <a:normAutofit/>
          </a:bodyPr>
          <a:lstStyle/>
          <a:p>
            <a:pPr marL="0" indent="0">
              <a:spcBef>
                <a:spcPts val="0"/>
              </a:spcBef>
              <a:buNone/>
            </a:pPr>
            <a:endParaRPr lang="en-US"/>
          </a:p>
          <a:p>
            <a:endParaRPr lang="en-US"/>
          </a:p>
          <a:p>
            <a:pPr>
              <a:spcBef>
                <a:spcPts val="0"/>
              </a:spcBef>
            </a:pPr>
            <a:endParaRPr lang="en-US"/>
          </a:p>
          <a:p>
            <a:endParaRPr lang="en-US"/>
          </a:p>
        </p:txBody>
      </p:sp>
      <p:sp>
        <p:nvSpPr>
          <p:cNvPr id="5" name="Footer Placeholder 4"/>
          <p:cNvSpPr>
            <a:spLocks noGrp="1"/>
          </p:cNvSpPr>
          <p:nvPr>
            <p:ph type="ftr" sz="quarter" idx="11"/>
          </p:nvPr>
        </p:nvSpPr>
        <p:spPr>
          <a:xfrm>
            <a:off x="988499" y="6282969"/>
            <a:ext cx="4114800" cy="365125"/>
          </a:xfrm>
        </p:spPr>
        <p:txBody>
          <a:bodyPr>
            <a:normAutofit/>
          </a:bodyPr>
          <a:lstStyle/>
          <a:p>
            <a:pPr marL="0" marR="0" lvl="0" indent="0" algn="l"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solidFill>
                  <a:prstClr val="black">
                    <a:lumMod val="50000"/>
                    <a:lumOff val="50000"/>
                  </a:prstClr>
                </a:solidFill>
                <a:effectLst/>
                <a:uLnTx/>
                <a:uFillTx/>
                <a:latin typeface="Arial" panose="020B0604020202020204"/>
                <a:ea typeface="+mn-ea"/>
                <a:cs typeface="+mn-cs"/>
              </a:rPr>
              <a:t>Illinois Perinatal Quality Collaborative</a:t>
            </a:r>
          </a:p>
        </p:txBody>
      </p:sp>
      <p:sp>
        <p:nvSpPr>
          <p:cNvPr id="4" name="Slide Number Placeholder 3"/>
          <p:cNvSpPr>
            <a:spLocks noGrp="1"/>
          </p:cNvSpPr>
          <p:nvPr>
            <p:ph type="sldNum" sz="quarter" idx="10"/>
          </p:nvPr>
        </p:nvSpPr>
        <p:spPr>
          <a:xfrm>
            <a:off x="10330903" y="6282969"/>
            <a:ext cx="9144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97033E4B-E3EB-3D46-B2D8-3159663620FA}" type="slidenum">
              <a:rPr kumimoji="0" lang="en-US" b="0" i="0" u="none" strike="noStrike" kern="1200" cap="none" spc="0" normalizeH="0" baseline="0" noProof="0">
                <a:ln>
                  <a:noFill/>
                </a:ln>
                <a:solidFill>
                  <a:prstClr val="black">
                    <a:lumMod val="50000"/>
                    <a:lumOff val="50000"/>
                  </a:prstClr>
                </a:solidFill>
                <a:effectLst/>
                <a:uLnTx/>
                <a:uFillTx/>
                <a:latin typeface="Arial" panose="020B0604020202020204"/>
                <a:ea typeface="+mn-ea"/>
                <a:cs typeface="+mn-cs"/>
              </a:rPr>
              <a:pPr marL="0" marR="0" lvl="0" indent="0" defTabSz="914400" rtl="0" eaLnBrk="1" fontAlgn="auto" latinLnBrk="0" hangingPunct="1">
                <a:spcBef>
                  <a:spcPts val="0"/>
                </a:spcBef>
                <a:spcAft>
                  <a:spcPts val="600"/>
                </a:spcAft>
                <a:buClrTx/>
                <a:buSzTx/>
                <a:buFontTx/>
                <a:buNone/>
                <a:tabLst/>
                <a:defRPr/>
              </a:pPr>
              <a:t>65</a:t>
            </a:fld>
            <a:endParaRPr kumimoji="0" lang="en-US" b="0" i="0" u="none" strike="noStrike" kern="1200" cap="none" spc="0" normalizeH="0" baseline="0" noProof="0">
              <a:ln>
                <a:noFill/>
              </a:ln>
              <a:solidFill>
                <a:prstClr val="black">
                  <a:lumMod val="50000"/>
                  <a:lumOff val="50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53190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4907298" y="211472"/>
            <a:ext cx="7284702" cy="1324591"/>
          </a:xfrm>
          <a:prstGeom prst="rect">
            <a:avLst/>
          </a:prstGeom>
          <a:solidFill>
            <a:srgbClr val="6C658A"/>
          </a:solidFill>
        </p:spPr>
      </p:sp>
      <p:sp>
        <p:nvSpPr>
          <p:cNvPr id="4" name="TextBox 4"/>
          <p:cNvSpPr txBox="1"/>
          <p:nvPr/>
        </p:nvSpPr>
        <p:spPr>
          <a:xfrm>
            <a:off x="5829618" y="434976"/>
            <a:ext cx="6000269" cy="489365"/>
          </a:xfrm>
          <a:prstGeom prst="rect">
            <a:avLst/>
          </a:prstGeom>
        </p:spPr>
        <p:txBody>
          <a:bodyPr lIns="0" tIns="0" rIns="0" bIns="0" rtlCol="0" anchor="t">
            <a:spAutoFit/>
          </a:bodyPr>
          <a:lstStyle/>
          <a:p>
            <a:pPr algn="r">
              <a:lnSpc>
                <a:spcPts val="3960"/>
              </a:lnSpc>
            </a:pPr>
            <a:r>
              <a:rPr lang="en-US" sz="3300" spc="99">
                <a:solidFill>
                  <a:srgbClr val="FFFFFF"/>
                </a:solidFill>
                <a:latin typeface="Avenir Next Rounded Pro Bold Italics"/>
              </a:rPr>
              <a:t>LIVED EXPERIENCE</a:t>
            </a:r>
          </a:p>
        </p:txBody>
      </p:sp>
      <p:sp>
        <p:nvSpPr>
          <p:cNvPr id="5" name="TextBox 5"/>
          <p:cNvSpPr txBox="1"/>
          <p:nvPr/>
        </p:nvSpPr>
        <p:spPr>
          <a:xfrm>
            <a:off x="5585764" y="1964251"/>
            <a:ext cx="6477253" cy="4745594"/>
          </a:xfrm>
          <a:prstGeom prst="rect">
            <a:avLst/>
          </a:prstGeom>
        </p:spPr>
        <p:txBody>
          <a:bodyPr lIns="0" tIns="0" rIns="0" bIns="0" rtlCol="0" anchor="t">
            <a:spAutoFit/>
          </a:bodyPr>
          <a:lstStyle/>
          <a:p>
            <a:pPr>
              <a:lnSpc>
                <a:spcPts val="3079"/>
              </a:lnSpc>
            </a:pPr>
            <a:r>
              <a:rPr lang="en-US" sz="2150" dirty="0">
                <a:solidFill>
                  <a:srgbClr val="6C658A"/>
                </a:solidFill>
                <a:latin typeface="Avenir LT Std 1"/>
              </a:rPr>
              <a:t>Lived experience is at the heart of our quality improvement work. </a:t>
            </a:r>
            <a:endParaRPr lang="en-US" sz="2199">
              <a:solidFill>
                <a:srgbClr val="6C658A"/>
              </a:solidFill>
              <a:latin typeface="Avenir LT Std 1"/>
            </a:endParaRPr>
          </a:p>
          <a:p>
            <a:pPr>
              <a:lnSpc>
                <a:spcPts val="3079"/>
              </a:lnSpc>
            </a:pPr>
            <a:endParaRPr lang="en-US" sz="2199">
              <a:solidFill>
                <a:srgbClr val="6C658A"/>
              </a:solidFill>
              <a:latin typeface="Avenir LT Std 1"/>
            </a:endParaRPr>
          </a:p>
          <a:p>
            <a:pPr>
              <a:lnSpc>
                <a:spcPts val="3079"/>
              </a:lnSpc>
            </a:pPr>
            <a:r>
              <a:rPr lang="en-US" sz="2150" dirty="0">
                <a:solidFill>
                  <a:srgbClr val="6C658A"/>
                </a:solidFill>
                <a:latin typeface="Avenir LT Std 1"/>
              </a:rPr>
              <a:t>Partners: </a:t>
            </a:r>
          </a:p>
          <a:p>
            <a:pPr>
              <a:lnSpc>
                <a:spcPts val="3079"/>
              </a:lnSpc>
            </a:pPr>
            <a:r>
              <a:rPr lang="en-US" sz="2150" u="sng" dirty="0">
                <a:solidFill>
                  <a:srgbClr val="6C658A"/>
                </a:solidFill>
                <a:latin typeface="Avenir LT Std 1"/>
                <a:hlinkClick r:id="rId3" tooltip="https://www.hardbeauty.life"/>
              </a:rPr>
              <a:t>Hard Beauty</a:t>
            </a:r>
            <a:endParaRPr lang="en-US" sz="2150" u="sng" dirty="0">
              <a:solidFill>
                <a:srgbClr val="6C658A"/>
              </a:solidFill>
              <a:latin typeface="Avenir LT Std 1"/>
              <a:hlinkClick r:id="rId3"/>
            </a:endParaRPr>
          </a:p>
          <a:p>
            <a:pPr>
              <a:lnSpc>
                <a:spcPts val="3079"/>
              </a:lnSpc>
            </a:pPr>
            <a:r>
              <a:rPr lang="en-US" sz="2150" u="sng" dirty="0">
                <a:solidFill>
                  <a:srgbClr val="6C658A"/>
                </a:solidFill>
                <a:latin typeface="Avenir LT Std 1"/>
                <a:hlinkClick r:id="rId4" tooltip="https://www.toughasamother.org"/>
              </a:rPr>
              <a:t>Tough as a Mother</a:t>
            </a:r>
            <a:endParaRPr lang="en-US" sz="2150" u="sng" dirty="0">
              <a:solidFill>
                <a:srgbClr val="6C658A"/>
              </a:solidFill>
              <a:latin typeface="Avenir LT Std 1"/>
              <a:hlinkClick r:id="rId4"/>
            </a:endParaRPr>
          </a:p>
          <a:p>
            <a:pPr>
              <a:lnSpc>
                <a:spcPts val="3079"/>
              </a:lnSpc>
            </a:pPr>
            <a:endParaRPr lang="en-US" sz="2199" u="sng">
              <a:solidFill>
                <a:srgbClr val="6C658A"/>
              </a:solidFill>
              <a:latin typeface="Avenir LT Std 1"/>
              <a:hlinkClick r:id="rId4" tooltip="https://www.toughasamother.org"/>
            </a:endParaRPr>
          </a:p>
          <a:p>
            <a:pPr marL="474980" lvl="1" indent="-237490">
              <a:lnSpc>
                <a:spcPts val="3079"/>
              </a:lnSpc>
              <a:buFont typeface="Arial"/>
              <a:buChar char="•"/>
            </a:pPr>
            <a:r>
              <a:rPr lang="en-US" sz="2150" dirty="0">
                <a:solidFill>
                  <a:srgbClr val="6C658A"/>
                </a:solidFill>
                <a:latin typeface="Avenir LT Std 1"/>
              </a:rPr>
              <a:t>Speaking engagements</a:t>
            </a:r>
          </a:p>
          <a:p>
            <a:pPr marL="474980" lvl="1" indent="-237490">
              <a:lnSpc>
                <a:spcPts val="3079"/>
              </a:lnSpc>
              <a:buFont typeface="Arial"/>
              <a:buChar char="•"/>
            </a:pPr>
            <a:r>
              <a:rPr lang="en-US" sz="2150" dirty="0">
                <a:solidFill>
                  <a:srgbClr val="6C658A"/>
                </a:solidFill>
                <a:latin typeface="Avenir LT Std 1"/>
              </a:rPr>
              <a:t>Panels</a:t>
            </a:r>
          </a:p>
          <a:p>
            <a:pPr marL="474980" lvl="1" indent="-237490">
              <a:lnSpc>
                <a:spcPts val="3079"/>
              </a:lnSpc>
              <a:buFont typeface="Arial"/>
              <a:buChar char="•"/>
            </a:pPr>
            <a:r>
              <a:rPr lang="en-US" sz="2150" dirty="0">
                <a:solidFill>
                  <a:srgbClr val="6C658A"/>
                </a:solidFill>
                <a:latin typeface="Avenir LT Std 1"/>
              </a:rPr>
              <a:t>Breakout groups</a:t>
            </a:r>
          </a:p>
          <a:p>
            <a:pPr marL="474980" lvl="1" indent="-237490">
              <a:lnSpc>
                <a:spcPts val="3079"/>
              </a:lnSpc>
              <a:buFont typeface="Arial"/>
              <a:buChar char="•"/>
            </a:pPr>
            <a:r>
              <a:rPr lang="en-US" sz="2150" dirty="0">
                <a:solidFill>
                  <a:srgbClr val="6C658A"/>
                </a:solidFill>
                <a:latin typeface="Avenir LT Std 1"/>
              </a:rPr>
              <a:t>Curriculum oversight</a:t>
            </a:r>
          </a:p>
          <a:p>
            <a:pPr marL="474980" lvl="1" indent="-237490">
              <a:lnSpc>
                <a:spcPts val="3079"/>
              </a:lnSpc>
              <a:buFont typeface="Arial"/>
              <a:buChar char="•"/>
            </a:pPr>
            <a:r>
              <a:rPr lang="en-US" sz="2150" dirty="0">
                <a:solidFill>
                  <a:srgbClr val="6C658A"/>
                </a:solidFill>
                <a:latin typeface="Avenir LT Std 1"/>
              </a:rPr>
              <a:t>Stigma and Bias trainings</a:t>
            </a:r>
          </a:p>
        </p:txBody>
      </p:sp>
      <p:sp>
        <p:nvSpPr>
          <p:cNvPr id="6" name="TextBox 6"/>
          <p:cNvSpPr txBox="1"/>
          <p:nvPr/>
        </p:nvSpPr>
        <p:spPr>
          <a:xfrm>
            <a:off x="4993949" y="975895"/>
            <a:ext cx="6835939" cy="452175"/>
          </a:xfrm>
          <a:prstGeom prst="rect">
            <a:avLst/>
          </a:prstGeom>
        </p:spPr>
        <p:txBody>
          <a:bodyPr lIns="0" tIns="0" rIns="0" bIns="0" rtlCol="0" anchor="t">
            <a:spAutoFit/>
          </a:bodyPr>
          <a:lstStyle/>
          <a:p>
            <a:pPr algn="r">
              <a:lnSpc>
                <a:spcPts val="3826"/>
              </a:lnSpc>
            </a:pPr>
            <a:r>
              <a:rPr lang="en-US" sz="2733">
                <a:solidFill>
                  <a:srgbClr val="FFFFFF"/>
                </a:solidFill>
                <a:latin typeface="Avenir Next Rounded Pro"/>
              </a:rPr>
              <a:t>FIRST</a:t>
            </a:r>
          </a:p>
        </p:txBody>
      </p:sp>
      <p:sp>
        <p:nvSpPr>
          <p:cNvPr id="7" name="AutoShape 7"/>
          <p:cNvSpPr/>
          <p:nvPr/>
        </p:nvSpPr>
        <p:spPr>
          <a:xfrm>
            <a:off x="10476298" y="5522335"/>
            <a:ext cx="1147694" cy="1335665"/>
          </a:xfrm>
          <a:prstGeom prst="rect">
            <a:avLst/>
          </a:prstGeom>
          <a:solidFill>
            <a:srgbClr val="6C658A"/>
          </a:solidFill>
        </p:spPr>
      </p:sp>
      <p:sp>
        <p:nvSpPr>
          <p:cNvPr id="8" name="Freeform 8"/>
          <p:cNvSpPr/>
          <p:nvPr/>
        </p:nvSpPr>
        <p:spPr>
          <a:xfrm>
            <a:off x="10592932" y="5890466"/>
            <a:ext cx="914425" cy="735311"/>
          </a:xfrm>
          <a:custGeom>
            <a:avLst/>
            <a:gdLst/>
            <a:ahLst/>
            <a:cxnLst/>
            <a:rect l="l" t="t" r="r" b="b"/>
            <a:pathLst>
              <a:path w="1371638" h="1102966">
                <a:moveTo>
                  <a:pt x="0" y="0"/>
                </a:moveTo>
                <a:lnTo>
                  <a:pt x="1371638" y="0"/>
                </a:lnTo>
                <a:lnTo>
                  <a:pt x="1371638" y="1102966"/>
                </a:lnTo>
                <a:lnTo>
                  <a:pt x="0" y="1102966"/>
                </a:lnTo>
                <a:lnTo>
                  <a:pt x="0" y="0"/>
                </a:lnTo>
                <a:close/>
              </a:path>
            </a:pathLst>
          </a:custGeom>
          <a:blipFill>
            <a:blip r:embed="rId5"/>
            <a:stretch>
              <a:fillRect l="-45173" t="-72844" r="-44142" b="-62587"/>
            </a:stretch>
          </a:blipFill>
        </p:spPr>
      </p:sp>
    </p:spTree>
    <p:extLst>
      <p:ext uri="{BB962C8B-B14F-4D97-AF65-F5344CB8AC3E}">
        <p14:creationId xmlns:p14="http://schemas.microsoft.com/office/powerpoint/2010/main" val="19850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66529" y="241945"/>
            <a:ext cx="10902717" cy="1449867"/>
            <a:chOff x="0" y="0"/>
            <a:chExt cx="21805433" cy="2899733"/>
          </a:xfrm>
        </p:grpSpPr>
        <p:sp>
          <p:nvSpPr>
            <p:cNvPr id="3" name="AutoShape 3"/>
            <p:cNvSpPr/>
            <p:nvPr/>
          </p:nvSpPr>
          <p:spPr>
            <a:xfrm>
              <a:off x="0" y="0"/>
              <a:ext cx="21805433" cy="2899733"/>
            </a:xfrm>
            <a:prstGeom prst="rect">
              <a:avLst/>
            </a:prstGeom>
            <a:solidFill>
              <a:srgbClr val="6C658A"/>
            </a:solidFill>
          </p:spPr>
        </p:sp>
        <p:sp>
          <p:nvSpPr>
            <p:cNvPr id="4" name="TextBox 4"/>
            <p:cNvSpPr txBox="1"/>
            <p:nvPr/>
          </p:nvSpPr>
          <p:spPr>
            <a:xfrm>
              <a:off x="1436224" y="662468"/>
              <a:ext cx="19139793" cy="1590177"/>
            </a:xfrm>
            <a:prstGeom prst="rect">
              <a:avLst/>
            </a:prstGeom>
          </p:spPr>
          <p:txBody>
            <a:bodyPr lIns="0" tIns="0" rIns="0" bIns="0" rtlCol="0" anchor="t">
              <a:spAutoFit/>
            </a:bodyPr>
            <a:lstStyle/>
            <a:p>
              <a:pPr algn="r">
                <a:lnSpc>
                  <a:spcPts val="3120"/>
                </a:lnSpc>
              </a:pPr>
              <a:r>
                <a:rPr lang="en-US" sz="2600" spc="78">
                  <a:solidFill>
                    <a:srgbClr val="FFFFFF"/>
                  </a:solidFill>
                  <a:latin typeface="Avenir Next Rounded Pro Bold Italics"/>
                </a:rPr>
                <a:t>TWO PROGRAMS, ONE GOAL: PREVENT MATERNAL OVERDOSE</a:t>
              </a:r>
            </a:p>
          </p:txBody>
        </p:sp>
      </p:grpSp>
      <p:sp>
        <p:nvSpPr>
          <p:cNvPr id="5" name="Freeform 5"/>
          <p:cNvSpPr/>
          <p:nvPr/>
        </p:nvSpPr>
        <p:spPr>
          <a:xfrm>
            <a:off x="3656776" y="1952706"/>
            <a:ext cx="3758707" cy="4383331"/>
          </a:xfrm>
          <a:custGeom>
            <a:avLst/>
            <a:gdLst/>
            <a:ahLst/>
            <a:cxnLst/>
            <a:rect l="l" t="t" r="r" b="b"/>
            <a:pathLst>
              <a:path w="5638060" h="6574997">
                <a:moveTo>
                  <a:pt x="0" y="0"/>
                </a:moveTo>
                <a:lnTo>
                  <a:pt x="5638060" y="0"/>
                </a:lnTo>
                <a:lnTo>
                  <a:pt x="5638060" y="6574997"/>
                </a:lnTo>
                <a:lnTo>
                  <a:pt x="0" y="657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404875" y="4387853"/>
            <a:ext cx="2356409" cy="420115"/>
          </a:xfrm>
          <a:prstGeom prst="rect">
            <a:avLst/>
          </a:prstGeom>
        </p:spPr>
        <p:txBody>
          <a:bodyPr lIns="0" tIns="0" rIns="0" bIns="0" rtlCol="0" anchor="t">
            <a:spAutoFit/>
          </a:bodyPr>
          <a:lstStyle/>
          <a:p>
            <a:pPr>
              <a:lnSpc>
                <a:spcPts val="3453"/>
              </a:lnSpc>
            </a:pPr>
            <a:r>
              <a:rPr lang="en-US" sz="2466">
                <a:solidFill>
                  <a:srgbClr val="6C658A"/>
                </a:solidFill>
                <a:latin typeface="Avenir LT Std 3"/>
              </a:rPr>
              <a:t>MOMS+</a:t>
            </a:r>
          </a:p>
        </p:txBody>
      </p:sp>
      <p:sp>
        <p:nvSpPr>
          <p:cNvPr id="7" name="AutoShape 7"/>
          <p:cNvSpPr/>
          <p:nvPr/>
        </p:nvSpPr>
        <p:spPr>
          <a:xfrm>
            <a:off x="2863642" y="2593806"/>
            <a:ext cx="434065" cy="0"/>
          </a:xfrm>
          <a:prstGeom prst="line">
            <a:avLst/>
          </a:prstGeom>
          <a:ln w="38100" cap="flat">
            <a:solidFill>
              <a:srgbClr val="000000"/>
            </a:solidFill>
            <a:prstDash val="sysDot"/>
            <a:headEnd type="none" w="sm" len="sm"/>
            <a:tailEnd type="arrow" w="med" len="sm"/>
          </a:ln>
        </p:spPr>
      </p:sp>
      <p:sp>
        <p:nvSpPr>
          <p:cNvPr id="8" name="AutoShape 8"/>
          <p:cNvSpPr/>
          <p:nvPr/>
        </p:nvSpPr>
        <p:spPr>
          <a:xfrm flipV="1">
            <a:off x="1967361" y="4331717"/>
            <a:ext cx="700244" cy="302771"/>
          </a:xfrm>
          <a:prstGeom prst="line">
            <a:avLst/>
          </a:prstGeom>
          <a:ln w="38100" cap="flat">
            <a:solidFill>
              <a:srgbClr val="000000"/>
            </a:solidFill>
            <a:prstDash val="sysDot"/>
            <a:headEnd type="none" w="sm" len="sm"/>
            <a:tailEnd type="arrow" w="med" len="sm"/>
          </a:ln>
        </p:spPr>
      </p:sp>
      <p:sp>
        <p:nvSpPr>
          <p:cNvPr id="9" name="AutoShape 9"/>
          <p:cNvSpPr/>
          <p:nvPr/>
        </p:nvSpPr>
        <p:spPr>
          <a:xfrm>
            <a:off x="1969277" y="4681476"/>
            <a:ext cx="672367" cy="440240"/>
          </a:xfrm>
          <a:prstGeom prst="line">
            <a:avLst/>
          </a:prstGeom>
          <a:ln w="38100" cap="flat">
            <a:solidFill>
              <a:srgbClr val="000000"/>
            </a:solidFill>
            <a:prstDash val="sysDot"/>
            <a:headEnd type="none" w="sm" len="sm"/>
            <a:tailEnd type="arrow" w="med" len="sm"/>
          </a:ln>
        </p:spPr>
      </p:sp>
      <p:sp>
        <p:nvSpPr>
          <p:cNvPr id="10" name="AutoShape 10"/>
          <p:cNvSpPr/>
          <p:nvPr/>
        </p:nvSpPr>
        <p:spPr>
          <a:xfrm>
            <a:off x="10621552" y="5522335"/>
            <a:ext cx="1147694" cy="1335665"/>
          </a:xfrm>
          <a:prstGeom prst="rect">
            <a:avLst/>
          </a:prstGeom>
          <a:solidFill>
            <a:srgbClr val="6C658A"/>
          </a:solidFill>
        </p:spPr>
      </p:sp>
      <p:sp>
        <p:nvSpPr>
          <p:cNvPr id="11" name="Freeform 11"/>
          <p:cNvSpPr/>
          <p:nvPr/>
        </p:nvSpPr>
        <p:spPr>
          <a:xfrm>
            <a:off x="10738186" y="5822512"/>
            <a:ext cx="914425" cy="735311"/>
          </a:xfrm>
          <a:custGeom>
            <a:avLst/>
            <a:gdLst/>
            <a:ahLst/>
            <a:cxnLst/>
            <a:rect l="l" t="t" r="r" b="b"/>
            <a:pathLst>
              <a:path w="1371638" h="1102966">
                <a:moveTo>
                  <a:pt x="0" y="0"/>
                </a:moveTo>
                <a:lnTo>
                  <a:pt x="1371638" y="0"/>
                </a:lnTo>
                <a:lnTo>
                  <a:pt x="1371638" y="1102966"/>
                </a:lnTo>
                <a:lnTo>
                  <a:pt x="0" y="1102966"/>
                </a:lnTo>
                <a:lnTo>
                  <a:pt x="0" y="0"/>
                </a:lnTo>
                <a:close/>
              </a:path>
            </a:pathLst>
          </a:custGeom>
          <a:blipFill>
            <a:blip r:embed="rId5"/>
            <a:stretch>
              <a:fillRect l="-45173" t="-72844" r="-44142" b="-62587"/>
            </a:stretch>
          </a:blipFill>
        </p:spPr>
      </p:sp>
      <p:sp>
        <p:nvSpPr>
          <p:cNvPr id="12" name="Freeform 12"/>
          <p:cNvSpPr/>
          <p:nvPr/>
        </p:nvSpPr>
        <p:spPr>
          <a:xfrm>
            <a:off x="8706739" y="5822513"/>
            <a:ext cx="1781623" cy="853991"/>
          </a:xfrm>
          <a:custGeom>
            <a:avLst/>
            <a:gdLst/>
            <a:ahLst/>
            <a:cxnLst/>
            <a:rect l="l" t="t" r="r" b="b"/>
            <a:pathLst>
              <a:path w="2672434" h="1280987">
                <a:moveTo>
                  <a:pt x="0" y="0"/>
                </a:moveTo>
                <a:lnTo>
                  <a:pt x="2672434" y="0"/>
                </a:lnTo>
                <a:lnTo>
                  <a:pt x="2672434" y="1280987"/>
                </a:lnTo>
                <a:lnTo>
                  <a:pt x="0" y="1280987"/>
                </a:lnTo>
                <a:lnTo>
                  <a:pt x="0" y="0"/>
                </a:lnTo>
                <a:close/>
              </a:path>
            </a:pathLst>
          </a:custGeom>
          <a:blipFill>
            <a:blip r:embed="rId6"/>
            <a:stretch>
              <a:fillRect/>
            </a:stretch>
          </a:blipFill>
        </p:spPr>
      </p:sp>
      <p:sp>
        <p:nvSpPr>
          <p:cNvPr id="13" name="TextBox 13"/>
          <p:cNvSpPr txBox="1"/>
          <p:nvPr/>
        </p:nvSpPr>
        <p:spPr>
          <a:xfrm>
            <a:off x="491276" y="2298108"/>
            <a:ext cx="2356409" cy="420115"/>
          </a:xfrm>
          <a:prstGeom prst="rect">
            <a:avLst/>
          </a:prstGeom>
        </p:spPr>
        <p:txBody>
          <a:bodyPr lIns="0" tIns="0" rIns="0" bIns="0" rtlCol="0" anchor="t">
            <a:spAutoFit/>
          </a:bodyPr>
          <a:lstStyle/>
          <a:p>
            <a:pPr>
              <a:lnSpc>
                <a:spcPts val="3453"/>
              </a:lnSpc>
            </a:pPr>
            <a:r>
              <a:rPr lang="en-US" sz="2466">
                <a:solidFill>
                  <a:srgbClr val="6C658A"/>
                </a:solidFill>
                <a:latin typeface="Avenir LT Std 3"/>
              </a:rPr>
              <a:t>CO AIM: SUD</a:t>
            </a:r>
          </a:p>
        </p:txBody>
      </p:sp>
      <p:sp>
        <p:nvSpPr>
          <p:cNvPr id="14" name="TextBox 14"/>
          <p:cNvSpPr txBox="1"/>
          <p:nvPr/>
        </p:nvSpPr>
        <p:spPr>
          <a:xfrm>
            <a:off x="3819490" y="2226776"/>
            <a:ext cx="3433278" cy="717440"/>
          </a:xfrm>
          <a:prstGeom prst="rect">
            <a:avLst/>
          </a:prstGeom>
        </p:spPr>
        <p:txBody>
          <a:bodyPr lIns="0" tIns="0" rIns="0" bIns="0" rtlCol="0" anchor="t">
            <a:spAutoFit/>
          </a:bodyPr>
          <a:lstStyle/>
          <a:p>
            <a:pPr algn="ctr">
              <a:lnSpc>
                <a:spcPts val="2939"/>
              </a:lnSpc>
            </a:pPr>
            <a:r>
              <a:rPr lang="en-US" sz="2100">
                <a:solidFill>
                  <a:srgbClr val="FFFFFF"/>
                </a:solidFill>
                <a:latin typeface="Avenir Next Rounded Pro"/>
              </a:rPr>
              <a:t>Universal Screening, </a:t>
            </a:r>
          </a:p>
          <a:p>
            <a:pPr algn="ctr">
              <a:lnSpc>
                <a:spcPts val="2939"/>
              </a:lnSpc>
            </a:pPr>
            <a:r>
              <a:rPr lang="en-US" sz="2100">
                <a:solidFill>
                  <a:srgbClr val="FFFFFF"/>
                </a:solidFill>
                <a:latin typeface="Avenir Next Rounded Pro"/>
              </a:rPr>
              <a:t>SBIRT, QI</a:t>
            </a:r>
          </a:p>
        </p:txBody>
      </p:sp>
      <p:sp>
        <p:nvSpPr>
          <p:cNvPr id="15" name="TextBox 15"/>
          <p:cNvSpPr txBox="1"/>
          <p:nvPr/>
        </p:nvSpPr>
        <p:spPr>
          <a:xfrm>
            <a:off x="4934566" y="3948791"/>
            <a:ext cx="1203127" cy="345544"/>
          </a:xfrm>
          <a:prstGeom prst="rect">
            <a:avLst/>
          </a:prstGeom>
        </p:spPr>
        <p:txBody>
          <a:bodyPr lIns="0" tIns="0" rIns="0" bIns="0" rtlCol="0" anchor="t">
            <a:spAutoFit/>
          </a:bodyPr>
          <a:lstStyle/>
          <a:p>
            <a:pPr algn="ctr">
              <a:lnSpc>
                <a:spcPts val="2939"/>
              </a:lnSpc>
            </a:pPr>
            <a:r>
              <a:rPr lang="en-US" sz="2100">
                <a:solidFill>
                  <a:srgbClr val="FFFFFF"/>
                </a:solidFill>
                <a:latin typeface="Avenir Next Rounded Pro"/>
              </a:rPr>
              <a:t>Naloxone</a:t>
            </a:r>
          </a:p>
        </p:txBody>
      </p:sp>
      <p:sp>
        <p:nvSpPr>
          <p:cNvPr id="16" name="TextBox 16"/>
          <p:cNvSpPr txBox="1"/>
          <p:nvPr/>
        </p:nvSpPr>
        <p:spPr>
          <a:xfrm>
            <a:off x="5103139" y="5469452"/>
            <a:ext cx="865981" cy="345544"/>
          </a:xfrm>
          <a:prstGeom prst="rect">
            <a:avLst/>
          </a:prstGeom>
        </p:spPr>
        <p:txBody>
          <a:bodyPr lIns="0" tIns="0" rIns="0" bIns="0" rtlCol="0" anchor="t">
            <a:spAutoFit/>
          </a:bodyPr>
          <a:lstStyle/>
          <a:p>
            <a:pPr algn="ctr">
              <a:lnSpc>
                <a:spcPts val="2939"/>
              </a:lnSpc>
            </a:pPr>
            <a:r>
              <a:rPr lang="en-US" sz="2100">
                <a:solidFill>
                  <a:srgbClr val="FFFFFF"/>
                </a:solidFill>
                <a:latin typeface="Avenir Next Rounded Pro"/>
              </a:rPr>
              <a:t>MOUD</a:t>
            </a:r>
          </a:p>
        </p:txBody>
      </p:sp>
      <p:sp>
        <p:nvSpPr>
          <p:cNvPr id="17" name="TextBox 17"/>
          <p:cNvSpPr txBox="1"/>
          <p:nvPr/>
        </p:nvSpPr>
        <p:spPr>
          <a:xfrm>
            <a:off x="7605983" y="1803038"/>
            <a:ext cx="4248140" cy="3553024"/>
          </a:xfrm>
          <a:prstGeom prst="rect">
            <a:avLst/>
          </a:prstGeom>
        </p:spPr>
        <p:txBody>
          <a:bodyPr lIns="0" tIns="0" rIns="0" bIns="0" rtlCol="0" anchor="t">
            <a:spAutoFit/>
          </a:bodyPr>
          <a:lstStyle/>
          <a:p>
            <a:pPr>
              <a:lnSpc>
                <a:spcPts val="3080"/>
              </a:lnSpc>
            </a:pPr>
            <a:r>
              <a:rPr lang="en-US" sz="2200">
                <a:solidFill>
                  <a:srgbClr val="6C658A"/>
                </a:solidFill>
                <a:latin typeface="Avenir LT Std 2"/>
              </a:rPr>
              <a:t>Integrated, CPCQC-led</a:t>
            </a:r>
          </a:p>
          <a:p>
            <a:pPr marL="475004" lvl="1" indent="-237502">
              <a:lnSpc>
                <a:spcPts val="3080"/>
              </a:lnSpc>
              <a:buFont typeface="Arial"/>
              <a:buChar char="•"/>
            </a:pPr>
            <a:r>
              <a:rPr lang="en-US" sz="2200">
                <a:solidFill>
                  <a:srgbClr val="6C658A"/>
                </a:solidFill>
                <a:latin typeface="Avenir LT Std 2"/>
              </a:rPr>
              <a:t>QI approach </a:t>
            </a:r>
          </a:p>
          <a:p>
            <a:pPr marL="475004" lvl="1" indent="-237502">
              <a:lnSpc>
                <a:spcPts val="3080"/>
              </a:lnSpc>
              <a:buFont typeface="Arial"/>
              <a:buChar char="•"/>
            </a:pPr>
            <a:r>
              <a:rPr lang="en-US" sz="2200">
                <a:solidFill>
                  <a:srgbClr val="6C658A"/>
                </a:solidFill>
                <a:latin typeface="Avenir LT Std 2"/>
              </a:rPr>
              <a:t>Data collection</a:t>
            </a:r>
          </a:p>
          <a:p>
            <a:pPr marL="475004" lvl="1" indent="-237502">
              <a:lnSpc>
                <a:spcPts val="3080"/>
              </a:lnSpc>
              <a:buFont typeface="Arial"/>
              <a:buChar char="•"/>
            </a:pPr>
            <a:r>
              <a:rPr lang="en-US" sz="2200">
                <a:solidFill>
                  <a:srgbClr val="6C658A"/>
                </a:solidFill>
                <a:latin typeface="Avenir LT Std 2"/>
              </a:rPr>
              <a:t>Learning &amp; evaluation</a:t>
            </a:r>
          </a:p>
          <a:p>
            <a:pPr marL="475004" lvl="1" indent="-237502">
              <a:lnSpc>
                <a:spcPts val="3080"/>
              </a:lnSpc>
              <a:buFont typeface="Arial"/>
              <a:buChar char="•"/>
            </a:pPr>
            <a:r>
              <a:rPr lang="en-US" sz="2200">
                <a:solidFill>
                  <a:srgbClr val="6C658A"/>
                </a:solidFill>
                <a:latin typeface="Avenir LT Std 2"/>
              </a:rPr>
              <a:t>Staff education </a:t>
            </a:r>
          </a:p>
          <a:p>
            <a:pPr>
              <a:lnSpc>
                <a:spcPts val="3080"/>
              </a:lnSpc>
            </a:pPr>
            <a:endParaRPr lang="en-US" sz="2200">
              <a:solidFill>
                <a:srgbClr val="6C658A"/>
              </a:solidFill>
              <a:latin typeface="Avenir LT Std 2"/>
            </a:endParaRPr>
          </a:p>
          <a:p>
            <a:pPr>
              <a:lnSpc>
                <a:spcPts val="3080"/>
              </a:lnSpc>
            </a:pPr>
            <a:r>
              <a:rPr lang="en-US" sz="2200">
                <a:solidFill>
                  <a:srgbClr val="6C658A"/>
                </a:solidFill>
                <a:latin typeface="Avenir LT Std 2"/>
              </a:rPr>
              <a:t>Shared commitment to reducing stigma and integrating lived experience</a:t>
            </a:r>
          </a:p>
        </p:txBody>
      </p:sp>
      <p:sp>
        <p:nvSpPr>
          <p:cNvPr id="18" name="TextBox 18"/>
          <p:cNvSpPr txBox="1"/>
          <p:nvPr/>
        </p:nvSpPr>
        <p:spPr>
          <a:xfrm>
            <a:off x="353681" y="2729477"/>
            <a:ext cx="2964974" cy="696088"/>
          </a:xfrm>
          <a:prstGeom prst="rect">
            <a:avLst/>
          </a:prstGeom>
        </p:spPr>
        <p:txBody>
          <a:bodyPr lIns="0" tIns="0" rIns="0" bIns="0" rtlCol="0" anchor="t">
            <a:spAutoFit/>
          </a:bodyPr>
          <a:lstStyle/>
          <a:p>
            <a:pPr algn="ctr">
              <a:lnSpc>
                <a:spcPts val="2800"/>
              </a:lnSpc>
              <a:spcBef>
                <a:spcPct val="0"/>
              </a:spcBef>
            </a:pPr>
            <a:r>
              <a:rPr lang="en-US" sz="2000">
                <a:solidFill>
                  <a:srgbClr val="6C658A"/>
                </a:solidFill>
                <a:latin typeface="Avenir LT Std 2"/>
              </a:rPr>
              <a:t>Perinatal SUD Care 101</a:t>
            </a:r>
          </a:p>
          <a:p>
            <a:pPr algn="ctr">
              <a:lnSpc>
                <a:spcPts val="2800"/>
              </a:lnSpc>
              <a:spcBef>
                <a:spcPct val="0"/>
              </a:spcBef>
            </a:pPr>
            <a:r>
              <a:rPr lang="en-US" sz="2000">
                <a:solidFill>
                  <a:srgbClr val="6C658A"/>
                </a:solidFill>
                <a:latin typeface="Avenir LT Std 2"/>
              </a:rPr>
              <a:t>AIM Patient Safety Bundle</a:t>
            </a:r>
          </a:p>
        </p:txBody>
      </p:sp>
      <p:sp>
        <p:nvSpPr>
          <p:cNvPr id="19" name="TextBox 19"/>
          <p:cNvSpPr txBox="1"/>
          <p:nvPr/>
        </p:nvSpPr>
        <p:spPr>
          <a:xfrm>
            <a:off x="247853" y="5328262"/>
            <a:ext cx="3701024" cy="1055161"/>
          </a:xfrm>
          <a:prstGeom prst="rect">
            <a:avLst/>
          </a:prstGeom>
        </p:spPr>
        <p:txBody>
          <a:bodyPr lIns="0" tIns="0" rIns="0" bIns="0" rtlCol="0" anchor="t">
            <a:spAutoFit/>
          </a:bodyPr>
          <a:lstStyle/>
          <a:p>
            <a:pPr algn="ctr">
              <a:lnSpc>
                <a:spcPts val="2800"/>
              </a:lnSpc>
              <a:spcBef>
                <a:spcPct val="0"/>
              </a:spcBef>
            </a:pPr>
            <a:r>
              <a:rPr lang="en-US" sz="2000">
                <a:solidFill>
                  <a:srgbClr val="6C658A"/>
                </a:solidFill>
                <a:latin typeface="Avenir LT Std 2"/>
              </a:rPr>
              <a:t>Perinatal SUD Care 201: OUD</a:t>
            </a:r>
          </a:p>
          <a:p>
            <a:pPr algn="ctr">
              <a:lnSpc>
                <a:spcPts val="2800"/>
              </a:lnSpc>
              <a:spcBef>
                <a:spcPct val="0"/>
              </a:spcBef>
            </a:pPr>
            <a:r>
              <a:rPr lang="en-US" sz="2000">
                <a:solidFill>
                  <a:srgbClr val="6C658A"/>
                </a:solidFill>
                <a:latin typeface="Avenir LT Std 2"/>
              </a:rPr>
              <a:t>Specialty OUD consulting within CO AIM: SUD framework</a:t>
            </a:r>
          </a:p>
        </p:txBody>
      </p:sp>
    </p:spTree>
    <p:extLst>
      <p:ext uri="{BB962C8B-B14F-4D97-AF65-F5344CB8AC3E}">
        <p14:creationId xmlns:p14="http://schemas.microsoft.com/office/powerpoint/2010/main" val="78630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461392" y="5522335"/>
            <a:ext cx="1147694" cy="1335665"/>
          </a:xfrm>
          <a:prstGeom prst="rect">
            <a:avLst/>
          </a:prstGeom>
          <a:solidFill>
            <a:srgbClr val="D1EBE4"/>
          </a:solidFill>
        </p:spPr>
      </p:sp>
      <p:sp>
        <p:nvSpPr>
          <p:cNvPr id="3" name="Freeform 3"/>
          <p:cNvSpPr/>
          <p:nvPr/>
        </p:nvSpPr>
        <p:spPr>
          <a:xfrm>
            <a:off x="10602762" y="5915383"/>
            <a:ext cx="874869" cy="549571"/>
          </a:xfrm>
          <a:custGeom>
            <a:avLst/>
            <a:gdLst/>
            <a:ahLst/>
            <a:cxnLst/>
            <a:rect l="l" t="t" r="r" b="b"/>
            <a:pathLst>
              <a:path w="1312304" h="824357">
                <a:moveTo>
                  <a:pt x="0" y="0"/>
                </a:moveTo>
                <a:lnTo>
                  <a:pt x="1312303" y="0"/>
                </a:lnTo>
                <a:lnTo>
                  <a:pt x="1312303" y="824357"/>
                </a:lnTo>
                <a:lnTo>
                  <a:pt x="0" y="824357"/>
                </a:lnTo>
                <a:lnTo>
                  <a:pt x="0" y="0"/>
                </a:lnTo>
                <a:close/>
              </a:path>
            </a:pathLst>
          </a:custGeom>
          <a:blipFill>
            <a:blip r:embed="rId3"/>
            <a:stretch>
              <a:fillRect/>
            </a:stretch>
          </a:blipFill>
        </p:spPr>
      </p:sp>
      <p:grpSp>
        <p:nvGrpSpPr>
          <p:cNvPr id="4" name="Group 4"/>
          <p:cNvGrpSpPr/>
          <p:nvPr/>
        </p:nvGrpSpPr>
        <p:grpSpPr>
          <a:xfrm>
            <a:off x="970880" y="1862145"/>
            <a:ext cx="7585894" cy="420115"/>
            <a:chOff x="0" y="-142875"/>
            <a:chExt cx="15171787" cy="840230"/>
          </a:xfrm>
        </p:grpSpPr>
        <p:sp>
          <p:nvSpPr>
            <p:cNvPr id="5" name="TextBox 5"/>
            <p:cNvSpPr txBox="1"/>
            <p:nvPr/>
          </p:nvSpPr>
          <p:spPr>
            <a:xfrm>
              <a:off x="3330914" y="-142875"/>
              <a:ext cx="11840873" cy="840230"/>
            </a:xfrm>
            <a:prstGeom prst="rect">
              <a:avLst/>
            </a:prstGeom>
          </p:spPr>
          <p:txBody>
            <a:bodyPr lIns="0" tIns="0" rIns="0" bIns="0" rtlCol="0" anchor="t">
              <a:spAutoFit/>
            </a:bodyPr>
            <a:lstStyle/>
            <a:p>
              <a:pPr>
                <a:lnSpc>
                  <a:spcPts val="3453"/>
                </a:lnSpc>
              </a:pPr>
              <a:r>
                <a:rPr lang="en-US" sz="2466">
                  <a:solidFill>
                    <a:srgbClr val="6C658A"/>
                  </a:solidFill>
                  <a:latin typeface="Avenir LT Std 1"/>
                </a:rPr>
                <a:t>20 L&amp;D units</a:t>
              </a:r>
            </a:p>
          </p:txBody>
        </p:sp>
        <p:sp>
          <p:nvSpPr>
            <p:cNvPr id="6" name="TextBox 6"/>
            <p:cNvSpPr txBox="1"/>
            <p:nvPr/>
          </p:nvSpPr>
          <p:spPr>
            <a:xfrm>
              <a:off x="0" y="-142875"/>
              <a:ext cx="3330914" cy="840230"/>
            </a:xfrm>
            <a:prstGeom prst="rect">
              <a:avLst/>
            </a:prstGeom>
          </p:spPr>
          <p:txBody>
            <a:bodyPr lIns="0" tIns="0" rIns="0" bIns="0" rtlCol="0" anchor="t">
              <a:spAutoFit/>
            </a:bodyPr>
            <a:lstStyle/>
            <a:p>
              <a:pPr>
                <a:lnSpc>
                  <a:spcPts val="3453"/>
                </a:lnSpc>
              </a:pPr>
              <a:r>
                <a:rPr lang="en-US" sz="2466">
                  <a:solidFill>
                    <a:srgbClr val="6C658A"/>
                  </a:solidFill>
                  <a:latin typeface="Avenir LT Std 3"/>
                </a:rPr>
                <a:t>Hospitals:</a:t>
              </a:r>
            </a:p>
          </p:txBody>
        </p:sp>
      </p:grpSp>
      <p:grpSp>
        <p:nvGrpSpPr>
          <p:cNvPr id="7" name="Group 7"/>
          <p:cNvGrpSpPr/>
          <p:nvPr/>
        </p:nvGrpSpPr>
        <p:grpSpPr>
          <a:xfrm>
            <a:off x="970880" y="3400540"/>
            <a:ext cx="8156189" cy="420115"/>
            <a:chOff x="0" y="-142875"/>
            <a:chExt cx="16312379" cy="840230"/>
          </a:xfrm>
        </p:grpSpPr>
        <p:sp>
          <p:nvSpPr>
            <p:cNvPr id="8" name="TextBox 8"/>
            <p:cNvSpPr txBox="1"/>
            <p:nvPr/>
          </p:nvSpPr>
          <p:spPr>
            <a:xfrm>
              <a:off x="4471506" y="-142875"/>
              <a:ext cx="11840873" cy="840230"/>
            </a:xfrm>
            <a:prstGeom prst="rect">
              <a:avLst/>
            </a:prstGeom>
          </p:spPr>
          <p:txBody>
            <a:bodyPr lIns="0" tIns="0" rIns="0" bIns="0" rtlCol="0" anchor="t">
              <a:spAutoFit/>
            </a:bodyPr>
            <a:lstStyle/>
            <a:p>
              <a:pPr>
                <a:lnSpc>
                  <a:spcPts val="3453"/>
                </a:lnSpc>
              </a:pPr>
              <a:r>
                <a:rPr lang="en-US" sz="2450" dirty="0">
                  <a:solidFill>
                    <a:srgbClr val="6C658A"/>
                  </a:solidFill>
                  <a:latin typeface="Avenir LT Std 1"/>
                </a:rPr>
                <a:t>53% of Colorado births</a:t>
              </a:r>
            </a:p>
          </p:txBody>
        </p:sp>
        <p:sp>
          <p:nvSpPr>
            <p:cNvPr id="9" name="TextBox 9"/>
            <p:cNvSpPr txBox="1"/>
            <p:nvPr/>
          </p:nvSpPr>
          <p:spPr>
            <a:xfrm>
              <a:off x="0" y="-142875"/>
              <a:ext cx="5239200" cy="840230"/>
            </a:xfrm>
            <a:prstGeom prst="rect">
              <a:avLst/>
            </a:prstGeom>
          </p:spPr>
          <p:txBody>
            <a:bodyPr lIns="0" tIns="0" rIns="0" bIns="0" rtlCol="0" anchor="t">
              <a:spAutoFit/>
            </a:bodyPr>
            <a:lstStyle/>
            <a:p>
              <a:pPr>
                <a:lnSpc>
                  <a:spcPts val="3453"/>
                </a:lnSpc>
              </a:pPr>
              <a:r>
                <a:rPr lang="en-US" sz="2466">
                  <a:solidFill>
                    <a:srgbClr val="6C658A"/>
                  </a:solidFill>
                  <a:latin typeface="Avenir LT Std 3"/>
                </a:rPr>
                <a:t>Birth Volume</a:t>
              </a:r>
            </a:p>
          </p:txBody>
        </p:sp>
      </p:grpSp>
      <p:grpSp>
        <p:nvGrpSpPr>
          <p:cNvPr id="10" name="Group 10"/>
          <p:cNvGrpSpPr/>
          <p:nvPr/>
        </p:nvGrpSpPr>
        <p:grpSpPr>
          <a:xfrm>
            <a:off x="970880" y="2631342"/>
            <a:ext cx="7755442" cy="420115"/>
            <a:chOff x="0" y="-142875"/>
            <a:chExt cx="15510884" cy="840230"/>
          </a:xfrm>
        </p:grpSpPr>
        <p:sp>
          <p:nvSpPr>
            <p:cNvPr id="11" name="TextBox 11"/>
            <p:cNvSpPr txBox="1"/>
            <p:nvPr/>
          </p:nvSpPr>
          <p:spPr>
            <a:xfrm>
              <a:off x="3670012" y="-142875"/>
              <a:ext cx="11840872" cy="840230"/>
            </a:xfrm>
            <a:prstGeom prst="rect">
              <a:avLst/>
            </a:prstGeom>
          </p:spPr>
          <p:txBody>
            <a:bodyPr lIns="0" tIns="0" rIns="0" bIns="0" rtlCol="0" anchor="t">
              <a:spAutoFit/>
            </a:bodyPr>
            <a:lstStyle/>
            <a:p>
              <a:pPr>
                <a:lnSpc>
                  <a:spcPts val="3453"/>
                </a:lnSpc>
              </a:pPr>
              <a:r>
                <a:rPr lang="en-US" sz="2466">
                  <a:solidFill>
                    <a:srgbClr val="6C658A"/>
                  </a:solidFill>
                  <a:latin typeface="Avenir LT Std 1"/>
                </a:rPr>
                <a:t>39% of Colorado L&amp;D units</a:t>
              </a:r>
            </a:p>
          </p:txBody>
        </p:sp>
        <p:sp>
          <p:nvSpPr>
            <p:cNvPr id="12" name="TextBox 12"/>
            <p:cNvSpPr txBox="1"/>
            <p:nvPr/>
          </p:nvSpPr>
          <p:spPr>
            <a:xfrm>
              <a:off x="0" y="-142875"/>
              <a:ext cx="3330916" cy="840230"/>
            </a:xfrm>
            <a:prstGeom prst="rect">
              <a:avLst/>
            </a:prstGeom>
          </p:spPr>
          <p:txBody>
            <a:bodyPr lIns="0" tIns="0" rIns="0" bIns="0" rtlCol="0" anchor="t">
              <a:spAutoFit/>
            </a:bodyPr>
            <a:lstStyle/>
            <a:p>
              <a:pPr>
                <a:lnSpc>
                  <a:spcPts val="3453"/>
                </a:lnSpc>
              </a:pPr>
              <a:r>
                <a:rPr lang="en-US" sz="2466">
                  <a:solidFill>
                    <a:srgbClr val="6C658A"/>
                  </a:solidFill>
                  <a:latin typeface="Avenir LT Std 3"/>
                </a:rPr>
                <a:t>L&amp;D Units:</a:t>
              </a:r>
            </a:p>
          </p:txBody>
        </p:sp>
      </p:grpSp>
      <p:grpSp>
        <p:nvGrpSpPr>
          <p:cNvPr id="13" name="Group 13"/>
          <p:cNvGrpSpPr/>
          <p:nvPr/>
        </p:nvGrpSpPr>
        <p:grpSpPr>
          <a:xfrm>
            <a:off x="970879" y="4117416"/>
            <a:ext cx="9358435" cy="420115"/>
            <a:chOff x="0" y="-142875"/>
            <a:chExt cx="18716870" cy="840230"/>
          </a:xfrm>
        </p:grpSpPr>
        <p:sp>
          <p:nvSpPr>
            <p:cNvPr id="14" name="TextBox 14"/>
            <p:cNvSpPr txBox="1"/>
            <p:nvPr/>
          </p:nvSpPr>
          <p:spPr>
            <a:xfrm>
              <a:off x="6875998" y="-142875"/>
              <a:ext cx="11840872" cy="840230"/>
            </a:xfrm>
            <a:prstGeom prst="rect">
              <a:avLst/>
            </a:prstGeom>
          </p:spPr>
          <p:txBody>
            <a:bodyPr lIns="0" tIns="0" rIns="0" bIns="0" rtlCol="0" anchor="t">
              <a:spAutoFit/>
            </a:bodyPr>
            <a:lstStyle/>
            <a:p>
              <a:pPr>
                <a:lnSpc>
                  <a:spcPts val="3453"/>
                </a:lnSpc>
              </a:pPr>
              <a:r>
                <a:rPr lang="en-US" sz="2466">
                  <a:solidFill>
                    <a:srgbClr val="6C658A"/>
                  </a:solidFill>
                  <a:latin typeface="Avenir LT Std 1"/>
                </a:rPr>
                <a:t>In 7 out of 7 RAEs</a:t>
              </a:r>
            </a:p>
          </p:txBody>
        </p:sp>
        <p:sp>
          <p:nvSpPr>
            <p:cNvPr id="15" name="TextBox 15"/>
            <p:cNvSpPr txBox="1"/>
            <p:nvPr/>
          </p:nvSpPr>
          <p:spPr>
            <a:xfrm>
              <a:off x="0" y="-142875"/>
              <a:ext cx="7242944" cy="840230"/>
            </a:xfrm>
            <a:prstGeom prst="rect">
              <a:avLst/>
            </a:prstGeom>
          </p:spPr>
          <p:txBody>
            <a:bodyPr lIns="0" tIns="0" rIns="0" bIns="0" rtlCol="0" anchor="t">
              <a:spAutoFit/>
            </a:bodyPr>
            <a:lstStyle/>
            <a:p>
              <a:pPr>
                <a:lnSpc>
                  <a:spcPts val="3453"/>
                </a:lnSpc>
              </a:pPr>
              <a:r>
                <a:rPr lang="en-US" sz="2466" dirty="0">
                  <a:solidFill>
                    <a:srgbClr val="6C658A"/>
                  </a:solidFill>
                  <a:latin typeface="Avenir LT Std 3"/>
                </a:rPr>
                <a:t>Regional Distribution:</a:t>
              </a:r>
            </a:p>
          </p:txBody>
        </p:sp>
      </p:grpSp>
      <p:sp>
        <p:nvSpPr>
          <p:cNvPr id="17" name="AutoShape 17"/>
          <p:cNvSpPr/>
          <p:nvPr/>
        </p:nvSpPr>
        <p:spPr>
          <a:xfrm>
            <a:off x="-139796" y="241945"/>
            <a:ext cx="9667700" cy="1056167"/>
          </a:xfrm>
          <a:prstGeom prst="rect">
            <a:avLst/>
          </a:prstGeom>
          <a:solidFill>
            <a:srgbClr val="6C658A"/>
          </a:solidFill>
        </p:spPr>
      </p:sp>
      <p:sp>
        <p:nvSpPr>
          <p:cNvPr id="18" name="TextBox 18"/>
          <p:cNvSpPr txBox="1"/>
          <p:nvPr/>
        </p:nvSpPr>
        <p:spPr>
          <a:xfrm>
            <a:off x="935438" y="573178"/>
            <a:ext cx="9429317" cy="397545"/>
          </a:xfrm>
          <a:prstGeom prst="rect">
            <a:avLst/>
          </a:prstGeom>
        </p:spPr>
        <p:txBody>
          <a:bodyPr lIns="0" tIns="0" rIns="0" bIns="0" rtlCol="0" anchor="t">
            <a:spAutoFit/>
          </a:bodyPr>
          <a:lstStyle/>
          <a:p>
            <a:pPr algn="just">
              <a:lnSpc>
                <a:spcPts val="3120"/>
              </a:lnSpc>
            </a:pPr>
            <a:r>
              <a:rPr lang="en-US" sz="2600" spc="78">
                <a:solidFill>
                  <a:srgbClr val="FFFFFF"/>
                </a:solidFill>
                <a:latin typeface="Avenir Next Rounded Pro Bold Italics"/>
              </a:rPr>
              <a:t>Combined Programs - CO AIM: SUD &amp; MOMs+</a:t>
            </a:r>
          </a:p>
        </p:txBody>
      </p:sp>
      <p:sp>
        <p:nvSpPr>
          <p:cNvPr id="19" name="Freeform 19"/>
          <p:cNvSpPr/>
          <p:nvPr/>
        </p:nvSpPr>
        <p:spPr>
          <a:xfrm>
            <a:off x="4935151" y="4837244"/>
            <a:ext cx="1302657" cy="1689020"/>
          </a:xfrm>
          <a:custGeom>
            <a:avLst/>
            <a:gdLst/>
            <a:ahLst/>
            <a:cxnLst/>
            <a:rect l="l" t="t" r="r" b="b"/>
            <a:pathLst>
              <a:path w="1953985" h="2533530">
                <a:moveTo>
                  <a:pt x="0" y="0"/>
                </a:moveTo>
                <a:lnTo>
                  <a:pt x="1953985" y="0"/>
                </a:lnTo>
                <a:lnTo>
                  <a:pt x="1953985" y="2533531"/>
                </a:lnTo>
                <a:lnTo>
                  <a:pt x="0" y="2533531"/>
                </a:lnTo>
                <a:lnTo>
                  <a:pt x="0" y="0"/>
                </a:lnTo>
                <a:close/>
              </a:path>
            </a:pathLst>
          </a:custGeom>
          <a:blipFill>
            <a:blip r:embed="rId4"/>
            <a:stretch>
              <a:fillRect/>
            </a:stretch>
          </a:blipFill>
        </p:spPr>
      </p:sp>
      <p:sp>
        <p:nvSpPr>
          <p:cNvPr id="20" name="TextBox 20"/>
          <p:cNvSpPr txBox="1"/>
          <p:nvPr/>
        </p:nvSpPr>
        <p:spPr>
          <a:xfrm>
            <a:off x="-1739930" y="-182834"/>
            <a:ext cx="2930731" cy="363754"/>
          </a:xfrm>
          <a:prstGeom prst="rect">
            <a:avLst/>
          </a:prstGeom>
        </p:spPr>
        <p:txBody>
          <a:bodyPr lIns="0" tIns="0" rIns="0" bIns="0" rtlCol="0" anchor="t">
            <a:spAutoFit/>
          </a:bodyPr>
          <a:lstStyle/>
          <a:p>
            <a:pPr>
              <a:lnSpc>
                <a:spcPts val="3453"/>
              </a:lnSpc>
            </a:pPr>
            <a:endParaRPr sz="800"/>
          </a:p>
        </p:txBody>
      </p:sp>
      <p:sp>
        <p:nvSpPr>
          <p:cNvPr id="21" name="TextBox 21"/>
          <p:cNvSpPr txBox="1"/>
          <p:nvPr/>
        </p:nvSpPr>
        <p:spPr>
          <a:xfrm>
            <a:off x="935438" y="4976235"/>
            <a:ext cx="3691931" cy="1050865"/>
          </a:xfrm>
          <a:prstGeom prst="rect">
            <a:avLst/>
          </a:prstGeom>
        </p:spPr>
        <p:txBody>
          <a:bodyPr lIns="0" tIns="0" rIns="0" bIns="0" rtlCol="0" anchor="t">
            <a:spAutoFit/>
          </a:bodyPr>
          <a:lstStyle/>
          <a:p>
            <a:pPr>
              <a:lnSpc>
                <a:spcPts val="2800"/>
              </a:lnSpc>
            </a:pPr>
            <a:r>
              <a:rPr lang="en-US" sz="2000">
                <a:solidFill>
                  <a:srgbClr val="6C658A"/>
                </a:solidFill>
                <a:latin typeface="Avenir Next Rounded Pro"/>
              </a:rPr>
              <a:t>Public Cohort Data Dashboards (and private, hospital-specific dashboards):</a:t>
            </a:r>
          </a:p>
        </p:txBody>
      </p:sp>
    </p:spTree>
    <p:extLst>
      <p:ext uri="{BB962C8B-B14F-4D97-AF65-F5344CB8AC3E}">
        <p14:creationId xmlns:p14="http://schemas.microsoft.com/office/powerpoint/2010/main" val="1806585180"/>
      </p:ext>
    </p:extLst>
  </p:cSld>
  <p:clrMapOvr>
    <a:masterClrMapping/>
  </p:clrMapOvr>
</p:sld>
</file>

<file path=ppt/theme/theme1.xml><?xml version="1.0" encoding="utf-8"?>
<a:theme xmlns:a="http://schemas.openxmlformats.org/drawingml/2006/main" name="1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NPQIC">
      <a:dk1>
        <a:srgbClr val="000000"/>
      </a:dk1>
      <a:lt1>
        <a:srgbClr val="FFFFFF"/>
      </a:lt1>
      <a:dk2>
        <a:srgbClr val="44546A"/>
      </a:dk2>
      <a:lt2>
        <a:srgbClr val="E7E6E6"/>
      </a:lt2>
      <a:accent1>
        <a:srgbClr val="DD001F"/>
      </a:accent1>
      <a:accent2>
        <a:srgbClr val="555C5F"/>
      </a:accent2>
      <a:accent3>
        <a:srgbClr val="A5A5A5"/>
      </a:accent3>
      <a:accent4>
        <a:srgbClr val="BEADA3"/>
      </a:accent4>
      <a:accent5>
        <a:srgbClr val="A1CFCF"/>
      </a:accent5>
      <a:accent6>
        <a:srgbClr val="CFCCE2"/>
      </a:accent6>
      <a:hlink>
        <a:srgbClr val="0B2F49"/>
      </a:hlink>
      <a:folHlink>
        <a:srgbClr val="A1CFC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PQIC" id="{6EC9ACF9-0D43-2E40-B575-D1710B6CB584}" vid="{D2D253FB-62D8-6842-876C-E81DA555E8D0}"/>
    </a:ext>
  </a:extLst>
</a:theme>
</file>

<file path=ppt/theme/theme11.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PQIC" id="{6EC9ACF9-0D43-2E40-B575-D1710B6CB584}" vid="{D2D253FB-62D8-6842-876C-E81DA555E8D0}"/>
    </a:ext>
  </a:extLst>
</a:theme>
</file>

<file path=ppt/theme/theme12.xml><?xml version="1.0" encoding="utf-8"?>
<a:theme xmlns:a="http://schemas.openxmlformats.org/drawingml/2006/main" name="1_Office Theme">
  <a:themeElements>
    <a:clrScheme name="NPQIC">
      <a:dk1>
        <a:srgbClr val="000000"/>
      </a:dk1>
      <a:lt1>
        <a:srgbClr val="FFFFFF"/>
      </a:lt1>
      <a:dk2>
        <a:srgbClr val="44546A"/>
      </a:dk2>
      <a:lt2>
        <a:srgbClr val="E7E6E6"/>
      </a:lt2>
      <a:accent1>
        <a:srgbClr val="DD001F"/>
      </a:accent1>
      <a:accent2>
        <a:srgbClr val="555C5F"/>
      </a:accent2>
      <a:accent3>
        <a:srgbClr val="A5A5A5"/>
      </a:accent3>
      <a:accent4>
        <a:srgbClr val="BEADA3"/>
      </a:accent4>
      <a:accent5>
        <a:srgbClr val="A1CFCF"/>
      </a:accent5>
      <a:accent6>
        <a:srgbClr val="CFCCE2"/>
      </a:accent6>
      <a:hlink>
        <a:srgbClr val="0B2F49"/>
      </a:hlink>
      <a:folHlink>
        <a:srgbClr val="A1CFC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PQIC" id="{7F96867A-76E3-FA44-B9B8-271EDB923E37}" vid="{C2C78A32-47FF-4546-B3F0-CDE9D41350AB}"/>
    </a:ext>
  </a:extLst>
</a:theme>
</file>

<file path=ppt/theme/theme13.xml><?xml version="1.0" encoding="utf-8"?>
<a:theme xmlns:a="http://schemas.openxmlformats.org/drawingml/2006/main" name="7_Office Theme">
  <a:themeElements>
    <a:clrScheme name="NPQIC">
      <a:dk1>
        <a:srgbClr val="000000"/>
      </a:dk1>
      <a:lt1>
        <a:srgbClr val="FFFFFF"/>
      </a:lt1>
      <a:dk2>
        <a:srgbClr val="44546A"/>
      </a:dk2>
      <a:lt2>
        <a:srgbClr val="E7E6E6"/>
      </a:lt2>
      <a:accent1>
        <a:srgbClr val="DD001F"/>
      </a:accent1>
      <a:accent2>
        <a:srgbClr val="555C5F"/>
      </a:accent2>
      <a:accent3>
        <a:srgbClr val="A5A5A5"/>
      </a:accent3>
      <a:accent4>
        <a:srgbClr val="BEADA3"/>
      </a:accent4>
      <a:accent5>
        <a:srgbClr val="A1CFCF"/>
      </a:accent5>
      <a:accent6>
        <a:srgbClr val="CFCCE2"/>
      </a:accent6>
      <a:hlink>
        <a:srgbClr val="0B2F49"/>
      </a:hlink>
      <a:folHlink>
        <a:srgbClr val="A1CFC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PQIC" id="{BA27763A-6C61-A842-A15E-28BE26D7D957}" vid="{D98587AC-19DE-BA4D-82D9-70BF4BCDB8AF}"/>
    </a:ext>
  </a:extLst>
</a:theme>
</file>

<file path=ppt/theme/theme14.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PQIC" id="{BA27763A-6C61-A842-A15E-28BE26D7D957}" vid="{D98587AC-19DE-BA4D-82D9-70BF4BCDB8AF}"/>
    </a:ext>
  </a:extLst>
</a:theme>
</file>

<file path=ppt/theme/theme15.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PQIC" id="{7F96867A-76E3-FA44-B9B8-271EDB923E37}" vid="{C2C78A32-47FF-4546-B3F0-CDE9D41350AB}"/>
    </a:ext>
  </a:extLst>
</a:theme>
</file>

<file path=ppt/theme/theme16.xml><?xml version="1.0" encoding="utf-8"?>
<a:theme xmlns:a="http://schemas.openxmlformats.org/drawingml/2006/main" name="2_office theme">
  <a:themeElements>
    <a:clrScheme name="NPQIC">
      <a:dk1>
        <a:srgbClr val="000000"/>
      </a:dk1>
      <a:lt1>
        <a:srgbClr val="FFFFFF"/>
      </a:lt1>
      <a:dk2>
        <a:srgbClr val="44546A"/>
      </a:dk2>
      <a:lt2>
        <a:srgbClr val="E7E6E6"/>
      </a:lt2>
      <a:accent1>
        <a:srgbClr val="DD001F"/>
      </a:accent1>
      <a:accent2>
        <a:srgbClr val="555C5F"/>
      </a:accent2>
      <a:accent3>
        <a:srgbClr val="A5A5A5"/>
      </a:accent3>
      <a:accent4>
        <a:srgbClr val="BEADA3"/>
      </a:accent4>
      <a:accent5>
        <a:srgbClr val="A1CFCF"/>
      </a:accent5>
      <a:accent6>
        <a:srgbClr val="CFCCE2"/>
      </a:accent6>
      <a:hlink>
        <a:srgbClr val="0B2F49"/>
      </a:hlink>
      <a:folHlink>
        <a:srgbClr val="A1CFC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_Frame">
  <a:themeElements>
    <a:clrScheme name="TIPQC">
      <a:dk1>
        <a:srgbClr val="000000"/>
      </a:dk1>
      <a:lt1>
        <a:srgbClr val="FFFFFF"/>
      </a:lt1>
      <a:dk2>
        <a:srgbClr val="44546A"/>
      </a:dk2>
      <a:lt2>
        <a:srgbClr val="E7E6E6"/>
      </a:lt2>
      <a:accent1>
        <a:srgbClr val="7E609C"/>
      </a:accent1>
      <a:accent2>
        <a:srgbClr val="8BC145"/>
      </a:accent2>
      <a:accent3>
        <a:srgbClr val="A27CC9"/>
      </a:accent3>
      <a:accent4>
        <a:srgbClr val="FFFFFF"/>
      </a:accent4>
      <a:accent5>
        <a:srgbClr val="919191"/>
      </a:accent5>
      <a:accent6>
        <a:srgbClr val="7E609C"/>
      </a:accent6>
      <a:hlink>
        <a:srgbClr val="80B740"/>
      </a:hlink>
      <a:folHlink>
        <a:srgbClr val="FF7C4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1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3_Office Theme">
  <a:themeElements>
    <a:clrScheme name="Custom 3">
      <a:dk1>
        <a:srgbClr val="000000"/>
      </a:dk1>
      <a:lt1>
        <a:srgbClr val="FFFFFF"/>
      </a:lt1>
      <a:dk2>
        <a:srgbClr val="7E609C"/>
      </a:dk2>
      <a:lt2>
        <a:srgbClr val="BFBFBF"/>
      </a:lt2>
      <a:accent1>
        <a:srgbClr val="7E609C"/>
      </a:accent1>
      <a:accent2>
        <a:srgbClr val="7E609C"/>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PowerPoint B">
  <a:themeElements>
    <a:clrScheme name="Custom 1">
      <a:dk1>
        <a:sysClr val="windowText" lastClr="000000"/>
      </a:dk1>
      <a:lt1>
        <a:sysClr val="window" lastClr="FFFFFF"/>
      </a:lt1>
      <a:dk2>
        <a:srgbClr val="366092"/>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2.xml><?xml version="1.0" encoding="utf-8"?>
<a:theme xmlns:a="http://schemas.openxmlformats.org/drawingml/2006/main" name="1_Office Theme">
  <a:themeElements>
    <a:clrScheme name="TIPQC">
      <a:dk1>
        <a:srgbClr val="000000"/>
      </a:dk1>
      <a:lt1>
        <a:srgbClr val="FFFFFF"/>
      </a:lt1>
      <a:dk2>
        <a:srgbClr val="44546A"/>
      </a:dk2>
      <a:lt2>
        <a:srgbClr val="E7E6E6"/>
      </a:lt2>
      <a:accent1>
        <a:srgbClr val="7E609C"/>
      </a:accent1>
      <a:accent2>
        <a:srgbClr val="8BC145"/>
      </a:accent2>
      <a:accent3>
        <a:srgbClr val="A27CC9"/>
      </a:accent3>
      <a:accent4>
        <a:srgbClr val="FFFFFF"/>
      </a:accent4>
      <a:accent5>
        <a:srgbClr val="919191"/>
      </a:accent5>
      <a:accent6>
        <a:srgbClr val="7E609C"/>
      </a:accent6>
      <a:hlink>
        <a:srgbClr val="80B740"/>
      </a:hlink>
      <a:folHlink>
        <a:srgbClr val="FF7C4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_Frame">
  <a:themeElements>
    <a:clrScheme name="TIPQC">
      <a:dk1>
        <a:srgbClr val="000000"/>
      </a:dk1>
      <a:lt1>
        <a:srgbClr val="FFFFFF"/>
      </a:lt1>
      <a:dk2>
        <a:srgbClr val="44546A"/>
      </a:dk2>
      <a:lt2>
        <a:srgbClr val="E7E6E6"/>
      </a:lt2>
      <a:accent1>
        <a:srgbClr val="7E609C"/>
      </a:accent1>
      <a:accent2>
        <a:srgbClr val="8BC145"/>
      </a:accent2>
      <a:accent3>
        <a:srgbClr val="A27CC9"/>
      </a:accent3>
      <a:accent4>
        <a:srgbClr val="FFFFFF"/>
      </a:accent4>
      <a:accent5>
        <a:srgbClr val="919191"/>
      </a:accent5>
      <a:accent6>
        <a:srgbClr val="7E609C"/>
      </a:accent6>
      <a:hlink>
        <a:srgbClr val="80B740"/>
      </a:hlink>
      <a:folHlink>
        <a:srgbClr val="FF7C4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6206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Frame">
  <a:themeElements>
    <a:clrScheme name="TIPQC">
      <a:dk1>
        <a:srgbClr val="000000"/>
      </a:dk1>
      <a:lt1>
        <a:srgbClr val="FFFFFF"/>
      </a:lt1>
      <a:dk2>
        <a:srgbClr val="44546A"/>
      </a:dk2>
      <a:lt2>
        <a:srgbClr val="E7E6E6"/>
      </a:lt2>
      <a:accent1>
        <a:srgbClr val="7E609C"/>
      </a:accent1>
      <a:accent2>
        <a:srgbClr val="8BC145"/>
      </a:accent2>
      <a:accent3>
        <a:srgbClr val="A27CC9"/>
      </a:accent3>
      <a:accent4>
        <a:srgbClr val="FFFFFF"/>
      </a:accent4>
      <a:accent5>
        <a:srgbClr val="919191"/>
      </a:accent5>
      <a:accent6>
        <a:srgbClr val="7E609C"/>
      </a:accent6>
      <a:hlink>
        <a:srgbClr val="80B740"/>
      </a:hlink>
      <a:folHlink>
        <a:srgbClr val="FF7C4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7.xml><?xml version="1.0" encoding="utf-8"?>
<a:theme xmlns:a="http://schemas.openxmlformats.org/drawingml/2006/main" name="4_Frame">
  <a:themeElements>
    <a:clrScheme name="TIPQC">
      <a:dk1>
        <a:srgbClr val="000000"/>
      </a:dk1>
      <a:lt1>
        <a:srgbClr val="FFFFFF"/>
      </a:lt1>
      <a:dk2>
        <a:srgbClr val="44546A"/>
      </a:dk2>
      <a:lt2>
        <a:srgbClr val="E7E6E6"/>
      </a:lt2>
      <a:accent1>
        <a:srgbClr val="7E609C"/>
      </a:accent1>
      <a:accent2>
        <a:srgbClr val="8BC145"/>
      </a:accent2>
      <a:accent3>
        <a:srgbClr val="A27CC9"/>
      </a:accent3>
      <a:accent4>
        <a:srgbClr val="FFFFFF"/>
      </a:accent4>
      <a:accent5>
        <a:srgbClr val="919191"/>
      </a:accent5>
      <a:accent6>
        <a:srgbClr val="7E609C"/>
      </a:accent6>
      <a:hlink>
        <a:srgbClr val="80B740"/>
      </a:hlink>
      <a:folHlink>
        <a:srgbClr val="FF7C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29_Academy">
  <a:themeElements>
    <a:clrScheme name="28_Academy">
      <a:dk1>
        <a:srgbClr val="000034"/>
      </a:dk1>
      <a:lt1>
        <a:srgbClr val="3B39E4"/>
      </a:lt1>
      <a:dk2>
        <a:srgbClr val="555952"/>
      </a:dk2>
      <a:lt2>
        <a:srgbClr val="D6DCCF"/>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fontScheme name="28_Academy">
      <a:majorFont>
        <a:latin typeface="Founders Grotesk Semibold"/>
        <a:ea typeface="Founders Grotesk Semibold"/>
        <a:cs typeface="Founders Grotesk Semibold"/>
      </a:majorFont>
      <a:minorFont>
        <a:latin typeface="Founders Grotesk Semibold"/>
        <a:ea typeface="Founders Grotesk Semibold"/>
        <a:cs typeface="Founders Grotesk Semibold"/>
      </a:minorFont>
    </a:fontScheme>
    <a:fmtScheme name="28_Academ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2304"/>
            <a:satOff val="23749"/>
            <a:lumOff val="-45745"/>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1" i="0" u="none" strike="noStrike" cap="all" spc="156" normalizeH="0" baseline="0">
            <a:ln>
              <a:noFill/>
            </a:ln>
            <a:solidFill>
              <a:srgbClr val="FFFFFF"/>
            </a:solidFill>
            <a:effectLst/>
            <a:uFillTx/>
            <a:latin typeface="Founders Grotesk Cond Bold"/>
            <a:ea typeface="Founders Grotesk Cond Bold"/>
            <a:cs typeface="Founders Grotesk Cond Bold"/>
            <a:sym typeface="Founders Grotesk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143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2400"/>
          </a:spcBef>
          <a:spcAft>
            <a:spcPts val="0"/>
          </a:spcAft>
          <a:buClrTx/>
          <a:buSzTx/>
          <a:buFontTx/>
          <a:buNone/>
          <a:tabLst>
            <a:tab pos="584200" algn="l"/>
          </a:tabLst>
          <a:defRPr kumimoji="0" sz="2600" b="0" i="0" u="none" strike="noStrike" cap="none" spc="78" normalizeH="0" baseline="0">
            <a:ln>
              <a:noFill/>
            </a:ln>
            <a:solidFill>
              <a:schemeClr val="accent1"/>
            </a:solidFill>
            <a:effectLst/>
            <a:uFillTx/>
            <a:latin typeface="Founders Grotesk Text Regular"/>
            <a:ea typeface="Founders Grotesk Text Regular"/>
            <a:cs typeface="Founders Grotesk Text Regular"/>
            <a:sym typeface="Founders Grotesk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NPQIC">
      <a:dk1>
        <a:srgbClr val="000000"/>
      </a:dk1>
      <a:lt1>
        <a:srgbClr val="FFFFFF"/>
      </a:lt1>
      <a:dk2>
        <a:srgbClr val="44546A"/>
      </a:dk2>
      <a:lt2>
        <a:srgbClr val="E7E6E6"/>
      </a:lt2>
      <a:accent1>
        <a:srgbClr val="DD001F"/>
      </a:accent1>
      <a:accent2>
        <a:srgbClr val="555C5F"/>
      </a:accent2>
      <a:accent3>
        <a:srgbClr val="A5A5A5"/>
      </a:accent3>
      <a:accent4>
        <a:srgbClr val="BEADA3"/>
      </a:accent4>
      <a:accent5>
        <a:srgbClr val="A1CFCF"/>
      </a:accent5>
      <a:accent6>
        <a:srgbClr val="CFCCE2"/>
      </a:accent6>
      <a:hlink>
        <a:srgbClr val="0B2F49"/>
      </a:hlink>
      <a:folHlink>
        <a:srgbClr val="A1CFC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PQIC Black White" id="{1517FD73-0EF8-6241-BA4A-B41E00B714D3}" vid="{89FE9AB2-414F-204C-92F5-2C572D412AF7}"/>
    </a:ext>
  </a:extLst>
</a:theme>
</file>

<file path=ppt/theme/theme9.xml><?xml version="1.0" encoding="utf-8"?>
<a:theme xmlns:a="http://schemas.openxmlformats.org/drawingml/2006/main" name="13_Office Theme">
  <a:themeElements>
    <a:clrScheme name="Pink">
      <a:dk1>
        <a:srgbClr val="000000"/>
      </a:dk1>
      <a:lt1>
        <a:srgbClr val="FFFFFF"/>
      </a:lt1>
      <a:dk2>
        <a:srgbClr val="44546A"/>
      </a:dk2>
      <a:lt2>
        <a:srgbClr val="E7E6E6"/>
      </a:lt2>
      <a:accent1>
        <a:srgbClr val="FE5C8E"/>
      </a:accent1>
      <a:accent2>
        <a:srgbClr val="FE86AB"/>
      </a:accent2>
      <a:accent3>
        <a:srgbClr val="FF96B6"/>
      </a:accent3>
      <a:accent4>
        <a:srgbClr val="F3ABB6"/>
      </a:accent4>
      <a:accent5>
        <a:srgbClr val="FFC3D6"/>
      </a:accent5>
      <a:accent6>
        <a:srgbClr val="F9DCE0"/>
      </a:accent6>
      <a:hlink>
        <a:srgbClr val="F3ABB6"/>
      </a:hlink>
      <a:folHlink>
        <a:srgbClr val="FFC9D3"/>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PQIC" id="{6EC9ACF9-0D43-2E40-B575-D1710B6CB584}" vid="{D2D253FB-62D8-6842-876C-E81DA555E8D0}"/>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65</Slides>
  <Notes>47</Notes>
  <HiddenSlides>0</HiddenSlides>
  <ScaleCrop>false</ScaleCrop>
  <HeadingPairs>
    <vt:vector size="4" baseType="variant">
      <vt:variant>
        <vt:lpstr>Theme</vt:lpstr>
      </vt:variant>
      <vt:variant>
        <vt:i4>29</vt:i4>
      </vt:variant>
      <vt:variant>
        <vt:lpstr>Slide Titles</vt:lpstr>
      </vt:variant>
      <vt:variant>
        <vt:i4>65</vt:i4>
      </vt:variant>
    </vt:vector>
  </HeadingPairs>
  <TitlesOfParts>
    <vt:vector size="94" baseType="lpstr">
      <vt:lpstr>1_Office Theme</vt:lpstr>
      <vt:lpstr>5_Office Theme</vt:lpstr>
      <vt:lpstr>6_Office Theme</vt:lpstr>
      <vt:lpstr>2_Office Theme</vt:lpstr>
      <vt:lpstr>5_Office Theme</vt:lpstr>
      <vt:lpstr>2_Office Theme</vt:lpstr>
      <vt:lpstr>10_office theme</vt:lpstr>
      <vt:lpstr>Office Theme</vt:lpstr>
      <vt:lpstr>13_Office Theme</vt:lpstr>
      <vt:lpstr>4_Office Theme</vt:lpstr>
      <vt:lpstr>12_Office Theme</vt:lpstr>
      <vt:lpstr>1_Office Theme</vt:lpstr>
      <vt:lpstr>7_Office Theme</vt:lpstr>
      <vt:lpstr>9_Office Theme</vt:lpstr>
      <vt:lpstr>8_Office Theme</vt:lpstr>
      <vt:lpstr>2_office theme</vt:lpstr>
      <vt:lpstr>Office Theme</vt:lpstr>
      <vt:lpstr>3_Frame</vt:lpstr>
      <vt:lpstr>7_Office Theme</vt:lpstr>
      <vt:lpstr>3_Office Theme</vt:lpstr>
      <vt:lpstr>PowerPoint B</vt:lpstr>
      <vt:lpstr>1_Office Theme</vt:lpstr>
      <vt:lpstr>1_Frame</vt:lpstr>
      <vt:lpstr>6_Office Theme</vt:lpstr>
      <vt:lpstr>Office Theme</vt:lpstr>
      <vt:lpstr>Frame</vt:lpstr>
      <vt:lpstr>4_Frame</vt:lpstr>
      <vt:lpstr>2_Office Theme</vt:lpstr>
      <vt:lpstr>29_Academy</vt:lpstr>
      <vt:lpstr>State Quality Collaborative Leaders Panel:  National Perspectives on Improving Perinatal Care </vt:lpstr>
      <vt:lpstr>State Quality Collaborative Leaders Panel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QI Projects</vt:lpstr>
      <vt:lpstr>PowerPoint Presentation</vt:lpstr>
      <vt:lpstr>PowerPoint Presentation</vt:lpstr>
      <vt:lpstr>Sleep-Related Infant Deaths, 2015-2019</vt:lpstr>
      <vt:lpstr>Contributing Factors in Sleep-Related Infant Deaths, 2019</vt:lpstr>
      <vt:lpstr>Hospital Safe Sleep Work</vt:lpstr>
      <vt:lpstr>PowerPoint Presentation</vt:lpstr>
      <vt:lpstr>PowerPoint Presentation</vt:lpstr>
      <vt:lpstr>Percent of audits compliant with Safe Sleep recommendations</vt:lpstr>
      <vt:lpstr>% audits compliant: Our Parent Rooms</vt:lpstr>
      <vt:lpstr>% audits compliant: Our NICUs</vt:lpstr>
      <vt:lpstr>% audits compliant: Our Newborn Nurseries</vt:lpstr>
      <vt:lpstr>Reasons safe sleep was not compliant</vt:lpstr>
      <vt:lpstr>PowerPoint Presentation</vt:lpstr>
      <vt:lpstr>PowerPoint Presentation</vt:lpstr>
      <vt:lpstr>PowerPoint Presentation</vt:lpstr>
      <vt:lpstr>Every project needs a reason</vt:lpstr>
      <vt:lpstr>PowerPoint Presentation</vt:lpstr>
      <vt:lpstr>Keys to Success</vt:lpstr>
      <vt:lpstr>PowerPoint Presentation</vt:lpstr>
      <vt:lpstr>PowerPoint Presentation</vt:lpstr>
      <vt:lpstr>Partners</vt:lpstr>
      <vt:lpstr>Quality Collaboratives: Perspectives on Improving Perinatal Care </vt:lpstr>
      <vt:lpstr>PowerPoint Presentation</vt:lpstr>
      <vt:lpstr>Nebraska Birthing Facilities</vt:lpstr>
      <vt:lpstr>PowerPoint Presentation</vt:lpstr>
      <vt:lpstr>AIM: Perinatal Family Mental Health Initiative </vt:lpstr>
      <vt:lpstr>Minimum Screening Timeline</vt:lpstr>
      <vt:lpstr>PowerPoint Presentation</vt:lpstr>
      <vt:lpstr>PowerPoint Presentation</vt:lpstr>
      <vt:lpstr>Toolkit</vt:lpstr>
      <vt:lpstr>Sample Workflow</vt:lpstr>
      <vt:lpstr>PowerPoint Presentation</vt:lpstr>
      <vt:lpstr>Nebraska Network of Care </vt:lpstr>
      <vt:lpstr>Perinatal Mental Health Metrics</vt:lpstr>
      <vt:lpstr>Sharing Our Progress- Clinics</vt:lpstr>
      <vt:lpstr>PowerPoint Presentation</vt:lpstr>
      <vt:lpstr>Sharing Our Progress- Hospital Discharge</vt:lpstr>
      <vt:lpstr>Sharing Our Progress- NICU</vt:lpstr>
      <vt:lpstr>Perinatal Mental Health Referrals</vt:lpstr>
      <vt:lpstr>Challenges</vt:lpstr>
      <vt:lpstr>Successes</vt:lpstr>
      <vt:lpstr>Culturally Matched Doula Support Initiative</vt:lpstr>
      <vt:lpstr>Culturally Matched Doula Support Initiative</vt:lpstr>
      <vt:lpstr>Doula Passage Program</vt:lpstr>
      <vt:lpstr>Doula Passage Program</vt:lpstr>
      <vt:lpstr>UHC: Rooted Doula Care and Support Program</vt:lpstr>
      <vt:lpstr>Our Progress</vt:lpstr>
      <vt:lpstr>PowerPoint Presentation</vt:lpstr>
      <vt:lpstr>Thank You!</vt:lpstr>
      <vt:lpstr>State Quality Collaborative Leaders Panel 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Illinois Perinatal Quality Collaborative</dc:title>
  <dc:creator>Todd Hilgert</dc:creator>
  <cp:revision>82</cp:revision>
  <dcterms:created xsi:type="dcterms:W3CDTF">2021-05-17T13:14:11Z</dcterms:created>
  <dcterms:modified xsi:type="dcterms:W3CDTF">2023-11-10T15:55:35Z</dcterms:modified>
</cp:coreProperties>
</file>