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png" ContentType="image/png"/>
  <Default Extension="rels" ContentType="application/vnd.openxmlformats-package.relationships+xml"/>
  <Default Extension="svg" ContentType="image/svg+xml"/>
  <Default Extension="tiff" ContentType="image/tiff"/>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theme/theme2.xml" ContentType="application/vnd.openxmlformats-officedocument.theme+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theme/theme3.xml" ContentType="application/vnd.openxmlformats-officedocument.theme+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theme/theme4.xml" ContentType="application/vnd.openxmlformats-officedocument.theme+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theme/theme5.xml" ContentType="application/vnd.openxmlformats-officedocument.theme+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theme/theme6.xml" ContentType="application/vnd.openxmlformats-officedocument.theme+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theme/theme7.xml" ContentType="application/vnd.openxmlformats-officedocument.theme+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theme/theme8.xml" ContentType="application/vnd.openxmlformats-officedocument.theme+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theme/theme9.xml" ContentType="application/vnd.openxmlformats-officedocument.theme+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heme/theme10.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omments/modernComment_2AB_8EB86665.xml" ContentType="application/vnd.ms-powerpoint.comments+xml"/>
  <Override PartName="/ppt/tags/tag35.xml" ContentType="application/vnd.openxmlformats-officedocument.presentationml.tags+xml"/>
  <Override PartName="/ppt/notesSlides/notesSlide3.xml" ContentType="application/vnd.openxmlformats-officedocument.presentationml.notesSlide+xml"/>
  <Override PartName="/ppt/notesSlides/notesSlide4.xml" ContentType="application/vnd.openxmlformats-officedocument.presentationml.notesSlide+xml"/>
  <Override PartName="/ppt/tags/tag36.xml" ContentType="application/vnd.openxmlformats-officedocument.presentationml.tags+xml"/>
  <Override PartName="/ppt/notesSlides/notesSlide5.xml" ContentType="application/vnd.openxmlformats-officedocument.presentationml.notesSlide+xml"/>
  <Override PartName="/ppt/notesSlides/notesSlide6.xml" ContentType="application/vnd.openxmlformats-officedocument.presentationml.notesSlide+xml"/>
  <Override PartName="/ppt/tags/tag37.xml" ContentType="application/vnd.openxmlformats-officedocument.presentationml.tags+xml"/>
  <Override PartName="/ppt/tags/tag38.xml" ContentType="application/vnd.openxmlformats-officedocument.presentationml.tags+xml"/>
  <Override PartName="/ppt/notesSlides/notesSlide7.xml" ContentType="application/vnd.openxmlformats-officedocument.presentationml.notesSlide+xml"/>
  <Override PartName="/ppt/notesSlides/notesSlide8.xml" ContentType="application/vnd.openxmlformats-officedocument.presentationml.notesSlide+xml"/>
  <Override PartName="/ppt/tags/tag39.xml" ContentType="application/vnd.openxmlformats-officedocument.presentationml.tags+xml"/>
  <Override PartName="/ppt/notesSlides/notesSlide9.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0.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11.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12.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tags/tag40.xml" ContentType="application/vnd.openxmlformats-officedocument.presentationml.tags+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6.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17.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18.xml" ContentType="application/vnd.openxmlformats-officedocument.presentationml.notesSlide+xml"/>
  <Override PartName="/ppt/comments/modernComment_28D_3713AA0D.xml" ContentType="application/vnd.ms-powerpoint.comments+xml"/>
  <Override PartName="/ppt/notesSlides/notesSlide19.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20.xml" ContentType="application/vnd.openxmlformats-officedocument.presentationml.notesSlid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27.xml" ContentType="application/vnd.openxmlformats-officedocument.presentationml.notesSl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30.xml" ContentType="application/vnd.openxmlformats-officedocument.presentationml.notesSlide+xml"/>
  <Override PartName="/ppt/comments/modernComment_1F7_877538CF.xml" ContentType="application/vnd.ms-powerpoint.comments+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comments/modernComment_24C_A2949BD0.xml" ContentType="application/vnd.ms-powerpoint.comments+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comments/modernComment_203_FC535A2E.xml" ContentType="application/vnd.ms-powerpoint.comments+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comments/modernComment_293_30D0CB79.xml" ContentType="application/vnd.ms-powerpoint.comments+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notesSlides/notesSlide40.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7157" r:id="rId1"/>
    <p:sldMasterId id="2147487287" r:id="rId2"/>
    <p:sldMasterId id="2147487254" r:id="rId3"/>
    <p:sldMasterId id="2147486861" r:id="rId4"/>
    <p:sldMasterId id="2147487143" r:id="rId5"/>
    <p:sldMasterId id="2147487275" r:id="rId6"/>
    <p:sldMasterId id="2147483660" r:id="rId7"/>
    <p:sldMasterId id="2147487569" r:id="rId8"/>
    <p:sldMasterId id="2147487636" r:id="rId9"/>
  </p:sldMasterIdLst>
  <p:notesMasterIdLst>
    <p:notesMasterId r:id="rId81"/>
  </p:notesMasterIdLst>
  <p:sldIdLst>
    <p:sldId id="500" r:id="rId10"/>
    <p:sldId id="660" r:id="rId11"/>
    <p:sldId id="259" r:id="rId12"/>
    <p:sldId id="683" r:id="rId13"/>
    <p:sldId id="682" r:id="rId14"/>
    <p:sldId id="681" r:id="rId15"/>
    <p:sldId id="680" r:id="rId16"/>
    <p:sldId id="679" r:id="rId17"/>
    <p:sldId id="678" r:id="rId18"/>
    <p:sldId id="677" r:id="rId19"/>
    <p:sldId id="676" r:id="rId20"/>
    <p:sldId id="675" r:id="rId21"/>
    <p:sldId id="674" r:id="rId22"/>
    <p:sldId id="673" r:id="rId23"/>
    <p:sldId id="672" r:id="rId24"/>
    <p:sldId id="671" r:id="rId25"/>
    <p:sldId id="670" r:id="rId26"/>
    <p:sldId id="669" r:id="rId27"/>
    <p:sldId id="668" r:id="rId28"/>
    <p:sldId id="667" r:id="rId29"/>
    <p:sldId id="630" r:id="rId30"/>
    <p:sldId id="509" r:id="rId31"/>
    <p:sldId id="578" r:id="rId32"/>
    <p:sldId id="272" r:id="rId33"/>
    <p:sldId id="511" r:id="rId34"/>
    <p:sldId id="665" r:id="rId35"/>
    <p:sldId id="562" r:id="rId36"/>
    <p:sldId id="663" r:id="rId37"/>
    <p:sldId id="551" r:id="rId38"/>
    <p:sldId id="653" r:id="rId39"/>
    <p:sldId id="550" r:id="rId40"/>
    <p:sldId id="513" r:id="rId41"/>
    <p:sldId id="560" r:id="rId42"/>
    <p:sldId id="559" r:id="rId43"/>
    <p:sldId id="558" r:id="rId44"/>
    <p:sldId id="655" r:id="rId45"/>
    <p:sldId id="766" r:id="rId46"/>
    <p:sldId id="556" r:id="rId47"/>
    <p:sldId id="566" r:id="rId48"/>
    <p:sldId id="563" r:id="rId49"/>
    <p:sldId id="546" r:id="rId50"/>
    <p:sldId id="572" r:id="rId51"/>
    <p:sldId id="570" r:id="rId52"/>
    <p:sldId id="547" r:id="rId53"/>
    <p:sldId id="543" r:id="rId54"/>
    <p:sldId id="542" r:id="rId55"/>
    <p:sldId id="541" r:id="rId56"/>
    <p:sldId id="503" r:id="rId57"/>
    <p:sldId id="574" r:id="rId58"/>
    <p:sldId id="575" r:id="rId59"/>
    <p:sldId id="573" r:id="rId60"/>
    <p:sldId id="505" r:id="rId61"/>
    <p:sldId id="564" r:id="rId62"/>
    <p:sldId id="587" r:id="rId63"/>
    <p:sldId id="588" r:id="rId64"/>
    <p:sldId id="397" r:id="rId65"/>
    <p:sldId id="515" r:id="rId66"/>
    <p:sldId id="316" r:id="rId67"/>
    <p:sldId id="659" r:id="rId68"/>
    <p:sldId id="565" r:id="rId69"/>
    <p:sldId id="582" r:id="rId70"/>
    <p:sldId id="567" r:id="rId71"/>
    <p:sldId id="583" r:id="rId72"/>
    <p:sldId id="684" r:id="rId73"/>
    <p:sldId id="507" r:id="rId74"/>
    <p:sldId id="508" r:id="rId75"/>
    <p:sldId id="568" r:id="rId76"/>
    <p:sldId id="586" r:id="rId77"/>
    <p:sldId id="664" r:id="rId78"/>
    <p:sldId id="569" r:id="rId79"/>
    <p:sldId id="343" r:id="rId80"/>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E5FBE01E-7B92-B9C0-0995-5C3FE74E91A1}" name="Alana Rivera" initials="AR" userId="S::arg3669@ads.northwestern.edu::fc8b707a-b7e9-4f2a-8d71-2d76819b7881" providerId="AD"/>
  <p188:author id="{FCF8223C-610E-2BBA-F33B-0E1F55F6BB33}" name="Patricia Ann Lee King" initials="PK" userId="S::pal094@ads.northwestern.edu::dbab7ec2-5444-4d21-afe7-a39974533ddc" providerId="AD"/>
  <p188:author id="{C5E8FD3E-DBE1-911B-42BB-476104B578AF}" name="Daniel L Weiss" initials="DW" userId="S::dlw2885@ads.northwestern.edu::9eb720c2-52d8-4896-8792-48826e9f92f5" providerId="AD"/>
  <p188:author id="{0B48CC40-4357-5959-C41E-8F630855A478}" name="Aleena Lida Surenian" initials="AS" userId="S::als0813@ads.northwestern.edu::e2fd0e4e-6417-49b0-ab16-0ba26a1719f0" providerId="AD"/>
  <p188:author id="{65A64FCD-321F-D00C-6F0D-39389F913B93}" name="Isabel Rose Gippo" initials="IG" userId="S::irg9370@ads.northwestern.edu::b10bfe7e-55b9-46dd-9add-2eb52cb66d3b" providerId="AD"/>
  <p188:author id="{B1E8E1CE-C373-4BDB-0D3F-F84FE1DA86D4}" name="Eileen Fleming Suse" initials="ES" userId="S::efs3844@ads.northwestern.edu::725c94ef-d051-42d7-9d33-8572765d592b"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AC4E"/>
    <a:srgbClr val="00CC00"/>
    <a:srgbClr val="D272E8"/>
    <a:srgbClr val="008A3E"/>
    <a:srgbClr val="8DCB53"/>
  </p:clrMru>
  <p:extLst>
    <p:ext uri="{E76CE94A-603C-4142-B9EB-6D1370010A27}">
      <p14:discardImageEditData xmlns:p14="http://schemas.microsoft.com/office/powerpoint/2010/main" val="1"/>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4D632145-D1BC-481E-0118-EC2A6C13C09B}" v="26" dt="2023-11-10T15:43:42.867"/>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70" d="100"/>
          <a:sy n="70" d="100"/>
        </p:scale>
        <p:origin x="498" y="7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17.xml"/><Relationship Id="rId21" Type="http://schemas.openxmlformats.org/officeDocument/2006/relationships/slide" Target="slides/slide12.xml"/><Relationship Id="rId42" Type="http://schemas.openxmlformats.org/officeDocument/2006/relationships/slide" Target="slides/slide33.xml"/><Relationship Id="rId47" Type="http://schemas.openxmlformats.org/officeDocument/2006/relationships/slide" Target="slides/slide38.xml"/><Relationship Id="rId63" Type="http://schemas.openxmlformats.org/officeDocument/2006/relationships/slide" Target="slides/slide54.xml"/><Relationship Id="rId68" Type="http://schemas.openxmlformats.org/officeDocument/2006/relationships/slide" Target="slides/slide59.xml"/><Relationship Id="rId84" Type="http://schemas.openxmlformats.org/officeDocument/2006/relationships/theme" Target="theme/theme1.xml"/><Relationship Id="rId16" Type="http://schemas.openxmlformats.org/officeDocument/2006/relationships/slide" Target="slides/slide7.xml"/><Relationship Id="rId11" Type="http://schemas.openxmlformats.org/officeDocument/2006/relationships/slide" Target="slides/slide2.xml"/><Relationship Id="rId32" Type="http://schemas.openxmlformats.org/officeDocument/2006/relationships/slide" Target="slides/slide23.xml"/><Relationship Id="rId37" Type="http://schemas.openxmlformats.org/officeDocument/2006/relationships/slide" Target="slides/slide28.xml"/><Relationship Id="rId53" Type="http://schemas.openxmlformats.org/officeDocument/2006/relationships/slide" Target="slides/slide44.xml"/><Relationship Id="rId58" Type="http://schemas.openxmlformats.org/officeDocument/2006/relationships/slide" Target="slides/slide49.xml"/><Relationship Id="rId74" Type="http://schemas.openxmlformats.org/officeDocument/2006/relationships/slide" Target="slides/slide65.xml"/><Relationship Id="rId79" Type="http://schemas.openxmlformats.org/officeDocument/2006/relationships/slide" Target="slides/slide70.xml"/><Relationship Id="rId5" Type="http://schemas.openxmlformats.org/officeDocument/2006/relationships/slideMaster" Target="slideMasters/slideMaster5.xml"/><Relationship Id="rId19" Type="http://schemas.openxmlformats.org/officeDocument/2006/relationships/slide" Target="slides/slide10.xml"/><Relationship Id="rId14" Type="http://schemas.openxmlformats.org/officeDocument/2006/relationships/slide" Target="slides/slide5.xml"/><Relationship Id="rId22" Type="http://schemas.openxmlformats.org/officeDocument/2006/relationships/slide" Target="slides/slide13.xml"/><Relationship Id="rId27" Type="http://schemas.openxmlformats.org/officeDocument/2006/relationships/slide" Target="slides/slide18.xml"/><Relationship Id="rId30" Type="http://schemas.openxmlformats.org/officeDocument/2006/relationships/slide" Target="slides/slide21.xml"/><Relationship Id="rId35" Type="http://schemas.openxmlformats.org/officeDocument/2006/relationships/slide" Target="slides/slide26.xml"/><Relationship Id="rId43" Type="http://schemas.openxmlformats.org/officeDocument/2006/relationships/slide" Target="slides/slide34.xml"/><Relationship Id="rId48" Type="http://schemas.openxmlformats.org/officeDocument/2006/relationships/slide" Target="slides/slide39.xml"/><Relationship Id="rId56" Type="http://schemas.openxmlformats.org/officeDocument/2006/relationships/slide" Target="slides/slide47.xml"/><Relationship Id="rId64" Type="http://schemas.openxmlformats.org/officeDocument/2006/relationships/slide" Target="slides/slide55.xml"/><Relationship Id="rId69" Type="http://schemas.openxmlformats.org/officeDocument/2006/relationships/slide" Target="slides/slide60.xml"/><Relationship Id="rId77" Type="http://schemas.openxmlformats.org/officeDocument/2006/relationships/slide" Target="slides/slide68.xml"/><Relationship Id="rId8" Type="http://schemas.openxmlformats.org/officeDocument/2006/relationships/slideMaster" Target="slideMasters/slideMaster8.xml"/><Relationship Id="rId51" Type="http://schemas.openxmlformats.org/officeDocument/2006/relationships/slide" Target="slides/slide42.xml"/><Relationship Id="rId72" Type="http://schemas.openxmlformats.org/officeDocument/2006/relationships/slide" Target="slides/slide63.xml"/><Relationship Id="rId80" Type="http://schemas.openxmlformats.org/officeDocument/2006/relationships/slide" Target="slides/slide71.xml"/><Relationship Id="rId85" Type="http://schemas.openxmlformats.org/officeDocument/2006/relationships/tableStyles" Target="tableStyles.xml"/><Relationship Id="rId3" Type="http://schemas.openxmlformats.org/officeDocument/2006/relationships/slideMaster" Target="slideMasters/slideMaster3.xml"/><Relationship Id="rId12" Type="http://schemas.openxmlformats.org/officeDocument/2006/relationships/slide" Target="slides/slide3.xml"/><Relationship Id="rId17" Type="http://schemas.openxmlformats.org/officeDocument/2006/relationships/slide" Target="slides/slide8.xml"/><Relationship Id="rId25" Type="http://schemas.openxmlformats.org/officeDocument/2006/relationships/slide" Target="slides/slide16.xml"/><Relationship Id="rId33" Type="http://schemas.openxmlformats.org/officeDocument/2006/relationships/slide" Target="slides/slide24.xml"/><Relationship Id="rId38" Type="http://schemas.openxmlformats.org/officeDocument/2006/relationships/slide" Target="slides/slide29.xml"/><Relationship Id="rId46" Type="http://schemas.openxmlformats.org/officeDocument/2006/relationships/slide" Target="slides/slide37.xml"/><Relationship Id="rId59" Type="http://schemas.openxmlformats.org/officeDocument/2006/relationships/slide" Target="slides/slide50.xml"/><Relationship Id="rId67" Type="http://schemas.openxmlformats.org/officeDocument/2006/relationships/slide" Target="slides/slide58.xml"/><Relationship Id="rId20" Type="http://schemas.openxmlformats.org/officeDocument/2006/relationships/slide" Target="slides/slide11.xml"/><Relationship Id="rId41" Type="http://schemas.openxmlformats.org/officeDocument/2006/relationships/slide" Target="slides/slide32.xml"/><Relationship Id="rId54" Type="http://schemas.openxmlformats.org/officeDocument/2006/relationships/slide" Target="slides/slide45.xml"/><Relationship Id="rId62" Type="http://schemas.openxmlformats.org/officeDocument/2006/relationships/slide" Target="slides/slide53.xml"/><Relationship Id="rId70" Type="http://schemas.openxmlformats.org/officeDocument/2006/relationships/slide" Target="slides/slide61.xml"/><Relationship Id="rId75" Type="http://schemas.openxmlformats.org/officeDocument/2006/relationships/slide" Target="slides/slide66.xml"/><Relationship Id="rId83" Type="http://schemas.openxmlformats.org/officeDocument/2006/relationships/viewProps" Target="viewProps.xml"/><Relationship Id="rId88" Type="http://schemas.microsoft.com/office/2018/10/relationships/authors" Target="authors.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6.xml"/><Relationship Id="rId23" Type="http://schemas.openxmlformats.org/officeDocument/2006/relationships/slide" Target="slides/slide14.xml"/><Relationship Id="rId28" Type="http://schemas.openxmlformats.org/officeDocument/2006/relationships/slide" Target="slides/slide19.xml"/><Relationship Id="rId36" Type="http://schemas.openxmlformats.org/officeDocument/2006/relationships/slide" Target="slides/slide27.xml"/><Relationship Id="rId49" Type="http://schemas.openxmlformats.org/officeDocument/2006/relationships/slide" Target="slides/slide40.xml"/><Relationship Id="rId57" Type="http://schemas.openxmlformats.org/officeDocument/2006/relationships/slide" Target="slides/slide48.xml"/><Relationship Id="rId10" Type="http://schemas.openxmlformats.org/officeDocument/2006/relationships/slide" Target="slides/slide1.xml"/><Relationship Id="rId31" Type="http://schemas.openxmlformats.org/officeDocument/2006/relationships/slide" Target="slides/slide22.xml"/><Relationship Id="rId44" Type="http://schemas.openxmlformats.org/officeDocument/2006/relationships/slide" Target="slides/slide35.xml"/><Relationship Id="rId52" Type="http://schemas.openxmlformats.org/officeDocument/2006/relationships/slide" Target="slides/slide43.xml"/><Relationship Id="rId60" Type="http://schemas.openxmlformats.org/officeDocument/2006/relationships/slide" Target="slides/slide51.xml"/><Relationship Id="rId65" Type="http://schemas.openxmlformats.org/officeDocument/2006/relationships/slide" Target="slides/slide56.xml"/><Relationship Id="rId73" Type="http://schemas.openxmlformats.org/officeDocument/2006/relationships/slide" Target="slides/slide64.xml"/><Relationship Id="rId78" Type="http://schemas.openxmlformats.org/officeDocument/2006/relationships/slide" Target="slides/slide69.xml"/><Relationship Id="rId81" Type="http://schemas.openxmlformats.org/officeDocument/2006/relationships/notesMaster" Target="notesMasters/notesMaster1.xml"/><Relationship Id="rId86" Type="http://schemas.microsoft.com/office/2016/11/relationships/changesInfo" Target="changesInfos/changesInfo1.xml"/><Relationship Id="rId4" Type="http://schemas.openxmlformats.org/officeDocument/2006/relationships/slideMaster" Target="slideMasters/slideMaster4.xml"/><Relationship Id="rId9" Type="http://schemas.openxmlformats.org/officeDocument/2006/relationships/slideMaster" Target="slideMasters/slideMaster9.xml"/><Relationship Id="rId13" Type="http://schemas.openxmlformats.org/officeDocument/2006/relationships/slide" Target="slides/slide4.xml"/><Relationship Id="rId18" Type="http://schemas.openxmlformats.org/officeDocument/2006/relationships/slide" Target="slides/slide9.xml"/><Relationship Id="rId39" Type="http://schemas.openxmlformats.org/officeDocument/2006/relationships/slide" Target="slides/slide30.xml"/><Relationship Id="rId34" Type="http://schemas.openxmlformats.org/officeDocument/2006/relationships/slide" Target="slides/slide25.xml"/><Relationship Id="rId50" Type="http://schemas.openxmlformats.org/officeDocument/2006/relationships/slide" Target="slides/slide41.xml"/><Relationship Id="rId55" Type="http://schemas.openxmlformats.org/officeDocument/2006/relationships/slide" Target="slides/slide46.xml"/><Relationship Id="rId76" Type="http://schemas.openxmlformats.org/officeDocument/2006/relationships/slide" Target="slides/slide67.xml"/><Relationship Id="rId7" Type="http://schemas.openxmlformats.org/officeDocument/2006/relationships/slideMaster" Target="slideMasters/slideMaster7.xml"/><Relationship Id="rId71" Type="http://schemas.openxmlformats.org/officeDocument/2006/relationships/slide" Target="slides/slide62.xml"/><Relationship Id="rId2" Type="http://schemas.openxmlformats.org/officeDocument/2006/relationships/slideMaster" Target="slideMasters/slideMaster2.xml"/><Relationship Id="rId29" Type="http://schemas.openxmlformats.org/officeDocument/2006/relationships/slide" Target="slides/slide20.xml"/><Relationship Id="rId24" Type="http://schemas.openxmlformats.org/officeDocument/2006/relationships/slide" Target="slides/slide15.xml"/><Relationship Id="rId40" Type="http://schemas.openxmlformats.org/officeDocument/2006/relationships/slide" Target="slides/slide31.xml"/><Relationship Id="rId45" Type="http://schemas.openxmlformats.org/officeDocument/2006/relationships/slide" Target="slides/slide36.xml"/><Relationship Id="rId66" Type="http://schemas.openxmlformats.org/officeDocument/2006/relationships/slide" Target="slides/slide57.xml"/><Relationship Id="rId87" Type="http://schemas.microsoft.com/office/2015/10/relationships/revisionInfo" Target="revisionInfo.xml"/><Relationship Id="rId61" Type="http://schemas.openxmlformats.org/officeDocument/2006/relationships/slide" Target="slides/slide52.xml"/><Relationship Id="rId82" Type="http://schemas.openxmlformats.org/officeDocument/2006/relationships/presProps" Target="pres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Aleena Lida Surenian" userId="S::als0813@ads.northwestern.edu::e2fd0e4e-6417-49b0-ab16-0ba26a1719f0" providerId="AD" clId="Web-{4D632145-D1BC-481E-0118-EC2A6C13C09B}"/>
    <pc:docChg chg="modSld">
      <pc:chgData name="Aleena Lida Surenian" userId="S::als0813@ads.northwestern.edu::e2fd0e4e-6417-49b0-ab16-0ba26a1719f0" providerId="AD" clId="Web-{4D632145-D1BC-481E-0118-EC2A6C13C09B}" dt="2023-11-10T15:43:42.867" v="16"/>
      <pc:docMkLst>
        <pc:docMk/>
      </pc:docMkLst>
      <pc:sldChg chg="addSp delSp modSp">
        <pc:chgData name="Aleena Lida Surenian" userId="S::als0813@ads.northwestern.edu::e2fd0e4e-6417-49b0-ab16-0ba26a1719f0" providerId="AD" clId="Web-{4D632145-D1BC-481E-0118-EC2A6C13C09B}" dt="2023-11-10T15:42:45.725" v="0"/>
        <pc:sldMkLst>
          <pc:docMk/>
          <pc:sldMk cId="466279016" sldId="259"/>
        </pc:sldMkLst>
        <pc:spChg chg="add mod">
          <ac:chgData name="Aleena Lida Surenian" userId="S::als0813@ads.northwestern.edu::e2fd0e4e-6417-49b0-ab16-0ba26a1719f0" providerId="AD" clId="Web-{4D632145-D1BC-481E-0118-EC2A6C13C09B}" dt="2023-11-10T15:42:45.725" v="0"/>
          <ac:spMkLst>
            <pc:docMk/>
            <pc:sldMk cId="466279016" sldId="259"/>
            <ac:spMk id="5" creationId="{2B0BAC15-D888-E5EE-0909-662600EA40ED}"/>
          </ac:spMkLst>
        </pc:spChg>
        <pc:picChg chg="del">
          <ac:chgData name="Aleena Lida Surenian" userId="S::als0813@ads.northwestern.edu::e2fd0e4e-6417-49b0-ab16-0ba26a1719f0" providerId="AD" clId="Web-{4D632145-D1BC-481E-0118-EC2A6C13C09B}" dt="2023-11-10T15:42:45.725" v="0"/>
          <ac:picMkLst>
            <pc:docMk/>
            <pc:sldMk cId="466279016" sldId="259"/>
            <ac:picMk id="6" creationId="{30C1A51F-9C76-7D94-57CD-AC4A39EF6029}"/>
          </ac:picMkLst>
        </pc:picChg>
      </pc:sldChg>
      <pc:sldChg chg="delSp modSp">
        <pc:chgData name="Aleena Lida Surenian" userId="S::als0813@ads.northwestern.edu::e2fd0e4e-6417-49b0-ab16-0ba26a1719f0" providerId="AD" clId="Web-{4D632145-D1BC-481E-0118-EC2A6C13C09B}" dt="2023-11-10T15:43:16.554" v="8"/>
        <pc:sldMkLst>
          <pc:docMk/>
          <pc:sldMk cId="2671650935" sldId="556"/>
        </pc:sldMkLst>
        <pc:spChg chg="mod">
          <ac:chgData name="Aleena Lida Surenian" userId="S::als0813@ads.northwestern.edu::e2fd0e4e-6417-49b0-ab16-0ba26a1719f0" providerId="AD" clId="Web-{4D632145-D1BC-481E-0118-EC2A6C13C09B}" dt="2023-11-10T15:43:15.273" v="6" actId="20577"/>
          <ac:spMkLst>
            <pc:docMk/>
            <pc:sldMk cId="2671650935" sldId="556"/>
            <ac:spMk id="6" creationId="{2364E342-A98E-4E6A-9ABE-E187A502C24F}"/>
          </ac:spMkLst>
        </pc:spChg>
        <pc:picChg chg="del">
          <ac:chgData name="Aleena Lida Surenian" userId="S::als0813@ads.northwestern.edu::e2fd0e4e-6417-49b0-ab16-0ba26a1719f0" providerId="AD" clId="Web-{4D632145-D1BC-481E-0118-EC2A6C13C09B}" dt="2023-11-10T15:43:15.882" v="7"/>
          <ac:picMkLst>
            <pc:docMk/>
            <pc:sldMk cId="2671650935" sldId="556"/>
            <ac:picMk id="9" creationId="{B7680CAF-7645-BBD5-9950-24CE6E641F36}"/>
          </ac:picMkLst>
        </pc:picChg>
        <pc:picChg chg="del">
          <ac:chgData name="Aleena Lida Surenian" userId="S::als0813@ads.northwestern.edu::e2fd0e4e-6417-49b0-ab16-0ba26a1719f0" providerId="AD" clId="Web-{4D632145-D1BC-481E-0118-EC2A6C13C09B}" dt="2023-11-10T15:43:16.554" v="8"/>
          <ac:picMkLst>
            <pc:docMk/>
            <pc:sldMk cId="2671650935" sldId="556"/>
            <ac:picMk id="10" creationId="{87E1CB06-D4B6-034A-6E16-EE92C2DF95C2}"/>
          </ac:picMkLst>
        </pc:picChg>
      </pc:sldChg>
      <pc:sldChg chg="delSp modSp">
        <pc:chgData name="Aleena Lida Surenian" userId="S::als0813@ads.northwestern.edu::e2fd0e4e-6417-49b0-ab16-0ba26a1719f0" providerId="AD" clId="Web-{4D632145-D1BC-481E-0118-EC2A6C13C09B}" dt="2023-11-10T15:43:07.819" v="3"/>
        <pc:sldMkLst>
          <pc:docMk/>
          <pc:sldMk cId="1043753431" sldId="559"/>
        </pc:sldMkLst>
        <pc:spChg chg="mod">
          <ac:chgData name="Aleena Lida Surenian" userId="S::als0813@ads.northwestern.edu::e2fd0e4e-6417-49b0-ab16-0ba26a1719f0" providerId="AD" clId="Web-{4D632145-D1BC-481E-0118-EC2A6C13C09B}" dt="2023-11-10T15:43:06.413" v="2" actId="20577"/>
          <ac:spMkLst>
            <pc:docMk/>
            <pc:sldMk cId="1043753431" sldId="559"/>
            <ac:spMk id="7" creationId="{E00656B7-FD29-67BE-E9FC-F37D3712E38F}"/>
          </ac:spMkLst>
        </pc:spChg>
        <pc:picChg chg="del">
          <ac:chgData name="Aleena Lida Surenian" userId="S::als0813@ads.northwestern.edu::e2fd0e4e-6417-49b0-ab16-0ba26a1719f0" providerId="AD" clId="Web-{4D632145-D1BC-481E-0118-EC2A6C13C09B}" dt="2023-11-10T15:43:07.819" v="3"/>
          <ac:picMkLst>
            <pc:docMk/>
            <pc:sldMk cId="1043753431" sldId="559"/>
            <ac:picMk id="6" creationId="{FBBFFC26-22AC-EF70-792E-04135E76F3E6}"/>
          </ac:picMkLst>
        </pc:picChg>
      </pc:sldChg>
      <pc:sldChg chg="addSp delSp modSp">
        <pc:chgData name="Aleena Lida Surenian" userId="S::als0813@ads.northwestern.edu::e2fd0e4e-6417-49b0-ab16-0ba26a1719f0" providerId="AD" clId="Web-{4D632145-D1BC-481E-0118-EC2A6C13C09B}" dt="2023-11-10T15:43:24.054" v="13"/>
        <pc:sldMkLst>
          <pc:docMk/>
          <pc:sldMk cId="1851669409" sldId="563"/>
        </pc:sldMkLst>
        <pc:spChg chg="mod">
          <ac:chgData name="Aleena Lida Surenian" userId="S::als0813@ads.northwestern.edu::e2fd0e4e-6417-49b0-ab16-0ba26a1719f0" providerId="AD" clId="Web-{4D632145-D1BC-481E-0118-EC2A6C13C09B}" dt="2023-11-10T15:43:22.820" v="12" actId="20577"/>
          <ac:spMkLst>
            <pc:docMk/>
            <pc:sldMk cId="1851669409" sldId="563"/>
            <ac:spMk id="3" creationId="{B7658D12-A7C2-9B51-1AE1-ED8D2228DFBB}"/>
          </ac:spMkLst>
        </pc:spChg>
        <pc:spChg chg="add mod">
          <ac:chgData name="Aleena Lida Surenian" userId="S::als0813@ads.northwestern.edu::e2fd0e4e-6417-49b0-ab16-0ba26a1719f0" providerId="AD" clId="Web-{4D632145-D1BC-481E-0118-EC2A6C13C09B}" dt="2023-11-10T15:43:24.054" v="13"/>
          <ac:spMkLst>
            <pc:docMk/>
            <pc:sldMk cId="1851669409" sldId="563"/>
            <ac:spMk id="8" creationId="{3A94DBD2-BC3D-A832-8D5C-026B544DFCEF}"/>
          </ac:spMkLst>
        </pc:spChg>
        <pc:picChg chg="del">
          <ac:chgData name="Aleena Lida Surenian" userId="S::als0813@ads.northwestern.edu::e2fd0e4e-6417-49b0-ab16-0ba26a1719f0" providerId="AD" clId="Web-{4D632145-D1BC-481E-0118-EC2A6C13C09B}" dt="2023-11-10T15:43:24.054" v="13"/>
          <ac:picMkLst>
            <pc:docMk/>
            <pc:sldMk cId="1851669409" sldId="563"/>
            <ac:picMk id="7" creationId="{30ACF479-563C-3DCC-F398-699737694BD8}"/>
          </ac:picMkLst>
        </pc:picChg>
      </pc:sldChg>
      <pc:sldChg chg="addSp delSp modSp">
        <pc:chgData name="Aleena Lida Surenian" userId="S::als0813@ads.northwestern.edu::e2fd0e4e-6417-49b0-ab16-0ba26a1719f0" providerId="AD" clId="Web-{4D632145-D1BC-481E-0118-EC2A6C13C09B}" dt="2023-11-10T15:43:42.867" v="16"/>
        <pc:sldMkLst>
          <pc:docMk/>
          <pc:sldMk cId="2725029139" sldId="664"/>
        </pc:sldMkLst>
        <pc:spChg chg="mod">
          <ac:chgData name="Aleena Lida Surenian" userId="S::als0813@ads.northwestern.edu::e2fd0e4e-6417-49b0-ab16-0ba26a1719f0" providerId="AD" clId="Web-{4D632145-D1BC-481E-0118-EC2A6C13C09B}" dt="2023-11-10T15:43:41.976" v="15" actId="20577"/>
          <ac:spMkLst>
            <pc:docMk/>
            <pc:sldMk cId="2725029139" sldId="664"/>
            <ac:spMk id="6" creationId="{7323087E-70BA-4611-4040-A048A2775A8F}"/>
          </ac:spMkLst>
        </pc:spChg>
        <pc:spChg chg="add mod">
          <ac:chgData name="Aleena Lida Surenian" userId="S::als0813@ads.northwestern.edu::e2fd0e4e-6417-49b0-ab16-0ba26a1719f0" providerId="AD" clId="Web-{4D632145-D1BC-481E-0118-EC2A6C13C09B}" dt="2023-11-10T15:43:42.867" v="16"/>
          <ac:spMkLst>
            <pc:docMk/>
            <pc:sldMk cId="2725029139" sldId="664"/>
            <ac:spMk id="9" creationId="{46FFA7E8-7C4F-284D-7642-C71B9D4D441D}"/>
          </ac:spMkLst>
        </pc:spChg>
        <pc:picChg chg="del">
          <ac:chgData name="Aleena Lida Surenian" userId="S::als0813@ads.northwestern.edu::e2fd0e4e-6417-49b0-ab16-0ba26a1719f0" providerId="AD" clId="Web-{4D632145-D1BC-481E-0118-EC2A6C13C09B}" dt="2023-11-10T15:43:42.867" v="16"/>
          <ac:picMkLst>
            <pc:docMk/>
            <pc:sldMk cId="2725029139" sldId="664"/>
            <ac:picMk id="7" creationId="{30ACF479-563C-3DCC-F398-699737694BD8}"/>
          </ac:picMkLst>
        </pc:pic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oleObject" Target="Book1" TargetMode="External"/><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oleObject" Target="Book1" TargetMode="External"/><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8.xml"/><Relationship Id="rId1" Type="http://schemas.microsoft.com/office/2011/relationships/chartStyle" Target="style8.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lineChart>
        <c:grouping val="standard"/>
        <c:varyColors val="0"/>
        <c:ser>
          <c:idx val="0"/>
          <c:order val="0"/>
          <c:tx>
            <c:strRef>
              <c:f>Sheet1!$B$4</c:f>
              <c:strCache>
                <c:ptCount val="1"/>
              </c:strCache>
            </c:strRef>
          </c:tx>
          <c:spPr>
            <a:ln w="31750" cap="rnd">
              <a:solidFill>
                <a:schemeClr val="accent1"/>
              </a:solidFill>
              <a:round/>
            </a:ln>
            <a:effectLst/>
          </c:spPr>
          <c:marker>
            <c:symbol val="circle"/>
            <c:size val="17"/>
            <c:spPr>
              <a:solidFill>
                <a:schemeClr val="accent1"/>
              </a:solidFill>
              <a:ln>
                <a:noFill/>
              </a:ln>
              <a:effectLst/>
            </c:spPr>
          </c:marker>
          <c:dLbls>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lt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dk1">
                          <a:lumMod val="50000"/>
                          <a:lumOff val="50000"/>
                        </a:schemeClr>
                      </a:solidFill>
                    </a:ln>
                    <a:effectLst/>
                  </c:spPr>
                </c15:leaderLines>
              </c:ext>
            </c:extLst>
          </c:dLbls>
          <c:val>
            <c:numRef>
              <c:f>Sheet1!$C$4:$F$4</c:f>
              <c:numCache>
                <c:formatCode>General</c:formatCode>
                <c:ptCount val="4"/>
                <c:pt idx="0">
                  <c:v>80</c:v>
                </c:pt>
                <c:pt idx="1">
                  <c:v>71</c:v>
                </c:pt>
                <c:pt idx="2">
                  <c:v>47</c:v>
                </c:pt>
                <c:pt idx="3">
                  <c:v>46</c:v>
                </c:pt>
              </c:numCache>
            </c:numRef>
          </c:val>
          <c:smooth val="0"/>
          <c:extLst>
            <c:ext xmlns:c16="http://schemas.microsoft.com/office/drawing/2014/chart" uri="{C3380CC4-5D6E-409C-BE32-E72D297353CC}">
              <c16:uniqueId val="{00000000-9B11-F94C-A56D-BC831586978C}"/>
            </c:ext>
          </c:extLst>
        </c:ser>
        <c:ser>
          <c:idx val="1"/>
          <c:order val="1"/>
          <c:tx>
            <c:strRef>
              <c:f>Sheet1!$B$5</c:f>
              <c:strCache>
                <c:ptCount val="1"/>
              </c:strCache>
            </c:strRef>
          </c:tx>
          <c:spPr>
            <a:ln w="31750" cap="rnd">
              <a:solidFill>
                <a:schemeClr val="accent2"/>
              </a:solidFill>
              <a:round/>
            </a:ln>
            <a:effectLst/>
          </c:spPr>
          <c:marker>
            <c:symbol val="circle"/>
            <c:size val="17"/>
            <c:spPr>
              <a:solidFill>
                <a:schemeClr val="accent2"/>
              </a:solidFill>
              <a:ln>
                <a:noFill/>
              </a:ln>
              <a:effectLst/>
            </c:spPr>
          </c:marker>
          <c:dLbls>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lt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dk1">
                          <a:lumMod val="50000"/>
                          <a:lumOff val="50000"/>
                        </a:schemeClr>
                      </a:solidFill>
                    </a:ln>
                    <a:effectLst/>
                  </c:spPr>
                </c15:leaderLines>
              </c:ext>
            </c:extLst>
          </c:dLbls>
          <c:val>
            <c:numRef>
              <c:f>Sheet1!$C$5:$F$5</c:f>
              <c:numCache>
                <c:formatCode>General</c:formatCode>
                <c:ptCount val="4"/>
                <c:pt idx="0">
                  <c:v>32</c:v>
                </c:pt>
                <c:pt idx="1">
                  <c:v>32</c:v>
                </c:pt>
                <c:pt idx="2">
                  <c:v>13</c:v>
                </c:pt>
                <c:pt idx="3">
                  <c:v>7</c:v>
                </c:pt>
              </c:numCache>
            </c:numRef>
          </c:val>
          <c:smooth val="0"/>
          <c:extLst>
            <c:ext xmlns:c16="http://schemas.microsoft.com/office/drawing/2014/chart" uri="{C3380CC4-5D6E-409C-BE32-E72D297353CC}">
              <c16:uniqueId val="{00000001-9B11-F94C-A56D-BC831586978C}"/>
            </c:ext>
          </c:extLst>
        </c:ser>
        <c:ser>
          <c:idx val="2"/>
          <c:order val="2"/>
          <c:tx>
            <c:strRef>
              <c:f>Sheet1!$B$6</c:f>
              <c:strCache>
                <c:ptCount val="1"/>
              </c:strCache>
            </c:strRef>
          </c:tx>
          <c:spPr>
            <a:ln w="31750" cap="rnd">
              <a:solidFill>
                <a:schemeClr val="accent3"/>
              </a:solidFill>
              <a:round/>
            </a:ln>
            <a:effectLst/>
          </c:spPr>
          <c:marker>
            <c:symbol val="circle"/>
            <c:size val="17"/>
            <c:spPr>
              <a:solidFill>
                <a:schemeClr val="accent3"/>
              </a:solidFill>
              <a:ln>
                <a:noFill/>
              </a:ln>
              <a:effectLst/>
            </c:spPr>
          </c:marker>
          <c:dLbls>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lt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dk1">
                          <a:lumMod val="50000"/>
                          <a:lumOff val="50000"/>
                        </a:schemeClr>
                      </a:solidFill>
                    </a:ln>
                    <a:effectLst/>
                  </c:spPr>
                </c15:leaderLines>
              </c:ext>
            </c:extLst>
          </c:dLbls>
          <c:val>
            <c:numRef>
              <c:f>Sheet1!$C$6:$F$6</c:f>
              <c:numCache>
                <c:formatCode>General</c:formatCode>
                <c:ptCount val="4"/>
                <c:pt idx="0">
                  <c:v>39</c:v>
                </c:pt>
                <c:pt idx="1">
                  <c:v>38</c:v>
                </c:pt>
                <c:pt idx="2">
                  <c:v>34</c:v>
                </c:pt>
                <c:pt idx="3">
                  <c:v>18</c:v>
                </c:pt>
              </c:numCache>
            </c:numRef>
          </c:val>
          <c:smooth val="0"/>
          <c:extLst>
            <c:ext xmlns:c16="http://schemas.microsoft.com/office/drawing/2014/chart" uri="{C3380CC4-5D6E-409C-BE32-E72D297353CC}">
              <c16:uniqueId val="{00000002-9B11-F94C-A56D-BC831586978C}"/>
            </c:ext>
          </c:extLst>
        </c:ser>
        <c:ser>
          <c:idx val="3"/>
          <c:order val="3"/>
          <c:tx>
            <c:strRef>
              <c:f>Sheet1!$B$7</c:f>
              <c:strCache>
                <c:ptCount val="1"/>
              </c:strCache>
            </c:strRef>
          </c:tx>
          <c:spPr>
            <a:ln w="31750" cap="rnd">
              <a:solidFill>
                <a:schemeClr val="accent4"/>
              </a:solidFill>
              <a:round/>
            </a:ln>
            <a:effectLst/>
          </c:spPr>
          <c:marker>
            <c:symbol val="circle"/>
            <c:size val="17"/>
            <c:spPr>
              <a:solidFill>
                <a:schemeClr val="accent4"/>
              </a:solidFill>
              <a:ln>
                <a:noFill/>
              </a:ln>
              <a:effectLst/>
            </c:spPr>
          </c:marker>
          <c:dLbls>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lt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dk1">
                          <a:lumMod val="50000"/>
                          <a:lumOff val="50000"/>
                        </a:schemeClr>
                      </a:solidFill>
                    </a:ln>
                    <a:effectLst/>
                  </c:spPr>
                </c15:leaderLines>
              </c:ext>
            </c:extLst>
          </c:dLbls>
          <c:val>
            <c:numRef>
              <c:f>Sheet1!$C$7:$F$7</c:f>
              <c:numCache>
                <c:formatCode>General</c:formatCode>
                <c:ptCount val="4"/>
                <c:pt idx="0">
                  <c:v>25</c:v>
                </c:pt>
                <c:pt idx="1">
                  <c:v>24</c:v>
                </c:pt>
                <c:pt idx="2">
                  <c:v>22</c:v>
                </c:pt>
                <c:pt idx="3">
                  <c:v>14</c:v>
                </c:pt>
              </c:numCache>
            </c:numRef>
          </c:val>
          <c:smooth val="0"/>
          <c:extLst>
            <c:ext xmlns:c16="http://schemas.microsoft.com/office/drawing/2014/chart" uri="{C3380CC4-5D6E-409C-BE32-E72D297353CC}">
              <c16:uniqueId val="{00000003-9B11-F94C-A56D-BC831586978C}"/>
            </c:ext>
          </c:extLst>
        </c:ser>
        <c:dLbls>
          <c:dLblPos val="ctr"/>
          <c:showLegendKey val="0"/>
          <c:showVal val="1"/>
          <c:showCatName val="0"/>
          <c:showSerName val="0"/>
          <c:showPercent val="0"/>
          <c:showBubbleSize val="0"/>
        </c:dLbls>
        <c:marker val="1"/>
        <c:smooth val="0"/>
        <c:axId val="1583914223"/>
        <c:axId val="1575783759"/>
      </c:lineChart>
      <c:catAx>
        <c:axId val="1583914223"/>
        <c:scaling>
          <c:orientation val="minMax"/>
        </c:scaling>
        <c:delete val="1"/>
        <c:axPos val="b"/>
        <c:majorTickMark val="none"/>
        <c:minorTickMark val="none"/>
        <c:tickLblPos val="nextTo"/>
        <c:crossAx val="1575783759"/>
        <c:crosses val="autoZero"/>
        <c:auto val="1"/>
        <c:lblAlgn val="ctr"/>
        <c:lblOffset val="100"/>
        <c:noMultiLvlLbl val="0"/>
      </c:catAx>
      <c:valAx>
        <c:axId val="1575783759"/>
        <c:scaling>
          <c:orientation val="minMax"/>
        </c:scaling>
        <c:delete val="1"/>
        <c:axPos val="l"/>
        <c:majorGridlines>
          <c:spPr>
            <a:ln w="9525" cap="flat" cmpd="sng" algn="ctr">
              <a:gradFill>
                <a:gsLst>
                  <a:gs pos="100000">
                    <a:schemeClr val="dk1">
                      <a:lumMod val="95000"/>
                      <a:lumOff val="5000"/>
                      <a:alpha val="42000"/>
                    </a:schemeClr>
                  </a:gs>
                  <a:gs pos="0">
                    <a:schemeClr val="lt1">
                      <a:lumMod val="75000"/>
                      <a:alpha val="36000"/>
                    </a:schemeClr>
                  </a:gs>
                </a:gsLst>
                <a:lin ang="5400000" scaled="0"/>
              </a:gradFill>
              <a:round/>
            </a:ln>
            <a:effectLst/>
          </c:spPr>
        </c:majorGridlines>
        <c:numFmt formatCode="General" sourceLinked="1"/>
        <c:majorTickMark val="none"/>
        <c:minorTickMark val="none"/>
        <c:tickLblPos val="nextTo"/>
        <c:crossAx val="1583914223"/>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gradFill flip="none" rotWithShape="1">
      <a:gsLst>
        <a:gs pos="0">
          <a:schemeClr val="lt1"/>
        </a:gs>
        <a:gs pos="39000">
          <a:schemeClr val="lt1"/>
        </a:gs>
        <a:gs pos="100000">
          <a:schemeClr val="lt1">
            <a:lumMod val="75000"/>
          </a:schemeClr>
        </a:gs>
      </a:gsLst>
      <a:path path="circle">
        <a:fillToRect l="50000" t="-80000" r="50000" b="180000"/>
      </a:path>
      <a:tileRect/>
    </a:gradFill>
    <a:ln w="9525" cap="flat" cmpd="sng" algn="ctr">
      <a:solidFill>
        <a:schemeClr val="dk1">
          <a:lumMod val="25000"/>
          <a:lumOff val="75000"/>
        </a:schemeClr>
      </a:solidFill>
      <a:round/>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671095800524933"/>
          <c:y val="5.3987730061349694E-2"/>
          <c:w val="0.82782607903178773"/>
          <c:h val="0.83215574126853775"/>
        </c:manualLayout>
      </c:layout>
      <c:barChart>
        <c:barDir val="col"/>
        <c:grouping val="clustered"/>
        <c:varyColors val="0"/>
        <c:ser>
          <c:idx val="1"/>
          <c:order val="1"/>
          <c:tx>
            <c:strRef>
              <c:f>Sheet1!$C$1</c:f>
              <c:strCache>
                <c:ptCount val="1"/>
                <c:pt idx="0">
                  <c:v>White</c:v>
                </c:pt>
              </c:strCache>
            </c:strRef>
          </c:tx>
          <c:spPr>
            <a:solidFill>
              <a:schemeClr val="bg1"/>
            </a:solidFill>
            <a:ln>
              <a:solidFill>
                <a:schemeClr val="tx1"/>
              </a:solidFill>
            </a:ln>
            <a:effectLst/>
          </c:spPr>
          <c:invertIfNegative val="0"/>
          <c:dLbls>
            <c:numFmt formatCode="#,##0.00" sourceLinked="0"/>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trendline>
            <c:spPr>
              <a:ln w="53975" cap="rnd">
                <a:solidFill>
                  <a:srgbClr val="FF0000"/>
                </a:solidFill>
                <a:prstDash val="sysDot"/>
                <a:tailEnd type="arrow"/>
              </a:ln>
              <a:effectLst/>
            </c:spPr>
            <c:trendlineType val="linear"/>
            <c:dispRSqr val="1"/>
            <c:dispEq val="0"/>
            <c:trendlineLbl>
              <c:layout>
                <c:manualLayout>
                  <c:x val="0.12760758892207438"/>
                  <c:y val="-8.0818403134390815E-2"/>
                </c:manualLayout>
              </c:layout>
              <c:numFmt formatCode="General" sourceLinked="0"/>
              <c:spPr>
                <a:noFill/>
                <a:ln>
                  <a:noFill/>
                </a:ln>
                <a:effectLst/>
              </c:spPr>
              <c:txPr>
                <a:bodyPr rot="0" spcFirstLastPara="1" vertOverflow="ellipsis" vert="horz" wrap="square" anchor="ctr" anchorCtr="1"/>
                <a:lstStyle/>
                <a:p>
                  <a:pPr>
                    <a:defRPr sz="2000" b="1" i="0" u="none" strike="noStrike" kern="1200" baseline="0">
                      <a:solidFill>
                        <a:schemeClr val="accent2">
                          <a:lumMod val="75000"/>
                        </a:schemeClr>
                      </a:solidFill>
                      <a:latin typeface="+mn-lt"/>
                      <a:ea typeface="+mn-ea"/>
                      <a:cs typeface="+mn-cs"/>
                    </a:defRPr>
                  </a:pPr>
                  <a:endParaRPr lang="en-US"/>
                </a:p>
              </c:txPr>
            </c:trendlineLbl>
          </c:trendline>
          <c:cat>
            <c:strRef>
              <c:f>Sheet1!$A$2:$A$5</c:f>
              <c:strCache>
                <c:ptCount val="4"/>
                <c:pt idx="0">
                  <c:v>SEP - DEC 2018</c:v>
                </c:pt>
                <c:pt idx="1">
                  <c:v>JAN - JUN 2019</c:v>
                </c:pt>
                <c:pt idx="2">
                  <c:v>JUL - SEP 2019</c:v>
                </c:pt>
                <c:pt idx="3">
                  <c:v>OCT - NOV 2019</c:v>
                </c:pt>
              </c:strCache>
            </c:strRef>
          </c:cat>
          <c:val>
            <c:numRef>
              <c:f>Sheet1!$C$2:$C$5</c:f>
              <c:numCache>
                <c:formatCode>General</c:formatCode>
                <c:ptCount val="4"/>
                <c:pt idx="0">
                  <c:v>53.57</c:v>
                </c:pt>
                <c:pt idx="1">
                  <c:v>52.5</c:v>
                </c:pt>
                <c:pt idx="2">
                  <c:v>78.13</c:v>
                </c:pt>
                <c:pt idx="3">
                  <c:v>76.19</c:v>
                </c:pt>
              </c:numCache>
            </c:numRef>
          </c:val>
          <c:extLst>
            <c:ext xmlns:c16="http://schemas.microsoft.com/office/drawing/2014/chart" uri="{C3380CC4-5D6E-409C-BE32-E72D297353CC}">
              <c16:uniqueId val="{00000000-88A1-3C46-9DE5-DAD8879BF390}"/>
            </c:ext>
          </c:extLst>
        </c:ser>
        <c:ser>
          <c:idx val="2"/>
          <c:order val="2"/>
          <c:tx>
            <c:strRef>
              <c:f>Sheet1!$D$1</c:f>
              <c:strCache>
                <c:ptCount val="1"/>
                <c:pt idx="0">
                  <c:v>Black</c:v>
                </c:pt>
              </c:strCache>
            </c:strRef>
          </c:tx>
          <c:spPr>
            <a:solidFill>
              <a:schemeClr val="tx1">
                <a:lumMod val="75000"/>
                <a:lumOff val="25000"/>
              </a:schemeClr>
            </a:solidFill>
            <a:ln>
              <a:solidFill>
                <a:schemeClr val="tx1"/>
              </a:solidFill>
            </a:ln>
            <a:effectLst/>
          </c:spPr>
          <c:invertIfNegative val="0"/>
          <c:dLbls>
            <c:dLbl>
              <c:idx val="0"/>
              <c:layout>
                <c:manualLayout>
                  <c:x val="2.0214271275520146E-3"/>
                  <c:y val="-2.2957719533193106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88A1-3C46-9DE5-DAD8879BF390}"/>
                </c:ext>
              </c:extLst>
            </c:dLbl>
            <c:dLbl>
              <c:idx val="1"/>
              <c:layout>
                <c:manualLayout>
                  <c:x val="2.0214271275519778E-3"/>
                  <c:y val="-3.061029271092405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88A1-3C46-9DE5-DAD8879BF390}"/>
                </c:ext>
              </c:extLst>
            </c:dLbl>
            <c:dLbl>
              <c:idx val="2"/>
              <c:layout>
                <c:manualLayout>
                  <c:x val="2.0214271275520519E-3"/>
                  <c:y val="-4.5915439066386107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88A1-3C46-9DE5-DAD8879BF390}"/>
                </c:ext>
              </c:extLst>
            </c:dLbl>
            <c:dLbl>
              <c:idx val="3"/>
              <c:layout>
                <c:manualLayout>
                  <c:x val="4.0428542551041039E-3"/>
                  <c:y val="-3.4436579299789591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88A1-3C46-9DE5-DAD8879BF390}"/>
                </c:ext>
              </c:extLst>
            </c:dLbl>
            <c:numFmt formatCode="#,##0.00" sourceLinked="0"/>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SEP - DEC 2018</c:v>
                </c:pt>
                <c:pt idx="1">
                  <c:v>JAN - JUN 2019</c:v>
                </c:pt>
                <c:pt idx="2">
                  <c:v>JUL - SEP 2019</c:v>
                </c:pt>
                <c:pt idx="3">
                  <c:v>OCT - NOV 2019</c:v>
                </c:pt>
              </c:strCache>
            </c:strRef>
          </c:cat>
          <c:val>
            <c:numRef>
              <c:f>Sheet1!$D$2:$D$5</c:f>
              <c:numCache>
                <c:formatCode>General</c:formatCode>
                <c:ptCount val="4"/>
                <c:pt idx="0">
                  <c:v>30</c:v>
                </c:pt>
                <c:pt idx="1">
                  <c:v>34.6</c:v>
                </c:pt>
                <c:pt idx="2">
                  <c:v>50.77</c:v>
                </c:pt>
                <c:pt idx="3">
                  <c:v>54.92</c:v>
                </c:pt>
              </c:numCache>
            </c:numRef>
          </c:val>
          <c:extLst>
            <c:ext xmlns:c16="http://schemas.microsoft.com/office/drawing/2014/chart" uri="{C3380CC4-5D6E-409C-BE32-E72D297353CC}">
              <c16:uniqueId val="{00000005-88A1-3C46-9DE5-DAD8879BF390}"/>
            </c:ext>
          </c:extLst>
        </c:ser>
        <c:dLbls>
          <c:dLblPos val="inEnd"/>
          <c:showLegendKey val="0"/>
          <c:showVal val="1"/>
          <c:showCatName val="0"/>
          <c:showSerName val="0"/>
          <c:showPercent val="0"/>
          <c:showBubbleSize val="0"/>
        </c:dLbls>
        <c:gapWidth val="139"/>
        <c:overlap val="-35"/>
        <c:axId val="1265570879"/>
        <c:axId val="1265572511"/>
      </c:barChart>
      <c:barChart>
        <c:barDir val="col"/>
        <c:grouping val="clustered"/>
        <c:varyColors val="0"/>
        <c:ser>
          <c:idx val="0"/>
          <c:order val="0"/>
          <c:tx>
            <c:strRef>
              <c:f>Sheet1!$B$1</c:f>
              <c:strCache>
                <c:ptCount val="1"/>
                <c:pt idx="0">
                  <c:v>All Patients</c:v>
                </c:pt>
              </c:strCache>
            </c:strRef>
          </c:tx>
          <c:spPr>
            <a:solidFill>
              <a:schemeClr val="accent1">
                <a:alpha val="34000"/>
              </a:schemeClr>
            </a:solidFill>
            <a:ln>
              <a:solidFill>
                <a:schemeClr val="tx1"/>
              </a:solidFill>
            </a:ln>
            <a:effectLst/>
          </c:spPr>
          <c:invertIfNegative val="0"/>
          <c:dLbls>
            <c:numFmt formatCode="#,##0.00" sourceLinked="0"/>
            <c:spPr>
              <a:solidFill>
                <a:schemeClr val="bg1"/>
              </a:solidFill>
              <a:ln>
                <a:solidFill>
                  <a:schemeClr val="accent1"/>
                </a:solid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accent1"/>
                    </a:solidFill>
                    <a:latin typeface="+mn-lt"/>
                    <a:ea typeface="+mn-ea"/>
                    <a:cs typeface="+mn-cs"/>
                  </a:defRPr>
                </a:pPr>
                <a:endParaRPr lang="en-US"/>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SEP - DEC 2018</c:v>
                </c:pt>
                <c:pt idx="1">
                  <c:v>JAN - JUN 2019</c:v>
                </c:pt>
                <c:pt idx="2">
                  <c:v>JUL - SEP 2019</c:v>
                </c:pt>
                <c:pt idx="3">
                  <c:v>OCT - NOV 2019</c:v>
                </c:pt>
              </c:strCache>
            </c:strRef>
          </c:cat>
          <c:val>
            <c:numRef>
              <c:f>Sheet1!$B$2:$B$5</c:f>
              <c:numCache>
                <c:formatCode>General</c:formatCode>
                <c:ptCount val="4"/>
                <c:pt idx="0">
                  <c:v>33.5</c:v>
                </c:pt>
                <c:pt idx="1">
                  <c:v>38.32</c:v>
                </c:pt>
                <c:pt idx="2">
                  <c:v>56.07</c:v>
                </c:pt>
                <c:pt idx="3">
                  <c:v>59.35</c:v>
                </c:pt>
              </c:numCache>
            </c:numRef>
          </c:val>
          <c:extLst>
            <c:ext xmlns:c16="http://schemas.microsoft.com/office/drawing/2014/chart" uri="{C3380CC4-5D6E-409C-BE32-E72D297353CC}">
              <c16:uniqueId val="{0000000A-88A1-3C46-9DE5-DAD8879BF390}"/>
            </c:ext>
          </c:extLst>
        </c:ser>
        <c:dLbls>
          <c:showLegendKey val="0"/>
          <c:showVal val="0"/>
          <c:showCatName val="0"/>
          <c:showSerName val="0"/>
          <c:showPercent val="0"/>
          <c:showBubbleSize val="0"/>
        </c:dLbls>
        <c:gapWidth val="21"/>
        <c:overlap val="-76"/>
        <c:axId val="159843744"/>
        <c:axId val="443207104"/>
      </c:barChart>
      <c:catAx>
        <c:axId val="1265570879"/>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1" i="0" u="none" strike="noStrike" kern="1200" baseline="0">
                <a:solidFill>
                  <a:schemeClr val="tx1">
                    <a:lumMod val="65000"/>
                    <a:lumOff val="35000"/>
                  </a:schemeClr>
                </a:solidFill>
                <a:latin typeface="+mn-lt"/>
                <a:ea typeface="+mn-ea"/>
                <a:cs typeface="+mn-cs"/>
              </a:defRPr>
            </a:pPr>
            <a:endParaRPr lang="en-US"/>
          </a:p>
        </c:txPr>
        <c:crossAx val="1265572511"/>
        <c:crosses val="autoZero"/>
        <c:auto val="1"/>
        <c:lblAlgn val="ctr"/>
        <c:lblOffset val="100"/>
        <c:noMultiLvlLbl val="0"/>
      </c:catAx>
      <c:valAx>
        <c:axId val="1265572511"/>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1" i="0" u="none" strike="noStrike" kern="1200" baseline="0">
                    <a:solidFill>
                      <a:schemeClr val="tx1">
                        <a:lumMod val="65000"/>
                        <a:lumOff val="35000"/>
                      </a:schemeClr>
                    </a:solidFill>
                    <a:latin typeface="+mn-lt"/>
                    <a:ea typeface="+mn-ea"/>
                    <a:cs typeface="+mn-cs"/>
                  </a:defRPr>
                </a:pPr>
                <a:r>
                  <a:rPr lang="en-US" sz="2000" b="1"/>
                  <a:t>Proportion of Patients who Returned</a:t>
                </a:r>
                <a:r>
                  <a:rPr lang="en-US" sz="2000" b="1" baseline="0"/>
                  <a:t> for a PPHTN Visit </a:t>
                </a:r>
                <a:endParaRPr lang="en-US" sz="2000" b="1"/>
              </a:p>
            </c:rich>
          </c:tx>
          <c:layout>
            <c:manualLayout>
              <c:xMode val="edge"/>
              <c:yMode val="edge"/>
              <c:x val="1.8407374296553543E-2"/>
              <c:y val="0.16223464566929133"/>
            </c:manualLayout>
          </c:layout>
          <c:overlay val="0"/>
          <c:spPr>
            <a:noFill/>
            <a:ln>
              <a:noFill/>
            </a:ln>
            <a:effectLst/>
          </c:spPr>
          <c:txPr>
            <a:bodyPr rot="-5400000" spcFirstLastPara="1" vertOverflow="ellipsis" vert="horz" wrap="square" anchor="ctr" anchorCtr="1"/>
            <a:lstStyle/>
            <a:p>
              <a:pPr>
                <a:defRPr sz="2000" b="1"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lumMod val="65000"/>
                    <a:lumOff val="35000"/>
                  </a:schemeClr>
                </a:solidFill>
                <a:latin typeface="+mn-lt"/>
                <a:ea typeface="+mn-ea"/>
                <a:cs typeface="+mn-cs"/>
              </a:defRPr>
            </a:pPr>
            <a:endParaRPr lang="en-US"/>
          </a:p>
        </c:txPr>
        <c:crossAx val="1265570879"/>
        <c:crosses val="autoZero"/>
        <c:crossBetween val="between"/>
      </c:valAx>
      <c:valAx>
        <c:axId val="443207104"/>
        <c:scaling>
          <c:orientation val="minMax"/>
          <c:max val="90"/>
        </c:scaling>
        <c:delete val="1"/>
        <c:axPos val="r"/>
        <c:numFmt formatCode="General" sourceLinked="1"/>
        <c:majorTickMark val="out"/>
        <c:minorTickMark val="none"/>
        <c:tickLblPos val="nextTo"/>
        <c:crossAx val="159843744"/>
        <c:crosses val="max"/>
        <c:crossBetween val="between"/>
      </c:valAx>
      <c:catAx>
        <c:axId val="159843744"/>
        <c:scaling>
          <c:orientation val="minMax"/>
        </c:scaling>
        <c:delete val="1"/>
        <c:axPos val="b"/>
        <c:numFmt formatCode="General" sourceLinked="1"/>
        <c:majorTickMark val="out"/>
        <c:minorTickMark val="none"/>
        <c:tickLblPos val="nextTo"/>
        <c:crossAx val="443207104"/>
        <c:crosses val="autoZero"/>
        <c:auto val="1"/>
        <c:lblAlgn val="ctr"/>
        <c:lblOffset val="100"/>
        <c:noMultiLvlLbl val="0"/>
      </c:catAx>
      <c:spPr>
        <a:noFill/>
        <a:ln>
          <a:noFill/>
        </a:ln>
        <a:effectLst/>
      </c:spPr>
    </c:plotArea>
    <c:legend>
      <c:legendPos val="t"/>
      <c:legendEntry>
        <c:idx val="3"/>
        <c:delete val="1"/>
      </c:legendEntry>
      <c:layout>
        <c:manualLayout>
          <c:xMode val="edge"/>
          <c:yMode val="edge"/>
          <c:x val="0.17516857881847742"/>
          <c:y val="2.9270691163604548E-2"/>
          <c:w val="0.5970058873645161"/>
          <c:h val="6.4569038110718277E-2"/>
        </c:manualLayout>
      </c:layout>
      <c:overlay val="0"/>
      <c:spPr>
        <a:solidFill>
          <a:schemeClr val="accent3">
            <a:lumMod val="20000"/>
            <a:lumOff val="80000"/>
          </a:schemeClr>
        </a:solidFill>
        <a:ln>
          <a:solidFill>
            <a:schemeClr val="tx1"/>
          </a:solidFill>
        </a:ln>
        <a:effectLst/>
      </c:spPr>
      <c:txPr>
        <a:bodyPr rot="0" spcFirstLastPara="1" vertOverflow="ellipsis" vert="horz" wrap="square" anchor="ctr" anchorCtr="1"/>
        <a:lstStyle/>
        <a:p>
          <a:pPr>
            <a:defRPr sz="2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9525" cap="flat" cmpd="sng" algn="ctr">
      <a:noFill/>
      <a:round/>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9587110532009804E-2"/>
          <c:y val="4.5546558704453441E-2"/>
          <c:w val="0.88423998643189516"/>
          <c:h val="0.78421451114157292"/>
        </c:manualLayout>
      </c:layout>
      <c:barChart>
        <c:barDir val="col"/>
        <c:grouping val="clustered"/>
        <c:varyColors val="0"/>
        <c:ser>
          <c:idx val="3"/>
          <c:order val="3"/>
          <c:tx>
            <c:strRef>
              <c:f>Sheet1!$E$1</c:f>
              <c:strCache>
                <c:ptCount val="1"/>
                <c:pt idx="0">
                  <c:v>Telehealth</c:v>
                </c:pt>
              </c:strCache>
            </c:strRef>
          </c:tx>
          <c:spPr>
            <a:solidFill>
              <a:srgbClr val="DEECF8"/>
            </a:solidFill>
            <a:ln w="95250">
              <a:solidFill>
                <a:schemeClr val="accent5">
                  <a:lumMod val="60000"/>
                  <a:lumOff val="40000"/>
                </a:schemeClr>
              </a:solidFill>
            </a:ln>
            <a:effectLst/>
          </c:spPr>
          <c:invertIfNegative val="0"/>
          <c:cat>
            <c:strRef>
              <c:f>Sheet1!$A$2:$A$11</c:f>
              <c:strCache>
                <c:ptCount val="10"/>
                <c:pt idx="0">
                  <c:v>BASELINE</c:v>
                </c:pt>
                <c:pt idx="1">
                  <c:v>DEC 2019</c:v>
                </c:pt>
                <c:pt idx="2">
                  <c:v>JAN 2020</c:v>
                </c:pt>
                <c:pt idx="3">
                  <c:v>FEB 1-14 2020</c:v>
                </c:pt>
                <c:pt idx="4">
                  <c:v>FEB 15+ 2020</c:v>
                </c:pt>
                <c:pt idx="5">
                  <c:v>MAR 1-14 2020</c:v>
                </c:pt>
                <c:pt idx="6">
                  <c:v>MAR 15+ 2020</c:v>
                </c:pt>
                <c:pt idx="7">
                  <c:v>APR 2020</c:v>
                </c:pt>
                <c:pt idx="8">
                  <c:v>MAY 2020</c:v>
                </c:pt>
                <c:pt idx="9">
                  <c:v>JUN 2020</c:v>
                </c:pt>
              </c:strCache>
            </c:strRef>
          </c:cat>
          <c:val>
            <c:numRef>
              <c:f>Sheet1!$E$2:$E$11</c:f>
              <c:numCache>
                <c:formatCode>General</c:formatCode>
                <c:ptCount val="10"/>
                <c:pt idx="0">
                  <c:v>0</c:v>
                </c:pt>
                <c:pt idx="1">
                  <c:v>0</c:v>
                </c:pt>
                <c:pt idx="2">
                  <c:v>0</c:v>
                </c:pt>
                <c:pt idx="3">
                  <c:v>0</c:v>
                </c:pt>
                <c:pt idx="4">
                  <c:v>15.15</c:v>
                </c:pt>
                <c:pt idx="5">
                  <c:v>63.16</c:v>
                </c:pt>
                <c:pt idx="6">
                  <c:v>100</c:v>
                </c:pt>
                <c:pt idx="7">
                  <c:v>96.15</c:v>
                </c:pt>
                <c:pt idx="8">
                  <c:v>96.97</c:v>
                </c:pt>
                <c:pt idx="9">
                  <c:v>100</c:v>
                </c:pt>
              </c:numCache>
            </c:numRef>
          </c:val>
          <c:extLst>
            <c:ext xmlns:c16="http://schemas.microsoft.com/office/drawing/2014/chart" uri="{C3380CC4-5D6E-409C-BE32-E72D297353CC}">
              <c16:uniqueId val="{00000000-91EA-9F47-BD6E-9AFC01A3E884}"/>
            </c:ext>
          </c:extLst>
        </c:ser>
        <c:dLbls>
          <c:showLegendKey val="0"/>
          <c:showVal val="0"/>
          <c:showCatName val="0"/>
          <c:showSerName val="0"/>
          <c:showPercent val="0"/>
          <c:showBubbleSize val="0"/>
        </c:dLbls>
        <c:gapWidth val="247"/>
        <c:overlap val="9"/>
        <c:axId val="2027549776"/>
        <c:axId val="2027332576"/>
      </c:barChart>
      <c:lineChart>
        <c:grouping val="standard"/>
        <c:varyColors val="0"/>
        <c:ser>
          <c:idx val="0"/>
          <c:order val="0"/>
          <c:tx>
            <c:strRef>
              <c:f>Sheet1!$B$1</c:f>
              <c:strCache>
                <c:ptCount val="1"/>
                <c:pt idx="0">
                  <c:v>All Patients</c:v>
                </c:pt>
              </c:strCache>
            </c:strRef>
          </c:tx>
          <c:spPr>
            <a:ln w="31750" cap="rnd">
              <a:solidFill>
                <a:schemeClr val="accent1"/>
              </a:solidFill>
              <a:round/>
            </a:ln>
            <a:effectLst/>
          </c:spPr>
          <c:marker>
            <c:symbol val="circle"/>
            <c:size val="6"/>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w="12700">
                <a:solidFill>
                  <a:schemeClr val="lt2"/>
                </a:solidFill>
                <a:round/>
              </a:ln>
              <a:effectLst/>
            </c:spPr>
          </c:marker>
          <c:cat>
            <c:strRef>
              <c:f>Sheet1!$A$2:$A$11</c:f>
              <c:strCache>
                <c:ptCount val="10"/>
                <c:pt idx="0">
                  <c:v>BASELINE</c:v>
                </c:pt>
                <c:pt idx="1">
                  <c:v>DEC 2019</c:v>
                </c:pt>
                <c:pt idx="2">
                  <c:v>JAN 2020</c:v>
                </c:pt>
                <c:pt idx="3">
                  <c:v>FEB 1-14 2020</c:v>
                </c:pt>
                <c:pt idx="4">
                  <c:v>FEB 15+ 2020</c:v>
                </c:pt>
                <c:pt idx="5">
                  <c:v>MAR 1-14 2020</c:v>
                </c:pt>
                <c:pt idx="6">
                  <c:v>MAR 15+ 2020</c:v>
                </c:pt>
                <c:pt idx="7">
                  <c:v>APR 2020</c:v>
                </c:pt>
                <c:pt idx="8">
                  <c:v>MAY 2020</c:v>
                </c:pt>
                <c:pt idx="9">
                  <c:v>JUN 2020</c:v>
                </c:pt>
              </c:strCache>
            </c:strRef>
          </c:cat>
          <c:val>
            <c:numRef>
              <c:f>Sheet1!$B$2:$B$11</c:f>
              <c:numCache>
                <c:formatCode>General</c:formatCode>
                <c:ptCount val="10"/>
              </c:numCache>
            </c:numRef>
          </c:val>
          <c:smooth val="0"/>
          <c:extLst>
            <c:ext xmlns:c16="http://schemas.microsoft.com/office/drawing/2014/chart" uri="{C3380CC4-5D6E-409C-BE32-E72D297353CC}">
              <c16:uniqueId val="{00000001-91EA-9F47-BD6E-9AFC01A3E884}"/>
            </c:ext>
          </c:extLst>
        </c:ser>
        <c:ser>
          <c:idx val="1"/>
          <c:order val="1"/>
          <c:tx>
            <c:strRef>
              <c:f>Sheet1!$C$1</c:f>
              <c:strCache>
                <c:ptCount val="1"/>
                <c:pt idx="0">
                  <c:v>Black Patients</c:v>
                </c:pt>
              </c:strCache>
            </c:strRef>
          </c:tx>
          <c:spPr>
            <a:ln w="50800" cap="rnd">
              <a:solidFill>
                <a:schemeClr val="tx1"/>
              </a:solidFill>
              <a:round/>
            </a:ln>
            <a:effectLst/>
          </c:spPr>
          <c:marker>
            <c:symbol val="circle"/>
            <c:size val="19"/>
            <c:spPr>
              <a:solidFill>
                <a:schemeClr val="tx1"/>
              </a:solidFill>
              <a:ln w="12700">
                <a:solidFill>
                  <a:schemeClr val="lt2"/>
                </a:solidFill>
                <a:round/>
              </a:ln>
              <a:effectLst/>
            </c:spPr>
          </c:marker>
          <c:dLbls>
            <c:dLbl>
              <c:idx val="0"/>
              <c:layout>
                <c:manualLayout>
                  <c:x val="-3.8561882612007908E-2"/>
                  <c:y val="7.986111911162570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91EA-9F47-BD6E-9AFC01A3E884}"/>
                </c:ext>
              </c:extLst>
            </c:dLbl>
            <c:dLbl>
              <c:idx val="2"/>
              <c:layout>
                <c:manualLayout>
                  <c:x val="-3.6318120271315035E-2"/>
                  <c:y val="8.822188552399128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91EA-9F47-BD6E-9AFC01A3E884}"/>
                </c:ext>
              </c:extLst>
            </c:dLbl>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tx1"/>
                    </a:solidFill>
                    <a:latin typeface="+mn-lt"/>
                    <a:ea typeface="+mn-ea"/>
                    <a:cs typeface="+mn-cs"/>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2">
                          <a:lumMod val="35000"/>
                          <a:lumOff val="65000"/>
                        </a:schemeClr>
                      </a:solidFill>
                    </a:ln>
                    <a:effectLst/>
                  </c:spPr>
                </c15:leaderLines>
              </c:ext>
            </c:extLst>
          </c:dLbls>
          <c:cat>
            <c:strRef>
              <c:f>Sheet1!$A$2:$A$11</c:f>
              <c:strCache>
                <c:ptCount val="10"/>
                <c:pt idx="0">
                  <c:v>BASELINE</c:v>
                </c:pt>
                <c:pt idx="1">
                  <c:v>DEC 2019</c:v>
                </c:pt>
                <c:pt idx="2">
                  <c:v>JAN 2020</c:v>
                </c:pt>
                <c:pt idx="3">
                  <c:v>FEB 1-14 2020</c:v>
                </c:pt>
                <c:pt idx="4">
                  <c:v>FEB 15+ 2020</c:v>
                </c:pt>
                <c:pt idx="5">
                  <c:v>MAR 1-14 2020</c:v>
                </c:pt>
                <c:pt idx="6">
                  <c:v>MAR 15+ 2020</c:v>
                </c:pt>
                <c:pt idx="7">
                  <c:v>APR 2020</c:v>
                </c:pt>
                <c:pt idx="8">
                  <c:v>MAY 2020</c:v>
                </c:pt>
                <c:pt idx="9">
                  <c:v>JUN 2020</c:v>
                </c:pt>
              </c:strCache>
            </c:strRef>
          </c:cat>
          <c:val>
            <c:numRef>
              <c:f>Sheet1!$C$2:$C$11</c:f>
              <c:numCache>
                <c:formatCode>General</c:formatCode>
                <c:ptCount val="10"/>
                <c:pt idx="0">
                  <c:v>29.9</c:v>
                </c:pt>
                <c:pt idx="2">
                  <c:v>48.5</c:v>
                </c:pt>
                <c:pt idx="7">
                  <c:v>76.3</c:v>
                </c:pt>
              </c:numCache>
            </c:numRef>
          </c:val>
          <c:smooth val="0"/>
          <c:extLst>
            <c:ext xmlns:c16="http://schemas.microsoft.com/office/drawing/2014/chart" uri="{C3380CC4-5D6E-409C-BE32-E72D297353CC}">
              <c16:uniqueId val="{00000002-91EA-9F47-BD6E-9AFC01A3E884}"/>
            </c:ext>
          </c:extLst>
        </c:ser>
        <c:ser>
          <c:idx val="2"/>
          <c:order val="2"/>
          <c:tx>
            <c:strRef>
              <c:f>Sheet1!$D$1</c:f>
              <c:strCache>
                <c:ptCount val="1"/>
                <c:pt idx="0">
                  <c:v>White Patients</c:v>
                </c:pt>
              </c:strCache>
            </c:strRef>
          </c:tx>
          <c:spPr>
            <a:ln w="50800" cap="rnd">
              <a:solidFill>
                <a:srgbClr val="FF0000"/>
              </a:solidFill>
              <a:round/>
            </a:ln>
            <a:effectLst/>
          </c:spPr>
          <c:marker>
            <c:symbol val="triangle"/>
            <c:size val="17"/>
            <c:spPr>
              <a:solidFill>
                <a:srgbClr val="92D050"/>
              </a:solidFill>
              <a:ln w="12700">
                <a:solidFill>
                  <a:schemeClr val="bg2">
                    <a:lumMod val="75000"/>
                  </a:schemeClr>
                </a:solidFill>
                <a:round/>
              </a:ln>
              <a:effectLst/>
            </c:spPr>
          </c:marker>
          <c:dPt>
            <c:idx val="7"/>
            <c:marker>
              <c:symbol val="triangle"/>
              <c:size val="17"/>
              <c:spPr>
                <a:solidFill>
                  <a:srgbClr val="FF0000"/>
                </a:solidFill>
                <a:ln w="12700">
                  <a:solidFill>
                    <a:schemeClr val="bg2">
                      <a:lumMod val="75000"/>
                    </a:schemeClr>
                  </a:solidFill>
                  <a:round/>
                </a:ln>
                <a:effectLst/>
              </c:spPr>
            </c:marker>
            <c:bubble3D val="0"/>
            <c:extLst>
              <c:ext xmlns:c16="http://schemas.microsoft.com/office/drawing/2014/chart" uri="{C3380CC4-5D6E-409C-BE32-E72D297353CC}">
                <c16:uniqueId val="{00000004-91EA-9F47-BD6E-9AFC01A3E884}"/>
              </c:ext>
            </c:extLst>
          </c:dPt>
          <c:dLbls>
            <c:dLbl>
              <c:idx val="2"/>
              <c:layout>
                <c:manualLayout>
                  <c:x val="-3.6318120271315077E-2"/>
                  <c:y val="-7.568057132342705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91EA-9F47-BD6E-9AFC01A3E884}"/>
                </c:ext>
              </c:extLst>
            </c:dLbl>
            <c:spPr>
              <a:noFill/>
              <a:ln>
                <a:noFill/>
              </a:ln>
              <a:effectLst/>
            </c:spPr>
            <c:txPr>
              <a:bodyPr rot="0" spcFirstLastPara="1" vertOverflow="ellipsis" vert="horz" wrap="square" lIns="38100" tIns="19050" rIns="38100" bIns="19050" anchor="t" anchorCtr="0">
                <a:spAutoFit/>
              </a:bodyPr>
              <a:lstStyle/>
              <a:p>
                <a:pPr>
                  <a:defRPr sz="20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2">
                          <a:lumMod val="35000"/>
                          <a:lumOff val="65000"/>
                        </a:schemeClr>
                      </a:solidFill>
                    </a:ln>
                    <a:effectLst/>
                  </c:spPr>
                </c15:leaderLines>
              </c:ext>
            </c:extLst>
          </c:dLbls>
          <c:cat>
            <c:strRef>
              <c:f>Sheet1!$A$2:$A$11</c:f>
              <c:strCache>
                <c:ptCount val="10"/>
                <c:pt idx="0">
                  <c:v>BASELINE</c:v>
                </c:pt>
                <c:pt idx="1">
                  <c:v>DEC 2019</c:v>
                </c:pt>
                <c:pt idx="2">
                  <c:v>JAN 2020</c:v>
                </c:pt>
                <c:pt idx="3">
                  <c:v>FEB 1-14 2020</c:v>
                </c:pt>
                <c:pt idx="4">
                  <c:v>FEB 15+ 2020</c:v>
                </c:pt>
                <c:pt idx="5">
                  <c:v>MAR 1-14 2020</c:v>
                </c:pt>
                <c:pt idx="6">
                  <c:v>MAR 15+ 2020</c:v>
                </c:pt>
                <c:pt idx="7">
                  <c:v>APR 2020</c:v>
                </c:pt>
                <c:pt idx="8">
                  <c:v>MAY 2020</c:v>
                </c:pt>
                <c:pt idx="9">
                  <c:v>JUN 2020</c:v>
                </c:pt>
              </c:strCache>
            </c:strRef>
          </c:cat>
          <c:val>
            <c:numRef>
              <c:f>Sheet1!$D$2:$D$11</c:f>
              <c:numCache>
                <c:formatCode>General</c:formatCode>
                <c:ptCount val="10"/>
                <c:pt idx="0">
                  <c:v>55</c:v>
                </c:pt>
                <c:pt idx="2">
                  <c:v>73.099999999999994</c:v>
                </c:pt>
                <c:pt idx="7">
                  <c:v>76.7</c:v>
                </c:pt>
              </c:numCache>
            </c:numRef>
          </c:val>
          <c:smooth val="0"/>
          <c:extLst>
            <c:ext xmlns:c16="http://schemas.microsoft.com/office/drawing/2014/chart" uri="{C3380CC4-5D6E-409C-BE32-E72D297353CC}">
              <c16:uniqueId val="{00000003-91EA-9F47-BD6E-9AFC01A3E884}"/>
            </c:ext>
          </c:extLst>
        </c:ser>
        <c:dLbls>
          <c:showLegendKey val="0"/>
          <c:showVal val="0"/>
          <c:showCatName val="0"/>
          <c:showSerName val="0"/>
          <c:showPercent val="0"/>
          <c:showBubbleSize val="0"/>
        </c:dLbls>
        <c:marker val="1"/>
        <c:smooth val="0"/>
        <c:axId val="2027549776"/>
        <c:axId val="2027332576"/>
      </c:lineChart>
      <c:catAx>
        <c:axId val="2027549776"/>
        <c:scaling>
          <c:orientation val="minMax"/>
        </c:scaling>
        <c:delete val="0"/>
        <c:axPos val="b"/>
        <c:title>
          <c:tx>
            <c:rich>
              <a:bodyPr rot="0" spcFirstLastPara="1" vertOverflow="ellipsis" vert="horz" wrap="square" anchor="ctr" anchorCtr="1"/>
              <a:lstStyle/>
              <a:p>
                <a:pPr>
                  <a:defRPr sz="1050" b="1" i="0" u="none" strike="noStrike" kern="1200" baseline="0">
                    <a:solidFill>
                      <a:schemeClr val="tx1"/>
                    </a:solidFill>
                    <a:latin typeface="+mn-lt"/>
                    <a:ea typeface="+mn-ea"/>
                    <a:cs typeface="+mn-cs"/>
                  </a:defRPr>
                </a:pPr>
                <a:r>
                  <a:rPr lang="en-US" sz="1050">
                    <a:solidFill>
                      <a:schemeClr val="tx1"/>
                    </a:solidFill>
                  </a:rPr>
                  <a:t>Delivery Date</a:t>
                </a:r>
              </a:p>
            </c:rich>
          </c:tx>
          <c:layout>
            <c:manualLayout>
              <c:xMode val="edge"/>
              <c:yMode val="edge"/>
              <c:x val="0.4542416488782709"/>
              <c:y val="0.9015518416860071"/>
            </c:manualLayout>
          </c:layout>
          <c:overlay val="0"/>
          <c:spPr>
            <a:noFill/>
            <a:ln>
              <a:noFill/>
            </a:ln>
            <a:effectLst/>
          </c:spPr>
          <c:txPr>
            <a:bodyPr rot="0" spcFirstLastPara="1" vertOverflow="ellipsis" vert="horz" wrap="square" anchor="ctr" anchorCtr="1"/>
            <a:lstStyle/>
            <a:p>
              <a:pPr>
                <a:defRPr sz="1050" b="1" i="0" u="none" strike="noStrike" kern="1200" baseline="0">
                  <a:solidFill>
                    <a:schemeClr val="tx1"/>
                  </a:solidFill>
                  <a:latin typeface="+mn-lt"/>
                  <a:ea typeface="+mn-ea"/>
                  <a:cs typeface="+mn-cs"/>
                </a:defRPr>
              </a:pPr>
              <a:endParaRPr lang="en-US"/>
            </a:p>
          </c:txPr>
        </c:title>
        <c:numFmt formatCode="General" sourceLinked="1"/>
        <c:majorTickMark val="none"/>
        <c:minorTickMark val="none"/>
        <c:tickLblPos val="nextTo"/>
        <c:spPr>
          <a:noFill/>
          <a:ln w="9525" cap="flat" cmpd="sng" algn="ctr">
            <a:solidFill>
              <a:schemeClr val="tx2">
                <a:lumMod val="15000"/>
                <a:lumOff val="85000"/>
              </a:schemeClr>
            </a:solidFill>
            <a:round/>
          </a:ln>
          <a:effectLst/>
        </c:spPr>
        <c:txPr>
          <a:bodyPr rot="0" spcFirstLastPara="1" vertOverflow="ellipsis" wrap="square" anchor="ctr" anchorCtr="1"/>
          <a:lstStyle/>
          <a:p>
            <a:pPr>
              <a:defRPr sz="1400" b="0" i="0" u="none" strike="noStrike" kern="1200" baseline="0">
                <a:solidFill>
                  <a:schemeClr val="tx1"/>
                </a:solidFill>
                <a:latin typeface="+mn-lt"/>
                <a:ea typeface="+mn-ea"/>
                <a:cs typeface="+mn-cs"/>
              </a:defRPr>
            </a:pPr>
            <a:endParaRPr lang="en-US"/>
          </a:p>
        </c:txPr>
        <c:crossAx val="2027332576"/>
        <c:crosses val="autoZero"/>
        <c:auto val="1"/>
        <c:lblAlgn val="ctr"/>
        <c:lblOffset val="100"/>
        <c:noMultiLvlLbl val="0"/>
      </c:catAx>
      <c:valAx>
        <c:axId val="2027332576"/>
        <c:scaling>
          <c:orientation val="minMax"/>
          <c:max val="100"/>
        </c:scaling>
        <c:delete val="0"/>
        <c:axPos val="l"/>
        <c:majorGridlines>
          <c:spPr>
            <a:ln w="9525" cap="flat" cmpd="sng" algn="ctr">
              <a:solidFill>
                <a:schemeClr val="tx2">
                  <a:lumMod val="15000"/>
                  <a:lumOff val="85000"/>
                </a:schemeClr>
              </a:solidFill>
              <a:round/>
            </a:ln>
            <a:effectLst/>
          </c:spPr>
        </c:majorGridlines>
        <c:title>
          <c:tx>
            <c:rich>
              <a:bodyPr rot="-5400000" spcFirstLastPara="1" vertOverflow="ellipsis" vert="horz" wrap="square" anchor="ctr" anchorCtr="1"/>
              <a:lstStyle/>
              <a:p>
                <a:pPr>
                  <a:defRPr sz="1400" b="1" i="0" u="none" strike="noStrike" kern="1200" baseline="0">
                    <a:solidFill>
                      <a:schemeClr val="tx1"/>
                    </a:solidFill>
                    <a:latin typeface="+mn-lt"/>
                    <a:ea typeface="+mn-ea"/>
                    <a:cs typeface="+mn-cs"/>
                  </a:defRPr>
                </a:pPr>
                <a:r>
                  <a:rPr lang="en-US" sz="1400">
                    <a:solidFill>
                      <a:schemeClr val="tx1"/>
                    </a:solidFill>
                  </a:rPr>
                  <a:t>Proportion of Patients With PPHTN</a:t>
                </a:r>
              </a:p>
              <a:p>
                <a:pPr>
                  <a:defRPr sz="1400">
                    <a:solidFill>
                      <a:schemeClr val="tx1"/>
                    </a:solidFill>
                  </a:defRPr>
                </a:pPr>
                <a:r>
                  <a:rPr lang="en-US" sz="1400">
                    <a:solidFill>
                      <a:schemeClr val="tx1"/>
                    </a:solidFill>
                  </a:rPr>
                  <a:t> Follow-Up Within 6 Weeks (%)</a:t>
                </a:r>
              </a:p>
            </c:rich>
          </c:tx>
          <c:layout>
            <c:manualLayout>
              <c:xMode val="edge"/>
              <c:yMode val="edge"/>
              <c:x val="0"/>
              <c:y val="0.150054196857866"/>
            </c:manualLayout>
          </c:layout>
          <c:overlay val="0"/>
          <c:spPr>
            <a:noFill/>
            <a:ln w="12700">
              <a:solidFill>
                <a:schemeClr val="tx1"/>
              </a:solidFill>
            </a:ln>
            <a:effectLst/>
          </c:spPr>
          <c:txPr>
            <a:bodyPr rot="-5400000" spcFirstLastPara="1" vertOverflow="ellipsis" vert="horz" wrap="square" anchor="ctr" anchorCtr="1"/>
            <a:lstStyle/>
            <a:p>
              <a:pPr>
                <a:defRPr sz="1400" b="1" i="0" u="none" strike="noStrike" kern="1200" baseline="0">
                  <a:solidFill>
                    <a:schemeClr val="tx1"/>
                  </a:solidFill>
                  <a:latin typeface="+mn-lt"/>
                  <a:ea typeface="+mn-ea"/>
                  <a:cs typeface="+mn-cs"/>
                </a:defRPr>
              </a:pPr>
              <a:endParaRPr lang="en-US"/>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600" b="1" i="0" u="none" strike="noStrike" kern="1200" baseline="0">
                <a:solidFill>
                  <a:schemeClr val="tx1"/>
                </a:solidFill>
                <a:latin typeface="+mn-lt"/>
                <a:ea typeface="+mn-ea"/>
                <a:cs typeface="+mn-cs"/>
              </a:defRPr>
            </a:pPr>
            <a:endParaRPr lang="en-US"/>
          </a:p>
        </c:txPr>
        <c:crossAx val="2027549776"/>
        <c:crosses val="autoZero"/>
        <c:crossBetween val="between"/>
        <c:majorUnit val="20"/>
      </c:valAx>
      <c:spPr>
        <a:noFill/>
        <a:ln>
          <a:noFill/>
        </a:ln>
        <a:effectLst/>
      </c:spPr>
    </c:plotArea>
    <c:legend>
      <c:legendPos val="b"/>
      <c:legendEntry>
        <c:idx val="1"/>
        <c:delete val="1"/>
      </c:legendEntry>
      <c:layout>
        <c:manualLayout>
          <c:xMode val="edge"/>
          <c:yMode val="edge"/>
          <c:x val="0.23626667274425914"/>
          <c:y val="0.93693727351457323"/>
          <c:w val="0.53868537787784609"/>
          <c:h val="6.3062726485426754E-2"/>
        </c:manualLayout>
      </c:layout>
      <c:overlay val="0"/>
      <c:spPr>
        <a:noFill/>
        <a:ln>
          <a:noFill/>
        </a:ln>
        <a:effectLst/>
      </c:spPr>
      <c:txPr>
        <a:bodyPr rot="0" spcFirstLastPara="1" vertOverflow="ellipsis" vert="horz" wrap="square" anchor="ctr" anchorCtr="1"/>
        <a:lstStyle/>
        <a:p>
          <a:pPr>
            <a:defRPr sz="2000" b="1" i="0" u="none" strike="noStrike" kern="1200" baseline="0">
              <a:solidFill>
                <a:schemeClr val="tx1"/>
              </a:solidFill>
              <a:latin typeface="+mn-lt"/>
              <a:ea typeface="+mn-ea"/>
              <a:cs typeface="+mn-cs"/>
            </a:defRPr>
          </a:pPr>
          <a:endParaRPr lang="en-US"/>
        </a:p>
      </c:txPr>
    </c:legend>
    <c:plotVisOnly val="1"/>
    <c:dispBlanksAs val="span"/>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000" b="0" i="0" u="none" strike="noStrike" kern="1200" spc="0" baseline="0">
                <a:solidFill>
                  <a:schemeClr val="tx1"/>
                </a:solidFill>
                <a:latin typeface="+mn-lt"/>
                <a:ea typeface="+mn-ea"/>
                <a:cs typeface="+mn-cs"/>
              </a:defRPr>
            </a:pPr>
            <a:r>
              <a:rPr lang="en-US" sz="2000">
                <a:solidFill>
                  <a:schemeClr val="tx1"/>
                </a:solidFill>
              </a:rPr>
              <a:t>Rates of PPHTN follow up</a:t>
            </a:r>
          </a:p>
        </c:rich>
      </c:tx>
      <c:layout>
        <c:manualLayout>
          <c:xMode val="edge"/>
          <c:yMode val="edge"/>
          <c:x val="0.3192234261716998"/>
          <c:y val="1.3227513227513227E-2"/>
        </c:manualLayout>
      </c:layout>
      <c:overlay val="0"/>
      <c:spPr>
        <a:noFill/>
        <a:ln>
          <a:noFill/>
        </a:ln>
        <a:effectLst/>
      </c:spPr>
      <c:txPr>
        <a:bodyPr rot="0" spcFirstLastPara="1" vertOverflow="ellipsis" vert="horz" wrap="square" anchor="ctr" anchorCtr="1"/>
        <a:lstStyle/>
        <a:p>
          <a:pPr>
            <a:defRPr sz="2000" b="0" i="0" u="none" strike="noStrike" kern="1200" spc="0" baseline="0">
              <a:solidFill>
                <a:schemeClr val="tx1"/>
              </a:solidFill>
              <a:latin typeface="+mn-lt"/>
              <a:ea typeface="+mn-ea"/>
              <a:cs typeface="+mn-cs"/>
            </a:defRPr>
          </a:pPr>
          <a:endParaRPr lang="en-US"/>
        </a:p>
      </c:txPr>
    </c:title>
    <c:autoTitleDeleted val="0"/>
    <c:plotArea>
      <c:layout/>
      <c:lineChart>
        <c:grouping val="standard"/>
        <c:varyColors val="0"/>
        <c:ser>
          <c:idx val="0"/>
          <c:order val="0"/>
          <c:tx>
            <c:strRef>
              <c:f>Sheet1!$B$4</c:f>
              <c:strCache>
                <c:ptCount val="1"/>
                <c:pt idx="0">
                  <c:v>Black</c:v>
                </c:pt>
              </c:strCache>
            </c:strRef>
          </c:tx>
          <c:spPr>
            <a:ln w="57150" cap="rnd">
              <a:solidFill>
                <a:srgbClr val="FF0000"/>
              </a:solidFill>
              <a:round/>
            </a:ln>
            <a:effectLst/>
          </c:spPr>
          <c:marker>
            <c:symbol val="circle"/>
            <c:size val="7"/>
            <c:spPr>
              <a:solidFill>
                <a:schemeClr val="accent1"/>
              </a:solidFill>
              <a:ln w="34925">
                <a:solidFill>
                  <a:schemeClr val="accent1"/>
                </a:solidFill>
              </a:ln>
              <a:effectLst/>
            </c:spPr>
          </c:marker>
          <c:dLbls>
            <c:dLbl>
              <c:idx val="0"/>
              <c:layout>
                <c:manualLayout>
                  <c:x val="-3.3605670348434431E-2"/>
                  <c:y val="5.059523809523798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89D3-2F4C-AEF9-C77962C42F12}"/>
                </c:ext>
              </c:extLst>
            </c:dLbl>
            <c:dLbl>
              <c:idx val="1"/>
              <c:layout>
                <c:manualLayout>
                  <c:x val="-3.9325044299597142E-2"/>
                  <c:y val="5.05952380952380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89D3-2F4C-AEF9-C77962C42F12}"/>
                </c:ext>
              </c:extLst>
            </c:dLbl>
            <c:dLbl>
              <c:idx val="2"/>
              <c:layout>
                <c:manualLayout>
                  <c:x val="-4.6174593941708177E-2"/>
                  <c:y val="6.2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89D3-2F4C-AEF9-C77962C42F12}"/>
                </c:ext>
              </c:extLst>
            </c:dLbl>
            <c:dLbl>
              <c:idx val="3"/>
              <c:layout>
                <c:manualLayout>
                  <c:x val="-5.1311756173291451E-2"/>
                  <c:y val="6.2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89D3-2F4C-AEF9-C77962C42F12}"/>
                </c:ext>
              </c:extLst>
            </c:dLbl>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tx1">
                        <a:lumMod val="75000"/>
                        <a:lumOff val="25000"/>
                      </a:schemeClr>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Sheet1!$C$2:$F$3</c:f>
              <c:strCache>
                <c:ptCount val="4"/>
                <c:pt idx="0">
                  <c:v>Baseline</c:v>
                </c:pt>
                <c:pt idx="1">
                  <c:v>STAMPP</c:v>
                </c:pt>
                <c:pt idx="2">
                  <c:v>STAMPP- telehealth</c:v>
                </c:pt>
                <c:pt idx="3">
                  <c:v>STAMPP- RPM</c:v>
                </c:pt>
              </c:strCache>
            </c:strRef>
          </c:cat>
          <c:val>
            <c:numRef>
              <c:f>Sheet1!$C$4:$F$4</c:f>
              <c:numCache>
                <c:formatCode>General</c:formatCode>
                <c:ptCount val="4"/>
                <c:pt idx="0">
                  <c:v>30</c:v>
                </c:pt>
                <c:pt idx="1">
                  <c:v>54.9</c:v>
                </c:pt>
                <c:pt idx="2">
                  <c:v>76.3</c:v>
                </c:pt>
                <c:pt idx="3">
                  <c:v>81.3</c:v>
                </c:pt>
              </c:numCache>
            </c:numRef>
          </c:val>
          <c:smooth val="0"/>
          <c:extLst>
            <c:ext xmlns:c16="http://schemas.microsoft.com/office/drawing/2014/chart" uri="{C3380CC4-5D6E-409C-BE32-E72D297353CC}">
              <c16:uniqueId val="{00000000-89D3-2F4C-AEF9-C77962C42F12}"/>
            </c:ext>
          </c:extLst>
        </c:ser>
        <c:ser>
          <c:idx val="1"/>
          <c:order val="1"/>
          <c:tx>
            <c:strRef>
              <c:f>Sheet1!$B$5</c:f>
              <c:strCache>
                <c:ptCount val="1"/>
              </c:strCache>
            </c:strRef>
          </c:tx>
          <c:spPr>
            <a:ln w="28575" cap="rnd">
              <a:solidFill>
                <a:schemeClr val="accent2"/>
              </a:solidFill>
              <a:round/>
            </a:ln>
            <a:effectLst/>
          </c:spPr>
          <c:marker>
            <c:symbol val="none"/>
          </c:marker>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Sheet1!$C$2:$F$3</c:f>
              <c:strCache>
                <c:ptCount val="4"/>
                <c:pt idx="0">
                  <c:v>Baseline</c:v>
                </c:pt>
                <c:pt idx="1">
                  <c:v>STAMPP</c:v>
                </c:pt>
                <c:pt idx="2">
                  <c:v>STAMPP- telehealth</c:v>
                </c:pt>
                <c:pt idx="3">
                  <c:v>STAMPP- RPM</c:v>
                </c:pt>
              </c:strCache>
            </c:strRef>
          </c:cat>
          <c:val>
            <c:numRef>
              <c:f>Sheet1!$C$5:$F$5</c:f>
              <c:numCache>
                <c:formatCode>General</c:formatCode>
                <c:ptCount val="4"/>
              </c:numCache>
            </c:numRef>
          </c:val>
          <c:smooth val="0"/>
          <c:extLst>
            <c:ext xmlns:c16="http://schemas.microsoft.com/office/drawing/2014/chart" uri="{C3380CC4-5D6E-409C-BE32-E72D297353CC}">
              <c16:uniqueId val="{00000001-89D3-2F4C-AEF9-C77962C42F12}"/>
            </c:ext>
          </c:extLst>
        </c:ser>
        <c:ser>
          <c:idx val="2"/>
          <c:order val="2"/>
          <c:tx>
            <c:strRef>
              <c:f>Sheet1!$B$6</c:f>
              <c:strCache>
                <c:ptCount val="1"/>
                <c:pt idx="0">
                  <c:v>Non Black</c:v>
                </c:pt>
              </c:strCache>
            </c:strRef>
          </c:tx>
          <c:spPr>
            <a:ln w="38100" cap="rnd">
              <a:solidFill>
                <a:schemeClr val="accent3"/>
              </a:solidFill>
              <a:round/>
            </a:ln>
            <a:effectLst/>
          </c:spPr>
          <c:marker>
            <c:symbol val="diamond"/>
            <c:size val="13"/>
            <c:spPr>
              <a:solidFill>
                <a:schemeClr val="accent3"/>
              </a:solidFill>
              <a:ln w="9525">
                <a:solidFill>
                  <a:schemeClr val="accent3"/>
                </a:solidFill>
              </a:ln>
              <a:effectLst/>
            </c:spPr>
          </c:marker>
          <c:dLbls>
            <c:dLbl>
              <c:idx val="0"/>
              <c:layout>
                <c:manualLayout>
                  <c:x val="-5.8161305815402478E-2"/>
                  <c:y val="-6.2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89D3-2F4C-AEF9-C77962C42F12}"/>
                </c:ext>
              </c:extLst>
            </c:dLbl>
            <c:dLbl>
              <c:idx val="1"/>
              <c:layout>
                <c:manualLayout>
                  <c:x val="-5.4736530994347027E-2"/>
                  <c:y val="-4.464285714285717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89D3-2F4C-AEF9-C77962C42F12}"/>
                </c:ext>
              </c:extLst>
            </c:dLbl>
            <c:dLbl>
              <c:idx val="2"/>
              <c:layout>
                <c:manualLayout>
                  <c:x val="-4.6174593941708177E-2"/>
                  <c:y val="-9.523809523809526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89D3-2F4C-AEF9-C77962C42F12}"/>
                </c:ext>
              </c:extLst>
            </c:dLbl>
            <c:dLbl>
              <c:idx val="3"/>
              <c:layout>
                <c:manualLayout>
                  <c:x val="-5.8161305815402478E-2"/>
                  <c:y val="-4.166666666666669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89D3-2F4C-AEF9-C77962C42F12}"/>
                </c:ext>
              </c:extLst>
            </c:dLbl>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chemeClr val="tx1">
                        <a:lumMod val="75000"/>
                        <a:lumOff val="25000"/>
                      </a:schemeClr>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Sheet1!$C$2:$F$3</c:f>
              <c:strCache>
                <c:ptCount val="4"/>
                <c:pt idx="0">
                  <c:v>Baseline</c:v>
                </c:pt>
                <c:pt idx="1">
                  <c:v>STAMPP</c:v>
                </c:pt>
                <c:pt idx="2">
                  <c:v>STAMPP- telehealth</c:v>
                </c:pt>
                <c:pt idx="3">
                  <c:v>STAMPP- RPM</c:v>
                </c:pt>
              </c:strCache>
            </c:strRef>
          </c:cat>
          <c:val>
            <c:numRef>
              <c:f>Sheet1!$C$6:$F$6</c:f>
              <c:numCache>
                <c:formatCode>General</c:formatCode>
                <c:ptCount val="4"/>
                <c:pt idx="0">
                  <c:v>53.6</c:v>
                </c:pt>
                <c:pt idx="1">
                  <c:v>76.2</c:v>
                </c:pt>
                <c:pt idx="2">
                  <c:v>76.7</c:v>
                </c:pt>
                <c:pt idx="3">
                  <c:v>88.9</c:v>
                </c:pt>
              </c:numCache>
            </c:numRef>
          </c:val>
          <c:smooth val="0"/>
          <c:extLst>
            <c:ext xmlns:c16="http://schemas.microsoft.com/office/drawing/2014/chart" uri="{C3380CC4-5D6E-409C-BE32-E72D297353CC}">
              <c16:uniqueId val="{00000002-89D3-2F4C-AEF9-C77962C42F12}"/>
            </c:ext>
          </c:extLst>
        </c:ser>
        <c:dLbls>
          <c:dLblPos val="ctr"/>
          <c:showLegendKey val="0"/>
          <c:showVal val="1"/>
          <c:showCatName val="0"/>
          <c:showSerName val="0"/>
          <c:showPercent val="0"/>
          <c:showBubbleSize val="0"/>
        </c:dLbls>
        <c:marker val="1"/>
        <c:smooth val="0"/>
        <c:axId val="1878398623"/>
        <c:axId val="2030511695"/>
      </c:lineChart>
      <c:catAx>
        <c:axId val="187839862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2030511695"/>
        <c:crosses val="autoZero"/>
        <c:auto val="1"/>
        <c:lblAlgn val="ctr"/>
        <c:lblOffset val="100"/>
        <c:noMultiLvlLbl val="0"/>
      </c:catAx>
      <c:valAx>
        <c:axId val="2030511695"/>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en-US"/>
          </a:p>
        </c:txPr>
        <c:crossAx val="1878398623"/>
        <c:crosses val="autoZero"/>
        <c:crossBetween val="between"/>
        <c:majorUnit val="20"/>
        <c:minorUnit val="10"/>
      </c:valAx>
      <c:spPr>
        <a:noFill/>
        <a:ln>
          <a:noFill/>
        </a:ln>
        <a:effectLst/>
      </c:spPr>
    </c:plotArea>
    <c:legend>
      <c:legendPos val="b"/>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sz="2400" b="1" dirty="0"/>
              <a:t>Resources Utilized to Assist with Linking Patients to </a:t>
            </a:r>
            <a:r>
              <a:rPr lang="en-US" sz="2400" b="1" dirty="0" err="1"/>
              <a:t>SDoH</a:t>
            </a:r>
            <a:r>
              <a:rPr lang="en-US" sz="2400" b="1" dirty="0"/>
              <a:t> Resources</a:t>
            </a:r>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bar"/>
        <c:grouping val="clustered"/>
        <c:varyColors val="0"/>
        <c:ser>
          <c:idx val="0"/>
          <c:order val="0"/>
          <c:tx>
            <c:strRef>
              <c:f>Sheet1!$B$1</c:f>
              <c:strCache>
                <c:ptCount val="1"/>
                <c:pt idx="0">
                  <c:v>% of Hospitals</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Other</c:v>
                </c:pt>
                <c:pt idx="1">
                  <c:v>Process to link patients to community health workers</c:v>
                </c:pt>
                <c:pt idx="2">
                  <c:v>Posted list of local community resources/services</c:v>
                </c:pt>
                <c:pt idx="3">
                  <c:v>Searchable database of referral resources</c:v>
                </c:pt>
                <c:pt idx="4">
                  <c:v>Patient handout with links for resources and services</c:v>
                </c:pt>
                <c:pt idx="5">
                  <c:v>Social Worker with access to local resources and services</c:v>
                </c:pt>
              </c:strCache>
            </c:strRef>
          </c:cat>
          <c:val>
            <c:numRef>
              <c:f>Sheet1!$B$2:$B$7</c:f>
              <c:numCache>
                <c:formatCode>0%</c:formatCode>
                <c:ptCount val="6"/>
                <c:pt idx="0">
                  <c:v>0.05</c:v>
                </c:pt>
                <c:pt idx="1">
                  <c:v>0.36</c:v>
                </c:pt>
                <c:pt idx="2">
                  <c:v>0.44</c:v>
                </c:pt>
                <c:pt idx="3">
                  <c:v>0.74</c:v>
                </c:pt>
                <c:pt idx="4">
                  <c:v>0.77</c:v>
                </c:pt>
                <c:pt idx="5">
                  <c:v>0.97</c:v>
                </c:pt>
              </c:numCache>
            </c:numRef>
          </c:val>
          <c:extLst>
            <c:ext xmlns:c16="http://schemas.microsoft.com/office/drawing/2014/chart" uri="{C3380CC4-5D6E-409C-BE32-E72D297353CC}">
              <c16:uniqueId val="{00000000-5739-48C5-B7D3-026EEEB17A58}"/>
            </c:ext>
          </c:extLst>
        </c:ser>
        <c:dLbls>
          <c:showLegendKey val="0"/>
          <c:showVal val="0"/>
          <c:showCatName val="0"/>
          <c:showSerName val="0"/>
          <c:showPercent val="0"/>
          <c:showBubbleSize val="0"/>
        </c:dLbls>
        <c:gapWidth val="182"/>
        <c:axId val="703410000"/>
        <c:axId val="703424560"/>
      </c:barChart>
      <c:catAx>
        <c:axId val="703410000"/>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t" anchorCtr="1"/>
          <a:lstStyle/>
          <a:p>
            <a:pPr>
              <a:defRPr sz="1600" b="0" i="0" u="none" strike="noStrike" kern="1200" baseline="0">
                <a:solidFill>
                  <a:schemeClr val="tx1">
                    <a:lumMod val="65000"/>
                    <a:lumOff val="35000"/>
                  </a:schemeClr>
                </a:solidFill>
                <a:latin typeface="+mn-lt"/>
                <a:ea typeface="+mn-ea"/>
                <a:cs typeface="+mn-cs"/>
              </a:defRPr>
            </a:pPr>
            <a:endParaRPr lang="en-US"/>
          </a:p>
        </c:txPr>
        <c:crossAx val="703424560"/>
        <c:crosses val="autoZero"/>
        <c:auto val="1"/>
        <c:lblAlgn val="l"/>
        <c:lblOffset val="100"/>
        <c:noMultiLvlLbl val="0"/>
      </c:catAx>
      <c:valAx>
        <c:axId val="703424560"/>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crossAx val="70341000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sz="2400" b="1" dirty="0"/>
              <a:t>Hospital Educational Activities</a:t>
            </a:r>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bar"/>
        <c:grouping val="clustered"/>
        <c:varyColors val="0"/>
        <c:ser>
          <c:idx val="0"/>
          <c:order val="0"/>
          <c:tx>
            <c:strRef>
              <c:f>Sheet1!$B$1</c:f>
              <c:strCache>
                <c:ptCount val="1"/>
                <c:pt idx="0">
                  <c:v>% of Hospitals</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Other</c:v>
                </c:pt>
                <c:pt idx="1">
                  <c:v>Professional Equity Trainer presentation</c:v>
                </c:pt>
                <c:pt idx="2">
                  <c:v>Patient stories</c:v>
                </c:pt>
                <c:pt idx="3">
                  <c:v>Feedback regarding opportunities for improvement </c:v>
                </c:pt>
                <c:pt idx="4">
                  <c:v>Small group discussions</c:v>
                </c:pt>
                <c:pt idx="5">
                  <c:v>Clinical Leadership presentation</c:v>
                </c:pt>
                <c:pt idx="6">
                  <c:v>E-module training</c:v>
                </c:pt>
              </c:strCache>
            </c:strRef>
          </c:cat>
          <c:val>
            <c:numRef>
              <c:f>Sheet1!$B$2:$B$8</c:f>
              <c:numCache>
                <c:formatCode>0%</c:formatCode>
                <c:ptCount val="7"/>
                <c:pt idx="0">
                  <c:v>7.0000000000000007E-2</c:v>
                </c:pt>
                <c:pt idx="1">
                  <c:v>0.22</c:v>
                </c:pt>
                <c:pt idx="2">
                  <c:v>0.28999999999999998</c:v>
                </c:pt>
                <c:pt idx="3">
                  <c:v>0.31</c:v>
                </c:pt>
                <c:pt idx="4">
                  <c:v>0.46</c:v>
                </c:pt>
                <c:pt idx="5">
                  <c:v>0.54</c:v>
                </c:pt>
                <c:pt idx="6">
                  <c:v>0.9</c:v>
                </c:pt>
              </c:numCache>
            </c:numRef>
          </c:val>
          <c:extLst>
            <c:ext xmlns:c16="http://schemas.microsoft.com/office/drawing/2014/chart" uri="{C3380CC4-5D6E-409C-BE32-E72D297353CC}">
              <c16:uniqueId val="{00000000-5739-48C5-B7D3-026EEEB17A58}"/>
            </c:ext>
          </c:extLst>
        </c:ser>
        <c:dLbls>
          <c:showLegendKey val="0"/>
          <c:showVal val="0"/>
          <c:showCatName val="0"/>
          <c:showSerName val="0"/>
          <c:showPercent val="0"/>
          <c:showBubbleSize val="0"/>
        </c:dLbls>
        <c:gapWidth val="182"/>
        <c:axId val="703410000"/>
        <c:axId val="703424560"/>
      </c:barChart>
      <c:catAx>
        <c:axId val="703410000"/>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t" anchorCtr="1"/>
          <a:lstStyle/>
          <a:p>
            <a:pPr>
              <a:defRPr sz="1600" b="0" i="0" u="none" strike="noStrike" kern="1200" baseline="0">
                <a:solidFill>
                  <a:schemeClr val="tx1">
                    <a:lumMod val="65000"/>
                    <a:lumOff val="35000"/>
                  </a:schemeClr>
                </a:solidFill>
                <a:latin typeface="+mn-lt"/>
                <a:ea typeface="+mn-ea"/>
                <a:cs typeface="+mn-cs"/>
              </a:defRPr>
            </a:pPr>
            <a:endParaRPr lang="en-US"/>
          </a:p>
        </c:txPr>
        <c:crossAx val="703424560"/>
        <c:crosses val="autoZero"/>
        <c:auto val="1"/>
        <c:lblAlgn val="l"/>
        <c:lblOffset val="100"/>
        <c:noMultiLvlLbl val="0"/>
      </c:catAx>
      <c:valAx>
        <c:axId val="703424560"/>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crossAx val="70341000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chemeClr val="tx1">
                    <a:lumMod val="65000"/>
                    <a:lumOff val="35000"/>
                  </a:schemeClr>
                </a:solidFill>
                <a:latin typeface="+mn-lt"/>
                <a:ea typeface="+mn-ea"/>
                <a:cs typeface="+mn-cs"/>
              </a:defRPr>
            </a:pPr>
            <a:r>
              <a:rPr lang="en-US"/>
              <a:t>Monthly PREM Survey Submissions</a:t>
            </a:r>
          </a:p>
        </c:rich>
      </c:tx>
      <c:overlay val="0"/>
      <c:spPr>
        <a:noFill/>
        <a:ln>
          <a:noFill/>
        </a:ln>
        <a:effectLst/>
      </c:spPr>
      <c:txPr>
        <a:bodyPr rot="0" spcFirstLastPara="1" vertOverflow="ellipsis" vert="horz" wrap="square" anchor="ctr" anchorCtr="1"/>
        <a:lstStyle/>
        <a:p>
          <a:pPr>
            <a:defRPr sz="1400" b="1"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'[BE Hospital Structure Measures Data.xlsx]PREM'!$A$2</c:f>
              <c:strCache>
                <c:ptCount val="1"/>
                <c:pt idx="0">
                  <c:v>PREM Survey Count</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'[BE Hospital Structure Measures Data.xlsx]PREM'!$B$1:$U$1</c:f>
              <c:numCache>
                <c:formatCode>mmm\-yy</c:formatCode>
                <c:ptCount val="20"/>
                <c:pt idx="0">
                  <c:v>44593</c:v>
                </c:pt>
                <c:pt idx="1">
                  <c:v>44621</c:v>
                </c:pt>
                <c:pt idx="2">
                  <c:v>44652</c:v>
                </c:pt>
                <c:pt idx="3">
                  <c:v>44682</c:v>
                </c:pt>
                <c:pt idx="4">
                  <c:v>44713</c:v>
                </c:pt>
                <c:pt idx="5">
                  <c:v>44743</c:v>
                </c:pt>
                <c:pt idx="6">
                  <c:v>44774</c:v>
                </c:pt>
                <c:pt idx="7">
                  <c:v>44805</c:v>
                </c:pt>
                <c:pt idx="8">
                  <c:v>44835</c:v>
                </c:pt>
                <c:pt idx="9">
                  <c:v>44866</c:v>
                </c:pt>
                <c:pt idx="10">
                  <c:v>44896</c:v>
                </c:pt>
                <c:pt idx="11">
                  <c:v>44927</c:v>
                </c:pt>
                <c:pt idx="12">
                  <c:v>44958</c:v>
                </c:pt>
                <c:pt idx="13">
                  <c:v>44986</c:v>
                </c:pt>
                <c:pt idx="14">
                  <c:v>45017</c:v>
                </c:pt>
                <c:pt idx="15">
                  <c:v>45047</c:v>
                </c:pt>
                <c:pt idx="16">
                  <c:v>45078</c:v>
                </c:pt>
                <c:pt idx="17">
                  <c:v>45108</c:v>
                </c:pt>
                <c:pt idx="18">
                  <c:v>45139</c:v>
                </c:pt>
                <c:pt idx="19">
                  <c:v>45170</c:v>
                </c:pt>
              </c:numCache>
            </c:numRef>
          </c:cat>
          <c:val>
            <c:numRef>
              <c:f>'[BE Hospital Structure Measures Data.xlsx]PREM'!$B$2:$U$2</c:f>
              <c:numCache>
                <c:formatCode>General</c:formatCode>
                <c:ptCount val="20"/>
                <c:pt idx="0">
                  <c:v>3</c:v>
                </c:pt>
                <c:pt idx="1">
                  <c:v>14</c:v>
                </c:pt>
                <c:pt idx="2">
                  <c:v>53</c:v>
                </c:pt>
                <c:pt idx="3">
                  <c:v>47</c:v>
                </c:pt>
                <c:pt idx="4">
                  <c:v>54</c:v>
                </c:pt>
                <c:pt idx="5">
                  <c:v>85</c:v>
                </c:pt>
                <c:pt idx="6">
                  <c:v>109</c:v>
                </c:pt>
                <c:pt idx="7">
                  <c:v>127</c:v>
                </c:pt>
                <c:pt idx="8">
                  <c:v>175</c:v>
                </c:pt>
                <c:pt idx="9">
                  <c:v>217</c:v>
                </c:pt>
                <c:pt idx="10">
                  <c:v>290</c:v>
                </c:pt>
                <c:pt idx="11">
                  <c:v>284</c:v>
                </c:pt>
                <c:pt idx="12">
                  <c:v>315</c:v>
                </c:pt>
                <c:pt idx="13">
                  <c:v>358</c:v>
                </c:pt>
                <c:pt idx="14">
                  <c:v>463</c:v>
                </c:pt>
                <c:pt idx="15">
                  <c:v>572</c:v>
                </c:pt>
                <c:pt idx="16">
                  <c:v>744</c:v>
                </c:pt>
                <c:pt idx="17">
                  <c:v>677</c:v>
                </c:pt>
                <c:pt idx="18">
                  <c:v>612</c:v>
                </c:pt>
                <c:pt idx="19">
                  <c:v>630</c:v>
                </c:pt>
              </c:numCache>
            </c:numRef>
          </c:val>
          <c:extLst>
            <c:ext xmlns:c16="http://schemas.microsoft.com/office/drawing/2014/chart" uri="{C3380CC4-5D6E-409C-BE32-E72D297353CC}">
              <c16:uniqueId val="{00000000-4DCA-4D27-9602-BE0AE3DC90FC}"/>
            </c:ext>
          </c:extLst>
        </c:ser>
        <c:dLbls>
          <c:showLegendKey val="0"/>
          <c:showVal val="0"/>
          <c:showCatName val="0"/>
          <c:showSerName val="0"/>
          <c:showPercent val="0"/>
          <c:showBubbleSize val="0"/>
        </c:dLbls>
        <c:gapWidth val="219"/>
        <c:overlap val="-27"/>
        <c:axId val="2035979848"/>
        <c:axId val="1956325207"/>
      </c:barChart>
      <c:dateAx>
        <c:axId val="2035979848"/>
        <c:scaling>
          <c:orientation val="minMax"/>
        </c:scaling>
        <c:delete val="0"/>
        <c:axPos val="b"/>
        <c:numFmt formatCode="mmm\-yy"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956325207"/>
        <c:crosses val="autoZero"/>
        <c:auto val="1"/>
        <c:lblOffset val="100"/>
        <c:baseTimeUnit val="months"/>
      </c:dateAx>
      <c:valAx>
        <c:axId val="1956325207"/>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203597984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 of Hospitals </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Individual Fallout review of NTSV C-Sections</c:v>
                </c:pt>
                <c:pt idx="1">
                  <c:v>Cesarean Decision Checklist</c:v>
                </c:pt>
                <c:pt idx="2">
                  <c:v>Cesarean Decision huddles/debriefs</c:v>
                </c:pt>
                <c:pt idx="3">
                  <c:v>Recognition for successful NTSV C-Sections </c:v>
                </c:pt>
                <c:pt idx="4">
                  <c:v>Identification of NTSV Patients</c:v>
                </c:pt>
                <c:pt idx="5">
                  <c:v>Labor Management Strategies</c:v>
                </c:pt>
                <c:pt idx="6">
                  <c:v>Sharing Unblinded Provider-Level NTSV C-Section Rates</c:v>
                </c:pt>
              </c:strCache>
            </c:strRef>
          </c:cat>
          <c:val>
            <c:numRef>
              <c:f>Sheet1!$B$2:$B$8</c:f>
              <c:numCache>
                <c:formatCode>0%</c:formatCode>
                <c:ptCount val="7"/>
                <c:pt idx="0">
                  <c:v>0.52380952380952384</c:v>
                </c:pt>
                <c:pt idx="1">
                  <c:v>0.7142857142857143</c:v>
                </c:pt>
                <c:pt idx="2">
                  <c:v>0.73809523809523814</c:v>
                </c:pt>
                <c:pt idx="3">
                  <c:v>0.83333333333333337</c:v>
                </c:pt>
                <c:pt idx="4">
                  <c:v>0.88095238095238093</c:v>
                </c:pt>
                <c:pt idx="5">
                  <c:v>0.88095238095238093</c:v>
                </c:pt>
                <c:pt idx="6">
                  <c:v>0.9285714285714286</c:v>
                </c:pt>
              </c:numCache>
            </c:numRef>
          </c:val>
          <c:extLst>
            <c:ext xmlns:c16="http://schemas.microsoft.com/office/drawing/2014/chart" uri="{C3380CC4-5D6E-409C-BE32-E72D297353CC}">
              <c16:uniqueId val="{00000000-4CA8-4797-B762-75518B94AC68}"/>
            </c:ext>
          </c:extLst>
        </c:ser>
        <c:dLbls>
          <c:showLegendKey val="0"/>
          <c:showVal val="0"/>
          <c:showCatName val="0"/>
          <c:showSerName val="0"/>
          <c:showPercent val="0"/>
          <c:showBubbleSize val="0"/>
        </c:dLbls>
        <c:gapWidth val="182"/>
        <c:axId val="1296518048"/>
        <c:axId val="1296499744"/>
      </c:barChart>
      <c:catAx>
        <c:axId val="129651804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0" i="0" u="none" strike="noStrike" kern="1200" baseline="0">
                <a:solidFill>
                  <a:schemeClr val="tx1">
                    <a:lumMod val="65000"/>
                    <a:lumOff val="35000"/>
                  </a:schemeClr>
                </a:solidFill>
                <a:latin typeface="+mn-lt"/>
                <a:ea typeface="+mn-ea"/>
                <a:cs typeface="+mn-cs"/>
              </a:defRPr>
            </a:pPr>
            <a:endParaRPr lang="en-US"/>
          </a:p>
        </c:txPr>
        <c:crossAx val="1296499744"/>
        <c:crosses val="autoZero"/>
        <c:auto val="1"/>
        <c:lblAlgn val="ctr"/>
        <c:lblOffset val="100"/>
        <c:noMultiLvlLbl val="0"/>
      </c:catAx>
      <c:valAx>
        <c:axId val="1296499744"/>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800" b="0" i="0" u="none" strike="noStrike" kern="1200" baseline="0">
                <a:solidFill>
                  <a:schemeClr val="tx1">
                    <a:lumMod val="65000"/>
                    <a:lumOff val="35000"/>
                  </a:schemeClr>
                </a:solidFill>
                <a:latin typeface="+mn-lt"/>
                <a:ea typeface="+mn-ea"/>
                <a:cs typeface="+mn-cs"/>
              </a:defRPr>
            </a:pPr>
            <a:endParaRPr lang="en-US"/>
          </a:p>
        </c:txPr>
        <c:crossAx val="129651804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8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8">
  <cs:axisTitle>
    <cs:lnRef idx="0"/>
    <cs:fillRef idx="0"/>
    <cs:effectRef idx="0"/>
    <cs:fontRef idx="minor">
      <a:schemeClr val="dk1">
        <a:lumMod val="75000"/>
        <a:lumOff val="25000"/>
      </a:schemeClr>
    </cs:fontRef>
    <cs:defRPr sz="900" b="1" kern="1200"/>
  </cs:axisTitle>
  <cs:categoryAxis>
    <cs:lnRef idx="0"/>
    <cs:fillRef idx="0"/>
    <cs:effectRef idx="0"/>
    <cs:fontRef idx="minor">
      <a:schemeClr val="dk1">
        <a:lumMod val="75000"/>
        <a:lumOff val="25000"/>
      </a:schemeClr>
    </cs:fontRef>
    <cs:spPr>
      <a:ln w="19050" cap="flat" cmpd="sng" algn="ctr">
        <a:solidFill>
          <a:schemeClr val="dk1">
            <a:lumMod val="75000"/>
            <a:lumOff val="25000"/>
          </a:schemeClr>
        </a:solidFill>
        <a:round/>
      </a:ln>
    </cs:spPr>
    <cs:defRPr sz="900" kern="1200" cap="all" baseline="0"/>
  </cs:categoryAxis>
  <cs:chartArea>
    <cs:lnRef idx="0"/>
    <cs:fillRef idx="0"/>
    <cs:effectRef idx="0"/>
    <cs:fontRef idx="minor">
      <a:schemeClr val="dk1"/>
    </cs:fontRef>
    <cs:spPr>
      <a:gradFill flip="none" rotWithShape="1">
        <a:gsLst>
          <a:gs pos="0">
            <a:schemeClr val="lt1"/>
          </a:gs>
          <a:gs pos="39000">
            <a:schemeClr val="lt1"/>
          </a:gs>
          <a:gs pos="100000">
            <a:schemeClr val="lt1">
              <a:lumMod val="75000"/>
            </a:schemeClr>
          </a:gs>
        </a:gsLst>
        <a:path path="circle">
          <a:fillToRect l="50000" t="-80000" r="50000" b="180000"/>
        </a:path>
        <a:tileRect/>
      </a:gradFill>
      <a:ln w="9525" cap="flat" cmpd="sng" algn="ctr">
        <a:solidFill>
          <a:schemeClr val="dk1">
            <a:lumMod val="25000"/>
            <a:lumOff val="75000"/>
          </a:schemeClr>
        </a:solidFill>
        <a:round/>
      </a:ln>
    </cs:spPr>
    <cs:defRPr sz="900" kern="1200"/>
  </cs:chartArea>
  <cs:dataLabel>
    <cs:lnRef idx="0"/>
    <cs:fillRef idx="0">
      <cs:styleClr val="auto"/>
    </cs:fillRef>
    <cs:effectRef idx="0"/>
    <cs:fontRef idx="minor">
      <a:schemeClr val="lt1"/>
    </cs:fontRef>
    <cs:defRPr sz="900" b="1" i="0" u="none" strike="noStrike" kern="1200" baseline="0"/>
  </cs:dataLabel>
  <cs:dataLabelCallout>
    <cs:lnRef idx="0"/>
    <cs:fillRef idx="0"/>
    <cs:effectRef idx="0"/>
    <cs:fontRef idx="minor">
      <a:schemeClr val="lt1"/>
    </cs:fontRef>
    <cs:spPr>
      <a:solidFill>
        <a:schemeClr val="dk1">
          <a:lumMod val="65000"/>
          <a:lumOff val="35000"/>
          <a:alpha val="75000"/>
        </a:schemeClr>
      </a:solidFill>
    </cs:spPr>
    <cs:defRPr sz="900" b="1"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alpha val="85000"/>
        </a:schemeClr>
      </a:solidFill>
      <a:ln w="9525" cap="flat" cmpd="sng" algn="ctr">
        <a:solidFill>
          <a:schemeClr val="lt1">
            <a:alpha val="50000"/>
          </a:schemeClr>
        </a:solidFill>
        <a:round/>
      </a:ln>
    </cs:spPr>
  </cs:dataPoint>
  <cs:dataPoint3D>
    <cs:lnRef idx="0"/>
    <cs:fillRef idx="0">
      <cs:styleClr val="auto"/>
    </cs:fillRef>
    <cs:effectRef idx="0"/>
    <cs:fontRef idx="minor">
      <a:schemeClr val="dk1"/>
    </cs:fontRef>
    <cs:spPr>
      <a:solidFill>
        <a:schemeClr val="phClr">
          <a:alpha val="85000"/>
        </a:schemeClr>
      </a:solidFill>
      <a:ln w="9525" cap="flat" cmpd="sng" algn="ctr">
        <a:solidFill>
          <a:schemeClr val="lt1">
            <a:alpha val="50000"/>
          </a:schemeClr>
        </a:solidFill>
        <a:round/>
      </a:ln>
    </cs:spPr>
  </cs:dataPoint3D>
  <cs:dataPointLine>
    <cs:lnRef idx="0">
      <cs:styleClr val="auto"/>
    </cs:lnRef>
    <cs:fillRef idx="0"/>
    <cs:effectRef idx="0"/>
    <cs:fontRef idx="minor">
      <a:schemeClr val="dk1"/>
    </cs:fontRef>
    <cs:spPr>
      <a:ln w="31750" cap="rnd">
        <a:solidFill>
          <a:schemeClr val="phClr"/>
        </a:solidFill>
        <a:round/>
      </a:ln>
    </cs:spPr>
  </cs:dataPointLine>
  <cs:dataPointMarker>
    <cs:lnRef idx="0"/>
    <cs:fillRef idx="0">
      <cs:styleClr val="auto"/>
    </cs:fillRef>
    <cs:effectRef idx="0"/>
    <cs:fontRef idx="minor">
      <a:schemeClr val="dk1"/>
    </cs:fontRef>
    <cs:spPr>
      <a:solidFill>
        <a:schemeClr val="phClr"/>
      </a:solidFill>
    </cs:spPr>
  </cs:dataPointMarker>
  <cs:dataPointMarkerLayout symbol="circle" size="17"/>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75000"/>
        <a:lumOff val="25000"/>
      </a:schemeClr>
    </cs:fontRef>
    <cs:spPr>
      <a:ln w="9525">
        <a:solidFill>
          <a:schemeClr val="dk1">
            <a:lumMod val="35000"/>
            <a:lumOff val="65000"/>
          </a:schemeClr>
        </a:solidFill>
      </a:ln>
    </cs:spPr>
    <cs:defRPr sz="900" kern="1200"/>
  </cs:dataTable>
  <cs:downBar>
    <cs:lnRef idx="0"/>
    <cs:fillRef idx="0"/>
    <cs:effectRef idx="0"/>
    <cs:fontRef idx="minor">
      <a:schemeClr val="dk1"/>
    </cs:fontRef>
    <cs:spPr>
      <a:solidFill>
        <a:schemeClr val="dk1">
          <a:lumMod val="50000"/>
          <a:lumOff val="50000"/>
        </a:schemeClr>
      </a:solidFill>
      <a:ln w="9525">
        <a:solidFill>
          <a:schemeClr val="dk1">
            <a:lumMod val="65000"/>
            <a:lumOff val="35000"/>
          </a:schemeClr>
        </a:solidFill>
      </a:ln>
    </cs:spPr>
  </cs:downBar>
  <cs:dropLine>
    <cs:lnRef idx="0"/>
    <cs:fillRef idx="0"/>
    <cs:effectRef idx="0"/>
    <cs:fontRef idx="minor">
      <a:schemeClr val="dk1"/>
    </cs:fontRef>
    <cs:spPr>
      <a:ln w="9525">
        <a:solidFill>
          <a:schemeClr val="dk1">
            <a:lumMod val="35000"/>
            <a:lumOff val="65000"/>
          </a:schemeClr>
        </a:solidFill>
        <a:prstDash val="dash"/>
      </a:ln>
    </cs:spPr>
  </cs:dropLine>
  <cs:errorBar>
    <cs:lnRef idx="0"/>
    <cs:fillRef idx="0"/>
    <cs:effectRef idx="0"/>
    <cs:fontRef idx="minor">
      <a:schemeClr val="dk1"/>
    </cs:fontRef>
    <cs:spPr>
      <a:ln w="9525">
        <a:solidFill>
          <a:schemeClr val="dk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gradFill>
          <a:gsLst>
            <a:gs pos="100000">
              <a:schemeClr val="dk1">
                <a:lumMod val="95000"/>
                <a:lumOff val="5000"/>
                <a:alpha val="42000"/>
              </a:schemeClr>
            </a:gs>
            <a:gs pos="0">
              <a:schemeClr val="lt1">
                <a:lumMod val="75000"/>
                <a:alpha val="36000"/>
              </a:schemeClr>
            </a:gs>
          </a:gsLst>
          <a:lin ang="5400000" scaled="0"/>
        </a:gradFill>
        <a:round/>
      </a:ln>
    </cs:spPr>
  </cs:gridlineMajor>
  <cs:gridlineMinor>
    <cs:lnRef idx="0"/>
    <cs:fillRef idx="0"/>
    <cs:effectRef idx="0"/>
    <cs:fontRef idx="minor">
      <a:schemeClr val="dk1"/>
    </cs:fontRef>
    <cs:spPr>
      <a:ln>
        <a:gradFill>
          <a:gsLst>
            <a:gs pos="100000">
              <a:schemeClr val="dk1">
                <a:lumMod val="95000"/>
                <a:lumOff val="5000"/>
                <a:alpha val="42000"/>
              </a:schemeClr>
            </a:gs>
            <a:gs pos="0">
              <a:schemeClr val="lt1">
                <a:lumMod val="75000"/>
                <a:alpha val="36000"/>
              </a:schemeClr>
            </a:gs>
          </a:gsLst>
          <a:lin ang="5400000" scaled="0"/>
        </a:gradFill>
      </a:ln>
    </cs:spPr>
  </cs:gridlineMinor>
  <cs:hiLoLine>
    <cs:lnRef idx="0"/>
    <cs:fillRef idx="0"/>
    <cs:effectRef idx="0"/>
    <cs:fontRef idx="minor">
      <a:schemeClr val="dk1"/>
    </cs:fontRef>
    <cs:spPr>
      <a:ln w="9525">
        <a:solidFill>
          <a:schemeClr val="dk1">
            <a:lumMod val="35000"/>
            <a:lumOff val="65000"/>
          </a:schemeClr>
        </a:solidFill>
        <a:prstDash val="dash"/>
      </a:ln>
    </cs:spPr>
  </cs:hiLoLine>
  <cs:leaderLine>
    <cs:lnRef idx="0"/>
    <cs:fillRef idx="0"/>
    <cs:effectRef idx="0"/>
    <cs:fontRef idx="minor">
      <a:schemeClr val="dk1"/>
    </cs:fontRef>
    <cs:spPr>
      <a:ln w="9525">
        <a:solidFill>
          <a:schemeClr val="dk1">
            <a:lumMod val="50000"/>
            <a:lumOff val="50000"/>
          </a:schemeClr>
        </a:solidFill>
      </a:ln>
    </cs:spPr>
  </cs:leaderLine>
  <cs:legend>
    <cs:lnRef idx="0"/>
    <cs:fillRef idx="0"/>
    <cs:effectRef idx="0"/>
    <cs:fontRef idx="minor">
      <a:schemeClr val="dk1">
        <a:lumMod val="75000"/>
        <a:lumOff val="25000"/>
      </a:schemeClr>
    </cs:fontRef>
    <cs:spPr>
      <a:solidFill>
        <a:schemeClr val="lt1">
          <a:lumMod val="95000"/>
          <a:alpha val="39000"/>
        </a:schemeClr>
      </a:solidFill>
    </cs:spPr>
    <cs:defRPr sz="900" kern="1200"/>
  </cs:legend>
  <cs:plotArea>
    <cs:lnRef idx="0"/>
    <cs:fillRef idx="0"/>
    <cs:effectRef idx="0"/>
    <cs:fontRef idx="minor">
      <a:schemeClr val="dk1"/>
    </cs:fontRef>
  </cs:plotArea>
  <cs:plotArea3D>
    <cs:lnRef idx="0"/>
    <cs:fillRef idx="0"/>
    <cs:effectRef idx="0"/>
    <cs:fontRef idx="minor">
      <a:schemeClr val="dk1"/>
    </cs:fontRef>
  </cs:plotArea3D>
  <cs:seriesAxis>
    <cs:lnRef idx="0"/>
    <cs:fillRef idx="0"/>
    <cs:effectRef idx="0"/>
    <cs:fontRef idx="minor">
      <a:schemeClr val="dk1">
        <a:lumMod val="75000"/>
        <a:lumOff val="25000"/>
      </a:schemeClr>
    </cs:fontRef>
    <cs:spPr>
      <a:ln w="31750" cap="flat" cmpd="sng" algn="ctr">
        <a:solidFill>
          <a:schemeClr val="dk1">
            <a:lumMod val="75000"/>
            <a:lumOff val="25000"/>
          </a:schemeClr>
        </a:solidFill>
        <a:round/>
      </a:ln>
    </cs:spPr>
    <cs:defRPr sz="900" kern="1200"/>
  </cs:seriesAxis>
  <cs:seriesLine>
    <cs:lnRef idx="0"/>
    <cs:fillRef idx="0"/>
    <cs:effectRef idx="0"/>
    <cs:fontRef idx="minor">
      <a:schemeClr val="dk1"/>
    </cs:fontRef>
    <cs:spPr>
      <a:ln w="9525">
        <a:solidFill>
          <a:schemeClr val="dk1">
            <a:lumMod val="50000"/>
            <a:lumOff val="50000"/>
          </a:schemeClr>
        </a:solidFill>
        <a:round/>
      </a:ln>
    </cs:spPr>
  </cs:seriesLine>
  <cs:title>
    <cs:lnRef idx="0"/>
    <cs:fillRef idx="0"/>
    <cs:effectRef idx="0"/>
    <cs:fontRef idx="minor">
      <a:schemeClr val="dk1">
        <a:lumMod val="75000"/>
        <a:lumOff val="25000"/>
      </a:schemeClr>
    </cs:fontRef>
    <cs:defRPr sz="1800" b="1" kern="120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75000"/>
        <a:lumOff val="25000"/>
      </a:schemeClr>
    </cs:fontRef>
    <cs:defRPr sz="900" kern="1200"/>
  </cs:trendlineLabel>
  <cs:upBar>
    <cs:lnRef idx="0"/>
    <cs:fillRef idx="0"/>
    <cs:effectRef idx="0"/>
    <cs:fontRef idx="minor">
      <a:schemeClr val="dk1"/>
    </cs:fontRef>
    <cs:spPr>
      <a:solidFill>
        <a:schemeClr val="lt1"/>
      </a:solidFill>
      <a:ln w="9525">
        <a:solidFill>
          <a:schemeClr val="dk1">
            <a:lumMod val="65000"/>
            <a:lumOff val="35000"/>
          </a:schemeClr>
        </a:solidFill>
      </a:ln>
    </cs:spPr>
  </cs:upBar>
  <cs:valueAxis>
    <cs:lnRef idx="0"/>
    <cs:fillRef idx="0"/>
    <cs:effectRef idx="0"/>
    <cs:fontRef idx="minor">
      <a:schemeClr val="dk1">
        <a:lumMod val="75000"/>
        <a:lumOff val="25000"/>
      </a:schemeClr>
    </cs:fontRef>
    <cs:spPr>
      <a:ln>
        <a:noFill/>
      </a:ln>
    </cs:spPr>
    <cs:defRPr sz="900" kern="1200"/>
  </cs:valueAxis>
  <cs:wall>
    <cs:lnRef idx="0"/>
    <cs:fillRef idx="0"/>
    <cs:effectRef idx="0"/>
    <cs:fontRef idx="minor">
      <a:schemeClr val="dk1"/>
    </cs:fontRef>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326">
  <cs:axisTitle>
    <cs:lnRef idx="0"/>
    <cs:fillRef idx="0"/>
    <cs:effectRef idx="0"/>
    <cs:fontRef idx="minor">
      <a:schemeClr val="tx2"/>
    </cs:fontRef>
    <cs:defRPr sz="900"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900"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900" kern="1200"/>
  </cs:chartArea>
  <cs:dataLabel>
    <cs:lnRef idx="0"/>
    <cs:fillRef idx="0"/>
    <cs:effectRef idx="0"/>
    <cs:fontRef idx="minor">
      <a:schemeClr val="tx2"/>
    </cs:fontRef>
    <cs:defRPr sz="900"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31750" cap="rnd">
        <a:solidFill>
          <a:schemeClr val="phClr"/>
        </a:solidFill>
        <a:round/>
      </a:ln>
    </cs:spPr>
  </cs:dataPointLine>
  <cs:dataPointMarker>
    <cs:lnRef idx="0"/>
    <cs:fillRef idx="3">
      <cs:styleClr val="auto"/>
    </cs:fillRef>
    <cs:effectRef idx="2"/>
    <cs:fontRef idx="minor">
      <a:schemeClr val="tx2"/>
    </cs:fontRef>
    <cs:spPr>
      <a:ln w="12700">
        <a:solidFill>
          <a:schemeClr val="lt2"/>
        </a:solidFill>
        <a:round/>
      </a:ln>
    </cs:spPr>
  </cs:dataPointMarker>
  <cs:dataPointMarkerLayout symbol="circle" size="6"/>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dk1">
            <a:lumMod val="75000"/>
            <a:lumOff val="25000"/>
          </a:schemeClr>
        </a:solidFill>
        <a:prstDash val="dash"/>
      </a:ln>
    </cs:spPr>
  </cs:dropLine>
  <cs:errorBar>
    <cs:lnRef idx="0"/>
    <cs:fillRef idx="0"/>
    <cs:effectRef idx="0"/>
    <cs:fontRef idx="minor">
      <a:schemeClr val="tx2"/>
    </cs:fontRef>
    <cs:spPr>
      <a:ln w="9525">
        <a:solidFill>
          <a:schemeClr val="tx2">
            <a:lumMod val="7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dk1">
            <a:lumMod val="75000"/>
            <a:lumOff val="25000"/>
          </a:schemeClr>
        </a:solidFill>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900"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900"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1600" b="1" kern="1200"/>
  </cs:title>
  <cs:trendline>
    <cs:lnRef idx="0">
      <cs:styleClr val="auto"/>
    </cs:lnRef>
    <cs:fillRef idx="0"/>
    <cs:effectRef idx="0"/>
    <cs:fontRef idx="minor">
      <a:schemeClr val="tx2"/>
    </cs:fontRef>
    <cs:spPr>
      <a:ln w="19050" cap="rnd">
        <a:solidFill>
          <a:schemeClr val="phClr"/>
        </a:solidFill>
        <a:prstDash val="sysDash"/>
      </a:ln>
    </cs:spPr>
  </cs:trendline>
  <cs:trendlineLabel>
    <cs:lnRef idx="0"/>
    <cs:fillRef idx="0"/>
    <cs:effectRef idx="0"/>
    <cs:fontRef idx="minor">
      <a:schemeClr val="tx2"/>
    </cs:fontRef>
    <cs:defRPr sz="900"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defRPr sz="900" kern="1200"/>
  </cs:valueAxis>
  <cs:wall>
    <cs:lnRef idx="0"/>
    <cs:fillRef idx="0"/>
    <cs:effectRef idx="0"/>
    <cs:fontRef idx="minor">
      <a:schemeClr val="tx2"/>
    </cs:fontRef>
  </cs:wall>
</cs:chartStyle>
</file>

<file path=ppt/charts/style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omments/modernComment_1F7_877538CF.xml><?xml version="1.0" encoding="utf-8"?>
<p188:cmLst xmlns:a="http://schemas.openxmlformats.org/drawingml/2006/main" xmlns:r="http://schemas.openxmlformats.org/officeDocument/2006/relationships" xmlns:p188="http://schemas.microsoft.com/office/powerpoint/2018/8/main">
  <p188:cm id="{CAB8CEC4-B397-42D0-9CB3-63603BD64717}" authorId="{E5FBE01E-7B92-B9C0-0995-5C3FE74E91A1}" status="resolved" created="2023-10-27T21:08:14.667" complete="100000">
    <ac:deMkLst xmlns:ac="http://schemas.microsoft.com/office/drawing/2013/main/command">
      <pc:docMk xmlns:pc="http://schemas.microsoft.com/office/powerpoint/2013/main/command"/>
      <pc:sldMk xmlns:pc="http://schemas.microsoft.com/office/powerpoint/2013/main/command" cId="2272606415" sldId="503"/>
      <ac:picMk id="71" creationId="{AD014517-6DF1-4AA8-9423-7ADA494033A8}"/>
    </ac:deMkLst>
    <p188:txBody>
      <a:bodyPr/>
      <a:lstStyle/>
      <a:p>
        <a:r>
          <a:rPr lang="en-US"/>
          <a:t>[@Eileen Fleming Suse] fix the legend </a:t>
        </a:r>
      </a:p>
    </p188:txBody>
  </p188:cm>
</p188:cmLst>
</file>

<file path=ppt/comments/modernComment_203_FC535A2E.xml><?xml version="1.0" encoding="utf-8"?>
<p188:cmLst xmlns:a="http://schemas.openxmlformats.org/drawingml/2006/main" xmlns:r="http://schemas.openxmlformats.org/officeDocument/2006/relationships" xmlns:p188="http://schemas.microsoft.com/office/powerpoint/2018/8/main">
  <p188:cm id="{9E0C2F21-F147-4ED5-B59C-46A9F720FBF2}" authorId="{0B48CC40-4357-5959-C41E-8F630855A478}" status="resolved" created="2023-10-27T22:22:11.615" complete="100000">
    <pc:sldMkLst xmlns:pc="http://schemas.microsoft.com/office/powerpoint/2013/main/command">
      <pc:docMk/>
      <pc:sldMk cId="4233321006" sldId="515"/>
    </pc:sldMkLst>
    <p188:replyLst>
      <p188:reply id="{BE9CBE00-F3F8-4243-A429-42A25B5ED1D3}" authorId="{0B48CC40-4357-5959-C41E-8F630855A478}" created="2023-10-27T22:22:21.037">
        <p188:txBody>
          <a:bodyPr/>
          <a:lstStyle/>
          <a:p>
            <a:r>
              <a:rPr lang="en-US"/>
              <a:t>for second BE activity</a:t>
            </a:r>
          </a:p>
        </p188:txBody>
      </p188:reply>
    </p188:replyLst>
    <p188:txBody>
      <a:bodyPr/>
      <a:lstStyle/>
      <a:p>
        <a:r>
          <a:rPr lang="en-US"/>
          <a:t>1. steps needed to share feedback with clinical team members
2. steps needed to actively implement feedback</a:t>
        </a:r>
      </a:p>
    </p188:txBody>
  </p188:cm>
</p188:cmLst>
</file>

<file path=ppt/comments/modernComment_24C_A2949BD0.xml><?xml version="1.0" encoding="utf-8"?>
<p188:cmLst xmlns:a="http://schemas.openxmlformats.org/drawingml/2006/main" xmlns:r="http://schemas.openxmlformats.org/officeDocument/2006/relationships" xmlns:p188="http://schemas.microsoft.com/office/powerpoint/2018/8/main">
  <p188:cm id="{CF8947EA-F408-422E-AD5D-EAA814E67181}" authorId="{E5FBE01E-7B92-B9C0-0995-5C3FE74E91A1}" status="resolved" created="2023-10-27T21:41:25.575" complete="100000">
    <pc:sldMkLst xmlns:pc="http://schemas.microsoft.com/office/powerpoint/2013/main/command">
      <pc:docMk/>
      <pc:sldMk cId="2727648208" sldId="588"/>
    </pc:sldMkLst>
    <p188:txBody>
      <a:bodyPr/>
      <a:lstStyle/>
      <a:p>
        <a:r>
          <a:rPr lang="en-US"/>
          <a:t>add "find from your folder" </a:t>
        </a:r>
      </a:p>
    </p188:txBody>
  </p188:cm>
</p188:cmLst>
</file>

<file path=ppt/comments/modernComment_28D_3713AA0D.xml><?xml version="1.0" encoding="utf-8"?>
<p188:cmLst xmlns:a="http://schemas.openxmlformats.org/drawingml/2006/main" xmlns:r="http://schemas.openxmlformats.org/officeDocument/2006/relationships" xmlns:p188="http://schemas.microsoft.com/office/powerpoint/2018/8/main">
  <p188:cm id="{3CD60435-728D-413A-BB01-2FA638C58709}" authorId="{0B48CC40-4357-5959-C41E-8F630855A478}" status="resolved" created="2023-10-27T20:52:00.820" complete="100000">
    <pc:sldMkLst xmlns:pc="http://schemas.microsoft.com/office/powerpoint/2013/main/command">
      <pc:docMk/>
      <pc:sldMk cId="924035597" sldId="653"/>
    </pc:sldMkLst>
    <p188:replyLst>
      <p188:reply id="{7C984D10-9937-45EE-AA85-C6C7E373DFB5}" authorId="{E5FBE01E-7B92-B9C0-0995-5C3FE74E91A1}" created="2023-10-30T16:01:00.686">
        <p188:txBody>
          <a:bodyPr/>
          <a:lstStyle/>
          <a:p>
            <a:r>
              <a:rPr lang="en-US"/>
              <a:t>blow up search bar, community search for home visiting services</a:t>
            </a:r>
          </a:p>
        </p188:txBody>
      </p188:reply>
      <p188:reply id="{D5B01BFA-0F28-4655-9F54-278AED2E2BBE}" authorId="{E5FBE01E-7B92-B9C0-0995-5C3FE74E91A1}" created="2023-10-30T16:01:09.342">
        <p188:txBody>
          <a:bodyPr/>
          <a:lstStyle/>
          <a:p>
            <a:r>
              <a:rPr lang="en-US"/>
              <a:t>single point of entry for home visiting programs or use the search tool to find a program near you</a:t>
            </a:r>
          </a:p>
        </p188:txBody>
      </p188:reply>
      <p188:reply id="{3DE26CB7-3E91-4FB5-9295-69BE3BA14493}" authorId="{E5FBE01E-7B92-B9C0-0995-5C3FE74E91A1}" created="2023-10-30T16:15:35.598">
        <p188:txBody>
          <a:bodyPr/>
          <a:lstStyle/>
          <a:p>
            <a:r>
              <a:rPr lang="en-US"/>
              <a:t>[@Aleena Lida Surenian] double check</a:t>
            </a:r>
          </a:p>
        </p188:txBody>
      </p188:reply>
    </p188:replyLst>
    <p188:txBody>
      <a:bodyPr/>
      <a:lstStyle/>
      <a:p>
        <a:r>
          <a:rPr lang="en-US"/>
          <a:t>https://igrowillinois.org/find-a-program/</a:t>
        </a:r>
      </a:p>
    </p188:txBody>
  </p188:cm>
  <p188:cm id="{267A601D-0FF6-492D-A76A-6485B24AF01F}" authorId="{0B48CC40-4357-5959-C41E-8F630855A478}" status="resolved" created="2023-10-30T15:33:35.080" complete="100000">
    <ac:deMkLst xmlns:ac="http://schemas.microsoft.com/office/drawing/2013/main/command">
      <pc:docMk xmlns:pc="http://schemas.microsoft.com/office/powerpoint/2013/main/command"/>
      <pc:sldMk xmlns:pc="http://schemas.microsoft.com/office/powerpoint/2013/main/command" cId="924035597" sldId="653"/>
      <ac:picMk id="9" creationId="{E9FCE6A2-BE08-E47D-9F31-183D2159F551}"/>
    </ac:deMkLst>
    <p188:replyLst>
      <p188:reply id="{CA65BE09-81DC-40FE-9416-0A0C73280566}" authorId="{0B48CC40-4357-5959-C41E-8F630855A478}" created="2023-10-30T15:37:19.150">
        <p188:txBody>
          <a:bodyPr/>
          <a:lstStyle/>
          <a:p>
            <a:r>
              <a:rPr lang="en-US"/>
              <a:t>single point of entry for home visiting programs or use the search tool to find a program near you</a:t>
            </a:r>
          </a:p>
        </p188:txBody>
      </p188:reply>
    </p188:replyLst>
    <p188:txBody>
      <a:bodyPr/>
      <a:lstStyle/>
      <a:p>
        <a:r>
          <a:rPr lang="en-US"/>
          <a:t>blow up search bar, community search for home visiting services</a:t>
        </a:r>
      </a:p>
    </p188:txBody>
  </p188:cm>
</p188:cmLst>
</file>

<file path=ppt/comments/modernComment_293_30D0CB79.xml><?xml version="1.0" encoding="utf-8"?>
<p188:cmLst xmlns:a="http://schemas.openxmlformats.org/drawingml/2006/main" xmlns:r="http://schemas.openxmlformats.org/officeDocument/2006/relationships" xmlns:p188="http://schemas.microsoft.com/office/powerpoint/2018/8/main">
  <p188:cm id="{1FB637E4-411C-4EC2-8C65-39F50A331513}" authorId="{0B48CC40-4357-5959-C41E-8F630855A478}" created="2023-10-27T22:22:11.615">
    <pc:sldMkLst xmlns:pc="http://schemas.microsoft.com/office/powerpoint/2013/main/command">
      <pc:docMk/>
      <pc:sldMk cId="4233321006" sldId="515"/>
    </pc:sldMkLst>
    <p188:replyLst>
      <p188:reply id="{BE9CBE00-F3F8-4243-A429-42A25B5ED1D3}" authorId="{0B48CC40-4357-5959-C41E-8F630855A478}" created="2023-10-27T22:22:21.037">
        <p188:txBody>
          <a:bodyPr/>
          <a:lstStyle/>
          <a:p>
            <a:r>
              <a:rPr lang="en-US"/>
              <a:t>for second BE activity</a:t>
            </a:r>
          </a:p>
        </p188:txBody>
      </p188:reply>
    </p188:replyLst>
    <p188:txBody>
      <a:bodyPr/>
      <a:lstStyle/>
      <a:p>
        <a:r>
          <a:rPr lang="en-US"/>
          <a:t>1. steps needed to share feedback with clinical team members
2. steps needed to actively implement feedback</a:t>
        </a:r>
      </a:p>
    </p188:txBody>
  </p188:cm>
</p188:cmLst>
</file>

<file path=ppt/comments/modernComment_2AB_8EB86665.xml><?xml version="1.0" encoding="utf-8"?>
<p188:cmLst xmlns:a="http://schemas.openxmlformats.org/drawingml/2006/main" xmlns:r="http://schemas.openxmlformats.org/officeDocument/2006/relationships" xmlns:p188="http://schemas.microsoft.com/office/powerpoint/2018/8/main">
  <p188:cm id="{9C599DD9-2954-4AA7-AEBE-36F2FB6AC5F5}" authorId="{0B48CC40-4357-5959-C41E-8F630855A478}" status="resolved" created="2023-10-27T21:24:27.999" complete="100000">
    <pc:sldMkLst xmlns:pc="http://schemas.microsoft.com/office/powerpoint/2013/main/command">
      <pc:docMk/>
      <pc:sldMk cId="1275260495" sldId="299"/>
    </pc:sldMkLst>
    <p188:txBody>
      <a:bodyPr/>
      <a:lstStyle/>
      <a:p>
        <a:r>
          <a:rPr lang="en-US"/>
          <a:t>add timing into this slide</a:t>
        </a:r>
      </a:p>
    </p188:txBody>
  </p188:cm>
</p188:cmLst>
</file>

<file path=ppt/diagrams/colors1.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3">
  <dgm:title val=""/>
  <dgm:desc val=""/>
  <dgm:catLst>
    <dgm:cat type="accent1" pri="11300"/>
  </dgm:catLst>
  <dgm:styleLbl name="node0">
    <dgm:fillClrLst meth="repeat">
      <a:schemeClr val="accent1">
        <a:shade val="80000"/>
      </a:schemeClr>
    </dgm:fillClrLst>
    <dgm:linClrLst meth="repeat">
      <a:schemeClr val="lt1"/>
    </dgm:linClrLst>
    <dgm:effectClrLst/>
    <dgm:txLinClrLst/>
    <dgm:txFillClrLst/>
    <dgm:txEffectClrLst/>
  </dgm:styleLbl>
  <dgm:styleLbl name="alignNode1">
    <dgm:fillClrLst>
      <a:schemeClr val="accent1">
        <a:shade val="80000"/>
      </a:schemeClr>
      <a:schemeClr val="accent1">
        <a:tint val="70000"/>
      </a:schemeClr>
    </dgm:fillClrLst>
    <dgm:linClrLst>
      <a:schemeClr val="accent1">
        <a:shade val="80000"/>
      </a:schemeClr>
      <a:schemeClr val="accent1">
        <a:tint val="70000"/>
      </a:schemeClr>
    </dgm:linClrLst>
    <dgm:effectClrLst/>
    <dgm:txLinClrLst/>
    <dgm:txFillClrLst/>
    <dgm:txEffectClrLst/>
  </dgm:styleLbl>
  <dgm:styleLbl name="node1">
    <dgm:fillClrLst>
      <a:schemeClr val="accent1">
        <a:shade val="80000"/>
      </a:schemeClr>
      <a:schemeClr val="accent1">
        <a:tint val="70000"/>
      </a:schemeClr>
    </dgm:fillClrLst>
    <dgm:linClrLst meth="repeat">
      <a:schemeClr val="lt1"/>
    </dgm:linClrLst>
    <dgm:effectClrLst/>
    <dgm:txLinClrLst/>
    <dgm:txFillClrLst/>
    <dgm:txEffectClrLst/>
  </dgm:styleLbl>
  <dgm:styleLbl name="lnNode1">
    <dgm:fillClrLst>
      <a:schemeClr val="accent1">
        <a:shade val="80000"/>
      </a:schemeClr>
      <a:schemeClr val="accent1">
        <a:tint val="70000"/>
      </a:schemeClr>
    </dgm:fillClrLst>
    <dgm:linClrLst meth="repeat">
      <a:schemeClr val="lt1"/>
    </dgm:linClrLst>
    <dgm:effectClrLst/>
    <dgm:txLinClrLst/>
    <dgm:txFillClrLst/>
    <dgm:txEffectClrLst/>
  </dgm:styleLbl>
  <dgm:styleLbl name="vennNode1">
    <dgm:fillClrLst>
      <a:schemeClr val="accent1">
        <a:shade val="80000"/>
        <a:alpha val="50000"/>
      </a:schemeClr>
      <a:schemeClr val="accent1">
        <a:tint val="70000"/>
        <a:alpha val="50000"/>
      </a:schemeClr>
    </dgm:fillClrLst>
    <dgm:linClrLst meth="repeat">
      <a:schemeClr val="lt1"/>
    </dgm:linClrLst>
    <dgm:effectClrLst/>
    <dgm:txLinClrLst/>
    <dgm:txFillClrLst/>
    <dgm:txEffectClrLst/>
  </dgm:styleLbl>
  <dgm:styleLbl name="node2">
    <dgm:fillClrLst>
      <a:schemeClr val="accent1">
        <a:tint val="99000"/>
      </a:schemeClr>
    </dgm:fillClrLst>
    <dgm:linClrLst meth="repeat">
      <a:schemeClr val="lt1"/>
    </dgm:linClrLst>
    <dgm:effectClrLst/>
    <dgm:txLinClrLst/>
    <dgm:txFillClrLst/>
    <dgm:txEffectClrLst/>
  </dgm:styleLbl>
  <dgm:styleLbl name="node3">
    <dgm:fillClrLst>
      <a:schemeClr val="accent1">
        <a:tint val="80000"/>
      </a:schemeClr>
    </dgm:fillClrLst>
    <dgm:linClrLst meth="repeat">
      <a:schemeClr val="lt1"/>
    </dgm:linClrLst>
    <dgm:effectClrLst/>
    <dgm:txLinClrLst/>
    <dgm:txFillClrLst/>
    <dgm:txEffectClrLst/>
  </dgm:styleLbl>
  <dgm:styleLbl name="node4">
    <dgm:fillClrLst>
      <a:schemeClr val="accent1">
        <a:tint val="70000"/>
      </a:schemeClr>
    </dgm:fillClrLst>
    <dgm:linClrLst meth="repeat">
      <a:schemeClr val="lt1"/>
    </dgm:linClrLst>
    <dgm:effectClrLst/>
    <dgm:txLinClrLst/>
    <dgm:txFillClrLst/>
    <dgm:txEffectClrLst/>
  </dgm:styleLbl>
  <dgm:styleLbl name="f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dgm:txEffectClrLst/>
  </dgm:styleLbl>
  <dgm:styleLbl name="fgSibTrans2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meth="repeat">
      <a:schemeClr val="lt1"/>
    </dgm:txFillClrLst>
    <dgm:txEffectClrLst/>
  </dgm:styleLbl>
  <dgm:styleLbl name="bgSibTrans2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meth="repeat">
      <a:schemeClr val="lt1"/>
    </dgm:txFillClrLst>
    <dgm:txEffectClrLst/>
  </dgm:styleLbl>
  <dgm:styleLbl name="sibTrans1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accent1">
        <a:shade val="80000"/>
      </a:schemeClr>
    </dgm:fillClrLst>
    <dgm:linClrLst meth="repeat">
      <a:schemeClr val="lt1"/>
    </dgm:linClrLst>
    <dgm:effectClrLst/>
    <dgm:txLinClrLst/>
    <dgm:txFillClrLst/>
    <dgm:txEffectClrLst/>
  </dgm:styleLbl>
  <dgm:styleLbl name="asst1">
    <dgm:fillClrLst meth="repeat">
      <a:schemeClr val="accent1">
        <a:shade val="80000"/>
      </a:schemeClr>
    </dgm:fillClrLst>
    <dgm:linClrLst meth="repeat">
      <a:schemeClr val="lt1"/>
    </dgm:linClrLst>
    <dgm:effectClrLst/>
    <dgm:txLinClrLst/>
    <dgm:txFillClrLst/>
    <dgm:txEffectClrLst/>
  </dgm:styleLbl>
  <dgm:styleLbl name="asst2">
    <dgm:fillClrLst>
      <a:schemeClr val="accent1">
        <a:tint val="99000"/>
      </a:schemeClr>
    </dgm:fillClrLst>
    <dgm:linClrLst meth="repeat">
      <a:schemeClr val="lt1"/>
    </dgm:linClrLst>
    <dgm:effectClrLst/>
    <dgm:txLinClrLst/>
    <dgm:txFillClrLst/>
    <dgm:txEffectClrLst/>
  </dgm:styleLbl>
  <dgm:styleLbl name="asst3">
    <dgm:fillClrLst>
      <a:schemeClr val="accent1">
        <a:tint val="80000"/>
      </a:schemeClr>
    </dgm:fillClrLst>
    <dgm:linClrLst meth="repeat">
      <a:schemeClr val="lt1"/>
    </dgm:linClrLst>
    <dgm:effectClrLst/>
    <dgm:txLinClrLst/>
    <dgm:txFillClrLst/>
    <dgm:txEffectClrLst/>
  </dgm:styleLbl>
  <dgm:styleLbl name="asst4">
    <dgm:fillClrLst>
      <a:schemeClr val="accent1">
        <a:tint val="70000"/>
      </a:schemeClr>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a:tint val="90000"/>
      </a:schemeClr>
    </dgm:fillClrLst>
    <dgm:linClrLst meth="repeat">
      <a:schemeClr val="accent1">
        <a:tint val="90000"/>
      </a:schemeClr>
    </dgm:linClrLst>
    <dgm:effectClrLst/>
    <dgm:txLinClrLst/>
    <dgm:txFillClrLst/>
    <dgm:txEffectClrLst/>
  </dgm:styleLbl>
  <dgm:styleLbl name="parChTrans2D3">
    <dgm:fillClrLst meth="repeat">
      <a:schemeClr val="accent1">
        <a:tint val="70000"/>
      </a:schemeClr>
    </dgm:fillClrLst>
    <dgm:linClrLst meth="repeat">
      <a:schemeClr val="accent1">
        <a:tint val="70000"/>
      </a:schemeClr>
    </dgm:linClrLst>
    <dgm:effectClrLst/>
    <dgm:txLinClrLst/>
    <dgm:txFillClrLst/>
    <dgm:txEffectClrLst/>
  </dgm:styleLbl>
  <dgm:styleLbl name="parChTrans2D4">
    <dgm:fillClrLst meth="repeat">
      <a:schemeClr val="accent1">
        <a:tint val="50000"/>
      </a:schemeClr>
    </dgm:fillClrLst>
    <dgm:linClrLst meth="repeat">
      <a:schemeClr val="accent1">
        <a:tint val="50000"/>
      </a:schemeClr>
    </dgm:linClrLst>
    <dgm:effectClrLst/>
    <dgm:txLinClrLst/>
    <dgm:txFillClrLst meth="repeat">
      <a:schemeClr val="lt1"/>
    </dgm:txFillClrLst>
    <dgm:txEffectClrLst/>
  </dgm:styleLbl>
  <dgm:styleLbl name="parChTrans1D1">
    <dgm:fillClrLst meth="repeat">
      <a:schemeClr val="accent1">
        <a:shade val="80000"/>
      </a:schemeClr>
    </dgm:fillClrLst>
    <dgm:linClrLst meth="repeat">
      <a:schemeClr val="accent1">
        <a:shade val="80000"/>
      </a:schemeClr>
    </dgm:linClrLst>
    <dgm:effectClrLst/>
    <dgm:txLinClrLst/>
    <dgm:txFillClrLst meth="repeat">
      <a:schemeClr val="tx1"/>
    </dgm:txFillClrLst>
    <dgm:txEffectClrLst/>
  </dgm:styleLbl>
  <dgm:styleLbl name="parChTrans1D2">
    <dgm:fillClrLst meth="repeat">
      <a:schemeClr val="accent1">
        <a:tint val="99000"/>
      </a:schemeClr>
    </dgm:fillClrLst>
    <dgm:linClrLst meth="repeat">
      <a:schemeClr val="accent1">
        <a:tint val="99000"/>
      </a:schemeClr>
    </dgm:linClrLst>
    <dgm:effectClrLst/>
    <dgm:txLinClrLst/>
    <dgm:txFillClrLst meth="repeat">
      <a:schemeClr val="tx1"/>
    </dgm:txFillClrLst>
    <dgm:txEffectClrLst/>
  </dgm:styleLbl>
  <dgm:styleLbl name="parChTrans1D3">
    <dgm:fillClrLst meth="repeat">
      <a:schemeClr val="accent1">
        <a:tint val="80000"/>
      </a:schemeClr>
    </dgm:fillClrLst>
    <dgm:linClrLst meth="repeat">
      <a:schemeClr val="accent1">
        <a:tint val="80000"/>
      </a:schemeClr>
    </dgm:linClrLst>
    <dgm:effectClrLst/>
    <dgm:txLinClrLst/>
    <dgm:txFillClrLst meth="repeat">
      <a:schemeClr val="tx1"/>
    </dgm:txFillClrLst>
    <dgm:txEffectClrLst/>
  </dgm:styleLbl>
  <dgm:styleLbl name="parChTrans1D4">
    <dgm:fillClrLst meth="repeat">
      <a:schemeClr val="accent1">
        <a:tint val="70000"/>
      </a:schemeClr>
    </dgm:fillClrLst>
    <dgm:linClrLst meth="repeat">
      <a:schemeClr val="accent1">
        <a:tint val="7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solidFgAcc1">
    <dgm:fillClrLst meth="repeat">
      <a:schemeClr val="lt1"/>
    </dgm:fillClrLst>
    <dgm:linClrLst>
      <a:schemeClr val="accent1">
        <a:shade val="80000"/>
      </a:schemeClr>
      <a:schemeClr val="accent1">
        <a:tint val="7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a:tint val="99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a:tint val="8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a:tint val="70000"/>
      </a:schemeClr>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1">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2_3">
  <dgm:title val=""/>
  <dgm:desc val=""/>
  <dgm:catLst>
    <dgm:cat type="accent2" pri="11300"/>
  </dgm:catLst>
  <dgm:styleLbl name="node0">
    <dgm:fillClrLst meth="repeat">
      <a:schemeClr val="accent2">
        <a:shade val="80000"/>
      </a:schemeClr>
    </dgm:fillClrLst>
    <dgm:linClrLst meth="repeat">
      <a:schemeClr val="lt1"/>
    </dgm:linClrLst>
    <dgm:effectClrLst/>
    <dgm:txLinClrLst/>
    <dgm:txFillClrLst/>
    <dgm:txEffectClrLst/>
  </dgm:styleLbl>
  <dgm:styleLbl name="node1">
    <dgm:fillClrLst>
      <a:schemeClr val="accent2">
        <a:shade val="80000"/>
      </a:schemeClr>
      <a:schemeClr val="accent2">
        <a:tint val="70000"/>
      </a:schemeClr>
    </dgm:fillClrLst>
    <dgm:linClrLst meth="repeat">
      <a:schemeClr val="lt1"/>
    </dgm:linClrLst>
    <dgm:effectClrLst/>
    <dgm:txLinClrLst/>
    <dgm:txFillClrLst/>
    <dgm:txEffectClrLst/>
  </dgm:styleLbl>
  <dgm:styleLbl name="alignNode1">
    <dgm:fillClrLst>
      <a:schemeClr val="accent2">
        <a:shade val="80000"/>
      </a:schemeClr>
      <a:schemeClr val="accent2">
        <a:tint val="70000"/>
      </a:schemeClr>
    </dgm:fillClrLst>
    <dgm:linClrLst>
      <a:schemeClr val="accent2">
        <a:shade val="80000"/>
      </a:schemeClr>
      <a:schemeClr val="accent2">
        <a:tint val="70000"/>
      </a:schemeClr>
    </dgm:linClrLst>
    <dgm:effectClrLst/>
    <dgm:txLinClrLst/>
    <dgm:txFillClrLst/>
    <dgm:txEffectClrLst/>
  </dgm:styleLbl>
  <dgm:styleLbl name="lnNode1">
    <dgm:fillClrLst>
      <a:schemeClr val="accent2">
        <a:shade val="80000"/>
      </a:schemeClr>
      <a:schemeClr val="accent2">
        <a:tint val="70000"/>
      </a:schemeClr>
    </dgm:fillClrLst>
    <dgm:linClrLst meth="repeat">
      <a:schemeClr val="lt1"/>
    </dgm:linClrLst>
    <dgm:effectClrLst/>
    <dgm:txLinClrLst/>
    <dgm:txFillClrLst/>
    <dgm:txEffectClrLst/>
  </dgm:styleLbl>
  <dgm:styleLbl name="vennNode1">
    <dgm:fillClrLst>
      <a:schemeClr val="accent2">
        <a:shade val="80000"/>
        <a:alpha val="50000"/>
      </a:schemeClr>
      <a:schemeClr val="accent2">
        <a:tint val="70000"/>
        <a:alpha val="50000"/>
      </a:schemeClr>
    </dgm:fillClrLst>
    <dgm:linClrLst meth="repeat">
      <a:schemeClr val="lt1"/>
    </dgm:linClrLst>
    <dgm:effectClrLst/>
    <dgm:txLinClrLst/>
    <dgm:txFillClrLst/>
    <dgm:txEffectClrLst/>
  </dgm:styleLbl>
  <dgm:styleLbl name="node2">
    <dgm:fillClrLst>
      <a:schemeClr val="accent2">
        <a:tint val="99000"/>
      </a:schemeClr>
    </dgm:fillClrLst>
    <dgm:linClrLst meth="repeat">
      <a:schemeClr val="lt1"/>
    </dgm:linClrLst>
    <dgm:effectClrLst/>
    <dgm:txLinClrLst/>
    <dgm:txFillClrLst/>
    <dgm:txEffectClrLst/>
  </dgm:styleLbl>
  <dgm:styleLbl name="node3">
    <dgm:fillClrLst>
      <a:schemeClr val="accent2">
        <a:tint val="80000"/>
      </a:schemeClr>
    </dgm:fillClrLst>
    <dgm:linClrLst meth="repeat">
      <a:schemeClr val="lt1"/>
    </dgm:linClrLst>
    <dgm:effectClrLst/>
    <dgm:txLinClrLst/>
    <dgm:txFillClrLst/>
    <dgm:txEffectClrLst/>
  </dgm:styleLbl>
  <dgm:styleLbl name="node4">
    <dgm:fillClrLst>
      <a:schemeClr val="accent2">
        <a:tint val="70000"/>
      </a:schemeClr>
    </dgm:fillClrLst>
    <dgm:linClrLst meth="repeat">
      <a:schemeClr val="lt1"/>
    </dgm:linClrLst>
    <dgm:effectClrLst/>
    <dgm:txLinClrLst/>
    <dgm:txFillClrLst/>
    <dgm:txEffectClrLst/>
  </dgm:styleLbl>
  <dgm:styleLbl name="fgImgPlace1">
    <dgm:fillClrLst>
      <a:schemeClr val="accent2">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hade val="90000"/>
      </a:schemeClr>
      <a:schemeClr val="accent2">
        <a:tint val="70000"/>
      </a:schemeClr>
    </dgm:fillClrLst>
    <dgm:linClrLst>
      <a:schemeClr val="accent2">
        <a:shade val="90000"/>
      </a:schemeClr>
      <a:schemeClr val="accent2">
        <a:tint val="70000"/>
      </a:schemeClr>
    </dgm:linClrLst>
    <dgm:effectClrLst/>
    <dgm:txLinClrLst/>
    <dgm:txFillClrLst/>
    <dgm:txEffectClrLst/>
  </dgm:styleLbl>
  <dgm:styleLbl name="fgSibTrans2D1">
    <dgm:fillClrLst>
      <a:schemeClr val="accent2">
        <a:shade val="90000"/>
      </a:schemeClr>
      <a:schemeClr val="accent2">
        <a:tint val="70000"/>
      </a:schemeClr>
    </dgm:fillClrLst>
    <dgm:linClrLst>
      <a:schemeClr val="accent2">
        <a:shade val="90000"/>
      </a:schemeClr>
      <a:schemeClr val="accent2">
        <a:tint val="70000"/>
      </a:schemeClr>
    </dgm:linClrLst>
    <dgm:effectClrLst/>
    <dgm:txLinClrLst/>
    <dgm:txFillClrLst meth="repeat">
      <a:schemeClr val="lt1"/>
    </dgm:txFillClrLst>
    <dgm:txEffectClrLst/>
  </dgm:styleLbl>
  <dgm:styleLbl name="bgSibTrans2D1">
    <dgm:fillClrLst>
      <a:schemeClr val="accent2">
        <a:shade val="90000"/>
      </a:schemeClr>
      <a:schemeClr val="accent2">
        <a:tint val="70000"/>
      </a:schemeClr>
    </dgm:fillClrLst>
    <dgm:linClrLst>
      <a:schemeClr val="accent2">
        <a:shade val="90000"/>
      </a:schemeClr>
      <a:schemeClr val="accent2">
        <a:tint val="70000"/>
      </a:schemeClr>
    </dgm:linClrLst>
    <dgm:effectClrLst/>
    <dgm:txLinClrLst/>
    <dgm:txFillClrLst meth="repeat">
      <a:schemeClr val="lt1"/>
    </dgm:txFillClrLst>
    <dgm:txEffectClrLst/>
  </dgm:styleLbl>
  <dgm:styleLbl name="sibTrans1D1">
    <dgm:fillClrLst>
      <a:schemeClr val="accent2">
        <a:shade val="90000"/>
      </a:schemeClr>
      <a:schemeClr val="accent2">
        <a:tint val="70000"/>
      </a:schemeClr>
    </dgm:fillClrLst>
    <dgm:linClrLst>
      <a:schemeClr val="accent2">
        <a:shade val="90000"/>
      </a:schemeClr>
      <a:schemeClr val="accent2">
        <a:tint val="70000"/>
      </a:schemeClr>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accent2">
        <a:shade val="80000"/>
      </a:schemeClr>
    </dgm:fillClrLst>
    <dgm:linClrLst meth="repeat">
      <a:schemeClr val="lt1"/>
    </dgm:linClrLst>
    <dgm:effectClrLst/>
    <dgm:txLinClrLst/>
    <dgm:txFillClrLst/>
    <dgm:txEffectClrLst/>
  </dgm:styleLbl>
  <dgm:styleLbl name="asst1">
    <dgm:fillClrLst meth="repeat">
      <a:schemeClr val="accent2">
        <a:shade val="80000"/>
      </a:schemeClr>
    </dgm:fillClrLst>
    <dgm:linClrLst meth="repeat">
      <a:schemeClr val="lt1"/>
    </dgm:linClrLst>
    <dgm:effectClrLst/>
    <dgm:txLinClrLst/>
    <dgm:txFillClrLst/>
    <dgm:txEffectClrLst/>
  </dgm:styleLbl>
  <dgm:styleLbl name="asst2">
    <dgm:fillClrLst>
      <a:schemeClr val="accent2">
        <a:tint val="99000"/>
      </a:schemeClr>
    </dgm:fillClrLst>
    <dgm:linClrLst meth="repeat">
      <a:schemeClr val="lt1"/>
    </dgm:linClrLst>
    <dgm:effectClrLst/>
    <dgm:txLinClrLst/>
    <dgm:txFillClrLst/>
    <dgm:txEffectClrLst/>
  </dgm:styleLbl>
  <dgm:styleLbl name="asst3">
    <dgm:fillClrLst>
      <a:schemeClr val="accent2">
        <a:tint val="80000"/>
      </a:schemeClr>
    </dgm:fillClrLst>
    <dgm:linClrLst meth="repeat">
      <a:schemeClr val="lt1"/>
    </dgm:linClrLst>
    <dgm:effectClrLst/>
    <dgm:txLinClrLst/>
    <dgm:txFillClrLst/>
    <dgm:txEffectClrLst/>
  </dgm:styleLbl>
  <dgm:styleLbl name="asst4">
    <dgm:fillClrLst>
      <a:schemeClr val="accent2">
        <a:tint val="70000"/>
      </a:schemeClr>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a:tint val="90000"/>
      </a:schemeClr>
    </dgm:fillClrLst>
    <dgm:linClrLst meth="repeat">
      <a:schemeClr val="accent2">
        <a:tint val="90000"/>
      </a:schemeClr>
    </dgm:linClrLst>
    <dgm:effectClrLst/>
    <dgm:txLinClrLst/>
    <dgm:txFillClrLst/>
    <dgm:txEffectClrLst/>
  </dgm:styleLbl>
  <dgm:styleLbl name="parChTrans2D3">
    <dgm:fillClrLst meth="repeat">
      <a:schemeClr val="accent2">
        <a:tint val="70000"/>
      </a:schemeClr>
    </dgm:fillClrLst>
    <dgm:linClrLst meth="repeat">
      <a:schemeClr val="accent2">
        <a:tint val="70000"/>
      </a:schemeClr>
    </dgm:linClrLst>
    <dgm:effectClrLst/>
    <dgm:txLinClrLst/>
    <dgm:txFillClrLst/>
    <dgm:txEffectClrLst/>
  </dgm:styleLbl>
  <dgm:styleLbl name="parChTrans2D4">
    <dgm:fillClrLst meth="repeat">
      <a:schemeClr val="accent2">
        <a:tint val="50000"/>
      </a:schemeClr>
    </dgm:fillClrLst>
    <dgm:linClrLst meth="repeat">
      <a:schemeClr val="accent2">
        <a:tint val="50000"/>
      </a:schemeClr>
    </dgm:linClrLst>
    <dgm:effectClrLst/>
    <dgm:txLinClrLst/>
    <dgm:txFillClrLst meth="repeat">
      <a:schemeClr val="lt1"/>
    </dgm:txFillClrLst>
    <dgm:txEffectClrLst/>
  </dgm:styleLbl>
  <dgm:styleLbl name="parChTrans1D1">
    <dgm:fillClrLst meth="repeat">
      <a:schemeClr val="accent2">
        <a:shade val="80000"/>
      </a:schemeClr>
    </dgm:fillClrLst>
    <dgm:linClrLst meth="repeat">
      <a:schemeClr val="accent2">
        <a:shade val="80000"/>
      </a:schemeClr>
    </dgm:linClrLst>
    <dgm:effectClrLst/>
    <dgm:txLinClrLst/>
    <dgm:txFillClrLst meth="repeat">
      <a:schemeClr val="tx1"/>
    </dgm:txFillClrLst>
    <dgm:txEffectClrLst/>
  </dgm:styleLbl>
  <dgm:styleLbl name="parChTrans1D2">
    <dgm:fillClrLst meth="repeat">
      <a:schemeClr val="accent2">
        <a:tint val="99000"/>
      </a:schemeClr>
    </dgm:fillClrLst>
    <dgm:linClrLst meth="repeat">
      <a:schemeClr val="accent2">
        <a:tint val="99000"/>
      </a:schemeClr>
    </dgm:linClrLst>
    <dgm:effectClrLst/>
    <dgm:txLinClrLst/>
    <dgm:txFillClrLst meth="repeat">
      <a:schemeClr val="tx1"/>
    </dgm:txFillClrLst>
    <dgm:txEffectClrLst/>
  </dgm:styleLbl>
  <dgm:styleLbl name="parChTrans1D3">
    <dgm:fillClrLst meth="repeat">
      <a:schemeClr val="accent2">
        <a:tint val="80000"/>
      </a:schemeClr>
    </dgm:fillClrLst>
    <dgm:linClrLst meth="repeat">
      <a:schemeClr val="accent2">
        <a:tint val="80000"/>
      </a:schemeClr>
    </dgm:linClrLst>
    <dgm:effectClrLst/>
    <dgm:txLinClrLst/>
    <dgm:txFillClrLst meth="repeat">
      <a:schemeClr val="tx1"/>
    </dgm:txFillClrLst>
    <dgm:txEffectClrLst/>
  </dgm:styleLbl>
  <dgm:styleLbl name="parChTrans1D4">
    <dgm:fillClrLst meth="repeat">
      <a:schemeClr val="accent2">
        <a:tint val="70000"/>
      </a:schemeClr>
    </dgm:fillClrLst>
    <dgm:linClrLst meth="repeat">
      <a:schemeClr val="accent2">
        <a:tint val="7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hade val="80000"/>
      </a:schemeClr>
      <a:schemeClr val="accent2">
        <a:tint val="7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hade val="80000"/>
      </a:schemeClr>
      <a:schemeClr val="accent2">
        <a:tint val="7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hade val="80000"/>
      </a:schemeClr>
      <a:schemeClr val="accent2">
        <a:tint val="70000"/>
      </a:schemeClr>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hade val="80000"/>
      </a:schemeClr>
      <a:schemeClr val="accent2">
        <a:tint val="70000"/>
      </a:schemeClr>
    </dgm:linClrLst>
    <dgm:effectClrLst/>
    <dgm:txLinClrLst/>
    <dgm:txFillClrLst meth="repeat">
      <a:schemeClr val="dk1"/>
    </dgm:txFillClrLst>
    <dgm:txEffectClrLst/>
  </dgm:styleLbl>
  <dgm:styleLbl name="solidFgAcc1">
    <dgm:fillClrLst meth="repeat">
      <a:schemeClr val="lt1"/>
    </dgm:fillClrLst>
    <dgm:linClrLst>
      <a:schemeClr val="accent2">
        <a:shade val="80000"/>
      </a:schemeClr>
      <a:schemeClr val="accent2">
        <a:tint val="7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a:tint val="99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a:tint val="8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a:tint val="70000"/>
      </a:schemeClr>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F6C17432-8553-46AB-BAD5-2EA80EA7EF2C}" type="doc">
      <dgm:prSet loTypeId="urn:microsoft.com/office/officeart/2005/8/layout/hList3" loCatId="list" qsTypeId="urn:microsoft.com/office/officeart/2005/8/quickstyle/simple1" qsCatId="simple" csTypeId="urn:microsoft.com/office/officeart/2005/8/colors/colorful1" csCatId="colorful" phldr="1"/>
      <dgm:spPr/>
      <dgm:t>
        <a:bodyPr/>
        <a:lstStyle/>
        <a:p>
          <a:endParaRPr lang="en-US"/>
        </a:p>
      </dgm:t>
    </dgm:pt>
    <dgm:pt modelId="{A91EDB55-F7A4-4416-AA27-A985BA1425EA}">
      <dgm:prSet phldrT="[Text]" phldr="0"/>
      <dgm:spPr>
        <a:solidFill>
          <a:schemeClr val="accent1"/>
        </a:solidFill>
      </dgm:spPr>
      <dgm:t>
        <a:bodyPr/>
        <a:lstStyle/>
        <a:p>
          <a:pPr rtl="0"/>
          <a:r>
            <a:rPr lang="en-US" b="1" dirty="0">
              <a:latin typeface="Calibri" panose="020F0502020204030204"/>
            </a:rPr>
            <a:t>How do we build infrastructure for sustainable equity strategies?</a:t>
          </a:r>
          <a:endParaRPr lang="en-US" b="1" dirty="0"/>
        </a:p>
      </dgm:t>
    </dgm:pt>
    <dgm:pt modelId="{BB3AF8C0-A8F0-44FE-82CB-CF45F22F583C}" type="parTrans" cxnId="{EAA7BC15-805B-45E8-836C-D0E420E07209}">
      <dgm:prSet/>
      <dgm:spPr/>
      <dgm:t>
        <a:bodyPr/>
        <a:lstStyle/>
        <a:p>
          <a:endParaRPr lang="en-US"/>
        </a:p>
      </dgm:t>
    </dgm:pt>
    <dgm:pt modelId="{01A3D4A5-BBD5-4CB8-9B75-221E856BE836}" type="sibTrans" cxnId="{EAA7BC15-805B-45E8-836C-D0E420E07209}">
      <dgm:prSet/>
      <dgm:spPr/>
      <dgm:t>
        <a:bodyPr/>
        <a:lstStyle/>
        <a:p>
          <a:endParaRPr lang="en-US"/>
        </a:p>
      </dgm:t>
    </dgm:pt>
    <dgm:pt modelId="{11BE1A71-0A02-42A0-834C-5C09602FEDFD}">
      <dgm:prSet phldrT="[Text]" phldr="0" custT="1"/>
      <dgm:spPr/>
      <dgm:t>
        <a:bodyPr/>
        <a:lstStyle/>
        <a:p>
          <a:pPr rtl="0"/>
          <a:r>
            <a:rPr lang="en-US" sz="2900">
              <a:latin typeface="Calibri" panose="020F0502020204030204"/>
            </a:rPr>
            <a:t>Stratify data by race, ethnicity, insurance, review regularly and take action on identified disparities</a:t>
          </a:r>
        </a:p>
        <a:p>
          <a:pPr rtl="0"/>
          <a:r>
            <a:rPr lang="en-US" sz="2400" i="1">
              <a:latin typeface="Calibri" panose="020F0502020204030204"/>
            </a:rPr>
            <a:t>Are you sharing disparities data with clinical staff and identifying steps to take action? </a:t>
          </a:r>
          <a:endParaRPr lang="en-US" sz="2400" i="1" dirty="0"/>
        </a:p>
      </dgm:t>
    </dgm:pt>
    <dgm:pt modelId="{6C66C3D5-9B9C-47FD-B5D1-00FDED977CB3}" type="parTrans" cxnId="{946CF52A-4EBF-4A6C-9C7D-B41AC7691800}">
      <dgm:prSet/>
      <dgm:spPr/>
      <dgm:t>
        <a:bodyPr/>
        <a:lstStyle/>
        <a:p>
          <a:endParaRPr lang="en-US"/>
        </a:p>
      </dgm:t>
    </dgm:pt>
    <dgm:pt modelId="{A7CD1B89-AE1B-4773-AEC6-4C58E06FD584}" type="sibTrans" cxnId="{946CF52A-4EBF-4A6C-9C7D-B41AC7691800}">
      <dgm:prSet/>
      <dgm:spPr/>
      <dgm:t>
        <a:bodyPr/>
        <a:lstStyle/>
        <a:p>
          <a:endParaRPr lang="en-US"/>
        </a:p>
      </dgm:t>
    </dgm:pt>
    <dgm:pt modelId="{DCAFD29C-AFA1-4BB6-896C-445014482545}">
      <dgm:prSet phldrT="[Text]" phldr="0" custT="1"/>
      <dgm:spPr/>
      <dgm:t>
        <a:bodyPr/>
        <a:lstStyle/>
        <a:p>
          <a:pPr rtl="0"/>
          <a:r>
            <a:rPr lang="en-US" sz="2900">
              <a:latin typeface="Calibri" panose="020F0502020204030204"/>
            </a:rPr>
            <a:t>Engage community partners to improve linkage of patients to community resources</a:t>
          </a:r>
        </a:p>
        <a:p>
          <a:pPr rtl="0"/>
          <a:r>
            <a:rPr lang="en-US" sz="2400" i="1">
              <a:latin typeface="Calibri" panose="020F0502020204030204"/>
            </a:rPr>
            <a:t>Can you actively link patients to community doulas and home visiting programs?</a:t>
          </a:r>
          <a:endParaRPr lang="en-US" sz="2400" i="1" dirty="0"/>
        </a:p>
      </dgm:t>
    </dgm:pt>
    <dgm:pt modelId="{AC441928-F73D-4F91-847F-30AB79AD4E0E}" type="parTrans" cxnId="{77F32642-EC89-4314-8440-C038D02B1899}">
      <dgm:prSet/>
      <dgm:spPr/>
      <dgm:t>
        <a:bodyPr/>
        <a:lstStyle/>
        <a:p>
          <a:endParaRPr lang="en-US"/>
        </a:p>
      </dgm:t>
    </dgm:pt>
    <dgm:pt modelId="{6FD63C78-6E92-430D-810A-15AAAC4844D5}" type="sibTrans" cxnId="{77F32642-EC89-4314-8440-C038D02B1899}">
      <dgm:prSet/>
      <dgm:spPr/>
      <dgm:t>
        <a:bodyPr/>
        <a:lstStyle/>
        <a:p>
          <a:endParaRPr lang="en-US"/>
        </a:p>
      </dgm:t>
    </dgm:pt>
    <dgm:pt modelId="{2AF19695-8448-4FE7-BBDB-3CCC356F2886}">
      <dgm:prSet phldrT="[Text]" phldr="0" custT="1"/>
      <dgm:spPr>
        <a:solidFill>
          <a:schemeClr val="accent1">
            <a:lumMod val="60000"/>
            <a:lumOff val="40000"/>
          </a:schemeClr>
        </a:solidFill>
      </dgm:spPr>
      <dgm:t>
        <a:bodyPr/>
        <a:lstStyle/>
        <a:p>
          <a:pPr rtl="0"/>
          <a:r>
            <a:rPr lang="en-US" sz="2800">
              <a:latin typeface="Calibri" panose="020F0502020204030204"/>
            </a:rPr>
            <a:t>Establish </a:t>
          </a:r>
          <a:r>
            <a:rPr lang="en-US" sz="2800" b="0">
              <a:latin typeface="Calibri" panose="020F0502020204030204"/>
            </a:rPr>
            <a:t>ongoing</a:t>
          </a:r>
          <a:r>
            <a:rPr lang="en-US" sz="2800">
              <a:latin typeface="Calibri" panose="020F0502020204030204"/>
            </a:rPr>
            <a:t> patient/community input on equity strategies and respectful care to provide direct feedback to clinical  staff </a:t>
          </a:r>
        </a:p>
        <a:p>
          <a:pPr rtl="0"/>
          <a:r>
            <a:rPr lang="en-US" sz="2400" i="1">
              <a:latin typeface="Calibri" panose="020F0502020204030204"/>
            </a:rPr>
            <a:t>How can you use PREM surveys, Respectful Care Breakfasts, Patient Partners for ongoing feedback?</a:t>
          </a:r>
          <a:endParaRPr lang="en-US" sz="2400" i="1" dirty="0"/>
        </a:p>
      </dgm:t>
    </dgm:pt>
    <dgm:pt modelId="{F3269BC7-9147-4E08-AF19-6BCB48485EAC}" type="parTrans" cxnId="{BD2034A2-C5F1-4518-848C-B8789E784611}">
      <dgm:prSet/>
      <dgm:spPr/>
      <dgm:t>
        <a:bodyPr/>
        <a:lstStyle/>
        <a:p>
          <a:endParaRPr lang="en-US"/>
        </a:p>
      </dgm:t>
    </dgm:pt>
    <dgm:pt modelId="{09189E63-D139-4D0F-A5CD-BF6AF5090424}" type="sibTrans" cxnId="{BD2034A2-C5F1-4518-848C-B8789E784611}">
      <dgm:prSet/>
      <dgm:spPr/>
      <dgm:t>
        <a:bodyPr/>
        <a:lstStyle/>
        <a:p>
          <a:endParaRPr lang="en-US"/>
        </a:p>
      </dgm:t>
    </dgm:pt>
    <dgm:pt modelId="{9D909CA2-EE7A-4A9E-8915-9E683CBC07B6}" type="pres">
      <dgm:prSet presAssocID="{F6C17432-8553-46AB-BAD5-2EA80EA7EF2C}" presName="composite" presStyleCnt="0">
        <dgm:presLayoutVars>
          <dgm:chMax val="1"/>
          <dgm:dir/>
          <dgm:resizeHandles val="exact"/>
        </dgm:presLayoutVars>
      </dgm:prSet>
      <dgm:spPr/>
    </dgm:pt>
    <dgm:pt modelId="{0359B76E-DAD5-48F6-B5EB-D93C305A9E32}" type="pres">
      <dgm:prSet presAssocID="{A91EDB55-F7A4-4416-AA27-A985BA1425EA}" presName="roof" presStyleLbl="dkBgShp" presStyleIdx="0" presStyleCnt="2"/>
      <dgm:spPr/>
    </dgm:pt>
    <dgm:pt modelId="{6469345E-E85C-4AC3-A599-B11A2F7D9446}" type="pres">
      <dgm:prSet presAssocID="{A91EDB55-F7A4-4416-AA27-A985BA1425EA}" presName="pillars" presStyleCnt="0"/>
      <dgm:spPr/>
    </dgm:pt>
    <dgm:pt modelId="{43B79EBC-F871-4325-ADCF-24EFA4C7C11F}" type="pres">
      <dgm:prSet presAssocID="{A91EDB55-F7A4-4416-AA27-A985BA1425EA}" presName="pillar1" presStyleLbl="node1" presStyleIdx="0" presStyleCnt="3">
        <dgm:presLayoutVars>
          <dgm:bulletEnabled val="1"/>
        </dgm:presLayoutVars>
      </dgm:prSet>
      <dgm:spPr/>
    </dgm:pt>
    <dgm:pt modelId="{B541D26C-71C7-4AE1-B3BA-9D7CF3DA8044}" type="pres">
      <dgm:prSet presAssocID="{DCAFD29C-AFA1-4BB6-896C-445014482545}" presName="pillarX" presStyleLbl="node1" presStyleIdx="1" presStyleCnt="3">
        <dgm:presLayoutVars>
          <dgm:bulletEnabled val="1"/>
        </dgm:presLayoutVars>
      </dgm:prSet>
      <dgm:spPr/>
    </dgm:pt>
    <dgm:pt modelId="{2B8CCC2E-506D-4F53-B85E-56D5E051F7D1}" type="pres">
      <dgm:prSet presAssocID="{2AF19695-8448-4FE7-BBDB-3CCC356F2886}" presName="pillarX" presStyleLbl="node1" presStyleIdx="2" presStyleCnt="3">
        <dgm:presLayoutVars>
          <dgm:bulletEnabled val="1"/>
        </dgm:presLayoutVars>
      </dgm:prSet>
      <dgm:spPr/>
    </dgm:pt>
    <dgm:pt modelId="{D302C257-34CE-4857-951A-45ABCFB620DE}" type="pres">
      <dgm:prSet presAssocID="{A91EDB55-F7A4-4416-AA27-A985BA1425EA}" presName="base" presStyleLbl="dkBgShp" presStyleIdx="1" presStyleCnt="2"/>
      <dgm:spPr>
        <a:solidFill>
          <a:schemeClr val="accent1"/>
        </a:solidFill>
      </dgm:spPr>
    </dgm:pt>
  </dgm:ptLst>
  <dgm:cxnLst>
    <dgm:cxn modelId="{EAA7BC15-805B-45E8-836C-D0E420E07209}" srcId="{F6C17432-8553-46AB-BAD5-2EA80EA7EF2C}" destId="{A91EDB55-F7A4-4416-AA27-A985BA1425EA}" srcOrd="0" destOrd="0" parTransId="{BB3AF8C0-A8F0-44FE-82CB-CF45F22F583C}" sibTransId="{01A3D4A5-BBD5-4CB8-9B75-221E856BE836}"/>
    <dgm:cxn modelId="{8AAA6416-08B3-4AB2-9630-2A1AFDA4B0DE}" type="presOf" srcId="{F6C17432-8553-46AB-BAD5-2EA80EA7EF2C}" destId="{9D909CA2-EE7A-4A9E-8915-9E683CBC07B6}" srcOrd="0" destOrd="0" presId="urn:microsoft.com/office/officeart/2005/8/layout/hList3"/>
    <dgm:cxn modelId="{946CF52A-4EBF-4A6C-9C7D-B41AC7691800}" srcId="{A91EDB55-F7A4-4416-AA27-A985BA1425EA}" destId="{11BE1A71-0A02-42A0-834C-5C09602FEDFD}" srcOrd="0" destOrd="0" parTransId="{6C66C3D5-9B9C-47FD-B5D1-00FDED977CB3}" sibTransId="{A7CD1B89-AE1B-4773-AEC6-4C58E06FD584}"/>
    <dgm:cxn modelId="{77F32642-EC89-4314-8440-C038D02B1899}" srcId="{A91EDB55-F7A4-4416-AA27-A985BA1425EA}" destId="{DCAFD29C-AFA1-4BB6-896C-445014482545}" srcOrd="1" destOrd="0" parTransId="{AC441928-F73D-4F91-847F-30AB79AD4E0E}" sibTransId="{6FD63C78-6E92-430D-810A-15AAAC4844D5}"/>
    <dgm:cxn modelId="{7ACD3F6E-3DD8-4601-8BC6-DB768E959876}" type="presOf" srcId="{2AF19695-8448-4FE7-BBDB-3CCC356F2886}" destId="{2B8CCC2E-506D-4F53-B85E-56D5E051F7D1}" srcOrd="0" destOrd="0" presId="urn:microsoft.com/office/officeart/2005/8/layout/hList3"/>
    <dgm:cxn modelId="{8675C698-808E-42A4-B851-3AA1B0A995AF}" type="presOf" srcId="{A91EDB55-F7A4-4416-AA27-A985BA1425EA}" destId="{0359B76E-DAD5-48F6-B5EB-D93C305A9E32}" srcOrd="0" destOrd="0" presId="urn:microsoft.com/office/officeart/2005/8/layout/hList3"/>
    <dgm:cxn modelId="{BD2034A2-C5F1-4518-848C-B8789E784611}" srcId="{A91EDB55-F7A4-4416-AA27-A985BA1425EA}" destId="{2AF19695-8448-4FE7-BBDB-3CCC356F2886}" srcOrd="2" destOrd="0" parTransId="{F3269BC7-9147-4E08-AF19-6BCB48485EAC}" sibTransId="{09189E63-D139-4D0F-A5CD-BF6AF5090424}"/>
    <dgm:cxn modelId="{35D78DAF-EDA3-4965-87B4-A58D49DC59CD}" type="presOf" srcId="{11BE1A71-0A02-42A0-834C-5C09602FEDFD}" destId="{43B79EBC-F871-4325-ADCF-24EFA4C7C11F}" srcOrd="0" destOrd="0" presId="urn:microsoft.com/office/officeart/2005/8/layout/hList3"/>
    <dgm:cxn modelId="{095E49D9-412E-44A4-A8C2-482BB5691CC3}" type="presOf" srcId="{DCAFD29C-AFA1-4BB6-896C-445014482545}" destId="{B541D26C-71C7-4AE1-B3BA-9D7CF3DA8044}" srcOrd="0" destOrd="0" presId="urn:microsoft.com/office/officeart/2005/8/layout/hList3"/>
    <dgm:cxn modelId="{D99FA0EB-26BB-48E7-BF02-508D0A158E93}" type="presParOf" srcId="{9D909CA2-EE7A-4A9E-8915-9E683CBC07B6}" destId="{0359B76E-DAD5-48F6-B5EB-D93C305A9E32}" srcOrd="0" destOrd="0" presId="urn:microsoft.com/office/officeart/2005/8/layout/hList3"/>
    <dgm:cxn modelId="{1370ADD5-ADC6-4406-8850-727D5FA97176}" type="presParOf" srcId="{9D909CA2-EE7A-4A9E-8915-9E683CBC07B6}" destId="{6469345E-E85C-4AC3-A599-B11A2F7D9446}" srcOrd="1" destOrd="0" presId="urn:microsoft.com/office/officeart/2005/8/layout/hList3"/>
    <dgm:cxn modelId="{1A1D8160-38B7-4104-BEEF-29D3FF1A3B2B}" type="presParOf" srcId="{6469345E-E85C-4AC3-A599-B11A2F7D9446}" destId="{43B79EBC-F871-4325-ADCF-24EFA4C7C11F}" srcOrd="0" destOrd="0" presId="urn:microsoft.com/office/officeart/2005/8/layout/hList3"/>
    <dgm:cxn modelId="{9B9E9929-9B63-4D2D-8A4F-6453E75C2908}" type="presParOf" srcId="{6469345E-E85C-4AC3-A599-B11A2F7D9446}" destId="{B541D26C-71C7-4AE1-B3BA-9D7CF3DA8044}" srcOrd="1" destOrd="0" presId="urn:microsoft.com/office/officeart/2005/8/layout/hList3"/>
    <dgm:cxn modelId="{53B16F4E-0920-4DC1-9110-0CC63CCDEAA3}" type="presParOf" srcId="{6469345E-E85C-4AC3-A599-B11A2F7D9446}" destId="{2B8CCC2E-506D-4F53-B85E-56D5E051F7D1}" srcOrd="2" destOrd="0" presId="urn:microsoft.com/office/officeart/2005/8/layout/hList3"/>
    <dgm:cxn modelId="{C9501A8E-E41C-47E4-ACAE-8064E645FEED}" type="presParOf" srcId="{9D909CA2-EE7A-4A9E-8915-9E683CBC07B6}" destId="{D302C257-34CE-4857-951A-45ABCFB620DE}" srcOrd="2" destOrd="0" presId="urn:microsoft.com/office/officeart/2005/8/layout/hList3"/>
  </dgm:cxnLst>
  <dgm:bg/>
  <dgm:whole/>
  <dgm:extLst>
    <a:ext uri="http://schemas.microsoft.com/office/drawing/2008/diagram">
      <dsp:dataModelExt xmlns:dsp="http://schemas.microsoft.com/office/drawing/2008/diagram" relId="rId7" minVer="http://schemas.openxmlformats.org/drawingml/2006/diagram"/>
    </a:ext>
    <a:ext uri="{C62137D5-CB1D-491B-B009-E17868A290BF}">
      <dgm14:recolorImg xmlns:dgm14="http://schemas.microsoft.com/office/drawing/2010/diagram" val="1"/>
    </a:ext>
  </dgm:extLst>
</dgm:dataModel>
</file>

<file path=ppt/diagrams/data2.xml><?xml version="1.0" encoding="utf-8"?>
<dgm:dataModel xmlns:dgm="http://schemas.openxmlformats.org/drawingml/2006/diagram" xmlns:a="http://schemas.openxmlformats.org/drawingml/2006/main">
  <dgm:ptLst>
    <dgm:pt modelId="{BF420C09-3518-4830-99ED-499AABC99492}" type="doc">
      <dgm:prSet loTypeId="urn:microsoft.com/office/officeart/2005/8/layout/chevron1" loCatId="process" qsTypeId="urn:microsoft.com/office/officeart/2005/8/quickstyle/simple1" qsCatId="simple" csTypeId="urn:microsoft.com/office/officeart/2005/8/colors/accent1_2" csCatId="accent1" phldr="1"/>
      <dgm:spPr/>
    </dgm:pt>
    <dgm:pt modelId="{C7605F15-EBA2-4D9E-88E3-C7883F1B6CFF}">
      <dgm:prSet phldrT="[Text]" phldr="0"/>
      <dgm:spPr/>
      <dgm:t>
        <a:bodyPr/>
        <a:lstStyle/>
        <a:p>
          <a:pPr rtl="0"/>
          <a:r>
            <a:rPr lang="en-US">
              <a:latin typeface="Calibri" panose="020F0502020204030204"/>
            </a:rPr>
            <a:t>Stratify your data</a:t>
          </a:r>
          <a:endParaRPr lang="en-US"/>
        </a:p>
      </dgm:t>
    </dgm:pt>
    <dgm:pt modelId="{1BE186BD-17F8-4577-B3BF-C33E19406909}" type="parTrans" cxnId="{E0640D0A-B66D-4A32-8719-2A6DE79037A2}">
      <dgm:prSet/>
      <dgm:spPr/>
    </dgm:pt>
    <dgm:pt modelId="{B415AC2B-998E-4918-A8AA-E1BC70215866}" type="sibTrans" cxnId="{E0640D0A-B66D-4A32-8719-2A6DE79037A2}">
      <dgm:prSet/>
      <dgm:spPr/>
    </dgm:pt>
    <dgm:pt modelId="{061BECCE-5486-4719-A95F-62674FB788FC}">
      <dgm:prSet phldrT="[Text]" phldr="0"/>
      <dgm:spPr/>
      <dgm:t>
        <a:bodyPr/>
        <a:lstStyle/>
        <a:p>
          <a:pPr rtl="0"/>
          <a:r>
            <a:rPr lang="en-US">
              <a:latin typeface="Calibri" panose="020F0502020204030204"/>
            </a:rPr>
            <a:t>Share stratified data with clinical team members</a:t>
          </a:r>
          <a:endParaRPr lang="en-US"/>
        </a:p>
      </dgm:t>
    </dgm:pt>
    <dgm:pt modelId="{08A06160-8377-4606-8070-EF8E36F47189}" type="parTrans" cxnId="{36C7096F-DA8F-4BC3-A8A4-D5D72E12DD86}">
      <dgm:prSet/>
      <dgm:spPr/>
    </dgm:pt>
    <dgm:pt modelId="{CADE391F-C26D-41C7-B06E-179F8425C49F}" type="sibTrans" cxnId="{36C7096F-DA8F-4BC3-A8A4-D5D72E12DD86}">
      <dgm:prSet/>
      <dgm:spPr/>
    </dgm:pt>
    <dgm:pt modelId="{DE18A772-78CC-4EE0-8972-C4CCBB5AE7E5}">
      <dgm:prSet phldrT="[Text]" phldr="0"/>
      <dgm:spPr/>
      <dgm:t>
        <a:bodyPr/>
        <a:lstStyle/>
        <a:p>
          <a:pPr rtl="0"/>
          <a:r>
            <a:rPr lang="en-US">
              <a:latin typeface="Calibri" panose="020F0502020204030204"/>
            </a:rPr>
            <a:t>Take action on disparities</a:t>
          </a:r>
          <a:endParaRPr lang="en-US"/>
        </a:p>
      </dgm:t>
    </dgm:pt>
    <dgm:pt modelId="{3D7BA017-54F1-4642-A10B-E2CBFA21F932}" type="parTrans" cxnId="{4AB98E6B-716E-4D60-B651-DA39CDF724DD}">
      <dgm:prSet/>
      <dgm:spPr/>
    </dgm:pt>
    <dgm:pt modelId="{C413EB38-771B-4F23-92A3-9098365098D5}" type="sibTrans" cxnId="{4AB98E6B-716E-4D60-B651-DA39CDF724DD}">
      <dgm:prSet/>
      <dgm:spPr/>
    </dgm:pt>
    <dgm:pt modelId="{B6FEA092-0468-4C5D-8EFF-EE7C96C7949C}" type="pres">
      <dgm:prSet presAssocID="{BF420C09-3518-4830-99ED-499AABC99492}" presName="Name0" presStyleCnt="0">
        <dgm:presLayoutVars>
          <dgm:dir/>
          <dgm:animLvl val="lvl"/>
          <dgm:resizeHandles val="exact"/>
        </dgm:presLayoutVars>
      </dgm:prSet>
      <dgm:spPr/>
    </dgm:pt>
    <dgm:pt modelId="{C8BBC06F-8A68-4576-AE71-FDCD5909F014}" type="pres">
      <dgm:prSet presAssocID="{C7605F15-EBA2-4D9E-88E3-C7883F1B6CFF}" presName="parTxOnly" presStyleLbl="node1" presStyleIdx="0" presStyleCnt="3">
        <dgm:presLayoutVars>
          <dgm:chMax val="0"/>
          <dgm:chPref val="0"/>
          <dgm:bulletEnabled val="1"/>
        </dgm:presLayoutVars>
      </dgm:prSet>
      <dgm:spPr/>
    </dgm:pt>
    <dgm:pt modelId="{CF038F00-D48C-4F44-B086-BAFDF75381D5}" type="pres">
      <dgm:prSet presAssocID="{B415AC2B-998E-4918-A8AA-E1BC70215866}" presName="parTxOnlySpace" presStyleCnt="0"/>
      <dgm:spPr/>
    </dgm:pt>
    <dgm:pt modelId="{CF73133F-7D4F-41BB-9ED9-B5CD63077789}" type="pres">
      <dgm:prSet presAssocID="{061BECCE-5486-4719-A95F-62674FB788FC}" presName="parTxOnly" presStyleLbl="node1" presStyleIdx="1" presStyleCnt="3">
        <dgm:presLayoutVars>
          <dgm:chMax val="0"/>
          <dgm:chPref val="0"/>
          <dgm:bulletEnabled val="1"/>
        </dgm:presLayoutVars>
      </dgm:prSet>
      <dgm:spPr/>
    </dgm:pt>
    <dgm:pt modelId="{1239602E-1A9B-4F32-878D-95394D109403}" type="pres">
      <dgm:prSet presAssocID="{CADE391F-C26D-41C7-B06E-179F8425C49F}" presName="parTxOnlySpace" presStyleCnt="0"/>
      <dgm:spPr/>
    </dgm:pt>
    <dgm:pt modelId="{75B10D3D-C4FA-4409-8B88-9EAA8669AA0B}" type="pres">
      <dgm:prSet presAssocID="{DE18A772-78CC-4EE0-8972-C4CCBB5AE7E5}" presName="parTxOnly" presStyleLbl="node1" presStyleIdx="2" presStyleCnt="3">
        <dgm:presLayoutVars>
          <dgm:chMax val="0"/>
          <dgm:chPref val="0"/>
          <dgm:bulletEnabled val="1"/>
        </dgm:presLayoutVars>
      </dgm:prSet>
      <dgm:spPr/>
    </dgm:pt>
  </dgm:ptLst>
  <dgm:cxnLst>
    <dgm:cxn modelId="{E0640D0A-B66D-4A32-8719-2A6DE79037A2}" srcId="{BF420C09-3518-4830-99ED-499AABC99492}" destId="{C7605F15-EBA2-4D9E-88E3-C7883F1B6CFF}" srcOrd="0" destOrd="0" parTransId="{1BE186BD-17F8-4577-B3BF-C33E19406909}" sibTransId="{B415AC2B-998E-4918-A8AA-E1BC70215866}"/>
    <dgm:cxn modelId="{B23D103C-89CB-4DA0-8B4D-65951199592E}" type="presOf" srcId="{C7605F15-EBA2-4D9E-88E3-C7883F1B6CFF}" destId="{C8BBC06F-8A68-4576-AE71-FDCD5909F014}" srcOrd="0" destOrd="0" presId="urn:microsoft.com/office/officeart/2005/8/layout/chevron1"/>
    <dgm:cxn modelId="{A3ED4465-08ED-457D-A004-D7AC9C49F888}" type="presOf" srcId="{BF420C09-3518-4830-99ED-499AABC99492}" destId="{B6FEA092-0468-4C5D-8EFF-EE7C96C7949C}" srcOrd="0" destOrd="0" presId="urn:microsoft.com/office/officeart/2005/8/layout/chevron1"/>
    <dgm:cxn modelId="{4AB98E6B-716E-4D60-B651-DA39CDF724DD}" srcId="{BF420C09-3518-4830-99ED-499AABC99492}" destId="{DE18A772-78CC-4EE0-8972-C4CCBB5AE7E5}" srcOrd="2" destOrd="0" parTransId="{3D7BA017-54F1-4642-A10B-E2CBFA21F932}" sibTransId="{C413EB38-771B-4F23-92A3-9098365098D5}"/>
    <dgm:cxn modelId="{36C7096F-DA8F-4BC3-A8A4-D5D72E12DD86}" srcId="{BF420C09-3518-4830-99ED-499AABC99492}" destId="{061BECCE-5486-4719-A95F-62674FB788FC}" srcOrd="1" destOrd="0" parTransId="{08A06160-8377-4606-8070-EF8E36F47189}" sibTransId="{CADE391F-C26D-41C7-B06E-179F8425C49F}"/>
    <dgm:cxn modelId="{818AD888-A2BF-47B4-97FC-BD64C76402DE}" type="presOf" srcId="{DE18A772-78CC-4EE0-8972-C4CCBB5AE7E5}" destId="{75B10D3D-C4FA-4409-8B88-9EAA8669AA0B}" srcOrd="0" destOrd="0" presId="urn:microsoft.com/office/officeart/2005/8/layout/chevron1"/>
    <dgm:cxn modelId="{759220CE-57DA-459E-A7A7-EA89FC3FA4B0}" type="presOf" srcId="{061BECCE-5486-4719-A95F-62674FB788FC}" destId="{CF73133F-7D4F-41BB-9ED9-B5CD63077789}" srcOrd="0" destOrd="0" presId="urn:microsoft.com/office/officeart/2005/8/layout/chevron1"/>
    <dgm:cxn modelId="{EA4929D3-CC4D-4CC8-AC94-D190725110C2}" type="presParOf" srcId="{B6FEA092-0468-4C5D-8EFF-EE7C96C7949C}" destId="{C8BBC06F-8A68-4576-AE71-FDCD5909F014}" srcOrd="0" destOrd="0" presId="urn:microsoft.com/office/officeart/2005/8/layout/chevron1"/>
    <dgm:cxn modelId="{44C64C9F-A77C-4D71-B214-2DA74FD07923}" type="presParOf" srcId="{B6FEA092-0468-4C5D-8EFF-EE7C96C7949C}" destId="{CF038F00-D48C-4F44-B086-BAFDF75381D5}" srcOrd="1" destOrd="0" presId="urn:microsoft.com/office/officeart/2005/8/layout/chevron1"/>
    <dgm:cxn modelId="{0CDC52C5-7AA1-4BCA-AA61-FF36DCF92CE0}" type="presParOf" srcId="{B6FEA092-0468-4C5D-8EFF-EE7C96C7949C}" destId="{CF73133F-7D4F-41BB-9ED9-B5CD63077789}" srcOrd="2" destOrd="0" presId="urn:microsoft.com/office/officeart/2005/8/layout/chevron1"/>
    <dgm:cxn modelId="{6B1BEC4D-6EA5-4BBC-85E2-4BE4ED56092F}" type="presParOf" srcId="{B6FEA092-0468-4C5D-8EFF-EE7C96C7949C}" destId="{1239602E-1A9B-4F32-878D-95394D109403}" srcOrd="3" destOrd="0" presId="urn:microsoft.com/office/officeart/2005/8/layout/chevron1"/>
    <dgm:cxn modelId="{2693E54F-ABB0-4806-A7BC-AFE0A6DC5272}" type="presParOf" srcId="{B6FEA092-0468-4C5D-8EFF-EE7C96C7949C}" destId="{75B10D3D-C4FA-4409-8B88-9EAA8669AA0B}" srcOrd="4" destOrd="0" presId="urn:microsoft.com/office/officeart/2005/8/layout/chevron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3CFB202D-F1F0-40DE-AC57-14FA57CF203E}" type="doc">
      <dgm:prSet loTypeId="urn:microsoft.com/office/officeart/2005/8/layout/default" loCatId="list" qsTypeId="urn:microsoft.com/office/officeart/2005/8/quickstyle/simple1" qsCatId="simple" csTypeId="urn:microsoft.com/office/officeart/2005/8/colors/accent1_2" csCatId="accent1" phldr="1"/>
      <dgm:spPr/>
      <dgm:t>
        <a:bodyPr/>
        <a:lstStyle/>
        <a:p>
          <a:endParaRPr lang="en-US"/>
        </a:p>
      </dgm:t>
    </dgm:pt>
    <dgm:pt modelId="{5B8FE5D6-6AA1-4DB4-B72D-74963E10378F}">
      <dgm:prSet/>
      <dgm:spPr/>
      <dgm:t>
        <a:bodyPr/>
        <a:lstStyle/>
        <a:p>
          <a:r>
            <a:rPr lang="en-US">
              <a:solidFill>
                <a:schemeClr val="bg1"/>
              </a:solidFill>
            </a:rPr>
            <a:t>Respectful Care </a:t>
          </a:r>
          <a:r>
            <a:rPr lang="en-US">
              <a:solidFill>
                <a:schemeClr val="bg1"/>
              </a:solidFill>
              <a:latin typeface="Calibri" panose="020F0502020204030204"/>
            </a:rPr>
            <a:t>Practices</a:t>
          </a:r>
          <a:r>
            <a:rPr lang="en-US">
              <a:solidFill>
                <a:schemeClr val="bg1"/>
              </a:solidFill>
            </a:rPr>
            <a:t> poster on units and patient rooms</a:t>
          </a:r>
        </a:p>
      </dgm:t>
    </dgm:pt>
    <dgm:pt modelId="{479B0B3F-4946-450C-B8A1-B6366FF44ECA}" type="parTrans" cxnId="{6A0AA95C-11BD-439A-B13B-637B14C45F19}">
      <dgm:prSet/>
      <dgm:spPr/>
      <dgm:t>
        <a:bodyPr/>
        <a:lstStyle/>
        <a:p>
          <a:endParaRPr lang="en-US"/>
        </a:p>
      </dgm:t>
    </dgm:pt>
    <dgm:pt modelId="{1BCB11E3-712C-4C60-9489-605DD529E0A9}" type="sibTrans" cxnId="{6A0AA95C-11BD-439A-B13B-637B14C45F19}">
      <dgm:prSet/>
      <dgm:spPr/>
      <dgm:t>
        <a:bodyPr/>
        <a:lstStyle/>
        <a:p>
          <a:endParaRPr lang="en-US"/>
        </a:p>
      </dgm:t>
    </dgm:pt>
    <dgm:pt modelId="{49366D40-85B2-4D2E-B12C-038F583B531F}">
      <dgm:prSet/>
      <dgm:spPr/>
      <dgm:t>
        <a:bodyPr/>
        <a:lstStyle/>
        <a:p>
          <a:r>
            <a:rPr lang="en-US">
              <a:solidFill>
                <a:schemeClr val="bg1"/>
              </a:solidFill>
            </a:rPr>
            <a:t>All staff read and sign respectful care strategy poster </a:t>
          </a:r>
        </a:p>
      </dgm:t>
    </dgm:pt>
    <dgm:pt modelId="{58C20131-829E-404A-B703-4E435A13654B}" type="parTrans" cxnId="{689F78F2-59A0-4AC4-AD52-B1CAB7150E1D}">
      <dgm:prSet/>
      <dgm:spPr/>
      <dgm:t>
        <a:bodyPr/>
        <a:lstStyle/>
        <a:p>
          <a:endParaRPr lang="en-US"/>
        </a:p>
      </dgm:t>
    </dgm:pt>
    <dgm:pt modelId="{0C7216C5-5CC4-42E8-8075-516537DC70F2}" type="sibTrans" cxnId="{689F78F2-59A0-4AC4-AD52-B1CAB7150E1D}">
      <dgm:prSet/>
      <dgm:spPr/>
      <dgm:t>
        <a:bodyPr/>
        <a:lstStyle/>
        <a:p>
          <a:endParaRPr lang="en-US"/>
        </a:p>
      </dgm:t>
    </dgm:pt>
    <dgm:pt modelId="{72C6A9DC-7FC0-4AAE-82D5-6146C10DD25D}">
      <dgm:prSet/>
      <dgm:spPr/>
      <dgm:t>
        <a:bodyPr/>
        <a:lstStyle/>
        <a:p>
          <a:pPr rtl="0"/>
          <a:r>
            <a:rPr lang="en-US" dirty="0">
              <a:solidFill>
                <a:schemeClr val="bg1"/>
              </a:solidFill>
            </a:rPr>
            <a:t>Developed</a:t>
          </a:r>
          <a:r>
            <a:rPr lang="en-US" dirty="0">
              <a:solidFill>
                <a:schemeClr val="bg1"/>
              </a:solidFill>
              <a:latin typeface="Calibri" panose="020F0502020204030204"/>
            </a:rPr>
            <a:t> Respectful Care Practices reminders for badge cards</a:t>
          </a:r>
          <a:endParaRPr lang="en-US" dirty="0">
            <a:solidFill>
              <a:schemeClr val="bg1"/>
            </a:solidFill>
          </a:endParaRPr>
        </a:p>
      </dgm:t>
    </dgm:pt>
    <dgm:pt modelId="{B85E809A-FB0F-437C-B6F4-D389A4C94AF0}" type="parTrans" cxnId="{B1A2E0BB-D9AB-4CFD-A5B6-404911D5032E}">
      <dgm:prSet/>
      <dgm:spPr/>
      <dgm:t>
        <a:bodyPr/>
        <a:lstStyle/>
        <a:p>
          <a:endParaRPr lang="en-US"/>
        </a:p>
      </dgm:t>
    </dgm:pt>
    <dgm:pt modelId="{EA6CC704-691F-48D5-99B1-90981E1A2C74}" type="sibTrans" cxnId="{B1A2E0BB-D9AB-4CFD-A5B6-404911D5032E}">
      <dgm:prSet/>
      <dgm:spPr/>
      <dgm:t>
        <a:bodyPr/>
        <a:lstStyle/>
        <a:p>
          <a:endParaRPr lang="en-US"/>
        </a:p>
      </dgm:t>
    </dgm:pt>
    <dgm:pt modelId="{C3F43292-84FC-4FDF-A540-0542860F30DA}">
      <dgm:prSet phldr="0"/>
      <dgm:spPr/>
      <dgm:t>
        <a:bodyPr/>
        <a:lstStyle/>
        <a:p>
          <a:pPr rtl="0"/>
          <a:r>
            <a:rPr lang="en-US" dirty="0">
              <a:solidFill>
                <a:schemeClr val="bg1"/>
              </a:solidFill>
              <a:latin typeface="Calibri" panose="020F0502020204030204"/>
            </a:rPr>
            <a:t>Sharing expected Respectful Care Practices handouts with patients upon arrival</a:t>
          </a:r>
        </a:p>
      </dgm:t>
    </dgm:pt>
    <dgm:pt modelId="{BB81C99C-E2E6-4DB6-8313-9BDCE97AAE64}" type="parTrans" cxnId="{5A42FA03-C6F4-4414-A5C8-5A082D85B2F5}">
      <dgm:prSet/>
      <dgm:spPr/>
    </dgm:pt>
    <dgm:pt modelId="{9A98E2B5-6304-4330-B5A1-A66BDBC1A8F3}" type="sibTrans" cxnId="{5A42FA03-C6F4-4414-A5C8-5A082D85B2F5}">
      <dgm:prSet/>
      <dgm:spPr/>
    </dgm:pt>
    <dgm:pt modelId="{E4241A3E-BF39-451D-9314-F302D04DDE37}">
      <dgm:prSet phldr="0"/>
      <dgm:spPr/>
      <dgm:t>
        <a:bodyPr/>
        <a:lstStyle/>
        <a:p>
          <a:pPr rtl="0"/>
          <a:r>
            <a:rPr lang="en-US" dirty="0">
              <a:solidFill>
                <a:schemeClr val="bg1"/>
              </a:solidFill>
              <a:latin typeface="Calibri" panose="020F0502020204030204"/>
            </a:rPr>
            <a:t>Staff and provider education on Respectful Care Practices</a:t>
          </a:r>
        </a:p>
      </dgm:t>
    </dgm:pt>
    <dgm:pt modelId="{22493599-DB27-47D6-A6F3-ABF6DA9DE8CF}" type="parTrans" cxnId="{EE61013F-F39E-4817-AF40-6A0FDEC4812B}">
      <dgm:prSet/>
      <dgm:spPr/>
    </dgm:pt>
    <dgm:pt modelId="{884903C5-0D65-4921-AA90-37E2E301071A}" type="sibTrans" cxnId="{EE61013F-F39E-4817-AF40-6A0FDEC4812B}">
      <dgm:prSet/>
      <dgm:spPr/>
    </dgm:pt>
    <dgm:pt modelId="{D9C023AB-B44F-4288-BF5B-57F5F5F8816D}">
      <dgm:prSet phldr="0"/>
      <dgm:spPr/>
      <dgm:t>
        <a:bodyPr/>
        <a:lstStyle/>
        <a:p>
          <a:pPr rtl="0"/>
          <a:r>
            <a:rPr lang="en-US">
              <a:solidFill>
                <a:schemeClr val="bg1"/>
              </a:solidFill>
              <a:latin typeface="Calibri" panose="020F0502020204030204"/>
            </a:rPr>
            <a:t>Shared respectful care practices and initial PREM Survey data results at staff, department and leadership meetings</a:t>
          </a:r>
        </a:p>
      </dgm:t>
    </dgm:pt>
    <dgm:pt modelId="{74DA08C1-7F35-4F59-B82D-8C720771D8A6}" type="parTrans" cxnId="{D029BCB4-4CBE-430A-9E84-12D695897692}">
      <dgm:prSet/>
      <dgm:spPr/>
    </dgm:pt>
    <dgm:pt modelId="{12BABD0B-94A2-4AAE-B97B-15B29430E3ED}" type="sibTrans" cxnId="{D029BCB4-4CBE-430A-9E84-12D695897692}">
      <dgm:prSet/>
      <dgm:spPr/>
    </dgm:pt>
    <dgm:pt modelId="{D7F08D62-11A1-48F2-BEBF-600D5046C0B9}" type="pres">
      <dgm:prSet presAssocID="{3CFB202D-F1F0-40DE-AC57-14FA57CF203E}" presName="diagram" presStyleCnt="0">
        <dgm:presLayoutVars>
          <dgm:dir/>
          <dgm:resizeHandles val="exact"/>
        </dgm:presLayoutVars>
      </dgm:prSet>
      <dgm:spPr/>
    </dgm:pt>
    <dgm:pt modelId="{A6A36C1F-F18E-4F8D-8E8D-C50A4E57DEE9}" type="pres">
      <dgm:prSet presAssocID="{5B8FE5D6-6AA1-4DB4-B72D-74963E10378F}" presName="node" presStyleLbl="node1" presStyleIdx="0" presStyleCnt="6">
        <dgm:presLayoutVars>
          <dgm:bulletEnabled val="1"/>
        </dgm:presLayoutVars>
      </dgm:prSet>
      <dgm:spPr/>
    </dgm:pt>
    <dgm:pt modelId="{62E746CC-7F3C-4568-8EB3-B95F6E3ED63A}" type="pres">
      <dgm:prSet presAssocID="{1BCB11E3-712C-4C60-9489-605DD529E0A9}" presName="sibTrans" presStyleCnt="0"/>
      <dgm:spPr/>
    </dgm:pt>
    <dgm:pt modelId="{E265743C-4ADB-42F3-8F9C-A57EA911D1FE}" type="pres">
      <dgm:prSet presAssocID="{C3F43292-84FC-4FDF-A540-0542860F30DA}" presName="node" presStyleLbl="node1" presStyleIdx="1" presStyleCnt="6">
        <dgm:presLayoutVars>
          <dgm:bulletEnabled val="1"/>
        </dgm:presLayoutVars>
      </dgm:prSet>
      <dgm:spPr/>
    </dgm:pt>
    <dgm:pt modelId="{1FB69975-DBAD-446C-B0EB-F99358D56F5C}" type="pres">
      <dgm:prSet presAssocID="{9A98E2B5-6304-4330-B5A1-A66BDBC1A8F3}" presName="sibTrans" presStyleCnt="0"/>
      <dgm:spPr/>
    </dgm:pt>
    <dgm:pt modelId="{195BC3F8-C56F-44C0-AF7B-DD6C7534D9A1}" type="pres">
      <dgm:prSet presAssocID="{49366D40-85B2-4D2E-B12C-038F583B531F}" presName="node" presStyleLbl="node1" presStyleIdx="2" presStyleCnt="6">
        <dgm:presLayoutVars>
          <dgm:bulletEnabled val="1"/>
        </dgm:presLayoutVars>
      </dgm:prSet>
      <dgm:spPr/>
    </dgm:pt>
    <dgm:pt modelId="{BF05ABD5-1E6D-4113-8D90-A136B8959CE6}" type="pres">
      <dgm:prSet presAssocID="{0C7216C5-5CC4-42E8-8075-516537DC70F2}" presName="sibTrans" presStyleCnt="0"/>
      <dgm:spPr/>
    </dgm:pt>
    <dgm:pt modelId="{19FFF007-8E46-4AEB-AE8F-E977E1BA36B8}" type="pres">
      <dgm:prSet presAssocID="{E4241A3E-BF39-451D-9314-F302D04DDE37}" presName="node" presStyleLbl="node1" presStyleIdx="3" presStyleCnt="6">
        <dgm:presLayoutVars>
          <dgm:bulletEnabled val="1"/>
        </dgm:presLayoutVars>
      </dgm:prSet>
      <dgm:spPr/>
    </dgm:pt>
    <dgm:pt modelId="{D6FFF051-7F1B-4349-89DD-51DA0CC2390C}" type="pres">
      <dgm:prSet presAssocID="{884903C5-0D65-4921-AA90-37E2E301071A}" presName="sibTrans" presStyleCnt="0"/>
      <dgm:spPr/>
    </dgm:pt>
    <dgm:pt modelId="{99B161EC-466C-49E4-8A2A-66E996E5EBCA}" type="pres">
      <dgm:prSet presAssocID="{72C6A9DC-7FC0-4AAE-82D5-6146C10DD25D}" presName="node" presStyleLbl="node1" presStyleIdx="4" presStyleCnt="6">
        <dgm:presLayoutVars>
          <dgm:bulletEnabled val="1"/>
        </dgm:presLayoutVars>
      </dgm:prSet>
      <dgm:spPr/>
    </dgm:pt>
    <dgm:pt modelId="{C3A3B876-BF9E-459C-B060-759BDB5A77F4}" type="pres">
      <dgm:prSet presAssocID="{EA6CC704-691F-48D5-99B1-90981E1A2C74}" presName="sibTrans" presStyleCnt="0"/>
      <dgm:spPr/>
    </dgm:pt>
    <dgm:pt modelId="{E5F8D494-E561-4CA2-B693-FEE3B6B62FBF}" type="pres">
      <dgm:prSet presAssocID="{D9C023AB-B44F-4288-BF5B-57F5F5F8816D}" presName="node" presStyleLbl="node1" presStyleIdx="5" presStyleCnt="6">
        <dgm:presLayoutVars>
          <dgm:bulletEnabled val="1"/>
        </dgm:presLayoutVars>
      </dgm:prSet>
      <dgm:spPr/>
    </dgm:pt>
  </dgm:ptLst>
  <dgm:cxnLst>
    <dgm:cxn modelId="{5A42FA03-C6F4-4414-A5C8-5A082D85B2F5}" srcId="{3CFB202D-F1F0-40DE-AC57-14FA57CF203E}" destId="{C3F43292-84FC-4FDF-A540-0542860F30DA}" srcOrd="1" destOrd="0" parTransId="{BB81C99C-E2E6-4DB6-8313-9BDCE97AAE64}" sibTransId="{9A98E2B5-6304-4330-B5A1-A66BDBC1A8F3}"/>
    <dgm:cxn modelId="{09AAA11B-230E-42B0-94E9-9DA45FC22247}" type="presOf" srcId="{D9C023AB-B44F-4288-BF5B-57F5F5F8816D}" destId="{E5F8D494-E561-4CA2-B693-FEE3B6B62FBF}" srcOrd="0" destOrd="0" presId="urn:microsoft.com/office/officeart/2005/8/layout/default"/>
    <dgm:cxn modelId="{5A60682D-3AA3-4676-9B11-4952314A4966}" type="presOf" srcId="{E4241A3E-BF39-451D-9314-F302D04DDE37}" destId="{19FFF007-8E46-4AEB-AE8F-E977E1BA36B8}" srcOrd="0" destOrd="0" presId="urn:microsoft.com/office/officeart/2005/8/layout/default"/>
    <dgm:cxn modelId="{DB9C002E-E177-415C-AE6F-F05368E1577A}" type="presOf" srcId="{72C6A9DC-7FC0-4AAE-82D5-6146C10DD25D}" destId="{99B161EC-466C-49E4-8A2A-66E996E5EBCA}" srcOrd="0" destOrd="0" presId="urn:microsoft.com/office/officeart/2005/8/layout/default"/>
    <dgm:cxn modelId="{598DDA30-0F45-4930-942A-D3308C03D800}" type="presOf" srcId="{5B8FE5D6-6AA1-4DB4-B72D-74963E10378F}" destId="{A6A36C1F-F18E-4F8D-8E8D-C50A4E57DEE9}" srcOrd="0" destOrd="0" presId="urn:microsoft.com/office/officeart/2005/8/layout/default"/>
    <dgm:cxn modelId="{EE61013F-F39E-4817-AF40-6A0FDEC4812B}" srcId="{3CFB202D-F1F0-40DE-AC57-14FA57CF203E}" destId="{E4241A3E-BF39-451D-9314-F302D04DDE37}" srcOrd="3" destOrd="0" parTransId="{22493599-DB27-47D6-A6F3-ABF6DA9DE8CF}" sibTransId="{884903C5-0D65-4921-AA90-37E2E301071A}"/>
    <dgm:cxn modelId="{6A0AA95C-11BD-439A-B13B-637B14C45F19}" srcId="{3CFB202D-F1F0-40DE-AC57-14FA57CF203E}" destId="{5B8FE5D6-6AA1-4DB4-B72D-74963E10378F}" srcOrd="0" destOrd="0" parTransId="{479B0B3F-4946-450C-B8A1-B6366FF44ECA}" sibTransId="{1BCB11E3-712C-4C60-9489-605DD529E0A9}"/>
    <dgm:cxn modelId="{BCA5E469-3C32-487C-88FE-D766FA4BBB3F}" type="presOf" srcId="{49366D40-85B2-4D2E-B12C-038F583B531F}" destId="{195BC3F8-C56F-44C0-AF7B-DD6C7534D9A1}" srcOrd="0" destOrd="0" presId="urn:microsoft.com/office/officeart/2005/8/layout/default"/>
    <dgm:cxn modelId="{8590B44C-4B34-4095-9D05-A45111800EA3}" type="presOf" srcId="{3CFB202D-F1F0-40DE-AC57-14FA57CF203E}" destId="{D7F08D62-11A1-48F2-BEBF-600D5046C0B9}" srcOrd="0" destOrd="0" presId="urn:microsoft.com/office/officeart/2005/8/layout/default"/>
    <dgm:cxn modelId="{90380552-8940-4ADC-9D72-4AF31D5A629F}" type="presOf" srcId="{C3F43292-84FC-4FDF-A540-0542860F30DA}" destId="{E265743C-4ADB-42F3-8F9C-A57EA911D1FE}" srcOrd="0" destOrd="0" presId="urn:microsoft.com/office/officeart/2005/8/layout/default"/>
    <dgm:cxn modelId="{D029BCB4-4CBE-430A-9E84-12D695897692}" srcId="{3CFB202D-F1F0-40DE-AC57-14FA57CF203E}" destId="{D9C023AB-B44F-4288-BF5B-57F5F5F8816D}" srcOrd="5" destOrd="0" parTransId="{74DA08C1-7F35-4F59-B82D-8C720771D8A6}" sibTransId="{12BABD0B-94A2-4AAE-B97B-15B29430E3ED}"/>
    <dgm:cxn modelId="{B1A2E0BB-D9AB-4CFD-A5B6-404911D5032E}" srcId="{3CFB202D-F1F0-40DE-AC57-14FA57CF203E}" destId="{72C6A9DC-7FC0-4AAE-82D5-6146C10DD25D}" srcOrd="4" destOrd="0" parTransId="{B85E809A-FB0F-437C-B6F4-D389A4C94AF0}" sibTransId="{EA6CC704-691F-48D5-99B1-90981E1A2C74}"/>
    <dgm:cxn modelId="{689F78F2-59A0-4AC4-AD52-B1CAB7150E1D}" srcId="{3CFB202D-F1F0-40DE-AC57-14FA57CF203E}" destId="{49366D40-85B2-4D2E-B12C-038F583B531F}" srcOrd="2" destOrd="0" parTransId="{58C20131-829E-404A-B703-4E435A13654B}" sibTransId="{0C7216C5-5CC4-42E8-8075-516537DC70F2}"/>
    <dgm:cxn modelId="{54809948-CDE0-467B-A36E-C3B3D3D040FD}" type="presParOf" srcId="{D7F08D62-11A1-48F2-BEBF-600D5046C0B9}" destId="{A6A36C1F-F18E-4F8D-8E8D-C50A4E57DEE9}" srcOrd="0" destOrd="0" presId="urn:microsoft.com/office/officeart/2005/8/layout/default"/>
    <dgm:cxn modelId="{8B6A3886-8973-4B93-A1B8-763AD3630D77}" type="presParOf" srcId="{D7F08D62-11A1-48F2-BEBF-600D5046C0B9}" destId="{62E746CC-7F3C-4568-8EB3-B95F6E3ED63A}" srcOrd="1" destOrd="0" presId="urn:microsoft.com/office/officeart/2005/8/layout/default"/>
    <dgm:cxn modelId="{40B28A5B-34DF-44D7-B1B0-B3ABF7103F95}" type="presParOf" srcId="{D7F08D62-11A1-48F2-BEBF-600D5046C0B9}" destId="{E265743C-4ADB-42F3-8F9C-A57EA911D1FE}" srcOrd="2" destOrd="0" presId="urn:microsoft.com/office/officeart/2005/8/layout/default"/>
    <dgm:cxn modelId="{A9D3B059-E568-49A2-9780-29AE57CD99E2}" type="presParOf" srcId="{D7F08D62-11A1-48F2-BEBF-600D5046C0B9}" destId="{1FB69975-DBAD-446C-B0EB-F99358D56F5C}" srcOrd="3" destOrd="0" presId="urn:microsoft.com/office/officeart/2005/8/layout/default"/>
    <dgm:cxn modelId="{9EBD1FC4-F0D4-4981-84F8-C7260809320A}" type="presParOf" srcId="{D7F08D62-11A1-48F2-BEBF-600D5046C0B9}" destId="{195BC3F8-C56F-44C0-AF7B-DD6C7534D9A1}" srcOrd="4" destOrd="0" presId="urn:microsoft.com/office/officeart/2005/8/layout/default"/>
    <dgm:cxn modelId="{9649E1DB-1928-45BE-91F5-20775B0D52F4}" type="presParOf" srcId="{D7F08D62-11A1-48F2-BEBF-600D5046C0B9}" destId="{BF05ABD5-1E6D-4113-8D90-A136B8959CE6}" srcOrd="5" destOrd="0" presId="urn:microsoft.com/office/officeart/2005/8/layout/default"/>
    <dgm:cxn modelId="{BBCEA1C5-74FA-4F3A-A4C1-9533E1D38E9E}" type="presParOf" srcId="{D7F08D62-11A1-48F2-BEBF-600D5046C0B9}" destId="{19FFF007-8E46-4AEB-AE8F-E977E1BA36B8}" srcOrd="6" destOrd="0" presId="urn:microsoft.com/office/officeart/2005/8/layout/default"/>
    <dgm:cxn modelId="{5F078A47-F0DD-46C3-B378-D7753E591DAE}" type="presParOf" srcId="{D7F08D62-11A1-48F2-BEBF-600D5046C0B9}" destId="{D6FFF051-7F1B-4349-89DD-51DA0CC2390C}" srcOrd="7" destOrd="0" presId="urn:microsoft.com/office/officeart/2005/8/layout/default"/>
    <dgm:cxn modelId="{BE9CC434-6167-46FD-8C1B-DE09E241A565}" type="presParOf" srcId="{D7F08D62-11A1-48F2-BEBF-600D5046C0B9}" destId="{99B161EC-466C-49E4-8A2A-66E996E5EBCA}" srcOrd="8" destOrd="0" presId="urn:microsoft.com/office/officeart/2005/8/layout/default"/>
    <dgm:cxn modelId="{AD1BE90B-D86B-4E87-96CC-ED3EC4F8454E}" type="presParOf" srcId="{D7F08D62-11A1-48F2-BEBF-600D5046C0B9}" destId="{C3A3B876-BF9E-459C-B060-759BDB5A77F4}" srcOrd="9" destOrd="0" presId="urn:microsoft.com/office/officeart/2005/8/layout/default"/>
    <dgm:cxn modelId="{CAB712B2-6237-4419-98A0-811129AAEB54}" type="presParOf" srcId="{D7F08D62-11A1-48F2-BEBF-600D5046C0B9}" destId="{E5F8D494-E561-4CA2-B693-FEE3B6B62FBF}" srcOrd="10" destOrd="0" presId="urn:microsoft.com/office/officeart/2005/8/layout/default"/>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32FCE99D-BEEB-426C-A417-2ACF4B71374A}" type="doc">
      <dgm:prSet loTypeId="urn:microsoft.com/office/officeart/2005/8/layout/default" loCatId="list" qsTypeId="urn:microsoft.com/office/officeart/2005/8/quickstyle/simple1" qsCatId="simple" csTypeId="urn:microsoft.com/office/officeart/2005/8/colors/accent1_3" csCatId="accent1" phldr="1"/>
      <dgm:spPr/>
      <dgm:t>
        <a:bodyPr/>
        <a:lstStyle/>
        <a:p>
          <a:endParaRPr lang="en-US"/>
        </a:p>
      </dgm:t>
    </dgm:pt>
    <dgm:pt modelId="{9DCCF427-DADF-494B-8B89-36304492DCAF}">
      <dgm:prSet phldr="0"/>
      <dgm:spPr/>
      <dgm:t>
        <a:bodyPr/>
        <a:lstStyle/>
        <a:p>
          <a:pPr algn="l" rtl="0"/>
          <a:r>
            <a:rPr lang="en-US">
              <a:latin typeface="Calibri" panose="020F0502020204030204"/>
            </a:rPr>
            <a:t>Decreased hospital’s NTSV Cesarean Section Rate</a:t>
          </a:r>
        </a:p>
      </dgm:t>
    </dgm:pt>
    <dgm:pt modelId="{C34F083B-28BA-4BCE-A7E2-1A86EBE193F8}" type="parTrans" cxnId="{35C3D7E6-C4ED-4C9F-B730-841CF6D4FDB4}">
      <dgm:prSet/>
      <dgm:spPr/>
    </dgm:pt>
    <dgm:pt modelId="{AB7381C3-720C-4971-B7AF-38B3E98AD9AC}" type="sibTrans" cxnId="{35C3D7E6-C4ED-4C9F-B730-841CF6D4FDB4}">
      <dgm:prSet/>
      <dgm:spPr/>
    </dgm:pt>
    <dgm:pt modelId="{80291FC2-9BE3-485F-BBEA-BD4E989DFFFE}">
      <dgm:prSet phldr="0"/>
      <dgm:spPr/>
      <dgm:t>
        <a:bodyPr/>
        <a:lstStyle/>
        <a:p>
          <a:pPr algn="l" rtl="0"/>
          <a:r>
            <a:rPr lang="en-US">
              <a:latin typeface="Calibri" panose="020F0502020204030204"/>
            </a:rPr>
            <a:t>Staff Education and Engagement</a:t>
          </a:r>
        </a:p>
      </dgm:t>
    </dgm:pt>
    <dgm:pt modelId="{CC1EF2E2-5938-4236-BC53-628DD90F28BE}" type="parTrans" cxnId="{E5FB46ED-5EA2-431D-86B1-2F17309EFE1E}">
      <dgm:prSet/>
      <dgm:spPr/>
    </dgm:pt>
    <dgm:pt modelId="{FFF5B0A1-8F34-4326-BB61-6DD9F53364D4}" type="sibTrans" cxnId="{E5FB46ED-5EA2-431D-86B1-2F17309EFE1E}">
      <dgm:prSet/>
      <dgm:spPr/>
    </dgm:pt>
    <dgm:pt modelId="{5C8B53A2-10CE-4248-B324-2C776A6E278C}">
      <dgm:prSet phldr="0"/>
      <dgm:spPr/>
      <dgm:t>
        <a:bodyPr/>
        <a:lstStyle/>
        <a:p>
          <a:pPr algn="l"/>
          <a:r>
            <a:rPr lang="en-US">
              <a:latin typeface="Calibri" panose="020F0502020204030204"/>
            </a:rPr>
            <a:t>Utilized Spinning Babies</a:t>
          </a:r>
        </a:p>
      </dgm:t>
    </dgm:pt>
    <dgm:pt modelId="{2FFD89CB-944C-41A5-AC79-114C3BDA39AE}" type="parTrans" cxnId="{C95AB528-2F51-48EE-A8A1-2B1D3E7A5986}">
      <dgm:prSet/>
      <dgm:spPr/>
    </dgm:pt>
    <dgm:pt modelId="{CA662D2D-260E-45D2-8B44-893E62FEA887}" type="sibTrans" cxnId="{C95AB528-2F51-48EE-A8A1-2B1D3E7A5986}">
      <dgm:prSet/>
      <dgm:spPr/>
    </dgm:pt>
    <dgm:pt modelId="{E49F7347-47E2-4F8E-A846-9127F8381170}">
      <dgm:prSet phldr="0"/>
      <dgm:spPr/>
      <dgm:t>
        <a:bodyPr/>
        <a:lstStyle/>
        <a:p>
          <a:pPr algn="l"/>
          <a:r>
            <a:rPr lang="en-US">
              <a:latin typeface="Calibri" panose="020F0502020204030204"/>
            </a:rPr>
            <a:t>Partnership between Providers and Nurses</a:t>
          </a:r>
        </a:p>
      </dgm:t>
    </dgm:pt>
    <dgm:pt modelId="{4A2CBE30-AA46-4290-9095-FC9BC2BABB7D}" type="parTrans" cxnId="{DAA5BA0D-6E02-43F0-820A-BAB9C35CDC69}">
      <dgm:prSet/>
      <dgm:spPr/>
    </dgm:pt>
    <dgm:pt modelId="{B7B55E07-5B6C-40BD-A440-6C77AB51E8A6}" type="sibTrans" cxnId="{DAA5BA0D-6E02-43F0-820A-BAB9C35CDC69}">
      <dgm:prSet/>
      <dgm:spPr/>
    </dgm:pt>
    <dgm:pt modelId="{8D21BE96-DC19-42E8-90F4-78A2DFA2C495}">
      <dgm:prSet phldr="0"/>
      <dgm:spPr/>
      <dgm:t>
        <a:bodyPr/>
        <a:lstStyle/>
        <a:p>
          <a:pPr algn="l"/>
          <a:r>
            <a:rPr lang="en-US">
              <a:latin typeface="Calibri" panose="020F0502020204030204"/>
            </a:rPr>
            <a:t>Reward and Recognize Providers and Nurses</a:t>
          </a:r>
        </a:p>
      </dgm:t>
    </dgm:pt>
    <dgm:pt modelId="{A28BA1CD-0B73-4441-8198-1F3EB7AA1818}" type="parTrans" cxnId="{291FAEDB-EE16-4832-A107-B65BD7A89725}">
      <dgm:prSet/>
      <dgm:spPr/>
    </dgm:pt>
    <dgm:pt modelId="{A90E006A-61A5-4C79-8866-CD3925FE4191}" type="sibTrans" cxnId="{291FAEDB-EE16-4832-A107-B65BD7A89725}">
      <dgm:prSet/>
      <dgm:spPr/>
    </dgm:pt>
    <dgm:pt modelId="{0FCEC222-E5A0-4636-8FBC-23673FD83127}">
      <dgm:prSet phldr="0"/>
      <dgm:spPr/>
      <dgm:t>
        <a:bodyPr/>
        <a:lstStyle/>
        <a:p>
          <a:pPr algn="l"/>
          <a:r>
            <a:rPr lang="en-US">
              <a:latin typeface="Calibri" panose="020F0502020204030204"/>
            </a:rPr>
            <a:t>Shared Unblinded Provider Data</a:t>
          </a:r>
        </a:p>
      </dgm:t>
    </dgm:pt>
    <dgm:pt modelId="{491D036C-8645-4E63-8A0B-8E5BBEF538B3}" type="parTrans" cxnId="{A5049E64-8618-4E45-B5EF-BCD8B610A259}">
      <dgm:prSet/>
      <dgm:spPr/>
    </dgm:pt>
    <dgm:pt modelId="{95E1626F-D99F-4482-8861-616B2D5A1E74}" type="sibTrans" cxnId="{A5049E64-8618-4E45-B5EF-BCD8B610A259}">
      <dgm:prSet/>
      <dgm:spPr/>
    </dgm:pt>
    <dgm:pt modelId="{33ED0134-F0A2-40D7-B58F-03FB7D090D7D}" type="pres">
      <dgm:prSet presAssocID="{32FCE99D-BEEB-426C-A417-2ACF4B71374A}" presName="diagram" presStyleCnt="0">
        <dgm:presLayoutVars>
          <dgm:dir/>
          <dgm:resizeHandles val="exact"/>
        </dgm:presLayoutVars>
      </dgm:prSet>
      <dgm:spPr/>
    </dgm:pt>
    <dgm:pt modelId="{E0D7FDBB-94A5-4C1F-AA27-4C5896F11B1F}" type="pres">
      <dgm:prSet presAssocID="{9DCCF427-DADF-494B-8B89-36304492DCAF}" presName="node" presStyleLbl="node1" presStyleIdx="0" presStyleCnt="6">
        <dgm:presLayoutVars>
          <dgm:bulletEnabled val="1"/>
        </dgm:presLayoutVars>
      </dgm:prSet>
      <dgm:spPr/>
    </dgm:pt>
    <dgm:pt modelId="{26F87059-AE19-40B0-B7CA-0FF0A1621009}" type="pres">
      <dgm:prSet presAssocID="{AB7381C3-720C-4971-B7AF-38B3E98AD9AC}" presName="sibTrans" presStyleCnt="0"/>
      <dgm:spPr/>
    </dgm:pt>
    <dgm:pt modelId="{06891233-DDC8-40FF-9BB8-3A848023A124}" type="pres">
      <dgm:prSet presAssocID="{80291FC2-9BE3-485F-BBEA-BD4E989DFFFE}" presName="node" presStyleLbl="node1" presStyleIdx="1" presStyleCnt="6">
        <dgm:presLayoutVars>
          <dgm:bulletEnabled val="1"/>
        </dgm:presLayoutVars>
      </dgm:prSet>
      <dgm:spPr/>
    </dgm:pt>
    <dgm:pt modelId="{3E54F108-E0E5-4B09-B4F0-B1D6D1264D98}" type="pres">
      <dgm:prSet presAssocID="{FFF5B0A1-8F34-4326-BB61-6DD9F53364D4}" presName="sibTrans" presStyleCnt="0"/>
      <dgm:spPr/>
    </dgm:pt>
    <dgm:pt modelId="{8BD081A0-59CC-47C3-A8A5-D1A508C66BFA}" type="pres">
      <dgm:prSet presAssocID="{5C8B53A2-10CE-4248-B324-2C776A6E278C}" presName="node" presStyleLbl="node1" presStyleIdx="2" presStyleCnt="6">
        <dgm:presLayoutVars>
          <dgm:bulletEnabled val="1"/>
        </dgm:presLayoutVars>
      </dgm:prSet>
      <dgm:spPr/>
    </dgm:pt>
    <dgm:pt modelId="{4D466B0B-E867-4C7F-9210-A1B0783B5F39}" type="pres">
      <dgm:prSet presAssocID="{CA662D2D-260E-45D2-8B44-893E62FEA887}" presName="sibTrans" presStyleCnt="0"/>
      <dgm:spPr/>
    </dgm:pt>
    <dgm:pt modelId="{17D7B5B2-BD68-4DD2-AEF6-5553AF1D3781}" type="pres">
      <dgm:prSet presAssocID="{E49F7347-47E2-4F8E-A846-9127F8381170}" presName="node" presStyleLbl="node1" presStyleIdx="3" presStyleCnt="6">
        <dgm:presLayoutVars>
          <dgm:bulletEnabled val="1"/>
        </dgm:presLayoutVars>
      </dgm:prSet>
      <dgm:spPr/>
    </dgm:pt>
    <dgm:pt modelId="{8067A59D-1C20-4F6E-89E6-0B371EB74087}" type="pres">
      <dgm:prSet presAssocID="{B7B55E07-5B6C-40BD-A440-6C77AB51E8A6}" presName="sibTrans" presStyleCnt="0"/>
      <dgm:spPr/>
    </dgm:pt>
    <dgm:pt modelId="{6E18E0A5-FCBC-4732-9641-0CEF3CFDFAC3}" type="pres">
      <dgm:prSet presAssocID="{8D21BE96-DC19-42E8-90F4-78A2DFA2C495}" presName="node" presStyleLbl="node1" presStyleIdx="4" presStyleCnt="6">
        <dgm:presLayoutVars>
          <dgm:bulletEnabled val="1"/>
        </dgm:presLayoutVars>
      </dgm:prSet>
      <dgm:spPr/>
    </dgm:pt>
    <dgm:pt modelId="{CF14098F-60D4-4C28-837D-1E803C67A5BA}" type="pres">
      <dgm:prSet presAssocID="{A90E006A-61A5-4C79-8866-CD3925FE4191}" presName="sibTrans" presStyleCnt="0"/>
      <dgm:spPr/>
    </dgm:pt>
    <dgm:pt modelId="{F1E388E0-2DC2-40A6-B7E5-2A62284561C5}" type="pres">
      <dgm:prSet presAssocID="{0FCEC222-E5A0-4636-8FBC-23673FD83127}" presName="node" presStyleLbl="node1" presStyleIdx="5" presStyleCnt="6">
        <dgm:presLayoutVars>
          <dgm:bulletEnabled val="1"/>
        </dgm:presLayoutVars>
      </dgm:prSet>
      <dgm:spPr/>
    </dgm:pt>
  </dgm:ptLst>
  <dgm:cxnLst>
    <dgm:cxn modelId="{DAA5BA0D-6E02-43F0-820A-BAB9C35CDC69}" srcId="{32FCE99D-BEEB-426C-A417-2ACF4B71374A}" destId="{E49F7347-47E2-4F8E-A846-9127F8381170}" srcOrd="3" destOrd="0" parTransId="{4A2CBE30-AA46-4290-9095-FC9BC2BABB7D}" sibTransId="{B7B55E07-5B6C-40BD-A440-6C77AB51E8A6}"/>
    <dgm:cxn modelId="{AB4D2B1D-DD42-4D7B-9601-96C2CCF3E460}" type="presOf" srcId="{9DCCF427-DADF-494B-8B89-36304492DCAF}" destId="{E0D7FDBB-94A5-4C1F-AA27-4C5896F11B1F}" srcOrd="0" destOrd="0" presId="urn:microsoft.com/office/officeart/2005/8/layout/default"/>
    <dgm:cxn modelId="{C95AB528-2F51-48EE-A8A1-2B1D3E7A5986}" srcId="{32FCE99D-BEEB-426C-A417-2ACF4B71374A}" destId="{5C8B53A2-10CE-4248-B324-2C776A6E278C}" srcOrd="2" destOrd="0" parTransId="{2FFD89CB-944C-41A5-AC79-114C3BDA39AE}" sibTransId="{CA662D2D-260E-45D2-8B44-893E62FEA887}"/>
    <dgm:cxn modelId="{14B7832B-D2D3-444D-B7DF-E87AAF3D923A}" type="presOf" srcId="{0FCEC222-E5A0-4636-8FBC-23673FD83127}" destId="{F1E388E0-2DC2-40A6-B7E5-2A62284561C5}" srcOrd="0" destOrd="0" presId="urn:microsoft.com/office/officeart/2005/8/layout/default"/>
    <dgm:cxn modelId="{A5049E64-8618-4E45-B5EF-BCD8B610A259}" srcId="{32FCE99D-BEEB-426C-A417-2ACF4B71374A}" destId="{0FCEC222-E5A0-4636-8FBC-23673FD83127}" srcOrd="5" destOrd="0" parTransId="{491D036C-8645-4E63-8A0B-8E5BBEF538B3}" sibTransId="{95E1626F-D99F-4482-8861-616B2D5A1E74}"/>
    <dgm:cxn modelId="{82714B90-4FF8-4DF6-BDE2-82F2AFE3D0E9}" type="presOf" srcId="{E49F7347-47E2-4F8E-A846-9127F8381170}" destId="{17D7B5B2-BD68-4DD2-AEF6-5553AF1D3781}" srcOrd="0" destOrd="0" presId="urn:microsoft.com/office/officeart/2005/8/layout/default"/>
    <dgm:cxn modelId="{ACB4C7AC-2452-426A-9E06-39EC9B56A754}" type="presOf" srcId="{8D21BE96-DC19-42E8-90F4-78A2DFA2C495}" destId="{6E18E0A5-FCBC-4732-9641-0CEF3CFDFAC3}" srcOrd="0" destOrd="0" presId="urn:microsoft.com/office/officeart/2005/8/layout/default"/>
    <dgm:cxn modelId="{66A0A5AD-4B64-4436-B0C9-6A2A8C101B88}" type="presOf" srcId="{5C8B53A2-10CE-4248-B324-2C776A6E278C}" destId="{8BD081A0-59CC-47C3-A8A5-D1A508C66BFA}" srcOrd="0" destOrd="0" presId="urn:microsoft.com/office/officeart/2005/8/layout/default"/>
    <dgm:cxn modelId="{291FAEDB-EE16-4832-A107-B65BD7A89725}" srcId="{32FCE99D-BEEB-426C-A417-2ACF4B71374A}" destId="{8D21BE96-DC19-42E8-90F4-78A2DFA2C495}" srcOrd="4" destOrd="0" parTransId="{A28BA1CD-0B73-4441-8198-1F3EB7AA1818}" sibTransId="{A90E006A-61A5-4C79-8866-CD3925FE4191}"/>
    <dgm:cxn modelId="{704017E5-8346-48E3-BBCD-601ECF70D3B3}" type="presOf" srcId="{80291FC2-9BE3-485F-BBEA-BD4E989DFFFE}" destId="{06891233-DDC8-40FF-9BB8-3A848023A124}" srcOrd="0" destOrd="0" presId="urn:microsoft.com/office/officeart/2005/8/layout/default"/>
    <dgm:cxn modelId="{35C3D7E6-C4ED-4C9F-B730-841CF6D4FDB4}" srcId="{32FCE99D-BEEB-426C-A417-2ACF4B71374A}" destId="{9DCCF427-DADF-494B-8B89-36304492DCAF}" srcOrd="0" destOrd="0" parTransId="{C34F083B-28BA-4BCE-A7E2-1A86EBE193F8}" sibTransId="{AB7381C3-720C-4971-B7AF-38B3E98AD9AC}"/>
    <dgm:cxn modelId="{E5FB46ED-5EA2-431D-86B1-2F17309EFE1E}" srcId="{32FCE99D-BEEB-426C-A417-2ACF4B71374A}" destId="{80291FC2-9BE3-485F-BBEA-BD4E989DFFFE}" srcOrd="1" destOrd="0" parTransId="{CC1EF2E2-5938-4236-BC53-628DD90F28BE}" sibTransId="{FFF5B0A1-8F34-4326-BB61-6DD9F53364D4}"/>
    <dgm:cxn modelId="{106A6EEF-4944-4797-91D2-5A77944E5FB3}" type="presOf" srcId="{32FCE99D-BEEB-426C-A417-2ACF4B71374A}" destId="{33ED0134-F0A2-40D7-B58F-03FB7D090D7D}" srcOrd="0" destOrd="0" presId="urn:microsoft.com/office/officeart/2005/8/layout/default"/>
    <dgm:cxn modelId="{3AB3C19A-E5A8-47E9-BA64-23E516C23BFE}" type="presParOf" srcId="{33ED0134-F0A2-40D7-B58F-03FB7D090D7D}" destId="{E0D7FDBB-94A5-4C1F-AA27-4C5896F11B1F}" srcOrd="0" destOrd="0" presId="urn:microsoft.com/office/officeart/2005/8/layout/default"/>
    <dgm:cxn modelId="{D82D39F8-D39D-4119-952A-E5AC3CC77E57}" type="presParOf" srcId="{33ED0134-F0A2-40D7-B58F-03FB7D090D7D}" destId="{26F87059-AE19-40B0-B7CA-0FF0A1621009}" srcOrd="1" destOrd="0" presId="urn:microsoft.com/office/officeart/2005/8/layout/default"/>
    <dgm:cxn modelId="{6A568655-E05D-4AB8-B357-D2F65C4A9409}" type="presParOf" srcId="{33ED0134-F0A2-40D7-B58F-03FB7D090D7D}" destId="{06891233-DDC8-40FF-9BB8-3A848023A124}" srcOrd="2" destOrd="0" presId="urn:microsoft.com/office/officeart/2005/8/layout/default"/>
    <dgm:cxn modelId="{A4816FFD-45A4-4889-A1F8-16CC822811F4}" type="presParOf" srcId="{33ED0134-F0A2-40D7-B58F-03FB7D090D7D}" destId="{3E54F108-E0E5-4B09-B4F0-B1D6D1264D98}" srcOrd="3" destOrd="0" presId="urn:microsoft.com/office/officeart/2005/8/layout/default"/>
    <dgm:cxn modelId="{0EC8559F-4411-4BBD-8EE3-E22811590577}" type="presParOf" srcId="{33ED0134-F0A2-40D7-B58F-03FB7D090D7D}" destId="{8BD081A0-59CC-47C3-A8A5-D1A508C66BFA}" srcOrd="4" destOrd="0" presId="urn:microsoft.com/office/officeart/2005/8/layout/default"/>
    <dgm:cxn modelId="{B51F5C02-C60C-482B-B64B-45A11F64A2B0}" type="presParOf" srcId="{33ED0134-F0A2-40D7-B58F-03FB7D090D7D}" destId="{4D466B0B-E867-4C7F-9210-A1B0783B5F39}" srcOrd="5" destOrd="0" presId="urn:microsoft.com/office/officeart/2005/8/layout/default"/>
    <dgm:cxn modelId="{07396D9F-B062-4252-B753-83EB433F5A7C}" type="presParOf" srcId="{33ED0134-F0A2-40D7-B58F-03FB7D090D7D}" destId="{17D7B5B2-BD68-4DD2-AEF6-5553AF1D3781}" srcOrd="6" destOrd="0" presId="urn:microsoft.com/office/officeart/2005/8/layout/default"/>
    <dgm:cxn modelId="{2030EAE1-9F62-4E63-92D3-DA00DC9E6DB0}" type="presParOf" srcId="{33ED0134-F0A2-40D7-B58F-03FB7D090D7D}" destId="{8067A59D-1C20-4F6E-89E6-0B371EB74087}" srcOrd="7" destOrd="0" presId="urn:microsoft.com/office/officeart/2005/8/layout/default"/>
    <dgm:cxn modelId="{18C58346-CBC3-4FFF-8BC1-B56EFD072244}" type="presParOf" srcId="{33ED0134-F0A2-40D7-B58F-03FB7D090D7D}" destId="{6E18E0A5-FCBC-4732-9641-0CEF3CFDFAC3}" srcOrd="8" destOrd="0" presId="urn:microsoft.com/office/officeart/2005/8/layout/default"/>
    <dgm:cxn modelId="{35D7FAEB-B775-4388-B957-FCF76620B614}" type="presParOf" srcId="{33ED0134-F0A2-40D7-B58F-03FB7D090D7D}" destId="{CF14098F-60D4-4C28-837D-1E803C67A5BA}" srcOrd="9" destOrd="0" presId="urn:microsoft.com/office/officeart/2005/8/layout/default"/>
    <dgm:cxn modelId="{E44666AC-9386-4B63-B6C9-F360F8261291}" type="presParOf" srcId="{33ED0134-F0A2-40D7-B58F-03FB7D090D7D}" destId="{F1E388E0-2DC2-40A6-B7E5-2A62284561C5}" srcOrd="10" destOrd="0" presId="urn:microsoft.com/office/officeart/2005/8/layout/defaul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48C16051-69BF-488A-98A0-370C98A5F1BF}" type="doc">
      <dgm:prSet loTypeId="urn:microsoft.com/office/officeart/2005/8/layout/default" loCatId="list" qsTypeId="urn:microsoft.com/office/officeart/2005/8/quickstyle/simple1" qsCatId="simple" csTypeId="urn:microsoft.com/office/officeart/2005/8/colors/accent2_3" csCatId="accent2" phldr="1"/>
      <dgm:spPr/>
      <dgm:t>
        <a:bodyPr/>
        <a:lstStyle/>
        <a:p>
          <a:endParaRPr lang="en-US"/>
        </a:p>
      </dgm:t>
    </dgm:pt>
    <dgm:pt modelId="{C85E455E-6A31-4EFF-8DD2-25BF58A514E8}">
      <dgm:prSet phldrT="[Text]" phldr="0"/>
      <dgm:spPr/>
      <dgm:t>
        <a:bodyPr/>
        <a:lstStyle/>
        <a:p>
          <a:pPr algn="l"/>
          <a:r>
            <a:rPr lang="en-US">
              <a:latin typeface="Calibri" panose="020F0502020204030204"/>
            </a:rPr>
            <a:t>Unblinding Provider Rates</a:t>
          </a:r>
          <a:endParaRPr lang="en-US"/>
        </a:p>
      </dgm:t>
    </dgm:pt>
    <dgm:pt modelId="{85523890-C391-4FC4-8DCB-7AE8638B636A}" type="parTrans" cxnId="{7DFA6E1D-A955-4873-8241-D92CABA861F7}">
      <dgm:prSet/>
      <dgm:spPr/>
      <dgm:t>
        <a:bodyPr/>
        <a:lstStyle/>
        <a:p>
          <a:endParaRPr lang="en-US"/>
        </a:p>
      </dgm:t>
    </dgm:pt>
    <dgm:pt modelId="{AB292DDB-B791-4DFB-B11E-08AB338120DC}" type="sibTrans" cxnId="{7DFA6E1D-A955-4873-8241-D92CABA861F7}">
      <dgm:prSet/>
      <dgm:spPr/>
      <dgm:t>
        <a:bodyPr/>
        <a:lstStyle/>
        <a:p>
          <a:endParaRPr lang="en-US"/>
        </a:p>
      </dgm:t>
    </dgm:pt>
    <dgm:pt modelId="{E6373859-14EE-4C40-95C8-F0A18ACAED76}">
      <dgm:prSet phldr="0"/>
      <dgm:spPr/>
      <dgm:t>
        <a:bodyPr/>
        <a:lstStyle/>
        <a:p>
          <a:pPr algn="l" rtl="0"/>
          <a:r>
            <a:rPr lang="en-US">
              <a:latin typeface="Calibri" panose="020F0502020204030204"/>
            </a:rPr>
            <a:t>Physician Engagement and Buy-in</a:t>
          </a:r>
        </a:p>
      </dgm:t>
    </dgm:pt>
    <dgm:pt modelId="{97366C08-8A42-434C-A6F0-90D7FCE4C6D6}" type="parTrans" cxnId="{821A7451-F162-4A82-8B60-697148C5B127}">
      <dgm:prSet/>
      <dgm:spPr/>
    </dgm:pt>
    <dgm:pt modelId="{40899A76-C598-4166-B390-B194FBEADDFC}" type="sibTrans" cxnId="{821A7451-F162-4A82-8B60-697148C5B127}">
      <dgm:prSet/>
      <dgm:spPr/>
    </dgm:pt>
    <dgm:pt modelId="{2BD48D34-C8B9-42E8-97FE-C91262AF089B}">
      <dgm:prSet phldr="0"/>
      <dgm:spPr/>
      <dgm:t>
        <a:bodyPr/>
        <a:lstStyle/>
        <a:p>
          <a:pPr algn="l"/>
          <a:r>
            <a:rPr lang="en-US">
              <a:latin typeface="Calibri" panose="020F0502020204030204"/>
            </a:rPr>
            <a:t>Checklist Utilization</a:t>
          </a:r>
        </a:p>
      </dgm:t>
    </dgm:pt>
    <dgm:pt modelId="{8B01FE4A-C7EF-4013-86D6-9F2E66D34A6F}" type="parTrans" cxnId="{BDCDCB76-B4D1-495B-BE56-A18F189F6003}">
      <dgm:prSet/>
      <dgm:spPr/>
    </dgm:pt>
    <dgm:pt modelId="{D4AA14D5-6D68-49F3-8E62-AB627DBB8ED8}" type="sibTrans" cxnId="{BDCDCB76-B4D1-495B-BE56-A18F189F6003}">
      <dgm:prSet/>
      <dgm:spPr/>
    </dgm:pt>
    <dgm:pt modelId="{57B8657B-BB07-4BC9-9D4A-1D8D535BA9F8}">
      <dgm:prSet phldr="0"/>
      <dgm:spPr/>
      <dgm:t>
        <a:bodyPr/>
        <a:lstStyle/>
        <a:p>
          <a:pPr algn="l"/>
          <a:r>
            <a:rPr lang="en-US">
              <a:latin typeface="Calibri" panose="020F0502020204030204"/>
            </a:rPr>
            <a:t>Huddle Utilization</a:t>
          </a:r>
        </a:p>
      </dgm:t>
    </dgm:pt>
    <dgm:pt modelId="{66ADCC53-299F-4BD6-A5E4-51CD3BD249D1}" type="parTrans" cxnId="{38FD5BFB-04FE-48BE-AA9F-42A50AC20E65}">
      <dgm:prSet/>
      <dgm:spPr/>
    </dgm:pt>
    <dgm:pt modelId="{3575056F-9ED3-4C83-939C-1F87C18C9D08}" type="sibTrans" cxnId="{38FD5BFB-04FE-48BE-AA9F-42A50AC20E65}">
      <dgm:prSet/>
      <dgm:spPr/>
    </dgm:pt>
    <dgm:pt modelId="{A596B399-66B1-406D-A9E6-D5BB9D1DB5D6}" type="pres">
      <dgm:prSet presAssocID="{48C16051-69BF-488A-98A0-370C98A5F1BF}" presName="diagram" presStyleCnt="0">
        <dgm:presLayoutVars>
          <dgm:dir/>
          <dgm:resizeHandles val="exact"/>
        </dgm:presLayoutVars>
      </dgm:prSet>
      <dgm:spPr/>
    </dgm:pt>
    <dgm:pt modelId="{FE17134F-BC95-4FBA-8E97-775708D92512}" type="pres">
      <dgm:prSet presAssocID="{E6373859-14EE-4C40-95C8-F0A18ACAED76}" presName="node" presStyleLbl="node1" presStyleIdx="0" presStyleCnt="4">
        <dgm:presLayoutVars>
          <dgm:bulletEnabled val="1"/>
        </dgm:presLayoutVars>
      </dgm:prSet>
      <dgm:spPr/>
    </dgm:pt>
    <dgm:pt modelId="{85D15779-AEA0-4E49-B036-58302259EFBE}" type="pres">
      <dgm:prSet presAssocID="{40899A76-C598-4166-B390-B194FBEADDFC}" presName="sibTrans" presStyleCnt="0"/>
      <dgm:spPr/>
    </dgm:pt>
    <dgm:pt modelId="{5DDDAC32-5CB2-48A8-8D88-23528B8EDA54}" type="pres">
      <dgm:prSet presAssocID="{2BD48D34-C8B9-42E8-97FE-C91262AF089B}" presName="node" presStyleLbl="node1" presStyleIdx="1" presStyleCnt="4">
        <dgm:presLayoutVars>
          <dgm:bulletEnabled val="1"/>
        </dgm:presLayoutVars>
      </dgm:prSet>
      <dgm:spPr/>
    </dgm:pt>
    <dgm:pt modelId="{E987E014-144D-482B-A8A8-0334E69DA950}" type="pres">
      <dgm:prSet presAssocID="{D4AA14D5-6D68-49F3-8E62-AB627DBB8ED8}" presName="sibTrans" presStyleCnt="0"/>
      <dgm:spPr/>
    </dgm:pt>
    <dgm:pt modelId="{FC420FC4-7472-428B-B37A-05B445DA7A0C}" type="pres">
      <dgm:prSet presAssocID="{57B8657B-BB07-4BC9-9D4A-1D8D535BA9F8}" presName="node" presStyleLbl="node1" presStyleIdx="2" presStyleCnt="4">
        <dgm:presLayoutVars>
          <dgm:bulletEnabled val="1"/>
        </dgm:presLayoutVars>
      </dgm:prSet>
      <dgm:spPr/>
    </dgm:pt>
    <dgm:pt modelId="{4DE0B119-1B57-40AC-85A2-79B679910C77}" type="pres">
      <dgm:prSet presAssocID="{3575056F-9ED3-4C83-939C-1F87C18C9D08}" presName="sibTrans" presStyleCnt="0"/>
      <dgm:spPr/>
    </dgm:pt>
    <dgm:pt modelId="{D5160A29-F153-42F2-A6C7-4308E25EEDFD}" type="pres">
      <dgm:prSet presAssocID="{C85E455E-6A31-4EFF-8DD2-25BF58A514E8}" presName="node" presStyleLbl="node1" presStyleIdx="3" presStyleCnt="4">
        <dgm:presLayoutVars>
          <dgm:bulletEnabled val="1"/>
        </dgm:presLayoutVars>
      </dgm:prSet>
      <dgm:spPr/>
    </dgm:pt>
  </dgm:ptLst>
  <dgm:cxnLst>
    <dgm:cxn modelId="{DE0EEB0D-3542-4517-A2BC-BEB4330D0406}" type="presOf" srcId="{E6373859-14EE-4C40-95C8-F0A18ACAED76}" destId="{FE17134F-BC95-4FBA-8E97-775708D92512}" srcOrd="0" destOrd="0" presId="urn:microsoft.com/office/officeart/2005/8/layout/default"/>
    <dgm:cxn modelId="{7DFA6E1D-A955-4873-8241-D92CABA861F7}" srcId="{48C16051-69BF-488A-98A0-370C98A5F1BF}" destId="{C85E455E-6A31-4EFF-8DD2-25BF58A514E8}" srcOrd="3" destOrd="0" parTransId="{85523890-C391-4FC4-8DCB-7AE8638B636A}" sibTransId="{AB292DDB-B791-4DFB-B11E-08AB338120DC}"/>
    <dgm:cxn modelId="{821A7451-F162-4A82-8B60-697148C5B127}" srcId="{48C16051-69BF-488A-98A0-370C98A5F1BF}" destId="{E6373859-14EE-4C40-95C8-F0A18ACAED76}" srcOrd="0" destOrd="0" parTransId="{97366C08-8A42-434C-A6F0-90D7FCE4C6D6}" sibTransId="{40899A76-C598-4166-B390-B194FBEADDFC}"/>
    <dgm:cxn modelId="{BDCDCB76-B4D1-495B-BE56-A18F189F6003}" srcId="{48C16051-69BF-488A-98A0-370C98A5F1BF}" destId="{2BD48D34-C8B9-42E8-97FE-C91262AF089B}" srcOrd="1" destOrd="0" parTransId="{8B01FE4A-C7EF-4013-86D6-9F2E66D34A6F}" sibTransId="{D4AA14D5-6D68-49F3-8E62-AB627DBB8ED8}"/>
    <dgm:cxn modelId="{63B46684-2379-4E61-8B7E-C891392BC98E}" type="presOf" srcId="{57B8657B-BB07-4BC9-9D4A-1D8D535BA9F8}" destId="{FC420FC4-7472-428B-B37A-05B445DA7A0C}" srcOrd="0" destOrd="0" presId="urn:microsoft.com/office/officeart/2005/8/layout/default"/>
    <dgm:cxn modelId="{F94A8490-621B-40AA-A8F0-E9EAF20C3CF7}" type="presOf" srcId="{48C16051-69BF-488A-98A0-370C98A5F1BF}" destId="{A596B399-66B1-406D-A9E6-D5BB9D1DB5D6}" srcOrd="0" destOrd="0" presId="urn:microsoft.com/office/officeart/2005/8/layout/default"/>
    <dgm:cxn modelId="{E31A209F-8CED-48A9-A236-DA75C203F484}" type="presOf" srcId="{C85E455E-6A31-4EFF-8DD2-25BF58A514E8}" destId="{D5160A29-F153-42F2-A6C7-4308E25EEDFD}" srcOrd="0" destOrd="0" presId="urn:microsoft.com/office/officeart/2005/8/layout/default"/>
    <dgm:cxn modelId="{9A5A2DA7-E7CE-46A2-9C44-C2C7EBE32F22}" type="presOf" srcId="{2BD48D34-C8B9-42E8-97FE-C91262AF089B}" destId="{5DDDAC32-5CB2-48A8-8D88-23528B8EDA54}" srcOrd="0" destOrd="0" presId="urn:microsoft.com/office/officeart/2005/8/layout/default"/>
    <dgm:cxn modelId="{38FD5BFB-04FE-48BE-AA9F-42A50AC20E65}" srcId="{48C16051-69BF-488A-98A0-370C98A5F1BF}" destId="{57B8657B-BB07-4BC9-9D4A-1D8D535BA9F8}" srcOrd="2" destOrd="0" parTransId="{66ADCC53-299F-4BD6-A5E4-51CD3BD249D1}" sibTransId="{3575056F-9ED3-4C83-939C-1F87C18C9D08}"/>
    <dgm:cxn modelId="{849ED481-33F8-4206-ABBB-3C2FA7D0FF11}" type="presParOf" srcId="{A596B399-66B1-406D-A9E6-D5BB9D1DB5D6}" destId="{FE17134F-BC95-4FBA-8E97-775708D92512}" srcOrd="0" destOrd="0" presId="urn:microsoft.com/office/officeart/2005/8/layout/default"/>
    <dgm:cxn modelId="{B623A196-328D-441D-B6B5-549568877B48}" type="presParOf" srcId="{A596B399-66B1-406D-A9E6-D5BB9D1DB5D6}" destId="{85D15779-AEA0-4E49-B036-58302259EFBE}" srcOrd="1" destOrd="0" presId="urn:microsoft.com/office/officeart/2005/8/layout/default"/>
    <dgm:cxn modelId="{19CFB337-13AC-4FEE-80D3-D8E725A7F5DD}" type="presParOf" srcId="{A596B399-66B1-406D-A9E6-D5BB9D1DB5D6}" destId="{5DDDAC32-5CB2-48A8-8D88-23528B8EDA54}" srcOrd="2" destOrd="0" presId="urn:microsoft.com/office/officeart/2005/8/layout/default"/>
    <dgm:cxn modelId="{C7DC3FF9-B66C-468A-8F5A-79235AF681CD}" type="presParOf" srcId="{A596B399-66B1-406D-A9E6-D5BB9D1DB5D6}" destId="{E987E014-144D-482B-A8A8-0334E69DA950}" srcOrd="3" destOrd="0" presId="urn:microsoft.com/office/officeart/2005/8/layout/default"/>
    <dgm:cxn modelId="{C0BCA3EF-C3CF-468B-B6B5-B15D5FB07923}" type="presParOf" srcId="{A596B399-66B1-406D-A9E6-D5BB9D1DB5D6}" destId="{FC420FC4-7472-428B-B37A-05B445DA7A0C}" srcOrd="4" destOrd="0" presId="urn:microsoft.com/office/officeart/2005/8/layout/default"/>
    <dgm:cxn modelId="{88BEA7E9-2987-44DA-B1AA-57D48CA5C501}" type="presParOf" srcId="{A596B399-66B1-406D-A9E6-D5BB9D1DB5D6}" destId="{4DE0B119-1B57-40AC-85A2-79B679910C77}" srcOrd="5" destOrd="0" presId="urn:microsoft.com/office/officeart/2005/8/layout/default"/>
    <dgm:cxn modelId="{896F4B78-E604-43FC-ADAA-C054B96F3C8E}" type="presParOf" srcId="{A596B399-66B1-406D-A9E6-D5BB9D1DB5D6}" destId="{D5160A29-F153-42F2-A6C7-4308E25EEDFD}" srcOrd="6" destOrd="0" presId="urn:microsoft.com/office/officeart/2005/8/layout/default"/>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D45C7233-18EB-4874-AE88-47F57070DBA0}" type="doc">
      <dgm:prSet loTypeId="urn:microsoft.com/office/officeart/2005/8/layout/vList5" loCatId="list" qsTypeId="urn:microsoft.com/office/officeart/2005/8/quickstyle/simple1" qsCatId="simple" csTypeId="urn:microsoft.com/office/officeart/2005/8/colors/accent1_2" csCatId="accent1" phldr="1"/>
      <dgm:spPr/>
      <dgm:t>
        <a:bodyPr/>
        <a:lstStyle/>
        <a:p>
          <a:endParaRPr lang="en-US"/>
        </a:p>
      </dgm:t>
    </dgm:pt>
    <dgm:pt modelId="{336529C6-55BA-4874-B969-48E8B658D2BF}">
      <dgm:prSet custT="1"/>
      <dgm:spPr/>
      <dgm:t>
        <a:bodyPr/>
        <a:lstStyle/>
        <a:p>
          <a:pPr rtl="0"/>
          <a:r>
            <a:rPr lang="en-US" sz="2200">
              <a:latin typeface="Arial" panose="020B0604020202020204"/>
            </a:rPr>
            <a:t>Fallout Review</a:t>
          </a:r>
          <a:endParaRPr lang="en-US" sz="2200"/>
        </a:p>
      </dgm:t>
    </dgm:pt>
    <dgm:pt modelId="{F7202264-700C-4536-A100-2FA1132188A9}" type="parTrans" cxnId="{7D6FEECC-1D1F-4016-B386-9AD8AB307A26}">
      <dgm:prSet/>
      <dgm:spPr/>
      <dgm:t>
        <a:bodyPr/>
        <a:lstStyle/>
        <a:p>
          <a:endParaRPr lang="en-US" sz="2200"/>
        </a:p>
      </dgm:t>
    </dgm:pt>
    <dgm:pt modelId="{81438731-178D-4188-AF0F-740F65536E82}" type="sibTrans" cxnId="{7D6FEECC-1D1F-4016-B386-9AD8AB307A26}">
      <dgm:prSet/>
      <dgm:spPr/>
      <dgm:t>
        <a:bodyPr/>
        <a:lstStyle/>
        <a:p>
          <a:endParaRPr lang="en-US" sz="2200"/>
        </a:p>
      </dgm:t>
    </dgm:pt>
    <dgm:pt modelId="{C851C457-F565-43D0-8801-7501C41FB27F}">
      <dgm:prSet custT="1"/>
      <dgm:spPr/>
      <dgm:t>
        <a:bodyPr/>
        <a:lstStyle/>
        <a:p>
          <a:pPr rtl="0"/>
          <a:r>
            <a:rPr lang="en-US" sz="2200"/>
            <a:t>ACOG/SMFM Guidelines posted</a:t>
          </a:r>
        </a:p>
      </dgm:t>
    </dgm:pt>
    <dgm:pt modelId="{C1AB3E3E-3F71-4AEE-BE58-DC76BF4988D0}" type="parTrans" cxnId="{D356685F-1BB4-48BE-AC1C-9F02BF886B7F}">
      <dgm:prSet/>
      <dgm:spPr/>
      <dgm:t>
        <a:bodyPr/>
        <a:lstStyle/>
        <a:p>
          <a:endParaRPr lang="en-US" sz="2200"/>
        </a:p>
      </dgm:t>
    </dgm:pt>
    <dgm:pt modelId="{668A04ED-2A54-4294-8D1C-399C39042E3E}" type="sibTrans" cxnId="{D356685F-1BB4-48BE-AC1C-9F02BF886B7F}">
      <dgm:prSet/>
      <dgm:spPr/>
      <dgm:t>
        <a:bodyPr/>
        <a:lstStyle/>
        <a:p>
          <a:endParaRPr lang="en-US" sz="2200"/>
        </a:p>
      </dgm:t>
    </dgm:pt>
    <dgm:pt modelId="{AD7945AC-6E54-40E9-BE74-6A7623DCAF74}">
      <dgm:prSet custT="1"/>
      <dgm:spPr/>
      <dgm:t>
        <a:bodyPr/>
        <a:lstStyle/>
        <a:p>
          <a:pPr rtl="0"/>
          <a:r>
            <a:rPr lang="en-US" sz="2200">
              <a:latin typeface="Arial" panose="020B0604020202020204"/>
            </a:rPr>
            <a:t>Use of Checklists and Huddles</a:t>
          </a:r>
          <a:endParaRPr lang="en-US" sz="2200"/>
        </a:p>
      </dgm:t>
    </dgm:pt>
    <dgm:pt modelId="{42100F97-3AAE-478E-94FE-A4CB5A666760}" type="parTrans" cxnId="{EE00F0D8-D5C7-4DC0-AD23-5943F3E9BD2A}">
      <dgm:prSet/>
      <dgm:spPr/>
      <dgm:t>
        <a:bodyPr/>
        <a:lstStyle/>
        <a:p>
          <a:endParaRPr lang="en-US" sz="2200"/>
        </a:p>
      </dgm:t>
    </dgm:pt>
    <dgm:pt modelId="{B8217037-3764-4DDD-8880-945BE24B3561}" type="sibTrans" cxnId="{EE00F0D8-D5C7-4DC0-AD23-5943F3E9BD2A}">
      <dgm:prSet/>
      <dgm:spPr/>
      <dgm:t>
        <a:bodyPr/>
        <a:lstStyle/>
        <a:p>
          <a:endParaRPr lang="en-US" sz="2200"/>
        </a:p>
      </dgm:t>
    </dgm:pt>
    <dgm:pt modelId="{EAFE81A3-556A-4382-A58A-39033DD4281A}">
      <dgm:prSet phldr="0" custT="1"/>
      <dgm:spPr/>
      <dgm:t>
        <a:bodyPr/>
        <a:lstStyle/>
        <a:p>
          <a:pPr rtl="0"/>
          <a:r>
            <a:rPr lang="en-US" sz="2200">
              <a:latin typeface="Arial" panose="020B0604020202020204"/>
            </a:rPr>
            <a:t>Provider and Nurse Education</a:t>
          </a:r>
          <a:endParaRPr lang="en-US" sz="2200"/>
        </a:p>
      </dgm:t>
    </dgm:pt>
    <dgm:pt modelId="{4A2A58DF-5681-4EE4-9425-1252F6D9F8C4}" type="parTrans" cxnId="{AFA23070-6C44-4423-ABB2-423B73499415}">
      <dgm:prSet/>
      <dgm:spPr/>
      <dgm:t>
        <a:bodyPr/>
        <a:lstStyle/>
        <a:p>
          <a:endParaRPr lang="en-US" sz="2200"/>
        </a:p>
      </dgm:t>
    </dgm:pt>
    <dgm:pt modelId="{EE89AFC0-9292-4364-AA14-EA386A961913}" type="sibTrans" cxnId="{AFA23070-6C44-4423-ABB2-423B73499415}">
      <dgm:prSet/>
      <dgm:spPr/>
      <dgm:t>
        <a:bodyPr/>
        <a:lstStyle/>
        <a:p>
          <a:endParaRPr lang="en-US" sz="2200"/>
        </a:p>
      </dgm:t>
    </dgm:pt>
    <dgm:pt modelId="{192103DD-10CC-45A7-9713-512A0EC0A1C1}" type="pres">
      <dgm:prSet presAssocID="{D45C7233-18EB-4874-AE88-47F57070DBA0}" presName="Name0" presStyleCnt="0">
        <dgm:presLayoutVars>
          <dgm:dir/>
          <dgm:animLvl val="lvl"/>
          <dgm:resizeHandles val="exact"/>
        </dgm:presLayoutVars>
      </dgm:prSet>
      <dgm:spPr/>
    </dgm:pt>
    <dgm:pt modelId="{F453AF88-B1E4-4969-99D5-FAA5906CCB36}" type="pres">
      <dgm:prSet presAssocID="{336529C6-55BA-4874-B969-48E8B658D2BF}" presName="linNode" presStyleCnt="0"/>
      <dgm:spPr/>
    </dgm:pt>
    <dgm:pt modelId="{4C4656EA-6ECC-446C-B622-066CA8CC003B}" type="pres">
      <dgm:prSet presAssocID="{336529C6-55BA-4874-B969-48E8B658D2BF}" presName="parentText" presStyleLbl="node1" presStyleIdx="0" presStyleCnt="4">
        <dgm:presLayoutVars>
          <dgm:chMax val="1"/>
          <dgm:bulletEnabled val="1"/>
        </dgm:presLayoutVars>
      </dgm:prSet>
      <dgm:spPr/>
    </dgm:pt>
    <dgm:pt modelId="{66B053BB-E04B-4710-A5BF-BBD87AFB95E1}" type="pres">
      <dgm:prSet presAssocID="{81438731-178D-4188-AF0F-740F65536E82}" presName="sp" presStyleCnt="0"/>
      <dgm:spPr/>
    </dgm:pt>
    <dgm:pt modelId="{61C38A54-5CF1-4059-AB9B-67FC439B5B4A}" type="pres">
      <dgm:prSet presAssocID="{C851C457-F565-43D0-8801-7501C41FB27F}" presName="linNode" presStyleCnt="0"/>
      <dgm:spPr/>
    </dgm:pt>
    <dgm:pt modelId="{8D15C24A-9621-4CD6-9950-5FC0D4F1B06A}" type="pres">
      <dgm:prSet presAssocID="{C851C457-F565-43D0-8801-7501C41FB27F}" presName="parentText" presStyleLbl="node1" presStyleIdx="1" presStyleCnt="4">
        <dgm:presLayoutVars>
          <dgm:chMax val="1"/>
          <dgm:bulletEnabled val="1"/>
        </dgm:presLayoutVars>
      </dgm:prSet>
      <dgm:spPr/>
    </dgm:pt>
    <dgm:pt modelId="{FF417794-929B-4A6A-90EA-568FBB58050A}" type="pres">
      <dgm:prSet presAssocID="{668A04ED-2A54-4294-8D1C-399C39042E3E}" presName="sp" presStyleCnt="0"/>
      <dgm:spPr/>
    </dgm:pt>
    <dgm:pt modelId="{3ED47C76-B192-4472-97B7-2D2A02A25B8B}" type="pres">
      <dgm:prSet presAssocID="{AD7945AC-6E54-40E9-BE74-6A7623DCAF74}" presName="linNode" presStyleCnt="0"/>
      <dgm:spPr/>
    </dgm:pt>
    <dgm:pt modelId="{C6F90119-B73B-45A1-8EC2-AA92EADE911B}" type="pres">
      <dgm:prSet presAssocID="{AD7945AC-6E54-40E9-BE74-6A7623DCAF74}" presName="parentText" presStyleLbl="node1" presStyleIdx="2" presStyleCnt="4">
        <dgm:presLayoutVars>
          <dgm:chMax val="1"/>
          <dgm:bulletEnabled val="1"/>
        </dgm:presLayoutVars>
      </dgm:prSet>
      <dgm:spPr/>
    </dgm:pt>
    <dgm:pt modelId="{215C4882-5385-44F2-B14E-A27001295DB1}" type="pres">
      <dgm:prSet presAssocID="{B8217037-3764-4DDD-8880-945BE24B3561}" presName="sp" presStyleCnt="0"/>
      <dgm:spPr/>
    </dgm:pt>
    <dgm:pt modelId="{1B5B3657-F6A1-45D8-B9D1-687D3A9C3DF1}" type="pres">
      <dgm:prSet presAssocID="{EAFE81A3-556A-4382-A58A-39033DD4281A}" presName="linNode" presStyleCnt="0"/>
      <dgm:spPr/>
    </dgm:pt>
    <dgm:pt modelId="{699182AC-0B7B-4992-B3AB-D36F6A375B63}" type="pres">
      <dgm:prSet presAssocID="{EAFE81A3-556A-4382-A58A-39033DD4281A}" presName="parentText" presStyleLbl="node1" presStyleIdx="3" presStyleCnt="4">
        <dgm:presLayoutVars>
          <dgm:chMax val="1"/>
          <dgm:bulletEnabled val="1"/>
        </dgm:presLayoutVars>
      </dgm:prSet>
      <dgm:spPr/>
    </dgm:pt>
  </dgm:ptLst>
  <dgm:cxnLst>
    <dgm:cxn modelId="{44511307-A0CF-49C5-B055-F37EB244A008}" type="presOf" srcId="{AD7945AC-6E54-40E9-BE74-6A7623DCAF74}" destId="{C6F90119-B73B-45A1-8EC2-AA92EADE911B}" srcOrd="0" destOrd="0" presId="urn:microsoft.com/office/officeart/2005/8/layout/vList5"/>
    <dgm:cxn modelId="{2F03C108-16BB-4E48-8234-C28B27DB6BA5}" type="presOf" srcId="{336529C6-55BA-4874-B969-48E8B658D2BF}" destId="{4C4656EA-6ECC-446C-B622-066CA8CC003B}" srcOrd="0" destOrd="0" presId="urn:microsoft.com/office/officeart/2005/8/layout/vList5"/>
    <dgm:cxn modelId="{E3BC1236-1B9C-43C6-9C5A-5B7E8927FB1C}" type="presOf" srcId="{EAFE81A3-556A-4382-A58A-39033DD4281A}" destId="{699182AC-0B7B-4992-B3AB-D36F6A375B63}" srcOrd="0" destOrd="0" presId="urn:microsoft.com/office/officeart/2005/8/layout/vList5"/>
    <dgm:cxn modelId="{D356685F-1BB4-48BE-AC1C-9F02BF886B7F}" srcId="{D45C7233-18EB-4874-AE88-47F57070DBA0}" destId="{C851C457-F565-43D0-8801-7501C41FB27F}" srcOrd="1" destOrd="0" parTransId="{C1AB3E3E-3F71-4AEE-BE58-DC76BF4988D0}" sibTransId="{668A04ED-2A54-4294-8D1C-399C39042E3E}"/>
    <dgm:cxn modelId="{AFA23070-6C44-4423-ABB2-423B73499415}" srcId="{D45C7233-18EB-4874-AE88-47F57070DBA0}" destId="{EAFE81A3-556A-4382-A58A-39033DD4281A}" srcOrd="3" destOrd="0" parTransId="{4A2A58DF-5681-4EE4-9425-1252F6D9F8C4}" sibTransId="{EE89AFC0-9292-4364-AA14-EA386A961913}"/>
    <dgm:cxn modelId="{05F5E9A5-CE56-4DA7-A0A9-69707957EE37}" type="presOf" srcId="{C851C457-F565-43D0-8801-7501C41FB27F}" destId="{8D15C24A-9621-4CD6-9950-5FC0D4F1B06A}" srcOrd="0" destOrd="0" presId="urn:microsoft.com/office/officeart/2005/8/layout/vList5"/>
    <dgm:cxn modelId="{7D6FEECC-1D1F-4016-B386-9AD8AB307A26}" srcId="{D45C7233-18EB-4874-AE88-47F57070DBA0}" destId="{336529C6-55BA-4874-B969-48E8B658D2BF}" srcOrd="0" destOrd="0" parTransId="{F7202264-700C-4536-A100-2FA1132188A9}" sibTransId="{81438731-178D-4188-AF0F-740F65536E82}"/>
    <dgm:cxn modelId="{EE00F0D8-D5C7-4DC0-AD23-5943F3E9BD2A}" srcId="{D45C7233-18EB-4874-AE88-47F57070DBA0}" destId="{AD7945AC-6E54-40E9-BE74-6A7623DCAF74}" srcOrd="2" destOrd="0" parTransId="{42100F97-3AAE-478E-94FE-A4CB5A666760}" sibTransId="{B8217037-3764-4DDD-8880-945BE24B3561}"/>
    <dgm:cxn modelId="{CD40D3EB-1B4D-4164-946D-D5DCB2E54CF5}" type="presOf" srcId="{D45C7233-18EB-4874-AE88-47F57070DBA0}" destId="{192103DD-10CC-45A7-9713-512A0EC0A1C1}" srcOrd="0" destOrd="0" presId="urn:microsoft.com/office/officeart/2005/8/layout/vList5"/>
    <dgm:cxn modelId="{6E611D5A-62A9-4D57-BEF0-225C0D1005C3}" type="presParOf" srcId="{192103DD-10CC-45A7-9713-512A0EC0A1C1}" destId="{F453AF88-B1E4-4969-99D5-FAA5906CCB36}" srcOrd="0" destOrd="0" presId="urn:microsoft.com/office/officeart/2005/8/layout/vList5"/>
    <dgm:cxn modelId="{7EE9D444-1FD1-4C34-A023-1D0480C3ACB3}" type="presParOf" srcId="{F453AF88-B1E4-4969-99D5-FAA5906CCB36}" destId="{4C4656EA-6ECC-446C-B622-066CA8CC003B}" srcOrd="0" destOrd="0" presId="urn:microsoft.com/office/officeart/2005/8/layout/vList5"/>
    <dgm:cxn modelId="{A66160BF-DCF2-44AB-B503-A69908A299D6}" type="presParOf" srcId="{192103DD-10CC-45A7-9713-512A0EC0A1C1}" destId="{66B053BB-E04B-4710-A5BF-BBD87AFB95E1}" srcOrd="1" destOrd="0" presId="urn:microsoft.com/office/officeart/2005/8/layout/vList5"/>
    <dgm:cxn modelId="{2F5040AA-6190-45EE-9802-E1C9CA487165}" type="presParOf" srcId="{192103DD-10CC-45A7-9713-512A0EC0A1C1}" destId="{61C38A54-5CF1-4059-AB9B-67FC439B5B4A}" srcOrd="2" destOrd="0" presId="urn:microsoft.com/office/officeart/2005/8/layout/vList5"/>
    <dgm:cxn modelId="{6EE9D8D5-B491-4826-8349-C70E8826B400}" type="presParOf" srcId="{61C38A54-5CF1-4059-AB9B-67FC439B5B4A}" destId="{8D15C24A-9621-4CD6-9950-5FC0D4F1B06A}" srcOrd="0" destOrd="0" presId="urn:microsoft.com/office/officeart/2005/8/layout/vList5"/>
    <dgm:cxn modelId="{BBE5B227-3395-46B3-A438-95FB4CB57C26}" type="presParOf" srcId="{192103DD-10CC-45A7-9713-512A0EC0A1C1}" destId="{FF417794-929B-4A6A-90EA-568FBB58050A}" srcOrd="3" destOrd="0" presId="urn:microsoft.com/office/officeart/2005/8/layout/vList5"/>
    <dgm:cxn modelId="{3A114983-F5DB-4AFF-9F22-FF9ABCD9A303}" type="presParOf" srcId="{192103DD-10CC-45A7-9713-512A0EC0A1C1}" destId="{3ED47C76-B192-4472-97B7-2D2A02A25B8B}" srcOrd="4" destOrd="0" presId="urn:microsoft.com/office/officeart/2005/8/layout/vList5"/>
    <dgm:cxn modelId="{6446CF5A-70FE-472B-AA3F-EAD17FBA1956}" type="presParOf" srcId="{3ED47C76-B192-4472-97B7-2D2A02A25B8B}" destId="{C6F90119-B73B-45A1-8EC2-AA92EADE911B}" srcOrd="0" destOrd="0" presId="urn:microsoft.com/office/officeart/2005/8/layout/vList5"/>
    <dgm:cxn modelId="{DE71B5F8-9775-4930-BB0A-524B28BFD744}" type="presParOf" srcId="{192103DD-10CC-45A7-9713-512A0EC0A1C1}" destId="{215C4882-5385-44F2-B14E-A27001295DB1}" srcOrd="5" destOrd="0" presId="urn:microsoft.com/office/officeart/2005/8/layout/vList5"/>
    <dgm:cxn modelId="{A041410A-7F4C-44B1-AEFA-8B24DC824721}" type="presParOf" srcId="{192103DD-10CC-45A7-9713-512A0EC0A1C1}" destId="{1B5B3657-F6A1-45D8-B9D1-687D3A9C3DF1}" srcOrd="6" destOrd="0" presId="urn:microsoft.com/office/officeart/2005/8/layout/vList5"/>
    <dgm:cxn modelId="{989E466F-1508-4DD8-B7BE-E5098EBC2D6A}" type="presParOf" srcId="{1B5B3657-F6A1-45D8-B9D1-687D3A9C3DF1}" destId="{699182AC-0B7B-4992-B3AB-D36F6A375B63}" srcOrd="0" destOrd="0" presId="urn:microsoft.com/office/officeart/2005/8/layout/vList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7A85F83D-A443-4DFD-AF61-D3F40C4EB9C7}" type="doc">
      <dgm:prSet loTypeId="urn:microsoft.com/office/officeart/2005/8/layout/hProcess9" loCatId="process" qsTypeId="urn:microsoft.com/office/officeart/2005/8/quickstyle/simple1" qsCatId="simple" csTypeId="urn:microsoft.com/office/officeart/2005/8/colors/colorful1" csCatId="colorful" phldr="1"/>
      <dgm:spPr/>
      <dgm:t>
        <a:bodyPr/>
        <a:lstStyle/>
        <a:p>
          <a:endParaRPr lang="en-US"/>
        </a:p>
      </dgm:t>
    </dgm:pt>
    <dgm:pt modelId="{4D4552F6-1B3B-4EA2-8E73-5E0E113E3398}">
      <dgm:prSet phldrT="[Text]" phldr="0"/>
      <dgm:spPr/>
      <dgm:t>
        <a:bodyPr/>
        <a:lstStyle/>
        <a:p>
          <a:r>
            <a:rPr lang="en-US" dirty="0">
              <a:solidFill>
                <a:schemeClr val="bg1"/>
              </a:solidFill>
              <a:latin typeface="Arial"/>
            </a:rPr>
            <a:t>Teams who have achieved an NTSV C-Section Rate below 23.6% will be moving into sustainability</a:t>
          </a:r>
          <a:endParaRPr lang="en-US" dirty="0">
            <a:solidFill>
              <a:schemeClr val="bg1"/>
            </a:solidFill>
          </a:endParaRPr>
        </a:p>
      </dgm:t>
    </dgm:pt>
    <dgm:pt modelId="{2F2BD4BA-286F-497A-88D8-1A1AD4DBD3A6}" type="parTrans" cxnId="{580C4330-B5C9-42D6-AC03-EA39D93644BB}">
      <dgm:prSet/>
      <dgm:spPr/>
      <dgm:t>
        <a:bodyPr/>
        <a:lstStyle/>
        <a:p>
          <a:endParaRPr lang="en-US"/>
        </a:p>
      </dgm:t>
    </dgm:pt>
    <dgm:pt modelId="{A1869EEF-86E6-413A-8B79-BC3239ED9158}" type="sibTrans" cxnId="{580C4330-B5C9-42D6-AC03-EA39D93644BB}">
      <dgm:prSet/>
      <dgm:spPr/>
      <dgm:t>
        <a:bodyPr/>
        <a:lstStyle/>
        <a:p>
          <a:endParaRPr lang="en-US"/>
        </a:p>
      </dgm:t>
    </dgm:pt>
    <dgm:pt modelId="{AED6A050-D094-40CB-A6B4-0C6BB8BB4ABA}">
      <dgm:prSet phldr="0"/>
      <dgm:spPr/>
      <dgm:t>
        <a:bodyPr/>
        <a:lstStyle/>
        <a:p>
          <a:pPr rtl="0"/>
          <a:r>
            <a:rPr lang="en-US">
              <a:solidFill>
                <a:schemeClr val="bg1"/>
              </a:solidFill>
              <a:latin typeface="Calibri"/>
              <a:cs typeface="Calibri"/>
            </a:rPr>
            <a:t>Teams still working to reduce their NTSV C-Section Rate will participate in small group coaching</a:t>
          </a:r>
        </a:p>
      </dgm:t>
    </dgm:pt>
    <dgm:pt modelId="{720EEF04-94D2-4227-9D29-997D9BB43A28}" type="parTrans" cxnId="{889BF856-E08D-4587-B78E-FF85772EED96}">
      <dgm:prSet/>
      <dgm:spPr/>
      <dgm:t>
        <a:bodyPr/>
        <a:lstStyle/>
        <a:p>
          <a:endParaRPr lang="en-US"/>
        </a:p>
      </dgm:t>
    </dgm:pt>
    <dgm:pt modelId="{2190C9D2-CCEB-4A6F-AF3A-73B08DE8FF81}" type="sibTrans" cxnId="{889BF856-E08D-4587-B78E-FF85772EED96}">
      <dgm:prSet/>
      <dgm:spPr/>
      <dgm:t>
        <a:bodyPr/>
        <a:lstStyle/>
        <a:p>
          <a:endParaRPr lang="en-US"/>
        </a:p>
      </dgm:t>
    </dgm:pt>
    <dgm:pt modelId="{CBE02A24-EADA-41B6-AB7F-B051C80FB87B}" type="pres">
      <dgm:prSet presAssocID="{7A85F83D-A443-4DFD-AF61-D3F40C4EB9C7}" presName="CompostProcess" presStyleCnt="0">
        <dgm:presLayoutVars>
          <dgm:dir/>
          <dgm:resizeHandles val="exact"/>
        </dgm:presLayoutVars>
      </dgm:prSet>
      <dgm:spPr/>
    </dgm:pt>
    <dgm:pt modelId="{C1F32960-4EEF-4D8A-BA58-58A00FB9F529}" type="pres">
      <dgm:prSet presAssocID="{7A85F83D-A443-4DFD-AF61-D3F40C4EB9C7}" presName="arrow" presStyleLbl="bgShp" presStyleIdx="0" presStyleCnt="1"/>
      <dgm:spPr/>
    </dgm:pt>
    <dgm:pt modelId="{68C44423-E17F-43E6-B258-16697E765C61}" type="pres">
      <dgm:prSet presAssocID="{7A85F83D-A443-4DFD-AF61-D3F40C4EB9C7}" presName="linearProcess" presStyleCnt="0"/>
      <dgm:spPr/>
    </dgm:pt>
    <dgm:pt modelId="{4C71145D-28EC-42AA-B504-3CB4517B2029}" type="pres">
      <dgm:prSet presAssocID="{AED6A050-D094-40CB-A6B4-0C6BB8BB4ABA}" presName="textNode" presStyleLbl="node1" presStyleIdx="0" presStyleCnt="2">
        <dgm:presLayoutVars>
          <dgm:bulletEnabled val="1"/>
        </dgm:presLayoutVars>
      </dgm:prSet>
      <dgm:spPr/>
    </dgm:pt>
    <dgm:pt modelId="{69D715EC-C102-4EC9-AC42-5777E637FA56}" type="pres">
      <dgm:prSet presAssocID="{2190C9D2-CCEB-4A6F-AF3A-73B08DE8FF81}" presName="sibTrans" presStyleCnt="0"/>
      <dgm:spPr/>
    </dgm:pt>
    <dgm:pt modelId="{60BD5468-1F51-4C7E-8BF8-5218507C84A3}" type="pres">
      <dgm:prSet presAssocID="{4D4552F6-1B3B-4EA2-8E73-5E0E113E3398}" presName="textNode" presStyleLbl="node1" presStyleIdx="1" presStyleCnt="2">
        <dgm:presLayoutVars>
          <dgm:bulletEnabled val="1"/>
        </dgm:presLayoutVars>
      </dgm:prSet>
      <dgm:spPr/>
    </dgm:pt>
  </dgm:ptLst>
  <dgm:cxnLst>
    <dgm:cxn modelId="{8CA73206-B661-4093-8428-01B8C8C1B0FD}" type="presOf" srcId="{7A85F83D-A443-4DFD-AF61-D3F40C4EB9C7}" destId="{CBE02A24-EADA-41B6-AB7F-B051C80FB87B}" srcOrd="0" destOrd="0" presId="urn:microsoft.com/office/officeart/2005/8/layout/hProcess9"/>
    <dgm:cxn modelId="{580C4330-B5C9-42D6-AC03-EA39D93644BB}" srcId="{7A85F83D-A443-4DFD-AF61-D3F40C4EB9C7}" destId="{4D4552F6-1B3B-4EA2-8E73-5E0E113E3398}" srcOrd="1" destOrd="0" parTransId="{2F2BD4BA-286F-497A-88D8-1A1AD4DBD3A6}" sibTransId="{A1869EEF-86E6-413A-8B79-BC3239ED9158}"/>
    <dgm:cxn modelId="{E7E35750-7C23-4C25-A8E5-CEB1FF3981B0}" type="presOf" srcId="{4D4552F6-1B3B-4EA2-8E73-5E0E113E3398}" destId="{60BD5468-1F51-4C7E-8BF8-5218507C84A3}" srcOrd="0" destOrd="0" presId="urn:microsoft.com/office/officeart/2005/8/layout/hProcess9"/>
    <dgm:cxn modelId="{889BF856-E08D-4587-B78E-FF85772EED96}" srcId="{7A85F83D-A443-4DFD-AF61-D3F40C4EB9C7}" destId="{AED6A050-D094-40CB-A6B4-0C6BB8BB4ABA}" srcOrd="0" destOrd="0" parTransId="{720EEF04-94D2-4227-9D29-997D9BB43A28}" sibTransId="{2190C9D2-CCEB-4A6F-AF3A-73B08DE8FF81}"/>
    <dgm:cxn modelId="{E7A792FB-C306-4E30-8B46-F54D155C6217}" type="presOf" srcId="{AED6A050-D094-40CB-A6B4-0C6BB8BB4ABA}" destId="{4C71145D-28EC-42AA-B504-3CB4517B2029}" srcOrd="0" destOrd="0" presId="urn:microsoft.com/office/officeart/2005/8/layout/hProcess9"/>
    <dgm:cxn modelId="{08994450-F89B-462D-BB0F-D07A9C103794}" type="presParOf" srcId="{CBE02A24-EADA-41B6-AB7F-B051C80FB87B}" destId="{C1F32960-4EEF-4D8A-BA58-58A00FB9F529}" srcOrd="0" destOrd="0" presId="urn:microsoft.com/office/officeart/2005/8/layout/hProcess9"/>
    <dgm:cxn modelId="{8B6F4CA0-2B94-4F2B-B80F-1449DC677E4A}" type="presParOf" srcId="{CBE02A24-EADA-41B6-AB7F-B051C80FB87B}" destId="{68C44423-E17F-43E6-B258-16697E765C61}" srcOrd="1" destOrd="0" presId="urn:microsoft.com/office/officeart/2005/8/layout/hProcess9"/>
    <dgm:cxn modelId="{2956B9C2-A716-40E8-8988-2A0470535C9B}" type="presParOf" srcId="{68C44423-E17F-43E6-B258-16697E765C61}" destId="{4C71145D-28EC-42AA-B504-3CB4517B2029}" srcOrd="0" destOrd="0" presId="urn:microsoft.com/office/officeart/2005/8/layout/hProcess9"/>
    <dgm:cxn modelId="{77AC53E6-A73C-48D7-8530-33B63A2D012E}" type="presParOf" srcId="{68C44423-E17F-43E6-B258-16697E765C61}" destId="{69D715EC-C102-4EC9-AC42-5777E637FA56}" srcOrd="1" destOrd="0" presId="urn:microsoft.com/office/officeart/2005/8/layout/hProcess9"/>
    <dgm:cxn modelId="{6C726964-DA6A-456F-A06C-B4EF359BC181}" type="presParOf" srcId="{68C44423-E17F-43E6-B258-16697E765C61}" destId="{60BD5468-1F51-4C7E-8BF8-5218507C84A3}" srcOrd="2" destOrd="0" presId="urn:microsoft.com/office/officeart/2005/8/layout/hProcess9"/>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E803815D-97A3-403D-A635-9500A706CAAA}" type="doc">
      <dgm:prSet loTypeId="urn:microsoft.com/office/officeart/2005/8/layout/hList3" loCatId="list" qsTypeId="urn:microsoft.com/office/officeart/2005/8/quickstyle/simple1" qsCatId="simple" csTypeId="urn:microsoft.com/office/officeart/2005/8/colors/colorful1" csCatId="colorful" phldr="1"/>
      <dgm:spPr/>
      <dgm:t>
        <a:bodyPr/>
        <a:lstStyle/>
        <a:p>
          <a:endParaRPr lang="en-US"/>
        </a:p>
      </dgm:t>
    </dgm:pt>
    <dgm:pt modelId="{6589473B-5799-444D-B08B-E52E21DD5E26}">
      <dgm:prSet phldr="0"/>
      <dgm:spPr>
        <a:solidFill>
          <a:schemeClr val="accent1"/>
        </a:solidFill>
      </dgm:spPr>
      <dgm:t>
        <a:bodyPr/>
        <a:lstStyle/>
        <a:p>
          <a:pPr algn="l" rtl="0"/>
          <a:r>
            <a:rPr lang="en-US">
              <a:latin typeface="Calibri" panose="020F0502020204030204"/>
            </a:rPr>
            <a:t>2024 Coach Responsibilities</a:t>
          </a:r>
        </a:p>
      </dgm:t>
    </dgm:pt>
    <dgm:pt modelId="{FA1F63F9-C125-4B99-8FE0-1DA7628E920C}" type="parTrans" cxnId="{63564742-9319-4AA5-9B43-EB2607CC211A}">
      <dgm:prSet/>
      <dgm:spPr/>
      <dgm:t>
        <a:bodyPr/>
        <a:lstStyle/>
        <a:p>
          <a:endParaRPr lang="en-US"/>
        </a:p>
      </dgm:t>
    </dgm:pt>
    <dgm:pt modelId="{6DD28AC9-521D-4EF8-9957-EF02E3E89C22}" type="sibTrans" cxnId="{63564742-9319-4AA5-9B43-EB2607CC211A}">
      <dgm:prSet/>
      <dgm:spPr/>
      <dgm:t>
        <a:bodyPr/>
        <a:lstStyle/>
        <a:p>
          <a:endParaRPr lang="en-US"/>
        </a:p>
      </dgm:t>
    </dgm:pt>
    <dgm:pt modelId="{BCBBB294-D8D9-4092-AB90-B5BE931ED4A5}">
      <dgm:prSet phldr="0"/>
      <dgm:spPr/>
      <dgm:t>
        <a:bodyPr/>
        <a:lstStyle/>
        <a:p>
          <a:pPr algn="l" rtl="0"/>
          <a:r>
            <a:rPr lang="en-US">
              <a:solidFill>
                <a:schemeClr val="bg1"/>
              </a:solidFill>
              <a:latin typeface="Calibri" panose="020F0502020204030204"/>
            </a:rPr>
            <a:t>Attend Coaching Training Webinar and 2 Report Out meetings with ILPQC</a:t>
          </a:r>
        </a:p>
      </dgm:t>
    </dgm:pt>
    <dgm:pt modelId="{30935619-FA7E-4970-A51D-3CAE643DAAF6}" type="parTrans" cxnId="{BDD15057-D246-4B80-B9EC-0CEB01E50AF7}">
      <dgm:prSet/>
      <dgm:spPr/>
      <dgm:t>
        <a:bodyPr/>
        <a:lstStyle/>
        <a:p>
          <a:endParaRPr lang="en-US"/>
        </a:p>
      </dgm:t>
    </dgm:pt>
    <dgm:pt modelId="{48B82EED-6A00-4A94-B7F9-54150ABFCDDB}" type="sibTrans" cxnId="{BDD15057-D246-4B80-B9EC-0CEB01E50AF7}">
      <dgm:prSet/>
      <dgm:spPr/>
      <dgm:t>
        <a:bodyPr/>
        <a:lstStyle/>
        <a:p>
          <a:endParaRPr lang="en-US"/>
        </a:p>
      </dgm:t>
    </dgm:pt>
    <dgm:pt modelId="{467B04A3-D895-4536-BC98-E733D3E362C4}">
      <dgm:prSet phldr="0"/>
      <dgm:spPr/>
      <dgm:t>
        <a:bodyPr/>
        <a:lstStyle/>
        <a:p>
          <a:pPr algn="l" rtl="0"/>
          <a:r>
            <a:rPr lang="en-US">
              <a:latin typeface="Calibri" panose="020F0502020204030204"/>
            </a:rPr>
            <a:t>Lead quarterly coaching calls with a small group of PVB teams </a:t>
          </a:r>
        </a:p>
      </dgm:t>
    </dgm:pt>
    <dgm:pt modelId="{7B3AAADF-E512-4740-B756-06089B9EABFE}" type="parTrans" cxnId="{39336A5C-CC6D-410E-A05C-0F6A5DDB299D}">
      <dgm:prSet/>
      <dgm:spPr/>
      <dgm:t>
        <a:bodyPr/>
        <a:lstStyle/>
        <a:p>
          <a:endParaRPr lang="en-US"/>
        </a:p>
      </dgm:t>
    </dgm:pt>
    <dgm:pt modelId="{FC23DB92-D35D-48BC-BD50-B88A5BDAB32B}" type="sibTrans" cxnId="{39336A5C-CC6D-410E-A05C-0F6A5DDB299D}">
      <dgm:prSet/>
      <dgm:spPr/>
      <dgm:t>
        <a:bodyPr/>
        <a:lstStyle/>
        <a:p>
          <a:endParaRPr lang="en-US"/>
        </a:p>
      </dgm:t>
    </dgm:pt>
    <dgm:pt modelId="{44E0A10B-7B98-41B5-B452-F2D013477305}">
      <dgm:prSet phldr="0"/>
      <dgm:spPr/>
      <dgm:t>
        <a:bodyPr/>
        <a:lstStyle/>
        <a:p>
          <a:pPr algn="l" rtl="0"/>
          <a:r>
            <a:rPr lang="en-US">
              <a:latin typeface="Calibri" panose="020F0502020204030204"/>
            </a:rPr>
            <a:t>Attend 2-3 Hospital Key Players Meetings </a:t>
          </a:r>
        </a:p>
      </dgm:t>
    </dgm:pt>
    <dgm:pt modelId="{DF98EB2B-F0A5-433E-B9F1-175FF545A985}" type="parTrans" cxnId="{15CC403D-2719-4E4F-818F-3E13B8CF9C71}">
      <dgm:prSet/>
      <dgm:spPr/>
      <dgm:t>
        <a:bodyPr/>
        <a:lstStyle/>
        <a:p>
          <a:endParaRPr lang="en-US"/>
        </a:p>
      </dgm:t>
    </dgm:pt>
    <dgm:pt modelId="{11EC3AD6-646F-4A32-8F2F-D1E5BC474834}" type="sibTrans" cxnId="{15CC403D-2719-4E4F-818F-3E13B8CF9C71}">
      <dgm:prSet/>
      <dgm:spPr/>
      <dgm:t>
        <a:bodyPr/>
        <a:lstStyle/>
        <a:p>
          <a:endParaRPr lang="en-US"/>
        </a:p>
      </dgm:t>
    </dgm:pt>
    <dgm:pt modelId="{D22B8BB9-F405-40D0-95F8-7D60BD9ECC40}" type="pres">
      <dgm:prSet presAssocID="{E803815D-97A3-403D-A635-9500A706CAAA}" presName="composite" presStyleCnt="0">
        <dgm:presLayoutVars>
          <dgm:chMax val="1"/>
          <dgm:dir/>
          <dgm:resizeHandles val="exact"/>
        </dgm:presLayoutVars>
      </dgm:prSet>
      <dgm:spPr/>
    </dgm:pt>
    <dgm:pt modelId="{B0D8EC71-0318-42B1-88DA-DD64FF90F345}" type="pres">
      <dgm:prSet presAssocID="{6589473B-5799-444D-B08B-E52E21DD5E26}" presName="roof" presStyleLbl="dkBgShp" presStyleIdx="0" presStyleCnt="2"/>
      <dgm:spPr>
        <a:solidFill>
          <a:schemeClr val="accent1"/>
        </a:solidFill>
      </dgm:spPr>
    </dgm:pt>
    <dgm:pt modelId="{CADA22E9-01E4-4471-9B5D-299FE14C2708}" type="pres">
      <dgm:prSet presAssocID="{6589473B-5799-444D-B08B-E52E21DD5E26}" presName="pillars" presStyleCnt="0"/>
      <dgm:spPr/>
    </dgm:pt>
    <dgm:pt modelId="{917D74A2-BD1A-440E-BE7C-6923ECA8A1C2}" type="pres">
      <dgm:prSet presAssocID="{6589473B-5799-444D-B08B-E52E21DD5E26}" presName="pillar1" presStyleLbl="node1" presStyleIdx="0" presStyleCnt="3">
        <dgm:presLayoutVars>
          <dgm:bulletEnabled val="1"/>
        </dgm:presLayoutVars>
      </dgm:prSet>
      <dgm:spPr/>
    </dgm:pt>
    <dgm:pt modelId="{E37350B9-BE9E-430C-B991-B954C9D79B6D}" type="pres">
      <dgm:prSet presAssocID="{467B04A3-D895-4536-BC98-E733D3E362C4}" presName="pillarX" presStyleLbl="node1" presStyleIdx="1" presStyleCnt="3">
        <dgm:presLayoutVars>
          <dgm:bulletEnabled val="1"/>
        </dgm:presLayoutVars>
      </dgm:prSet>
      <dgm:spPr/>
    </dgm:pt>
    <dgm:pt modelId="{02326A27-B3D2-42D1-A9C2-4EB3CE2A4DA9}" type="pres">
      <dgm:prSet presAssocID="{44E0A10B-7B98-41B5-B452-F2D013477305}" presName="pillarX" presStyleLbl="node1" presStyleIdx="2" presStyleCnt="3">
        <dgm:presLayoutVars>
          <dgm:bulletEnabled val="1"/>
        </dgm:presLayoutVars>
      </dgm:prSet>
      <dgm:spPr>
        <a:solidFill>
          <a:schemeClr val="accent5"/>
        </a:solidFill>
      </dgm:spPr>
    </dgm:pt>
    <dgm:pt modelId="{C6EDB856-EFD8-4329-A800-B224C76CC396}" type="pres">
      <dgm:prSet presAssocID="{6589473B-5799-444D-B08B-E52E21DD5E26}" presName="base" presStyleLbl="dkBgShp" presStyleIdx="1" presStyleCnt="2"/>
      <dgm:spPr>
        <a:solidFill>
          <a:schemeClr val="accent1"/>
        </a:solidFill>
      </dgm:spPr>
    </dgm:pt>
  </dgm:ptLst>
  <dgm:cxnLst>
    <dgm:cxn modelId="{FE89722A-CD19-4A6A-A74F-F4C41C016FD9}" type="presOf" srcId="{E803815D-97A3-403D-A635-9500A706CAAA}" destId="{D22B8BB9-F405-40D0-95F8-7D60BD9ECC40}" srcOrd="0" destOrd="0" presId="urn:microsoft.com/office/officeart/2005/8/layout/hList3"/>
    <dgm:cxn modelId="{15CC403D-2719-4E4F-818F-3E13B8CF9C71}" srcId="{6589473B-5799-444D-B08B-E52E21DD5E26}" destId="{44E0A10B-7B98-41B5-B452-F2D013477305}" srcOrd="2" destOrd="0" parTransId="{DF98EB2B-F0A5-433E-B9F1-175FF545A985}" sibTransId="{11EC3AD6-646F-4A32-8F2F-D1E5BC474834}"/>
    <dgm:cxn modelId="{39336A5C-CC6D-410E-A05C-0F6A5DDB299D}" srcId="{6589473B-5799-444D-B08B-E52E21DD5E26}" destId="{467B04A3-D895-4536-BC98-E733D3E362C4}" srcOrd="1" destOrd="0" parTransId="{7B3AAADF-E512-4740-B756-06089B9EABFE}" sibTransId="{FC23DB92-D35D-48BC-BD50-B88A5BDAB32B}"/>
    <dgm:cxn modelId="{63564742-9319-4AA5-9B43-EB2607CC211A}" srcId="{E803815D-97A3-403D-A635-9500A706CAAA}" destId="{6589473B-5799-444D-B08B-E52E21DD5E26}" srcOrd="0" destOrd="0" parTransId="{FA1F63F9-C125-4B99-8FE0-1DA7628E920C}" sibTransId="{6DD28AC9-521D-4EF8-9957-EF02E3E89C22}"/>
    <dgm:cxn modelId="{6D0D0B47-E5CC-4FC4-9737-C7CBE3EB95B0}" type="presOf" srcId="{6589473B-5799-444D-B08B-E52E21DD5E26}" destId="{B0D8EC71-0318-42B1-88DA-DD64FF90F345}" srcOrd="0" destOrd="0" presId="urn:microsoft.com/office/officeart/2005/8/layout/hList3"/>
    <dgm:cxn modelId="{BDD15057-D246-4B80-B9EC-0CEB01E50AF7}" srcId="{6589473B-5799-444D-B08B-E52E21DD5E26}" destId="{BCBBB294-D8D9-4092-AB90-B5BE931ED4A5}" srcOrd="0" destOrd="0" parTransId="{30935619-FA7E-4970-A51D-3CAE643DAAF6}" sibTransId="{48B82EED-6A00-4A94-B7F9-54150ABFCDDB}"/>
    <dgm:cxn modelId="{FCC91C92-2AD0-40D7-A5DB-BE17AFDA5222}" type="presOf" srcId="{44E0A10B-7B98-41B5-B452-F2D013477305}" destId="{02326A27-B3D2-42D1-A9C2-4EB3CE2A4DA9}" srcOrd="0" destOrd="0" presId="urn:microsoft.com/office/officeart/2005/8/layout/hList3"/>
    <dgm:cxn modelId="{6ACA2CA3-A074-47FB-A632-A256508D6050}" type="presOf" srcId="{BCBBB294-D8D9-4092-AB90-B5BE931ED4A5}" destId="{917D74A2-BD1A-440E-BE7C-6923ECA8A1C2}" srcOrd="0" destOrd="0" presId="urn:microsoft.com/office/officeart/2005/8/layout/hList3"/>
    <dgm:cxn modelId="{A00CEFD5-5BC0-41F9-99A3-DF7BDA3EB9CE}" type="presOf" srcId="{467B04A3-D895-4536-BC98-E733D3E362C4}" destId="{E37350B9-BE9E-430C-B991-B954C9D79B6D}" srcOrd="0" destOrd="0" presId="urn:microsoft.com/office/officeart/2005/8/layout/hList3"/>
    <dgm:cxn modelId="{F1389B2B-FC6E-43BE-AA05-392D3455A466}" type="presParOf" srcId="{D22B8BB9-F405-40D0-95F8-7D60BD9ECC40}" destId="{B0D8EC71-0318-42B1-88DA-DD64FF90F345}" srcOrd="0" destOrd="0" presId="urn:microsoft.com/office/officeart/2005/8/layout/hList3"/>
    <dgm:cxn modelId="{42B436B5-D112-4A9F-A81C-8889CDD13D02}" type="presParOf" srcId="{D22B8BB9-F405-40D0-95F8-7D60BD9ECC40}" destId="{CADA22E9-01E4-4471-9B5D-299FE14C2708}" srcOrd="1" destOrd="0" presId="urn:microsoft.com/office/officeart/2005/8/layout/hList3"/>
    <dgm:cxn modelId="{4D5D6836-E853-43E1-A3E4-161C8F141BF0}" type="presParOf" srcId="{CADA22E9-01E4-4471-9B5D-299FE14C2708}" destId="{917D74A2-BD1A-440E-BE7C-6923ECA8A1C2}" srcOrd="0" destOrd="0" presId="urn:microsoft.com/office/officeart/2005/8/layout/hList3"/>
    <dgm:cxn modelId="{6DDB8828-BFBF-4034-B83E-F3726892EFC0}" type="presParOf" srcId="{CADA22E9-01E4-4471-9B5D-299FE14C2708}" destId="{E37350B9-BE9E-430C-B991-B954C9D79B6D}" srcOrd="1" destOrd="0" presId="urn:microsoft.com/office/officeart/2005/8/layout/hList3"/>
    <dgm:cxn modelId="{BF84D78B-84AD-48AD-B9CC-471247F3A901}" type="presParOf" srcId="{CADA22E9-01E4-4471-9B5D-299FE14C2708}" destId="{02326A27-B3D2-42D1-A9C2-4EB3CE2A4DA9}" srcOrd="2" destOrd="0" presId="urn:microsoft.com/office/officeart/2005/8/layout/hList3"/>
    <dgm:cxn modelId="{F264454B-8978-440E-8868-4CC8B27F1EC3}" type="presParOf" srcId="{D22B8BB9-F405-40D0-95F8-7D60BD9ECC40}" destId="{C6EDB856-EFD8-4329-A800-B224C76CC396}" srcOrd="2" destOrd="0" presId="urn:microsoft.com/office/officeart/2005/8/layout/hList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AED1D274-D0B6-444C-9890-BF4CE8109FD8}" type="doc">
      <dgm:prSet loTypeId="urn:microsoft.com/office/officeart/2005/8/layout/vList2" loCatId="list" qsTypeId="urn:microsoft.com/office/officeart/2005/8/quickstyle/simple1" qsCatId="simple" csTypeId="urn:microsoft.com/office/officeart/2005/8/colors/colorful1" csCatId="colorful" phldr="1"/>
      <dgm:spPr/>
      <dgm:t>
        <a:bodyPr/>
        <a:lstStyle/>
        <a:p>
          <a:endParaRPr lang="en-US"/>
        </a:p>
      </dgm:t>
    </dgm:pt>
    <dgm:pt modelId="{033FB703-6202-4F59-A8D0-01B9C4FCF939}">
      <dgm:prSet phldrT="[Text]" phldr="0"/>
      <dgm:spPr/>
      <dgm:t>
        <a:bodyPr/>
        <a:lstStyle/>
        <a:p>
          <a:pPr algn="l" rtl="0"/>
          <a:r>
            <a:rPr lang="en-US">
              <a:latin typeface="Calibri"/>
              <a:cs typeface="Calibri"/>
            </a:rPr>
            <a:t>Individual QI Outreach</a:t>
          </a:r>
          <a:endParaRPr lang="en-US"/>
        </a:p>
      </dgm:t>
    </dgm:pt>
    <dgm:pt modelId="{0F14578E-D001-4740-AB98-C98752C46958}" type="parTrans" cxnId="{C5F10EF5-E71B-4D77-BBEB-3A3D072E4C18}">
      <dgm:prSet/>
      <dgm:spPr/>
      <dgm:t>
        <a:bodyPr/>
        <a:lstStyle/>
        <a:p>
          <a:endParaRPr lang="en-US"/>
        </a:p>
      </dgm:t>
    </dgm:pt>
    <dgm:pt modelId="{AC5B7E44-AEFF-4E68-9481-64C53098910D}" type="sibTrans" cxnId="{C5F10EF5-E71B-4D77-BBEB-3A3D072E4C18}">
      <dgm:prSet/>
      <dgm:spPr/>
      <dgm:t>
        <a:bodyPr/>
        <a:lstStyle/>
        <a:p>
          <a:endParaRPr lang="en-US"/>
        </a:p>
      </dgm:t>
    </dgm:pt>
    <dgm:pt modelId="{D88938B4-624E-4DE4-A3FD-01EBCFAA3A40}">
      <dgm:prSet phldr="0"/>
      <dgm:spPr/>
      <dgm:t>
        <a:bodyPr/>
        <a:lstStyle/>
        <a:p>
          <a:pPr algn="l" rtl="0"/>
          <a:r>
            <a:rPr lang="en-US">
              <a:latin typeface="Calibri"/>
              <a:cs typeface="Calibri"/>
            </a:rPr>
            <a:t>Teams who have achieved an NTSV C-Section Rate below 23.6% moving to sustainability</a:t>
          </a:r>
        </a:p>
      </dgm:t>
    </dgm:pt>
    <dgm:pt modelId="{6A35BA0B-A7F3-447B-8DC0-D93BFE126BD1}" type="parTrans" cxnId="{EBFBE051-B70D-45AB-85F9-98097230F79C}">
      <dgm:prSet/>
      <dgm:spPr/>
    </dgm:pt>
    <dgm:pt modelId="{70AF4263-392A-47B0-96E6-553B01359E4E}" type="sibTrans" cxnId="{EBFBE051-B70D-45AB-85F9-98097230F79C}">
      <dgm:prSet/>
      <dgm:spPr/>
    </dgm:pt>
    <dgm:pt modelId="{DE0AB008-932D-4D6E-BD46-05A23BDB800A}">
      <dgm:prSet phldr="0"/>
      <dgm:spPr/>
      <dgm:t>
        <a:bodyPr/>
        <a:lstStyle/>
        <a:p>
          <a:pPr algn="l"/>
          <a:r>
            <a:rPr lang="en-US">
              <a:latin typeface="Calibri"/>
              <a:cs typeface="Calibri"/>
            </a:rPr>
            <a:t>Draft your sustainability plan and submit to PNAs and ILPQC by January 31st</a:t>
          </a:r>
        </a:p>
      </dgm:t>
    </dgm:pt>
    <dgm:pt modelId="{2E7D113A-A3AB-4388-9312-69A3870B848D}" type="parTrans" cxnId="{D39E83F4-77EA-43C3-857D-C97D80B17CBD}">
      <dgm:prSet/>
      <dgm:spPr/>
    </dgm:pt>
    <dgm:pt modelId="{4D53D61E-7345-447E-AF6C-49D4F4105D6C}" type="sibTrans" cxnId="{D39E83F4-77EA-43C3-857D-C97D80B17CBD}">
      <dgm:prSet/>
      <dgm:spPr/>
    </dgm:pt>
    <dgm:pt modelId="{E876DABC-7915-402C-8428-3902AC629002}">
      <dgm:prSet phldr="0"/>
      <dgm:spPr/>
      <dgm:t>
        <a:bodyPr/>
        <a:lstStyle/>
        <a:p>
          <a:pPr algn="l"/>
          <a:r>
            <a:rPr lang="en-US">
              <a:latin typeface="Calibri"/>
              <a:cs typeface="Calibri"/>
            </a:rPr>
            <a:t>Review your data by race, ethnicity and insurance status and address disparities </a:t>
          </a:r>
        </a:p>
      </dgm:t>
    </dgm:pt>
    <dgm:pt modelId="{01FCE8A3-34A1-4B74-9F7C-C018A86D5A60}" type="parTrans" cxnId="{D0A2A714-AB57-41CE-96F4-90B82B53D4DF}">
      <dgm:prSet/>
      <dgm:spPr/>
    </dgm:pt>
    <dgm:pt modelId="{437FBB09-D220-45A6-9DF7-5EE23F1DEC88}" type="sibTrans" cxnId="{D0A2A714-AB57-41CE-96F4-90B82B53D4DF}">
      <dgm:prSet/>
      <dgm:spPr/>
    </dgm:pt>
    <dgm:pt modelId="{607A8517-439C-4373-B002-338CBA8C703D}">
      <dgm:prSet phldr="0"/>
      <dgm:spPr/>
      <dgm:t>
        <a:bodyPr/>
        <a:lstStyle/>
        <a:p>
          <a:pPr algn="l"/>
          <a:r>
            <a:rPr lang="en-US">
              <a:latin typeface="Calibri"/>
              <a:cs typeface="Calibri"/>
            </a:rPr>
            <a:t>Attend Quarterly Sustainability Calls</a:t>
          </a:r>
        </a:p>
      </dgm:t>
    </dgm:pt>
    <dgm:pt modelId="{F47305E6-E104-42E1-908F-D8E5189AED5C}" type="parTrans" cxnId="{E4846E1F-90FC-42D6-9000-DEECFE03B1D5}">
      <dgm:prSet/>
      <dgm:spPr/>
    </dgm:pt>
    <dgm:pt modelId="{A6C4A115-4E65-4316-99FE-F4C036578254}" type="sibTrans" cxnId="{E4846E1F-90FC-42D6-9000-DEECFE03B1D5}">
      <dgm:prSet/>
      <dgm:spPr/>
    </dgm:pt>
    <dgm:pt modelId="{6B53C23C-D117-4D7F-B463-DE14C0754364}">
      <dgm:prSet phldr="0"/>
      <dgm:spPr/>
      <dgm:t>
        <a:bodyPr/>
        <a:lstStyle/>
        <a:p>
          <a:pPr algn="l" rtl="0"/>
          <a:r>
            <a:rPr lang="en-US">
              <a:latin typeface="Calibri"/>
              <a:cs typeface="Calibri"/>
            </a:rPr>
            <a:t>Teams still working to reduce their NTSV C-Section Rate will be engaged in additional support in 2024  </a:t>
          </a:r>
        </a:p>
      </dgm:t>
    </dgm:pt>
    <dgm:pt modelId="{80BB58B9-2A64-42D0-A349-9FB0890B5D5C}" type="parTrans" cxnId="{BDBA2B08-B5EA-4602-BD87-9BA8D488F331}">
      <dgm:prSet/>
      <dgm:spPr/>
    </dgm:pt>
    <dgm:pt modelId="{1A1AE2B8-8090-4D62-AB72-04717D21EB6A}" type="sibTrans" cxnId="{BDBA2B08-B5EA-4602-BD87-9BA8D488F331}">
      <dgm:prSet/>
      <dgm:spPr/>
    </dgm:pt>
    <dgm:pt modelId="{1E5EFAFA-683F-49AE-B334-764B8AF4BA4C}">
      <dgm:prSet phldr="0"/>
      <dgm:spPr/>
      <dgm:t>
        <a:bodyPr/>
        <a:lstStyle/>
        <a:p>
          <a:pPr algn="l"/>
          <a:r>
            <a:rPr lang="en-US">
              <a:latin typeface="Calibri"/>
              <a:cs typeface="Calibri"/>
            </a:rPr>
            <a:t>Quarterly small group coaching calls </a:t>
          </a:r>
        </a:p>
      </dgm:t>
    </dgm:pt>
    <dgm:pt modelId="{95876E9F-54EA-43B7-BFAF-92F7C66FDCBF}" type="parTrans" cxnId="{0DA4A149-7667-4F89-B230-9E3B391C33C7}">
      <dgm:prSet/>
      <dgm:spPr/>
    </dgm:pt>
    <dgm:pt modelId="{8E590005-D913-4EAC-8C37-F14E70A8B154}" type="sibTrans" cxnId="{0DA4A149-7667-4F89-B230-9E3B391C33C7}">
      <dgm:prSet/>
      <dgm:spPr/>
    </dgm:pt>
    <dgm:pt modelId="{20CEE3EC-341E-49D3-98FB-ACBE74E32DDB}">
      <dgm:prSet phldr="0"/>
      <dgm:spPr/>
      <dgm:t>
        <a:bodyPr/>
        <a:lstStyle/>
        <a:p>
          <a:pPr algn="l" rtl="0"/>
          <a:r>
            <a:rPr lang="en-US">
              <a:latin typeface="Calibri"/>
              <a:cs typeface="Calibri"/>
            </a:rPr>
            <a:t>Key Players Meetings for each hospital</a:t>
          </a:r>
        </a:p>
      </dgm:t>
    </dgm:pt>
    <dgm:pt modelId="{D12553EB-AF3B-4F89-ABA7-D1D169BDBEDA}" type="parTrans" cxnId="{C7FA3E1D-847E-4530-B435-EFC0FCD1D2BA}">
      <dgm:prSet/>
      <dgm:spPr/>
    </dgm:pt>
    <dgm:pt modelId="{FA866F19-CB19-4680-B933-978C80F42349}" type="sibTrans" cxnId="{C7FA3E1D-847E-4530-B435-EFC0FCD1D2BA}">
      <dgm:prSet/>
      <dgm:spPr/>
    </dgm:pt>
    <dgm:pt modelId="{8D7DBDD0-3D82-4D74-9E0C-53F145C425E6}" type="pres">
      <dgm:prSet presAssocID="{AED1D274-D0B6-444C-9890-BF4CE8109FD8}" presName="linear" presStyleCnt="0">
        <dgm:presLayoutVars>
          <dgm:animLvl val="lvl"/>
          <dgm:resizeHandles val="exact"/>
        </dgm:presLayoutVars>
      </dgm:prSet>
      <dgm:spPr/>
    </dgm:pt>
    <dgm:pt modelId="{19A92396-75D0-43A2-BD60-06FB0D37A96A}" type="pres">
      <dgm:prSet presAssocID="{D88938B4-624E-4DE4-A3FD-01EBCFAA3A40}" presName="parentText" presStyleLbl="node1" presStyleIdx="0" presStyleCnt="2">
        <dgm:presLayoutVars>
          <dgm:chMax val="0"/>
          <dgm:bulletEnabled val="1"/>
        </dgm:presLayoutVars>
      </dgm:prSet>
      <dgm:spPr/>
    </dgm:pt>
    <dgm:pt modelId="{9B8F1E79-1BCE-4CBD-8826-389D8119E310}" type="pres">
      <dgm:prSet presAssocID="{D88938B4-624E-4DE4-A3FD-01EBCFAA3A40}" presName="childText" presStyleLbl="revTx" presStyleIdx="0" presStyleCnt="2">
        <dgm:presLayoutVars>
          <dgm:bulletEnabled val="1"/>
        </dgm:presLayoutVars>
      </dgm:prSet>
      <dgm:spPr/>
    </dgm:pt>
    <dgm:pt modelId="{5F7D36AF-8D86-4B3F-9DDA-63A5D59B6348}" type="pres">
      <dgm:prSet presAssocID="{6B53C23C-D117-4D7F-B463-DE14C0754364}" presName="parentText" presStyleLbl="node1" presStyleIdx="1" presStyleCnt="2">
        <dgm:presLayoutVars>
          <dgm:chMax val="0"/>
          <dgm:bulletEnabled val="1"/>
        </dgm:presLayoutVars>
      </dgm:prSet>
      <dgm:spPr/>
    </dgm:pt>
    <dgm:pt modelId="{70AB6A31-6010-456B-BDDD-EEAD68F4FE00}" type="pres">
      <dgm:prSet presAssocID="{6B53C23C-D117-4D7F-B463-DE14C0754364}" presName="childText" presStyleLbl="revTx" presStyleIdx="1" presStyleCnt="2">
        <dgm:presLayoutVars>
          <dgm:bulletEnabled val="1"/>
        </dgm:presLayoutVars>
      </dgm:prSet>
      <dgm:spPr/>
    </dgm:pt>
  </dgm:ptLst>
  <dgm:cxnLst>
    <dgm:cxn modelId="{BDBA2B08-B5EA-4602-BD87-9BA8D488F331}" srcId="{AED1D274-D0B6-444C-9890-BF4CE8109FD8}" destId="{6B53C23C-D117-4D7F-B463-DE14C0754364}" srcOrd="1" destOrd="0" parTransId="{80BB58B9-2A64-42D0-A349-9FB0890B5D5C}" sibTransId="{1A1AE2B8-8090-4D62-AB72-04717D21EB6A}"/>
    <dgm:cxn modelId="{D0A2A714-AB57-41CE-96F4-90B82B53D4DF}" srcId="{D88938B4-624E-4DE4-A3FD-01EBCFAA3A40}" destId="{E876DABC-7915-402C-8428-3902AC629002}" srcOrd="1" destOrd="0" parTransId="{01FCE8A3-34A1-4B74-9F7C-C018A86D5A60}" sibTransId="{437FBB09-D220-45A6-9DF7-5EE23F1DEC88}"/>
    <dgm:cxn modelId="{C7FA3E1D-847E-4530-B435-EFC0FCD1D2BA}" srcId="{6B53C23C-D117-4D7F-B463-DE14C0754364}" destId="{20CEE3EC-341E-49D3-98FB-ACBE74E32DDB}" srcOrd="1" destOrd="0" parTransId="{D12553EB-AF3B-4F89-ABA7-D1D169BDBEDA}" sibTransId="{FA866F19-CB19-4680-B933-978C80F42349}"/>
    <dgm:cxn modelId="{E4846E1F-90FC-42D6-9000-DEECFE03B1D5}" srcId="{D88938B4-624E-4DE4-A3FD-01EBCFAA3A40}" destId="{607A8517-439C-4373-B002-338CBA8C703D}" srcOrd="2" destOrd="0" parTransId="{F47305E6-E104-42E1-908F-D8E5189AED5C}" sibTransId="{A6C4A115-4E65-4316-99FE-F4C036578254}"/>
    <dgm:cxn modelId="{E8DE0E5D-CE40-452C-B6DD-2B913FB91A8A}" type="presOf" srcId="{AED1D274-D0B6-444C-9890-BF4CE8109FD8}" destId="{8D7DBDD0-3D82-4D74-9E0C-53F145C425E6}" srcOrd="0" destOrd="0" presId="urn:microsoft.com/office/officeart/2005/8/layout/vList2"/>
    <dgm:cxn modelId="{06AB3547-300A-41B2-B802-E2B47CD2B596}" type="presOf" srcId="{1E5EFAFA-683F-49AE-B334-764B8AF4BA4C}" destId="{70AB6A31-6010-456B-BDDD-EEAD68F4FE00}" srcOrd="0" destOrd="0" presId="urn:microsoft.com/office/officeart/2005/8/layout/vList2"/>
    <dgm:cxn modelId="{0DA4A149-7667-4F89-B230-9E3B391C33C7}" srcId="{6B53C23C-D117-4D7F-B463-DE14C0754364}" destId="{1E5EFAFA-683F-49AE-B334-764B8AF4BA4C}" srcOrd="0" destOrd="0" parTransId="{95876E9F-54EA-43B7-BFAF-92F7C66FDCBF}" sibTransId="{8E590005-D913-4EAC-8C37-F14E70A8B154}"/>
    <dgm:cxn modelId="{EBFBE051-B70D-45AB-85F9-98097230F79C}" srcId="{AED1D274-D0B6-444C-9890-BF4CE8109FD8}" destId="{D88938B4-624E-4DE4-A3FD-01EBCFAA3A40}" srcOrd="0" destOrd="0" parTransId="{6A35BA0B-A7F3-447B-8DC0-D93BFE126BD1}" sibTransId="{70AF4263-392A-47B0-96E6-553B01359E4E}"/>
    <dgm:cxn modelId="{15D22159-22CB-431D-B728-63B7BE2C2AB2}" type="presOf" srcId="{E876DABC-7915-402C-8428-3902AC629002}" destId="{9B8F1E79-1BCE-4CBD-8826-389D8119E310}" srcOrd="0" destOrd="1" presId="urn:microsoft.com/office/officeart/2005/8/layout/vList2"/>
    <dgm:cxn modelId="{E914857D-786F-479F-B119-5E22CF084A8B}" type="presOf" srcId="{6B53C23C-D117-4D7F-B463-DE14C0754364}" destId="{5F7D36AF-8D86-4B3F-9DDA-63A5D59B6348}" srcOrd="0" destOrd="0" presId="urn:microsoft.com/office/officeart/2005/8/layout/vList2"/>
    <dgm:cxn modelId="{2686A688-1804-4A74-802C-ACB81529F69C}" type="presOf" srcId="{DE0AB008-932D-4D6E-BD46-05A23BDB800A}" destId="{9B8F1E79-1BCE-4CBD-8826-389D8119E310}" srcOrd="0" destOrd="0" presId="urn:microsoft.com/office/officeart/2005/8/layout/vList2"/>
    <dgm:cxn modelId="{C7BA65B7-5BB5-4711-9558-A6D40CDE0F77}" type="presOf" srcId="{20CEE3EC-341E-49D3-98FB-ACBE74E32DDB}" destId="{70AB6A31-6010-456B-BDDD-EEAD68F4FE00}" srcOrd="0" destOrd="1" presId="urn:microsoft.com/office/officeart/2005/8/layout/vList2"/>
    <dgm:cxn modelId="{E9D598BF-F595-47CF-9A61-ABA4BE9F7F21}" type="presOf" srcId="{607A8517-439C-4373-B002-338CBA8C703D}" destId="{9B8F1E79-1BCE-4CBD-8826-389D8119E310}" srcOrd="0" destOrd="2" presId="urn:microsoft.com/office/officeart/2005/8/layout/vList2"/>
    <dgm:cxn modelId="{4EF7F5EB-687F-4DED-A4BD-CF50AF4FC2F0}" type="presOf" srcId="{033FB703-6202-4F59-A8D0-01B9C4FCF939}" destId="{70AB6A31-6010-456B-BDDD-EEAD68F4FE00}" srcOrd="0" destOrd="2" presId="urn:microsoft.com/office/officeart/2005/8/layout/vList2"/>
    <dgm:cxn modelId="{D39E83F4-77EA-43C3-857D-C97D80B17CBD}" srcId="{D88938B4-624E-4DE4-A3FD-01EBCFAA3A40}" destId="{DE0AB008-932D-4D6E-BD46-05A23BDB800A}" srcOrd="0" destOrd="0" parTransId="{2E7D113A-A3AB-4388-9312-69A3870B848D}" sibTransId="{4D53D61E-7345-447E-AF6C-49D4F4105D6C}"/>
    <dgm:cxn modelId="{C5F10EF5-E71B-4D77-BBEB-3A3D072E4C18}" srcId="{6B53C23C-D117-4D7F-B463-DE14C0754364}" destId="{033FB703-6202-4F59-A8D0-01B9C4FCF939}" srcOrd="2" destOrd="0" parTransId="{0F14578E-D001-4740-AB98-C98752C46958}" sibTransId="{AC5B7E44-AEFF-4E68-9481-64C53098910D}"/>
    <dgm:cxn modelId="{27F2A0F5-AC2F-437A-BCAF-6DB8C496A72D}" type="presOf" srcId="{D88938B4-624E-4DE4-A3FD-01EBCFAA3A40}" destId="{19A92396-75D0-43A2-BD60-06FB0D37A96A}" srcOrd="0" destOrd="0" presId="urn:microsoft.com/office/officeart/2005/8/layout/vList2"/>
    <dgm:cxn modelId="{A6C799C9-0059-4511-9858-E9A1837ABD3D}" type="presParOf" srcId="{8D7DBDD0-3D82-4D74-9E0C-53F145C425E6}" destId="{19A92396-75D0-43A2-BD60-06FB0D37A96A}" srcOrd="0" destOrd="0" presId="urn:microsoft.com/office/officeart/2005/8/layout/vList2"/>
    <dgm:cxn modelId="{F2D124B1-75EB-4889-8E20-24728DD7CBA0}" type="presParOf" srcId="{8D7DBDD0-3D82-4D74-9E0C-53F145C425E6}" destId="{9B8F1E79-1BCE-4CBD-8826-389D8119E310}" srcOrd="1" destOrd="0" presId="urn:microsoft.com/office/officeart/2005/8/layout/vList2"/>
    <dgm:cxn modelId="{E4891A46-8630-4DE2-9067-D00ACE708372}" type="presParOf" srcId="{8D7DBDD0-3D82-4D74-9E0C-53F145C425E6}" destId="{5F7D36AF-8D86-4B3F-9DDA-63A5D59B6348}" srcOrd="2" destOrd="0" presId="urn:microsoft.com/office/officeart/2005/8/layout/vList2"/>
    <dgm:cxn modelId="{E07F779D-777A-45B5-84C2-4B056FD2952E}" type="presParOf" srcId="{8D7DBDD0-3D82-4D74-9E0C-53F145C425E6}" destId="{70AB6A31-6010-456B-BDDD-EEAD68F4FE00}" srcOrd="3" destOrd="0" presId="urn:microsoft.com/office/officeart/2005/8/layout/vList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359B76E-DAD5-48F6-B5EB-D93C305A9E32}">
      <dsp:nvSpPr>
        <dsp:cNvPr id="0" name=""/>
        <dsp:cNvSpPr/>
      </dsp:nvSpPr>
      <dsp:spPr>
        <a:xfrm>
          <a:off x="0" y="0"/>
          <a:ext cx="12192000" cy="2057400"/>
        </a:xfrm>
        <a:prstGeom prst="rect">
          <a:avLst/>
        </a:prstGeom>
        <a:solidFill>
          <a:schemeClr val="accent1"/>
        </a:solidFill>
        <a:ln>
          <a:noFill/>
        </a:ln>
        <a:effectLst/>
      </dsp:spPr>
      <dsp:style>
        <a:lnRef idx="0">
          <a:scrgbClr r="0" g="0" b="0"/>
        </a:lnRef>
        <a:fillRef idx="1">
          <a:scrgbClr r="0" g="0" b="0"/>
        </a:fillRef>
        <a:effectRef idx="0">
          <a:scrgbClr r="0" g="0" b="0"/>
        </a:effectRef>
        <a:fontRef idx="minor"/>
      </dsp:style>
      <dsp:txBody>
        <a:bodyPr spcFirstLastPara="0" vert="horz" wrap="square" lIns="217170" tIns="217170" rIns="217170" bIns="217170" numCol="1" spcCol="1270" anchor="ctr" anchorCtr="0">
          <a:noAutofit/>
        </a:bodyPr>
        <a:lstStyle/>
        <a:p>
          <a:pPr marL="0" lvl="0" indent="0" algn="ctr" defTabSz="2533650" rtl="0">
            <a:lnSpc>
              <a:spcPct val="90000"/>
            </a:lnSpc>
            <a:spcBef>
              <a:spcPct val="0"/>
            </a:spcBef>
            <a:spcAft>
              <a:spcPct val="35000"/>
            </a:spcAft>
            <a:buNone/>
          </a:pPr>
          <a:r>
            <a:rPr lang="en-US" sz="5700" b="1" kern="1200" dirty="0">
              <a:latin typeface="Calibri" panose="020F0502020204030204"/>
            </a:rPr>
            <a:t>How do we build infrastructure for sustainable equity strategies?</a:t>
          </a:r>
          <a:endParaRPr lang="en-US" sz="5700" b="1" kern="1200" dirty="0"/>
        </a:p>
      </dsp:txBody>
      <dsp:txXfrm>
        <a:off x="0" y="0"/>
        <a:ext cx="12192000" cy="2057400"/>
      </dsp:txXfrm>
    </dsp:sp>
    <dsp:sp modelId="{43B79EBC-F871-4325-ADCF-24EFA4C7C11F}">
      <dsp:nvSpPr>
        <dsp:cNvPr id="0" name=""/>
        <dsp:cNvSpPr/>
      </dsp:nvSpPr>
      <dsp:spPr>
        <a:xfrm>
          <a:off x="5953" y="2057400"/>
          <a:ext cx="4060031" cy="4320540"/>
        </a:xfrm>
        <a:prstGeom prst="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0490" tIns="110490" rIns="110490" bIns="110490" numCol="1" spcCol="1270" anchor="ctr" anchorCtr="0">
          <a:noAutofit/>
        </a:bodyPr>
        <a:lstStyle/>
        <a:p>
          <a:pPr marL="0" lvl="0" indent="0" algn="ctr" defTabSz="1289050" rtl="0">
            <a:lnSpc>
              <a:spcPct val="90000"/>
            </a:lnSpc>
            <a:spcBef>
              <a:spcPct val="0"/>
            </a:spcBef>
            <a:spcAft>
              <a:spcPct val="35000"/>
            </a:spcAft>
            <a:buNone/>
          </a:pPr>
          <a:r>
            <a:rPr lang="en-US" sz="2900" kern="1200">
              <a:latin typeface="Calibri" panose="020F0502020204030204"/>
            </a:rPr>
            <a:t>Stratify data by race, ethnicity, insurance, review regularly and take action on identified disparities</a:t>
          </a:r>
        </a:p>
        <a:p>
          <a:pPr marL="0" lvl="0" indent="0" algn="ctr" defTabSz="1289050" rtl="0">
            <a:lnSpc>
              <a:spcPct val="90000"/>
            </a:lnSpc>
            <a:spcBef>
              <a:spcPct val="0"/>
            </a:spcBef>
            <a:spcAft>
              <a:spcPct val="35000"/>
            </a:spcAft>
            <a:buNone/>
          </a:pPr>
          <a:r>
            <a:rPr lang="en-US" sz="2400" i="1" kern="1200">
              <a:latin typeface="Calibri" panose="020F0502020204030204"/>
            </a:rPr>
            <a:t>Are you sharing disparities data with clinical staff and identifying steps to take action? </a:t>
          </a:r>
          <a:endParaRPr lang="en-US" sz="2400" i="1" kern="1200" dirty="0"/>
        </a:p>
      </dsp:txBody>
      <dsp:txXfrm>
        <a:off x="5953" y="2057400"/>
        <a:ext cx="4060031" cy="4320540"/>
      </dsp:txXfrm>
    </dsp:sp>
    <dsp:sp modelId="{B541D26C-71C7-4AE1-B3BA-9D7CF3DA8044}">
      <dsp:nvSpPr>
        <dsp:cNvPr id="0" name=""/>
        <dsp:cNvSpPr/>
      </dsp:nvSpPr>
      <dsp:spPr>
        <a:xfrm>
          <a:off x="4065984" y="2057400"/>
          <a:ext cx="4060031" cy="4320540"/>
        </a:xfrm>
        <a:prstGeom prst="rect">
          <a:avLst/>
        </a:prstGeom>
        <a:solidFill>
          <a:schemeClr val="accent3">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0490" tIns="110490" rIns="110490" bIns="110490" numCol="1" spcCol="1270" anchor="ctr" anchorCtr="0">
          <a:noAutofit/>
        </a:bodyPr>
        <a:lstStyle/>
        <a:p>
          <a:pPr marL="0" lvl="0" indent="0" algn="ctr" defTabSz="1289050" rtl="0">
            <a:lnSpc>
              <a:spcPct val="90000"/>
            </a:lnSpc>
            <a:spcBef>
              <a:spcPct val="0"/>
            </a:spcBef>
            <a:spcAft>
              <a:spcPct val="35000"/>
            </a:spcAft>
            <a:buNone/>
          </a:pPr>
          <a:r>
            <a:rPr lang="en-US" sz="2900" kern="1200">
              <a:latin typeface="Calibri" panose="020F0502020204030204"/>
            </a:rPr>
            <a:t>Engage community partners to improve linkage of patients to community resources</a:t>
          </a:r>
        </a:p>
        <a:p>
          <a:pPr marL="0" lvl="0" indent="0" algn="ctr" defTabSz="1289050" rtl="0">
            <a:lnSpc>
              <a:spcPct val="90000"/>
            </a:lnSpc>
            <a:spcBef>
              <a:spcPct val="0"/>
            </a:spcBef>
            <a:spcAft>
              <a:spcPct val="35000"/>
            </a:spcAft>
            <a:buNone/>
          </a:pPr>
          <a:r>
            <a:rPr lang="en-US" sz="2400" i="1" kern="1200">
              <a:latin typeface="Calibri" panose="020F0502020204030204"/>
            </a:rPr>
            <a:t>Can you actively link patients to community doulas and home visiting programs?</a:t>
          </a:r>
          <a:endParaRPr lang="en-US" sz="2400" i="1" kern="1200" dirty="0"/>
        </a:p>
      </dsp:txBody>
      <dsp:txXfrm>
        <a:off x="4065984" y="2057400"/>
        <a:ext cx="4060031" cy="4320540"/>
      </dsp:txXfrm>
    </dsp:sp>
    <dsp:sp modelId="{2B8CCC2E-506D-4F53-B85E-56D5E051F7D1}">
      <dsp:nvSpPr>
        <dsp:cNvPr id="0" name=""/>
        <dsp:cNvSpPr/>
      </dsp:nvSpPr>
      <dsp:spPr>
        <a:xfrm>
          <a:off x="8126015" y="2057400"/>
          <a:ext cx="4060031" cy="4320540"/>
        </a:xfrm>
        <a:prstGeom prst="rect">
          <a:avLst/>
        </a:prstGeom>
        <a:solidFill>
          <a:schemeClr val="accent1">
            <a:lumMod val="60000"/>
            <a:lumOff val="40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ctr" defTabSz="1244600" rtl="0">
            <a:lnSpc>
              <a:spcPct val="90000"/>
            </a:lnSpc>
            <a:spcBef>
              <a:spcPct val="0"/>
            </a:spcBef>
            <a:spcAft>
              <a:spcPct val="35000"/>
            </a:spcAft>
            <a:buNone/>
          </a:pPr>
          <a:r>
            <a:rPr lang="en-US" sz="2800" kern="1200">
              <a:latin typeface="Calibri" panose="020F0502020204030204"/>
            </a:rPr>
            <a:t>Establish </a:t>
          </a:r>
          <a:r>
            <a:rPr lang="en-US" sz="2800" b="0" kern="1200">
              <a:latin typeface="Calibri" panose="020F0502020204030204"/>
            </a:rPr>
            <a:t>ongoing</a:t>
          </a:r>
          <a:r>
            <a:rPr lang="en-US" sz="2800" kern="1200">
              <a:latin typeface="Calibri" panose="020F0502020204030204"/>
            </a:rPr>
            <a:t> patient/community input on equity strategies and respectful care to provide direct feedback to clinical  staff </a:t>
          </a:r>
        </a:p>
        <a:p>
          <a:pPr marL="0" lvl="0" indent="0" algn="ctr" defTabSz="1244600" rtl="0">
            <a:lnSpc>
              <a:spcPct val="90000"/>
            </a:lnSpc>
            <a:spcBef>
              <a:spcPct val="0"/>
            </a:spcBef>
            <a:spcAft>
              <a:spcPct val="35000"/>
            </a:spcAft>
            <a:buNone/>
          </a:pPr>
          <a:r>
            <a:rPr lang="en-US" sz="2400" i="1" kern="1200">
              <a:latin typeface="Calibri" panose="020F0502020204030204"/>
            </a:rPr>
            <a:t>How can you use PREM surveys, Respectful Care Breakfasts, Patient Partners for ongoing feedback?</a:t>
          </a:r>
          <a:endParaRPr lang="en-US" sz="2400" i="1" kern="1200" dirty="0"/>
        </a:p>
      </dsp:txBody>
      <dsp:txXfrm>
        <a:off x="8126015" y="2057400"/>
        <a:ext cx="4060031" cy="4320540"/>
      </dsp:txXfrm>
    </dsp:sp>
    <dsp:sp modelId="{D302C257-34CE-4857-951A-45ABCFB620DE}">
      <dsp:nvSpPr>
        <dsp:cNvPr id="0" name=""/>
        <dsp:cNvSpPr/>
      </dsp:nvSpPr>
      <dsp:spPr>
        <a:xfrm>
          <a:off x="0" y="6377940"/>
          <a:ext cx="12192000" cy="480060"/>
        </a:xfrm>
        <a:prstGeom prst="rect">
          <a:avLst/>
        </a:prstGeom>
        <a:solidFill>
          <a:schemeClr val="accent1"/>
        </a:solidFill>
        <a:ln>
          <a:noFill/>
        </a:ln>
        <a:effectLst/>
      </dsp:spPr>
      <dsp:style>
        <a:lnRef idx="0">
          <a:scrgbClr r="0" g="0" b="0"/>
        </a:lnRef>
        <a:fillRef idx="1">
          <a:scrgbClr r="0" g="0" b="0"/>
        </a:fillRef>
        <a:effectRef idx="0">
          <a:scrgbClr r="0" g="0" b="0"/>
        </a:effectRef>
        <a:fontRef idx="minor"/>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8BBC06F-8A68-4576-AE71-FDCD5909F014}">
      <dsp:nvSpPr>
        <dsp:cNvPr id="0" name=""/>
        <dsp:cNvSpPr/>
      </dsp:nvSpPr>
      <dsp:spPr>
        <a:xfrm>
          <a:off x="3289" y="2270236"/>
          <a:ext cx="4007485" cy="1602994"/>
        </a:xfrm>
        <a:prstGeom prst="chevron">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8014" tIns="36005" rIns="36005" bIns="36005" numCol="1" spcCol="1270" anchor="ctr" anchorCtr="0">
          <a:noAutofit/>
        </a:bodyPr>
        <a:lstStyle/>
        <a:p>
          <a:pPr marL="0" lvl="0" indent="0" algn="ctr" defTabSz="1200150" rtl="0">
            <a:lnSpc>
              <a:spcPct val="90000"/>
            </a:lnSpc>
            <a:spcBef>
              <a:spcPct val="0"/>
            </a:spcBef>
            <a:spcAft>
              <a:spcPct val="35000"/>
            </a:spcAft>
            <a:buNone/>
          </a:pPr>
          <a:r>
            <a:rPr lang="en-US" sz="2700" kern="1200">
              <a:latin typeface="Calibri" panose="020F0502020204030204"/>
            </a:rPr>
            <a:t>Stratify your data</a:t>
          </a:r>
          <a:endParaRPr lang="en-US" sz="2700" kern="1200"/>
        </a:p>
      </dsp:txBody>
      <dsp:txXfrm>
        <a:off x="804786" y="2270236"/>
        <a:ext cx="2404491" cy="1602994"/>
      </dsp:txXfrm>
    </dsp:sp>
    <dsp:sp modelId="{CF73133F-7D4F-41BB-9ED9-B5CD63077789}">
      <dsp:nvSpPr>
        <dsp:cNvPr id="0" name=""/>
        <dsp:cNvSpPr/>
      </dsp:nvSpPr>
      <dsp:spPr>
        <a:xfrm>
          <a:off x="3610026" y="2270236"/>
          <a:ext cx="4007485" cy="1602994"/>
        </a:xfrm>
        <a:prstGeom prst="chevron">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8014" tIns="36005" rIns="36005" bIns="36005" numCol="1" spcCol="1270" anchor="ctr" anchorCtr="0">
          <a:noAutofit/>
        </a:bodyPr>
        <a:lstStyle/>
        <a:p>
          <a:pPr marL="0" lvl="0" indent="0" algn="ctr" defTabSz="1200150" rtl="0">
            <a:lnSpc>
              <a:spcPct val="90000"/>
            </a:lnSpc>
            <a:spcBef>
              <a:spcPct val="0"/>
            </a:spcBef>
            <a:spcAft>
              <a:spcPct val="35000"/>
            </a:spcAft>
            <a:buNone/>
          </a:pPr>
          <a:r>
            <a:rPr lang="en-US" sz="2700" kern="1200">
              <a:latin typeface="Calibri" panose="020F0502020204030204"/>
            </a:rPr>
            <a:t>Share stratified data with clinical team members</a:t>
          </a:r>
          <a:endParaRPr lang="en-US" sz="2700" kern="1200"/>
        </a:p>
      </dsp:txBody>
      <dsp:txXfrm>
        <a:off x="4411523" y="2270236"/>
        <a:ext cx="2404491" cy="1602994"/>
      </dsp:txXfrm>
    </dsp:sp>
    <dsp:sp modelId="{75B10D3D-C4FA-4409-8B88-9EAA8669AA0B}">
      <dsp:nvSpPr>
        <dsp:cNvPr id="0" name=""/>
        <dsp:cNvSpPr/>
      </dsp:nvSpPr>
      <dsp:spPr>
        <a:xfrm>
          <a:off x="7216763" y="2270236"/>
          <a:ext cx="4007485" cy="1602994"/>
        </a:xfrm>
        <a:prstGeom prst="chevron">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08014" tIns="36005" rIns="36005" bIns="36005" numCol="1" spcCol="1270" anchor="ctr" anchorCtr="0">
          <a:noAutofit/>
        </a:bodyPr>
        <a:lstStyle/>
        <a:p>
          <a:pPr marL="0" lvl="0" indent="0" algn="ctr" defTabSz="1200150" rtl="0">
            <a:lnSpc>
              <a:spcPct val="90000"/>
            </a:lnSpc>
            <a:spcBef>
              <a:spcPct val="0"/>
            </a:spcBef>
            <a:spcAft>
              <a:spcPct val="35000"/>
            </a:spcAft>
            <a:buNone/>
          </a:pPr>
          <a:r>
            <a:rPr lang="en-US" sz="2700" kern="1200">
              <a:latin typeface="Calibri" panose="020F0502020204030204"/>
            </a:rPr>
            <a:t>Take action on disparities</a:t>
          </a:r>
          <a:endParaRPr lang="en-US" sz="2700" kern="1200"/>
        </a:p>
      </dsp:txBody>
      <dsp:txXfrm>
        <a:off x="8018260" y="2270236"/>
        <a:ext cx="2404491" cy="1602994"/>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6A36C1F-F18E-4F8D-8E8D-C50A4E57DEE9}">
      <dsp:nvSpPr>
        <dsp:cNvPr id="0" name=""/>
        <dsp:cNvSpPr/>
      </dsp:nvSpPr>
      <dsp:spPr>
        <a:xfrm>
          <a:off x="0" y="71847"/>
          <a:ext cx="3566479" cy="2139887"/>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5250" tIns="95250" rIns="95250" bIns="95250" numCol="1" spcCol="1270" anchor="ctr" anchorCtr="0">
          <a:noAutofit/>
        </a:bodyPr>
        <a:lstStyle/>
        <a:p>
          <a:pPr marL="0" lvl="0" indent="0" algn="ctr" defTabSz="1111250">
            <a:lnSpc>
              <a:spcPct val="90000"/>
            </a:lnSpc>
            <a:spcBef>
              <a:spcPct val="0"/>
            </a:spcBef>
            <a:spcAft>
              <a:spcPct val="35000"/>
            </a:spcAft>
            <a:buNone/>
          </a:pPr>
          <a:r>
            <a:rPr lang="en-US" sz="2500" kern="1200">
              <a:solidFill>
                <a:schemeClr val="bg1"/>
              </a:solidFill>
            </a:rPr>
            <a:t>Respectful Care </a:t>
          </a:r>
          <a:r>
            <a:rPr lang="en-US" sz="2500" kern="1200">
              <a:solidFill>
                <a:schemeClr val="bg1"/>
              </a:solidFill>
              <a:latin typeface="Calibri" panose="020F0502020204030204"/>
            </a:rPr>
            <a:t>Practices</a:t>
          </a:r>
          <a:r>
            <a:rPr lang="en-US" sz="2500" kern="1200">
              <a:solidFill>
                <a:schemeClr val="bg1"/>
              </a:solidFill>
            </a:rPr>
            <a:t> poster on units and patient rooms</a:t>
          </a:r>
        </a:p>
      </dsp:txBody>
      <dsp:txXfrm>
        <a:off x="0" y="71847"/>
        <a:ext cx="3566479" cy="2139887"/>
      </dsp:txXfrm>
    </dsp:sp>
    <dsp:sp modelId="{E265743C-4ADB-42F3-8F9C-A57EA911D1FE}">
      <dsp:nvSpPr>
        <dsp:cNvPr id="0" name=""/>
        <dsp:cNvSpPr/>
      </dsp:nvSpPr>
      <dsp:spPr>
        <a:xfrm>
          <a:off x="3923126" y="71847"/>
          <a:ext cx="3566479" cy="2139887"/>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5250" tIns="95250" rIns="95250" bIns="95250" numCol="1" spcCol="1270" anchor="ctr" anchorCtr="0">
          <a:noAutofit/>
        </a:bodyPr>
        <a:lstStyle/>
        <a:p>
          <a:pPr marL="0" lvl="0" indent="0" algn="ctr" defTabSz="1111250" rtl="0">
            <a:lnSpc>
              <a:spcPct val="90000"/>
            </a:lnSpc>
            <a:spcBef>
              <a:spcPct val="0"/>
            </a:spcBef>
            <a:spcAft>
              <a:spcPct val="35000"/>
            </a:spcAft>
            <a:buNone/>
          </a:pPr>
          <a:r>
            <a:rPr lang="en-US" sz="2500" kern="1200" dirty="0">
              <a:solidFill>
                <a:schemeClr val="bg1"/>
              </a:solidFill>
              <a:latin typeface="Calibri" panose="020F0502020204030204"/>
            </a:rPr>
            <a:t>Sharing expected Respectful Care Practices handouts with patients upon arrival</a:t>
          </a:r>
        </a:p>
      </dsp:txBody>
      <dsp:txXfrm>
        <a:off x="3923126" y="71847"/>
        <a:ext cx="3566479" cy="2139887"/>
      </dsp:txXfrm>
    </dsp:sp>
    <dsp:sp modelId="{195BC3F8-C56F-44C0-AF7B-DD6C7534D9A1}">
      <dsp:nvSpPr>
        <dsp:cNvPr id="0" name=""/>
        <dsp:cNvSpPr/>
      </dsp:nvSpPr>
      <dsp:spPr>
        <a:xfrm>
          <a:off x="7846253" y="71847"/>
          <a:ext cx="3566479" cy="2139887"/>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5250" tIns="95250" rIns="95250" bIns="95250" numCol="1" spcCol="1270" anchor="ctr" anchorCtr="0">
          <a:noAutofit/>
        </a:bodyPr>
        <a:lstStyle/>
        <a:p>
          <a:pPr marL="0" lvl="0" indent="0" algn="ctr" defTabSz="1111250">
            <a:lnSpc>
              <a:spcPct val="90000"/>
            </a:lnSpc>
            <a:spcBef>
              <a:spcPct val="0"/>
            </a:spcBef>
            <a:spcAft>
              <a:spcPct val="35000"/>
            </a:spcAft>
            <a:buNone/>
          </a:pPr>
          <a:r>
            <a:rPr lang="en-US" sz="2500" kern="1200">
              <a:solidFill>
                <a:schemeClr val="bg1"/>
              </a:solidFill>
            </a:rPr>
            <a:t>All staff read and sign respectful care strategy poster </a:t>
          </a:r>
        </a:p>
      </dsp:txBody>
      <dsp:txXfrm>
        <a:off x="7846253" y="71847"/>
        <a:ext cx="3566479" cy="2139887"/>
      </dsp:txXfrm>
    </dsp:sp>
    <dsp:sp modelId="{19FFF007-8E46-4AEB-AE8F-E977E1BA36B8}">
      <dsp:nvSpPr>
        <dsp:cNvPr id="0" name=""/>
        <dsp:cNvSpPr/>
      </dsp:nvSpPr>
      <dsp:spPr>
        <a:xfrm>
          <a:off x="0" y="2568382"/>
          <a:ext cx="3566479" cy="2139887"/>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5250" tIns="95250" rIns="95250" bIns="95250" numCol="1" spcCol="1270" anchor="ctr" anchorCtr="0">
          <a:noAutofit/>
        </a:bodyPr>
        <a:lstStyle/>
        <a:p>
          <a:pPr marL="0" lvl="0" indent="0" algn="ctr" defTabSz="1111250" rtl="0">
            <a:lnSpc>
              <a:spcPct val="90000"/>
            </a:lnSpc>
            <a:spcBef>
              <a:spcPct val="0"/>
            </a:spcBef>
            <a:spcAft>
              <a:spcPct val="35000"/>
            </a:spcAft>
            <a:buNone/>
          </a:pPr>
          <a:r>
            <a:rPr lang="en-US" sz="2500" kern="1200" dirty="0">
              <a:solidFill>
                <a:schemeClr val="bg1"/>
              </a:solidFill>
              <a:latin typeface="Calibri" panose="020F0502020204030204"/>
            </a:rPr>
            <a:t>Staff and provider education on Respectful Care Practices</a:t>
          </a:r>
        </a:p>
      </dsp:txBody>
      <dsp:txXfrm>
        <a:off x="0" y="2568382"/>
        <a:ext cx="3566479" cy="2139887"/>
      </dsp:txXfrm>
    </dsp:sp>
    <dsp:sp modelId="{99B161EC-466C-49E4-8A2A-66E996E5EBCA}">
      <dsp:nvSpPr>
        <dsp:cNvPr id="0" name=""/>
        <dsp:cNvSpPr/>
      </dsp:nvSpPr>
      <dsp:spPr>
        <a:xfrm>
          <a:off x="3923126" y="2568382"/>
          <a:ext cx="3566479" cy="2139887"/>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5250" tIns="95250" rIns="95250" bIns="95250" numCol="1" spcCol="1270" anchor="ctr" anchorCtr="0">
          <a:noAutofit/>
        </a:bodyPr>
        <a:lstStyle/>
        <a:p>
          <a:pPr marL="0" lvl="0" indent="0" algn="ctr" defTabSz="1111250" rtl="0">
            <a:lnSpc>
              <a:spcPct val="90000"/>
            </a:lnSpc>
            <a:spcBef>
              <a:spcPct val="0"/>
            </a:spcBef>
            <a:spcAft>
              <a:spcPct val="35000"/>
            </a:spcAft>
            <a:buNone/>
          </a:pPr>
          <a:r>
            <a:rPr lang="en-US" sz="2500" kern="1200" dirty="0">
              <a:solidFill>
                <a:schemeClr val="bg1"/>
              </a:solidFill>
            </a:rPr>
            <a:t>Developed</a:t>
          </a:r>
          <a:r>
            <a:rPr lang="en-US" sz="2500" kern="1200" dirty="0">
              <a:solidFill>
                <a:schemeClr val="bg1"/>
              </a:solidFill>
              <a:latin typeface="Calibri" panose="020F0502020204030204"/>
            </a:rPr>
            <a:t> Respectful Care Practices reminders for badge cards</a:t>
          </a:r>
          <a:endParaRPr lang="en-US" sz="2500" kern="1200" dirty="0">
            <a:solidFill>
              <a:schemeClr val="bg1"/>
            </a:solidFill>
          </a:endParaRPr>
        </a:p>
      </dsp:txBody>
      <dsp:txXfrm>
        <a:off x="3923126" y="2568382"/>
        <a:ext cx="3566479" cy="2139887"/>
      </dsp:txXfrm>
    </dsp:sp>
    <dsp:sp modelId="{E5F8D494-E561-4CA2-B693-FEE3B6B62FBF}">
      <dsp:nvSpPr>
        <dsp:cNvPr id="0" name=""/>
        <dsp:cNvSpPr/>
      </dsp:nvSpPr>
      <dsp:spPr>
        <a:xfrm>
          <a:off x="7846253" y="2568382"/>
          <a:ext cx="3566479" cy="2139887"/>
        </a:xfrm>
        <a:prstGeom prst="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5250" tIns="95250" rIns="95250" bIns="95250" numCol="1" spcCol="1270" anchor="ctr" anchorCtr="0">
          <a:noAutofit/>
        </a:bodyPr>
        <a:lstStyle/>
        <a:p>
          <a:pPr marL="0" lvl="0" indent="0" algn="ctr" defTabSz="1111250" rtl="0">
            <a:lnSpc>
              <a:spcPct val="90000"/>
            </a:lnSpc>
            <a:spcBef>
              <a:spcPct val="0"/>
            </a:spcBef>
            <a:spcAft>
              <a:spcPct val="35000"/>
            </a:spcAft>
            <a:buNone/>
          </a:pPr>
          <a:r>
            <a:rPr lang="en-US" sz="2500" kern="1200">
              <a:solidFill>
                <a:schemeClr val="bg1"/>
              </a:solidFill>
              <a:latin typeface="Calibri" panose="020F0502020204030204"/>
            </a:rPr>
            <a:t>Shared respectful care practices and initial PREM Survey data results at staff, department and leadership meetings</a:t>
          </a:r>
        </a:p>
      </dsp:txBody>
      <dsp:txXfrm>
        <a:off x="7846253" y="2568382"/>
        <a:ext cx="3566479" cy="2139887"/>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0D7FDBB-94A5-4C1F-AA27-4C5896F11B1F}">
      <dsp:nvSpPr>
        <dsp:cNvPr id="0" name=""/>
        <dsp:cNvSpPr/>
      </dsp:nvSpPr>
      <dsp:spPr>
        <a:xfrm>
          <a:off x="623940" y="254"/>
          <a:ext cx="2175414" cy="1305248"/>
        </a:xfrm>
        <a:prstGeom prst="rect">
          <a:avLst/>
        </a:prstGeom>
        <a:solidFill>
          <a:schemeClr val="accent1">
            <a:shade val="8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rtl="0">
            <a:lnSpc>
              <a:spcPct val="90000"/>
            </a:lnSpc>
            <a:spcBef>
              <a:spcPct val="0"/>
            </a:spcBef>
            <a:spcAft>
              <a:spcPct val="35000"/>
            </a:spcAft>
            <a:buNone/>
          </a:pPr>
          <a:r>
            <a:rPr lang="en-US" sz="2000" kern="1200">
              <a:latin typeface="Calibri" panose="020F0502020204030204"/>
            </a:rPr>
            <a:t>Decreased hospital’s NTSV Cesarean Section Rate</a:t>
          </a:r>
        </a:p>
      </dsp:txBody>
      <dsp:txXfrm>
        <a:off x="623940" y="254"/>
        <a:ext cx="2175414" cy="1305248"/>
      </dsp:txXfrm>
    </dsp:sp>
    <dsp:sp modelId="{06891233-DDC8-40FF-9BB8-3A848023A124}">
      <dsp:nvSpPr>
        <dsp:cNvPr id="0" name=""/>
        <dsp:cNvSpPr/>
      </dsp:nvSpPr>
      <dsp:spPr>
        <a:xfrm>
          <a:off x="3016897" y="254"/>
          <a:ext cx="2175414" cy="1305248"/>
        </a:xfrm>
        <a:prstGeom prst="rect">
          <a:avLst/>
        </a:prstGeom>
        <a:solidFill>
          <a:schemeClr val="accent1">
            <a:shade val="80000"/>
            <a:hueOff val="114050"/>
            <a:satOff val="-9682"/>
            <a:lumOff val="7265"/>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rtl="0">
            <a:lnSpc>
              <a:spcPct val="90000"/>
            </a:lnSpc>
            <a:spcBef>
              <a:spcPct val="0"/>
            </a:spcBef>
            <a:spcAft>
              <a:spcPct val="35000"/>
            </a:spcAft>
            <a:buNone/>
          </a:pPr>
          <a:r>
            <a:rPr lang="en-US" sz="2000" kern="1200">
              <a:latin typeface="Calibri" panose="020F0502020204030204"/>
            </a:rPr>
            <a:t>Staff Education and Engagement</a:t>
          </a:r>
        </a:p>
      </dsp:txBody>
      <dsp:txXfrm>
        <a:off x="3016897" y="254"/>
        <a:ext cx="2175414" cy="1305248"/>
      </dsp:txXfrm>
    </dsp:sp>
    <dsp:sp modelId="{8BD081A0-59CC-47C3-A8A5-D1A508C66BFA}">
      <dsp:nvSpPr>
        <dsp:cNvPr id="0" name=""/>
        <dsp:cNvSpPr/>
      </dsp:nvSpPr>
      <dsp:spPr>
        <a:xfrm>
          <a:off x="623940" y="1523044"/>
          <a:ext cx="2175414" cy="1305248"/>
        </a:xfrm>
        <a:prstGeom prst="rect">
          <a:avLst/>
        </a:prstGeom>
        <a:solidFill>
          <a:schemeClr val="accent1">
            <a:shade val="80000"/>
            <a:hueOff val="228100"/>
            <a:satOff val="-19365"/>
            <a:lumOff val="1453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a:latin typeface="Calibri" panose="020F0502020204030204"/>
            </a:rPr>
            <a:t>Utilized Spinning Babies</a:t>
          </a:r>
        </a:p>
      </dsp:txBody>
      <dsp:txXfrm>
        <a:off x="623940" y="1523044"/>
        <a:ext cx="2175414" cy="1305248"/>
      </dsp:txXfrm>
    </dsp:sp>
    <dsp:sp modelId="{17D7B5B2-BD68-4DD2-AEF6-5553AF1D3781}">
      <dsp:nvSpPr>
        <dsp:cNvPr id="0" name=""/>
        <dsp:cNvSpPr/>
      </dsp:nvSpPr>
      <dsp:spPr>
        <a:xfrm>
          <a:off x="3016897" y="1523044"/>
          <a:ext cx="2175414" cy="1305248"/>
        </a:xfrm>
        <a:prstGeom prst="rect">
          <a:avLst/>
        </a:prstGeom>
        <a:solidFill>
          <a:schemeClr val="accent1">
            <a:shade val="80000"/>
            <a:hueOff val="342151"/>
            <a:satOff val="-29047"/>
            <a:lumOff val="21796"/>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a:latin typeface="Calibri" panose="020F0502020204030204"/>
            </a:rPr>
            <a:t>Partnership between Providers and Nurses</a:t>
          </a:r>
        </a:p>
      </dsp:txBody>
      <dsp:txXfrm>
        <a:off x="3016897" y="1523044"/>
        <a:ext cx="2175414" cy="1305248"/>
      </dsp:txXfrm>
    </dsp:sp>
    <dsp:sp modelId="{6E18E0A5-FCBC-4732-9641-0CEF3CFDFAC3}">
      <dsp:nvSpPr>
        <dsp:cNvPr id="0" name=""/>
        <dsp:cNvSpPr/>
      </dsp:nvSpPr>
      <dsp:spPr>
        <a:xfrm>
          <a:off x="623940" y="3045834"/>
          <a:ext cx="2175414" cy="1305248"/>
        </a:xfrm>
        <a:prstGeom prst="rect">
          <a:avLst/>
        </a:prstGeom>
        <a:solidFill>
          <a:schemeClr val="accent1">
            <a:shade val="80000"/>
            <a:hueOff val="456201"/>
            <a:satOff val="-38730"/>
            <a:lumOff val="29061"/>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a:latin typeface="Calibri" panose="020F0502020204030204"/>
            </a:rPr>
            <a:t>Reward and Recognize Providers and Nurses</a:t>
          </a:r>
        </a:p>
      </dsp:txBody>
      <dsp:txXfrm>
        <a:off x="623940" y="3045834"/>
        <a:ext cx="2175414" cy="1305248"/>
      </dsp:txXfrm>
    </dsp:sp>
    <dsp:sp modelId="{F1E388E0-2DC2-40A6-B7E5-2A62284561C5}">
      <dsp:nvSpPr>
        <dsp:cNvPr id="0" name=""/>
        <dsp:cNvSpPr/>
      </dsp:nvSpPr>
      <dsp:spPr>
        <a:xfrm>
          <a:off x="3016897" y="3045834"/>
          <a:ext cx="2175414" cy="1305248"/>
        </a:xfrm>
        <a:prstGeom prst="rect">
          <a:avLst/>
        </a:prstGeom>
        <a:solidFill>
          <a:schemeClr val="accent1">
            <a:shade val="80000"/>
            <a:hueOff val="570251"/>
            <a:satOff val="-48412"/>
            <a:lumOff val="36326"/>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a:latin typeface="Calibri" panose="020F0502020204030204"/>
            </a:rPr>
            <a:t>Shared Unblinded Provider Data</a:t>
          </a:r>
        </a:p>
      </dsp:txBody>
      <dsp:txXfrm>
        <a:off x="3016897" y="3045834"/>
        <a:ext cx="2175414" cy="1305248"/>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E17134F-BC95-4FBA-8E97-775708D92512}">
      <dsp:nvSpPr>
        <dsp:cNvPr id="0" name=""/>
        <dsp:cNvSpPr/>
      </dsp:nvSpPr>
      <dsp:spPr>
        <a:xfrm>
          <a:off x="558" y="414002"/>
          <a:ext cx="2176611" cy="1305966"/>
        </a:xfrm>
        <a:prstGeom prst="rect">
          <a:avLst/>
        </a:prstGeom>
        <a:solidFill>
          <a:schemeClr val="accent2">
            <a:shade val="80000"/>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rtl="0">
            <a:lnSpc>
              <a:spcPct val="90000"/>
            </a:lnSpc>
            <a:spcBef>
              <a:spcPct val="0"/>
            </a:spcBef>
            <a:spcAft>
              <a:spcPct val="35000"/>
            </a:spcAft>
            <a:buNone/>
          </a:pPr>
          <a:r>
            <a:rPr lang="en-US" sz="2600" kern="1200">
              <a:latin typeface="Calibri" panose="020F0502020204030204"/>
            </a:rPr>
            <a:t>Physician Engagement and Buy-in</a:t>
          </a:r>
        </a:p>
      </dsp:txBody>
      <dsp:txXfrm>
        <a:off x="558" y="414002"/>
        <a:ext cx="2176611" cy="1305966"/>
      </dsp:txXfrm>
    </dsp:sp>
    <dsp:sp modelId="{5DDDAC32-5CB2-48A8-8D88-23528B8EDA54}">
      <dsp:nvSpPr>
        <dsp:cNvPr id="0" name=""/>
        <dsp:cNvSpPr/>
      </dsp:nvSpPr>
      <dsp:spPr>
        <a:xfrm>
          <a:off x="2394830" y="414002"/>
          <a:ext cx="2176611" cy="1305966"/>
        </a:xfrm>
        <a:prstGeom prst="rect">
          <a:avLst/>
        </a:prstGeom>
        <a:solidFill>
          <a:schemeClr val="accent2">
            <a:shade val="80000"/>
            <a:hueOff val="74257"/>
            <a:satOff val="6264"/>
            <a:lumOff val="6708"/>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a:lnSpc>
              <a:spcPct val="90000"/>
            </a:lnSpc>
            <a:spcBef>
              <a:spcPct val="0"/>
            </a:spcBef>
            <a:spcAft>
              <a:spcPct val="35000"/>
            </a:spcAft>
            <a:buNone/>
          </a:pPr>
          <a:r>
            <a:rPr lang="en-US" sz="2600" kern="1200">
              <a:latin typeface="Calibri" panose="020F0502020204030204"/>
            </a:rPr>
            <a:t>Checklist Utilization</a:t>
          </a:r>
        </a:p>
      </dsp:txBody>
      <dsp:txXfrm>
        <a:off x="2394830" y="414002"/>
        <a:ext cx="2176611" cy="1305966"/>
      </dsp:txXfrm>
    </dsp:sp>
    <dsp:sp modelId="{FC420FC4-7472-428B-B37A-05B445DA7A0C}">
      <dsp:nvSpPr>
        <dsp:cNvPr id="0" name=""/>
        <dsp:cNvSpPr/>
      </dsp:nvSpPr>
      <dsp:spPr>
        <a:xfrm>
          <a:off x="558" y="1937630"/>
          <a:ext cx="2176611" cy="1305966"/>
        </a:xfrm>
        <a:prstGeom prst="rect">
          <a:avLst/>
        </a:prstGeom>
        <a:solidFill>
          <a:schemeClr val="accent2">
            <a:shade val="80000"/>
            <a:hueOff val="148513"/>
            <a:satOff val="12529"/>
            <a:lumOff val="13416"/>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a:lnSpc>
              <a:spcPct val="90000"/>
            </a:lnSpc>
            <a:spcBef>
              <a:spcPct val="0"/>
            </a:spcBef>
            <a:spcAft>
              <a:spcPct val="35000"/>
            </a:spcAft>
            <a:buNone/>
          </a:pPr>
          <a:r>
            <a:rPr lang="en-US" sz="2600" kern="1200">
              <a:latin typeface="Calibri" panose="020F0502020204030204"/>
            </a:rPr>
            <a:t>Huddle Utilization</a:t>
          </a:r>
        </a:p>
      </dsp:txBody>
      <dsp:txXfrm>
        <a:off x="558" y="1937630"/>
        <a:ext cx="2176611" cy="1305966"/>
      </dsp:txXfrm>
    </dsp:sp>
    <dsp:sp modelId="{D5160A29-F153-42F2-A6C7-4308E25EEDFD}">
      <dsp:nvSpPr>
        <dsp:cNvPr id="0" name=""/>
        <dsp:cNvSpPr/>
      </dsp:nvSpPr>
      <dsp:spPr>
        <a:xfrm>
          <a:off x="2394830" y="1937630"/>
          <a:ext cx="2176611" cy="1305966"/>
        </a:xfrm>
        <a:prstGeom prst="rect">
          <a:avLst/>
        </a:prstGeom>
        <a:solidFill>
          <a:schemeClr val="accent2">
            <a:shade val="80000"/>
            <a:hueOff val="222770"/>
            <a:satOff val="18793"/>
            <a:lumOff val="20124"/>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l" defTabSz="1155700">
            <a:lnSpc>
              <a:spcPct val="90000"/>
            </a:lnSpc>
            <a:spcBef>
              <a:spcPct val="0"/>
            </a:spcBef>
            <a:spcAft>
              <a:spcPct val="35000"/>
            </a:spcAft>
            <a:buNone/>
          </a:pPr>
          <a:r>
            <a:rPr lang="en-US" sz="2600" kern="1200">
              <a:latin typeface="Calibri" panose="020F0502020204030204"/>
            </a:rPr>
            <a:t>Unblinding Provider Rates</a:t>
          </a:r>
          <a:endParaRPr lang="en-US" sz="2600" kern="1200"/>
        </a:p>
      </dsp:txBody>
      <dsp:txXfrm>
        <a:off x="2394830" y="1937630"/>
        <a:ext cx="2176611" cy="1305966"/>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C4656EA-6ECC-446C-B622-066CA8CC003B}">
      <dsp:nvSpPr>
        <dsp:cNvPr id="0" name=""/>
        <dsp:cNvSpPr/>
      </dsp:nvSpPr>
      <dsp:spPr>
        <a:xfrm>
          <a:off x="4327777" y="1985"/>
          <a:ext cx="4868749" cy="955205"/>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41910" rIns="83820" bIns="41910" numCol="1" spcCol="1270" anchor="ctr" anchorCtr="0">
          <a:noAutofit/>
        </a:bodyPr>
        <a:lstStyle/>
        <a:p>
          <a:pPr marL="0" lvl="0" indent="0" algn="ctr" defTabSz="977900" rtl="0">
            <a:lnSpc>
              <a:spcPct val="90000"/>
            </a:lnSpc>
            <a:spcBef>
              <a:spcPct val="0"/>
            </a:spcBef>
            <a:spcAft>
              <a:spcPct val="35000"/>
            </a:spcAft>
            <a:buNone/>
          </a:pPr>
          <a:r>
            <a:rPr lang="en-US" sz="2200" kern="1200">
              <a:latin typeface="Arial" panose="020B0604020202020204"/>
            </a:rPr>
            <a:t>Fallout Review</a:t>
          </a:r>
          <a:endParaRPr lang="en-US" sz="2200" kern="1200"/>
        </a:p>
      </dsp:txBody>
      <dsp:txXfrm>
        <a:off x="4374406" y="48614"/>
        <a:ext cx="4775491" cy="861947"/>
      </dsp:txXfrm>
    </dsp:sp>
    <dsp:sp modelId="{8D15C24A-9621-4CD6-9950-5FC0D4F1B06A}">
      <dsp:nvSpPr>
        <dsp:cNvPr id="0" name=""/>
        <dsp:cNvSpPr/>
      </dsp:nvSpPr>
      <dsp:spPr>
        <a:xfrm>
          <a:off x="4327777" y="1004951"/>
          <a:ext cx="4868749" cy="955205"/>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41910" rIns="83820" bIns="41910" numCol="1" spcCol="1270" anchor="ctr" anchorCtr="0">
          <a:noAutofit/>
        </a:bodyPr>
        <a:lstStyle/>
        <a:p>
          <a:pPr marL="0" lvl="0" indent="0" algn="ctr" defTabSz="977900" rtl="0">
            <a:lnSpc>
              <a:spcPct val="90000"/>
            </a:lnSpc>
            <a:spcBef>
              <a:spcPct val="0"/>
            </a:spcBef>
            <a:spcAft>
              <a:spcPct val="35000"/>
            </a:spcAft>
            <a:buNone/>
          </a:pPr>
          <a:r>
            <a:rPr lang="en-US" sz="2200" kern="1200"/>
            <a:t>ACOG/SMFM Guidelines posted</a:t>
          </a:r>
        </a:p>
      </dsp:txBody>
      <dsp:txXfrm>
        <a:off x="4374406" y="1051580"/>
        <a:ext cx="4775491" cy="861947"/>
      </dsp:txXfrm>
    </dsp:sp>
    <dsp:sp modelId="{C6F90119-B73B-45A1-8EC2-AA92EADE911B}">
      <dsp:nvSpPr>
        <dsp:cNvPr id="0" name=""/>
        <dsp:cNvSpPr/>
      </dsp:nvSpPr>
      <dsp:spPr>
        <a:xfrm>
          <a:off x="4327777" y="2007917"/>
          <a:ext cx="4868749" cy="955205"/>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41910" rIns="83820" bIns="41910" numCol="1" spcCol="1270" anchor="ctr" anchorCtr="0">
          <a:noAutofit/>
        </a:bodyPr>
        <a:lstStyle/>
        <a:p>
          <a:pPr marL="0" lvl="0" indent="0" algn="ctr" defTabSz="977900" rtl="0">
            <a:lnSpc>
              <a:spcPct val="90000"/>
            </a:lnSpc>
            <a:spcBef>
              <a:spcPct val="0"/>
            </a:spcBef>
            <a:spcAft>
              <a:spcPct val="35000"/>
            </a:spcAft>
            <a:buNone/>
          </a:pPr>
          <a:r>
            <a:rPr lang="en-US" sz="2200" kern="1200">
              <a:latin typeface="Arial" panose="020B0604020202020204"/>
            </a:rPr>
            <a:t>Use of Checklists and Huddles</a:t>
          </a:r>
          <a:endParaRPr lang="en-US" sz="2200" kern="1200"/>
        </a:p>
      </dsp:txBody>
      <dsp:txXfrm>
        <a:off x="4374406" y="2054546"/>
        <a:ext cx="4775491" cy="861947"/>
      </dsp:txXfrm>
    </dsp:sp>
    <dsp:sp modelId="{699182AC-0B7B-4992-B3AB-D36F6A375B63}">
      <dsp:nvSpPr>
        <dsp:cNvPr id="0" name=""/>
        <dsp:cNvSpPr/>
      </dsp:nvSpPr>
      <dsp:spPr>
        <a:xfrm>
          <a:off x="4327777" y="3010883"/>
          <a:ext cx="4868749" cy="955205"/>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41910" rIns="83820" bIns="41910" numCol="1" spcCol="1270" anchor="ctr" anchorCtr="0">
          <a:noAutofit/>
        </a:bodyPr>
        <a:lstStyle/>
        <a:p>
          <a:pPr marL="0" lvl="0" indent="0" algn="ctr" defTabSz="977900" rtl="0">
            <a:lnSpc>
              <a:spcPct val="90000"/>
            </a:lnSpc>
            <a:spcBef>
              <a:spcPct val="0"/>
            </a:spcBef>
            <a:spcAft>
              <a:spcPct val="35000"/>
            </a:spcAft>
            <a:buNone/>
          </a:pPr>
          <a:r>
            <a:rPr lang="en-US" sz="2200" kern="1200">
              <a:latin typeface="Arial" panose="020B0604020202020204"/>
            </a:rPr>
            <a:t>Provider and Nurse Education</a:t>
          </a:r>
          <a:endParaRPr lang="en-US" sz="2200" kern="1200"/>
        </a:p>
      </dsp:txBody>
      <dsp:txXfrm>
        <a:off x="4374406" y="3057512"/>
        <a:ext cx="4775491" cy="861947"/>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1F32960-4EEF-4D8A-BA58-58A00FB9F529}">
      <dsp:nvSpPr>
        <dsp:cNvPr id="0" name=""/>
        <dsp:cNvSpPr/>
      </dsp:nvSpPr>
      <dsp:spPr>
        <a:xfrm>
          <a:off x="656701" y="0"/>
          <a:ext cx="7442613" cy="4555591"/>
        </a:xfrm>
        <a:prstGeom prst="rightArrow">
          <a:avLst/>
        </a:prstGeom>
        <a:solidFill>
          <a:schemeClr val="accent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4C71145D-28EC-42AA-B504-3CB4517B2029}">
      <dsp:nvSpPr>
        <dsp:cNvPr id="0" name=""/>
        <dsp:cNvSpPr/>
      </dsp:nvSpPr>
      <dsp:spPr>
        <a:xfrm>
          <a:off x="154021" y="1366677"/>
          <a:ext cx="4117208" cy="1822236"/>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5250" tIns="95250" rIns="95250" bIns="95250" numCol="1" spcCol="1270" anchor="ctr" anchorCtr="0">
          <a:noAutofit/>
        </a:bodyPr>
        <a:lstStyle/>
        <a:p>
          <a:pPr marL="0" lvl="0" indent="0" algn="ctr" defTabSz="1111250" rtl="0">
            <a:lnSpc>
              <a:spcPct val="90000"/>
            </a:lnSpc>
            <a:spcBef>
              <a:spcPct val="0"/>
            </a:spcBef>
            <a:spcAft>
              <a:spcPct val="35000"/>
            </a:spcAft>
            <a:buNone/>
          </a:pPr>
          <a:r>
            <a:rPr lang="en-US" sz="2500" kern="1200">
              <a:solidFill>
                <a:schemeClr val="bg1"/>
              </a:solidFill>
              <a:latin typeface="Calibri"/>
              <a:cs typeface="Calibri"/>
            </a:rPr>
            <a:t>Teams still working to reduce their NTSV C-Section Rate will participate in small group coaching</a:t>
          </a:r>
        </a:p>
      </dsp:txBody>
      <dsp:txXfrm>
        <a:off x="242975" y="1455631"/>
        <a:ext cx="3939300" cy="1644328"/>
      </dsp:txXfrm>
    </dsp:sp>
    <dsp:sp modelId="{60BD5468-1F51-4C7E-8BF8-5218507C84A3}">
      <dsp:nvSpPr>
        <dsp:cNvPr id="0" name=""/>
        <dsp:cNvSpPr/>
      </dsp:nvSpPr>
      <dsp:spPr>
        <a:xfrm>
          <a:off x="4484786" y="1366677"/>
          <a:ext cx="4117208" cy="1822236"/>
        </a:xfrm>
        <a:prstGeom prst="round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5250" tIns="95250" rIns="95250" bIns="95250" numCol="1" spcCol="1270" anchor="ctr" anchorCtr="0">
          <a:noAutofit/>
        </a:bodyPr>
        <a:lstStyle/>
        <a:p>
          <a:pPr marL="0" lvl="0" indent="0" algn="ctr" defTabSz="1111250">
            <a:lnSpc>
              <a:spcPct val="90000"/>
            </a:lnSpc>
            <a:spcBef>
              <a:spcPct val="0"/>
            </a:spcBef>
            <a:spcAft>
              <a:spcPct val="35000"/>
            </a:spcAft>
            <a:buNone/>
          </a:pPr>
          <a:r>
            <a:rPr lang="en-US" sz="2500" kern="1200" dirty="0">
              <a:solidFill>
                <a:schemeClr val="bg1"/>
              </a:solidFill>
              <a:latin typeface="Arial"/>
            </a:rPr>
            <a:t>Teams who have achieved an NTSV C-Section Rate below 23.6% will be moving into sustainability</a:t>
          </a:r>
          <a:endParaRPr lang="en-US" sz="2500" kern="1200" dirty="0">
            <a:solidFill>
              <a:schemeClr val="bg1"/>
            </a:solidFill>
          </a:endParaRPr>
        </a:p>
      </dsp:txBody>
      <dsp:txXfrm>
        <a:off x="4573740" y="1455631"/>
        <a:ext cx="3939300" cy="1644328"/>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D8EC71-0318-42B1-88DA-DD64FF90F345}">
      <dsp:nvSpPr>
        <dsp:cNvPr id="0" name=""/>
        <dsp:cNvSpPr/>
      </dsp:nvSpPr>
      <dsp:spPr>
        <a:xfrm>
          <a:off x="0" y="0"/>
          <a:ext cx="7171150" cy="1238197"/>
        </a:xfrm>
        <a:prstGeom prst="rect">
          <a:avLst/>
        </a:prstGeom>
        <a:solidFill>
          <a:schemeClr val="accent1"/>
        </a:solidFill>
        <a:ln>
          <a:noFill/>
        </a:ln>
        <a:effectLst/>
      </dsp:spPr>
      <dsp:style>
        <a:lnRef idx="0">
          <a:scrgbClr r="0" g="0" b="0"/>
        </a:lnRef>
        <a:fillRef idx="1">
          <a:scrgbClr r="0" g="0" b="0"/>
        </a:fillRef>
        <a:effectRef idx="0">
          <a:scrgbClr r="0" g="0" b="0"/>
        </a:effectRef>
        <a:fontRef idx="minor"/>
      </dsp:style>
      <dsp:txBody>
        <a:bodyPr spcFirstLastPara="0" vert="horz" wrap="square" lIns="179070" tIns="179070" rIns="179070" bIns="179070" numCol="1" spcCol="1270" anchor="ctr" anchorCtr="0">
          <a:noAutofit/>
        </a:bodyPr>
        <a:lstStyle/>
        <a:p>
          <a:pPr marL="0" lvl="0" indent="0" algn="l" defTabSz="2089150" rtl="0">
            <a:lnSpc>
              <a:spcPct val="90000"/>
            </a:lnSpc>
            <a:spcBef>
              <a:spcPct val="0"/>
            </a:spcBef>
            <a:spcAft>
              <a:spcPct val="35000"/>
            </a:spcAft>
            <a:buNone/>
          </a:pPr>
          <a:r>
            <a:rPr lang="en-US" sz="4700" kern="1200">
              <a:latin typeface="Calibri" panose="020F0502020204030204"/>
            </a:rPr>
            <a:t>2024 Coach Responsibilities</a:t>
          </a:r>
        </a:p>
      </dsp:txBody>
      <dsp:txXfrm>
        <a:off x="0" y="0"/>
        <a:ext cx="7171150" cy="1238197"/>
      </dsp:txXfrm>
    </dsp:sp>
    <dsp:sp modelId="{917D74A2-BD1A-440E-BE7C-6923ECA8A1C2}">
      <dsp:nvSpPr>
        <dsp:cNvPr id="0" name=""/>
        <dsp:cNvSpPr/>
      </dsp:nvSpPr>
      <dsp:spPr>
        <a:xfrm>
          <a:off x="3501" y="1238197"/>
          <a:ext cx="2388048" cy="2600215"/>
        </a:xfrm>
        <a:prstGeom prst="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5250" tIns="95250" rIns="95250" bIns="95250" numCol="1" spcCol="1270" anchor="ctr" anchorCtr="0">
          <a:noAutofit/>
        </a:bodyPr>
        <a:lstStyle/>
        <a:p>
          <a:pPr marL="0" lvl="0" indent="0" algn="l" defTabSz="1111250" rtl="0">
            <a:lnSpc>
              <a:spcPct val="90000"/>
            </a:lnSpc>
            <a:spcBef>
              <a:spcPct val="0"/>
            </a:spcBef>
            <a:spcAft>
              <a:spcPct val="35000"/>
            </a:spcAft>
            <a:buNone/>
          </a:pPr>
          <a:r>
            <a:rPr lang="en-US" sz="2500" kern="1200">
              <a:solidFill>
                <a:schemeClr val="bg1"/>
              </a:solidFill>
              <a:latin typeface="Calibri" panose="020F0502020204030204"/>
            </a:rPr>
            <a:t>Attend Coaching Training Webinar and 2 Report Out meetings with ILPQC</a:t>
          </a:r>
        </a:p>
      </dsp:txBody>
      <dsp:txXfrm>
        <a:off x="3501" y="1238197"/>
        <a:ext cx="2388048" cy="2600215"/>
      </dsp:txXfrm>
    </dsp:sp>
    <dsp:sp modelId="{E37350B9-BE9E-430C-B991-B954C9D79B6D}">
      <dsp:nvSpPr>
        <dsp:cNvPr id="0" name=""/>
        <dsp:cNvSpPr/>
      </dsp:nvSpPr>
      <dsp:spPr>
        <a:xfrm>
          <a:off x="2391550" y="1238197"/>
          <a:ext cx="2388048" cy="2600215"/>
        </a:xfrm>
        <a:prstGeom prst="rect">
          <a:avLst/>
        </a:prstGeom>
        <a:solidFill>
          <a:schemeClr val="accent3">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5250" tIns="95250" rIns="95250" bIns="95250" numCol="1" spcCol="1270" anchor="ctr" anchorCtr="0">
          <a:noAutofit/>
        </a:bodyPr>
        <a:lstStyle/>
        <a:p>
          <a:pPr marL="0" lvl="0" indent="0" algn="l" defTabSz="1111250" rtl="0">
            <a:lnSpc>
              <a:spcPct val="90000"/>
            </a:lnSpc>
            <a:spcBef>
              <a:spcPct val="0"/>
            </a:spcBef>
            <a:spcAft>
              <a:spcPct val="35000"/>
            </a:spcAft>
            <a:buNone/>
          </a:pPr>
          <a:r>
            <a:rPr lang="en-US" sz="2500" kern="1200">
              <a:latin typeface="Calibri" panose="020F0502020204030204"/>
            </a:rPr>
            <a:t>Lead quarterly coaching calls with a small group of PVB teams </a:t>
          </a:r>
        </a:p>
      </dsp:txBody>
      <dsp:txXfrm>
        <a:off x="2391550" y="1238197"/>
        <a:ext cx="2388048" cy="2600215"/>
      </dsp:txXfrm>
    </dsp:sp>
    <dsp:sp modelId="{02326A27-B3D2-42D1-A9C2-4EB3CE2A4DA9}">
      <dsp:nvSpPr>
        <dsp:cNvPr id="0" name=""/>
        <dsp:cNvSpPr/>
      </dsp:nvSpPr>
      <dsp:spPr>
        <a:xfrm>
          <a:off x="4779599" y="1238197"/>
          <a:ext cx="2388048" cy="2600215"/>
        </a:xfrm>
        <a:prstGeom prst="rect">
          <a:avLst/>
        </a:prstGeom>
        <a:solidFill>
          <a:schemeClr val="accent5"/>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5250" tIns="95250" rIns="95250" bIns="95250" numCol="1" spcCol="1270" anchor="ctr" anchorCtr="0">
          <a:noAutofit/>
        </a:bodyPr>
        <a:lstStyle/>
        <a:p>
          <a:pPr marL="0" lvl="0" indent="0" algn="l" defTabSz="1111250" rtl="0">
            <a:lnSpc>
              <a:spcPct val="90000"/>
            </a:lnSpc>
            <a:spcBef>
              <a:spcPct val="0"/>
            </a:spcBef>
            <a:spcAft>
              <a:spcPct val="35000"/>
            </a:spcAft>
            <a:buNone/>
          </a:pPr>
          <a:r>
            <a:rPr lang="en-US" sz="2500" kern="1200">
              <a:latin typeface="Calibri" panose="020F0502020204030204"/>
            </a:rPr>
            <a:t>Attend 2-3 Hospital Key Players Meetings </a:t>
          </a:r>
        </a:p>
      </dsp:txBody>
      <dsp:txXfrm>
        <a:off x="4779599" y="1238197"/>
        <a:ext cx="2388048" cy="2600215"/>
      </dsp:txXfrm>
    </dsp:sp>
    <dsp:sp modelId="{C6EDB856-EFD8-4329-A800-B224C76CC396}">
      <dsp:nvSpPr>
        <dsp:cNvPr id="0" name=""/>
        <dsp:cNvSpPr/>
      </dsp:nvSpPr>
      <dsp:spPr>
        <a:xfrm>
          <a:off x="0" y="3838413"/>
          <a:ext cx="7171150" cy="288912"/>
        </a:xfrm>
        <a:prstGeom prst="rect">
          <a:avLst/>
        </a:prstGeom>
        <a:solidFill>
          <a:schemeClr val="accent1"/>
        </a:solidFill>
        <a:ln>
          <a:noFill/>
        </a:ln>
        <a:effectLst/>
      </dsp:spPr>
      <dsp:style>
        <a:lnRef idx="0">
          <a:scrgbClr r="0" g="0" b="0"/>
        </a:lnRef>
        <a:fillRef idx="1">
          <a:scrgbClr r="0" g="0" b="0"/>
        </a:fillRef>
        <a:effectRef idx="0">
          <a:scrgbClr r="0" g="0" b="0"/>
        </a:effectRef>
        <a:fontRef idx="minor"/>
      </dsp:style>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9A92396-75D0-43A2-BD60-06FB0D37A96A}">
      <dsp:nvSpPr>
        <dsp:cNvPr id="0" name=""/>
        <dsp:cNvSpPr/>
      </dsp:nvSpPr>
      <dsp:spPr>
        <a:xfrm>
          <a:off x="0" y="18577"/>
          <a:ext cx="7249171" cy="994500"/>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5250" tIns="95250" rIns="95250" bIns="95250" numCol="1" spcCol="1270" anchor="ctr" anchorCtr="0">
          <a:noAutofit/>
        </a:bodyPr>
        <a:lstStyle/>
        <a:p>
          <a:pPr marL="0" lvl="0" indent="0" algn="l" defTabSz="1111250" rtl="0">
            <a:lnSpc>
              <a:spcPct val="90000"/>
            </a:lnSpc>
            <a:spcBef>
              <a:spcPct val="0"/>
            </a:spcBef>
            <a:spcAft>
              <a:spcPct val="35000"/>
            </a:spcAft>
            <a:buNone/>
          </a:pPr>
          <a:r>
            <a:rPr lang="en-US" sz="2500" kern="1200">
              <a:latin typeface="Calibri"/>
              <a:cs typeface="Calibri"/>
            </a:rPr>
            <a:t>Teams who have achieved an NTSV C-Section Rate below 23.6% moving to sustainability</a:t>
          </a:r>
        </a:p>
      </dsp:txBody>
      <dsp:txXfrm>
        <a:off x="48547" y="67124"/>
        <a:ext cx="7152077" cy="897406"/>
      </dsp:txXfrm>
    </dsp:sp>
    <dsp:sp modelId="{9B8F1E79-1BCE-4CBD-8826-389D8119E310}">
      <dsp:nvSpPr>
        <dsp:cNvPr id="0" name=""/>
        <dsp:cNvSpPr/>
      </dsp:nvSpPr>
      <dsp:spPr>
        <a:xfrm>
          <a:off x="0" y="1013077"/>
          <a:ext cx="7249171" cy="160425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30161" tIns="31750" rIns="177800" bIns="31750" numCol="1" spcCol="1270" anchor="t" anchorCtr="0">
          <a:noAutofit/>
        </a:bodyPr>
        <a:lstStyle/>
        <a:p>
          <a:pPr marL="228600" lvl="1" indent="-228600" algn="l" defTabSz="889000">
            <a:lnSpc>
              <a:spcPct val="90000"/>
            </a:lnSpc>
            <a:spcBef>
              <a:spcPct val="0"/>
            </a:spcBef>
            <a:spcAft>
              <a:spcPct val="20000"/>
            </a:spcAft>
            <a:buChar char="•"/>
          </a:pPr>
          <a:r>
            <a:rPr lang="en-US" sz="2000" kern="1200">
              <a:latin typeface="Calibri"/>
              <a:cs typeface="Calibri"/>
            </a:rPr>
            <a:t>Draft your sustainability plan and submit to PNAs and ILPQC by January 31st</a:t>
          </a:r>
        </a:p>
        <a:p>
          <a:pPr marL="228600" lvl="1" indent="-228600" algn="l" defTabSz="889000">
            <a:lnSpc>
              <a:spcPct val="90000"/>
            </a:lnSpc>
            <a:spcBef>
              <a:spcPct val="0"/>
            </a:spcBef>
            <a:spcAft>
              <a:spcPct val="20000"/>
            </a:spcAft>
            <a:buChar char="•"/>
          </a:pPr>
          <a:r>
            <a:rPr lang="en-US" sz="2000" kern="1200">
              <a:latin typeface="Calibri"/>
              <a:cs typeface="Calibri"/>
            </a:rPr>
            <a:t>Review your data by race, ethnicity and insurance status and address disparities </a:t>
          </a:r>
        </a:p>
        <a:p>
          <a:pPr marL="228600" lvl="1" indent="-228600" algn="l" defTabSz="889000">
            <a:lnSpc>
              <a:spcPct val="90000"/>
            </a:lnSpc>
            <a:spcBef>
              <a:spcPct val="0"/>
            </a:spcBef>
            <a:spcAft>
              <a:spcPct val="20000"/>
            </a:spcAft>
            <a:buChar char="•"/>
          </a:pPr>
          <a:r>
            <a:rPr lang="en-US" sz="2000" kern="1200">
              <a:latin typeface="Calibri"/>
              <a:cs typeface="Calibri"/>
            </a:rPr>
            <a:t>Attend Quarterly Sustainability Calls</a:t>
          </a:r>
        </a:p>
      </dsp:txBody>
      <dsp:txXfrm>
        <a:off x="0" y="1013077"/>
        <a:ext cx="7249171" cy="1604250"/>
      </dsp:txXfrm>
    </dsp:sp>
    <dsp:sp modelId="{5F7D36AF-8D86-4B3F-9DDA-63A5D59B6348}">
      <dsp:nvSpPr>
        <dsp:cNvPr id="0" name=""/>
        <dsp:cNvSpPr/>
      </dsp:nvSpPr>
      <dsp:spPr>
        <a:xfrm>
          <a:off x="0" y="2617327"/>
          <a:ext cx="7249171" cy="994500"/>
        </a:xfrm>
        <a:prstGeom prst="round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5250" tIns="95250" rIns="95250" bIns="95250" numCol="1" spcCol="1270" anchor="ctr" anchorCtr="0">
          <a:noAutofit/>
        </a:bodyPr>
        <a:lstStyle/>
        <a:p>
          <a:pPr marL="0" lvl="0" indent="0" algn="l" defTabSz="1111250" rtl="0">
            <a:lnSpc>
              <a:spcPct val="90000"/>
            </a:lnSpc>
            <a:spcBef>
              <a:spcPct val="0"/>
            </a:spcBef>
            <a:spcAft>
              <a:spcPct val="35000"/>
            </a:spcAft>
            <a:buNone/>
          </a:pPr>
          <a:r>
            <a:rPr lang="en-US" sz="2500" kern="1200">
              <a:latin typeface="Calibri"/>
              <a:cs typeface="Calibri"/>
            </a:rPr>
            <a:t>Teams still working to reduce their NTSV C-Section Rate will be engaged in additional support in 2024  </a:t>
          </a:r>
        </a:p>
      </dsp:txBody>
      <dsp:txXfrm>
        <a:off x="48547" y="2665874"/>
        <a:ext cx="7152077" cy="897406"/>
      </dsp:txXfrm>
    </dsp:sp>
    <dsp:sp modelId="{70AB6A31-6010-456B-BDDD-EEAD68F4FE00}">
      <dsp:nvSpPr>
        <dsp:cNvPr id="0" name=""/>
        <dsp:cNvSpPr/>
      </dsp:nvSpPr>
      <dsp:spPr>
        <a:xfrm>
          <a:off x="0" y="3611827"/>
          <a:ext cx="7249171" cy="10350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30161" tIns="31750" rIns="177800" bIns="31750" numCol="1" spcCol="1270" anchor="t" anchorCtr="0">
          <a:noAutofit/>
        </a:bodyPr>
        <a:lstStyle/>
        <a:p>
          <a:pPr marL="228600" lvl="1" indent="-228600" algn="l" defTabSz="889000">
            <a:lnSpc>
              <a:spcPct val="90000"/>
            </a:lnSpc>
            <a:spcBef>
              <a:spcPct val="0"/>
            </a:spcBef>
            <a:spcAft>
              <a:spcPct val="20000"/>
            </a:spcAft>
            <a:buChar char="•"/>
          </a:pPr>
          <a:r>
            <a:rPr lang="en-US" sz="2000" kern="1200">
              <a:latin typeface="Calibri"/>
              <a:cs typeface="Calibri"/>
            </a:rPr>
            <a:t>Quarterly small group coaching calls </a:t>
          </a:r>
        </a:p>
        <a:p>
          <a:pPr marL="228600" lvl="1" indent="-228600" algn="l" defTabSz="889000" rtl="0">
            <a:lnSpc>
              <a:spcPct val="90000"/>
            </a:lnSpc>
            <a:spcBef>
              <a:spcPct val="0"/>
            </a:spcBef>
            <a:spcAft>
              <a:spcPct val="20000"/>
            </a:spcAft>
            <a:buChar char="•"/>
          </a:pPr>
          <a:r>
            <a:rPr lang="en-US" sz="2000" kern="1200">
              <a:latin typeface="Calibri"/>
              <a:cs typeface="Calibri"/>
            </a:rPr>
            <a:t>Key Players Meetings for each hospital</a:t>
          </a:r>
        </a:p>
        <a:p>
          <a:pPr marL="228600" lvl="1" indent="-228600" algn="l" defTabSz="889000" rtl="0">
            <a:lnSpc>
              <a:spcPct val="90000"/>
            </a:lnSpc>
            <a:spcBef>
              <a:spcPct val="0"/>
            </a:spcBef>
            <a:spcAft>
              <a:spcPct val="20000"/>
            </a:spcAft>
            <a:buChar char="•"/>
          </a:pPr>
          <a:r>
            <a:rPr lang="en-US" sz="2000" kern="1200">
              <a:latin typeface="Calibri"/>
              <a:cs typeface="Calibri"/>
            </a:rPr>
            <a:t>Individual QI Outreach</a:t>
          </a:r>
          <a:endParaRPr lang="en-US" sz="2000" kern="1200"/>
        </a:p>
      </dsp:txBody>
      <dsp:txXfrm>
        <a:off x="0" y="3611827"/>
        <a:ext cx="7249171" cy="1035000"/>
      </dsp:txXfrm>
    </dsp:sp>
  </dsp:spTree>
</dsp:drawing>
</file>

<file path=ppt/diagrams/layout1.xml><?xml version="1.0" encoding="utf-8"?>
<dgm:layoutDef xmlns:dgm="http://schemas.openxmlformats.org/drawingml/2006/diagram" xmlns:a="http://schemas.openxmlformats.org/drawingml/2006/main" uniqueId="urn:microsoft.com/office/officeart/2005/8/layout/hList3">
  <dgm:title val=""/>
  <dgm:desc val=""/>
  <dgm:catLst>
    <dgm:cat type="list" pri="1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1" destId="2" srcOrd="0" destOrd="0"/>
        <dgm:cxn modelId="7" srcId="1" destId="3" srcOrd="1" destOrd="0"/>
        <dgm:cxn modelId="8" srcId="1" destId="4" srcOrd="2" destOrd="0"/>
      </dgm:cxnLst>
      <dgm:bg/>
      <dgm:whole/>
    </dgm:dataModel>
  </dgm:sampData>
  <dgm:styleData>
    <dgm:dataModel>
      <dgm:ptLst>
        <dgm:pt modelId="0" type="doc"/>
        <dgm:pt modelId="1"/>
        <dgm:pt modelId="2"/>
        <dgm:pt modelId="3"/>
      </dgm:ptLst>
      <dgm:cxnLst>
        <dgm:cxn modelId="5" srcId="0" destId="1" srcOrd="0" destOrd="0"/>
        <dgm:cxn modelId="6" srcId="1" destId="2" srcOrd="0" destOrd="0"/>
        <dgm:cxn modelId="7" srcId="1" destId="3" srcOrd="1" destOrd="0"/>
      </dgm:cxnLst>
      <dgm:bg/>
      <dgm:whole/>
    </dgm:dataModel>
  </dgm:styleData>
  <dgm:clrData>
    <dgm:dataModel>
      <dgm:ptLst>
        <dgm:pt modelId="0" type="doc"/>
        <dgm:pt modelId="1"/>
        <dgm:pt modelId="2"/>
        <dgm:pt modelId="3"/>
        <dgm:pt modelId="4"/>
        <dgm:pt modelId="5"/>
      </dgm:ptLst>
      <dgm:cxnLst>
        <dgm:cxn modelId="6" srcId="0" destId="1" srcOrd="0" destOrd="0"/>
        <dgm:cxn modelId="7" srcId="1" destId="2" srcOrd="0" destOrd="0"/>
        <dgm:cxn modelId="8" srcId="1" destId="3" srcOrd="1" destOrd="0"/>
        <dgm:cxn modelId="9" srcId="1" destId="4" srcOrd="2" destOrd="0"/>
        <dgm:cxn modelId="10" srcId="1" destId="5" srcOrd="3" destOrd="0"/>
      </dgm:cxnLst>
      <dgm:bg/>
      <dgm:whole/>
    </dgm:dataModel>
  </dgm:clrData>
  <dgm:layoutNode name="composite">
    <dgm:varLst>
      <dgm:chMax val="1"/>
      <dgm:dir/>
      <dgm:resizeHandles val="exact"/>
    </dgm:varLst>
    <dgm:alg type="composite"/>
    <dgm:shape xmlns:r="http://schemas.openxmlformats.org/officeDocument/2006/relationships" r:blip="">
      <dgm:adjLst/>
    </dgm:shape>
    <dgm:presOf/>
    <dgm:constrLst>
      <dgm:constr type="w" for="ch" forName="roof" refType="w"/>
      <dgm:constr type="h" for="ch" forName="roof" refType="h" fact="0.3"/>
      <dgm:constr type="primFontSz" for="ch" forName="roof" val="65"/>
      <dgm:constr type="w" for="ch" forName="pillars" refType="w"/>
      <dgm:constr type="h" for="ch" forName="pillars" refType="h" fact="0.63"/>
      <dgm:constr type="t" for="ch" forName="pillars" refType="h" fact="0.3"/>
      <dgm:constr type="primFontSz" for="des" forName="pillar1" val="65"/>
      <dgm:constr type="primFontSz" for="des" forName="pillarX" refType="primFontSz" refFor="des" refForName="pillar1" op="equ"/>
      <dgm:constr type="w" for="ch" forName="base" refType="w"/>
      <dgm:constr type="h" for="ch" forName="base" refType="h" fact="0.07"/>
      <dgm:constr type="t" for="ch" forName="base" refType="h" fact="0.93"/>
    </dgm:constrLst>
    <dgm:ruleLst/>
    <dgm:forEach name="Name0" axis="ch" ptType="node" cnt="1">
      <dgm:layoutNode name="roof" styleLbl="dkBgShp">
        <dgm:alg type="tx"/>
        <dgm:shape xmlns:r="http://schemas.openxmlformats.org/officeDocument/2006/relationships" type="rect" r:blip="">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illars" styleLbl="node1">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pillar1" refType="w"/>
          <dgm:constr type="h" for="ch" forName="pillar1" refType="h"/>
          <dgm:constr type="w" for="ch" forName="pillarX" refType="w"/>
          <dgm:constr type="h" for="ch" forName="pillarX" refType="h"/>
        </dgm:constrLst>
        <dgm:ruleLst/>
        <dgm:layoutNode name="pillar1" styleLbl="node1">
          <dgm:varLst>
            <dgm:bulletEnabled val="1"/>
          </dgm:varLst>
          <dgm:alg type="tx"/>
          <dgm:shape xmlns:r="http://schemas.openxmlformats.org/officeDocument/2006/relationships" type="rect" r:blip="">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ch" ptType="node" st="2">
          <dgm:layoutNode name="pillarX" styleLbl="node1">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dgm:layoutNode>
      <dgm:layoutNode name="base" styleLbl="dkBgShp">
        <dgm:alg type="sp"/>
        <dgm:shape xmlns:r="http://schemas.openxmlformats.org/officeDocument/2006/relationships" type="rect" r:blip="">
          <dgm:adjLst/>
        </dgm:shape>
        <dgm:presOf/>
        <dgm:constrLst/>
        <dgm:ruleLst/>
      </dgm:layoutNode>
    </dgm:forEach>
  </dgm:layoutNode>
</dgm:layoutDef>
</file>

<file path=ppt/diagrams/layout2.xml><?xml version="1.0" encoding="utf-8"?>
<dgm:layoutDef xmlns:dgm="http://schemas.openxmlformats.org/drawingml/2006/diagram" xmlns:a="http://schemas.openxmlformats.org/drawingml/2006/main" uniqueId="urn:microsoft.com/office/officeart/2005/8/layout/chevron1">
  <dgm:title val=""/>
  <dgm:desc val=""/>
  <dgm:catLst>
    <dgm:cat type="process" pri="9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des" func="maxDepth" op="gte" val="2">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1.5"/>
          <dgm:constr type="h" for="des" forName="desTx" refType="primFontSz" refFor="des" refForName="parTx" fact="0.5"/>
          <dgm:constr type="w" for="ch" forName="space" op="equ" val="-6"/>
        </dgm:constrLst>
        <dgm:ruleLst>
          <dgm:rule type="w" for="ch" forName="composite" val="0" fact="NaN" max="NaN"/>
          <dgm:rule type="primFontSz" for="des" forName="parTx" val="5" fact="NaN" max="NaN"/>
        </dgm:ruleLst>
        <dgm:forEach name="Name6" axis="ch" ptType="node">
          <dgm:layoutNode name="composite">
            <dgm:alg type="composite"/>
            <dgm:shape xmlns:r="http://schemas.openxmlformats.org/officeDocument/2006/relationships" r:blip="">
              <dgm:adjLst/>
            </dgm:shape>
            <dgm:presOf/>
            <dgm:choose name="Name7">
              <dgm:if name="Name8" func="var" arg="dir" op="equ" val="norm">
                <dgm:constrLst>
                  <dgm:constr type="l" for="ch" forName="parTx"/>
                  <dgm:constr type="w" for="ch" forName="parTx" refType="w"/>
                  <dgm:constr type="t" for="ch" forName="parTx"/>
                  <dgm:constr type="l" for="ch" forName="desTx"/>
                  <dgm:constr type="w" for="ch" forName="desTx" refType="w" refFor="ch" refForName="parTx" fact="0.8"/>
                  <dgm:constr type="t" for="ch" forName="desTx" refType="h" refFor="ch" refForName="parTx" fact="1.125"/>
                </dgm:constrLst>
              </dgm:if>
              <dgm:else name="Name9">
                <dgm:constrLst>
                  <dgm:constr type="l" for="ch" forName="parTx"/>
                  <dgm:constr type="w" for="ch" forName="parTx" refType="w"/>
                  <dgm:constr type="t" for="ch" forName="parTx"/>
                  <dgm:constr type="l" for="ch" forName="desTx" refType="w" fact="0.2"/>
                  <dgm:constr type="w" for="ch" forName="desTx" refType="w" refFor="ch" refForName="parTx" fact="0.8"/>
                  <dgm:constr type="t" for="ch" forName="desTx" refType="h" refFor="ch" refForName="parTx" fact="1.125"/>
                </dgm:constrLst>
              </dgm:else>
            </dgm:choose>
            <dgm:ruleLst>
              <dgm:rule type="h" val="INF" fact="NaN" max="NaN"/>
            </dgm:ruleLst>
            <dgm:layoutNode name="parTx">
              <dgm:varLst>
                <dgm:chMax val="0"/>
                <dgm:chPref val="0"/>
                <dgm:bulletEnabled val="1"/>
              </dgm:varLst>
              <dgm:alg type="tx"/>
              <dgm:choose name="Name10">
                <dgm:if name="Name11" func="var" arg="dir" op="equ" val="norm">
                  <dgm:shape xmlns:r="http://schemas.openxmlformats.org/officeDocument/2006/relationships" type="chevron" r:blip="">
                    <dgm:adjLst/>
                  </dgm:shape>
                </dgm:if>
                <dgm:else name="Name12">
                  <dgm:shape xmlns:r="http://schemas.openxmlformats.org/officeDocument/2006/relationships" rot="180" type="chevron" r:blip="">
                    <dgm:adjLst/>
                  </dgm:shape>
                </dgm:else>
              </dgm:choose>
              <dgm:presOf axis="self" ptType="node"/>
              <dgm:choose name="Name13">
                <dgm:if name="Name14" func="var" arg="dir" op="equ" val="norm">
                  <dgm:constrLst>
                    <dgm:constr type="h" refType="w" op="lte" fact="0.4"/>
                    <dgm:constr type="h"/>
                    <dgm:constr type="tMarg" refType="primFontSz" fact="0.105"/>
                    <dgm:constr type="bMarg" refType="primFontSz" fact="0.105"/>
                    <dgm:constr type="lMarg" refType="primFontSz" fact="0.315"/>
                    <dgm:constr type="rMarg" refType="primFontSz" fact="0.105"/>
                  </dgm:constrLst>
                </dgm:if>
                <dgm:else name="Name15">
                  <dgm:constrLst>
                    <dgm:constr type="h" refType="w" op="lte" fact="0.4"/>
                    <dgm:constr type="h"/>
                    <dgm:constr type="tMarg" refType="primFontSz" fact="0.105"/>
                    <dgm:constr type="bMarg" refType="primFontSz" fact="0.105"/>
                    <dgm:constr type="lMarg" refType="primFontSz" fact="0.105"/>
                    <dgm:constr type="rMarg" refType="primFontSz" fact="0.315"/>
                  </dgm:constrLst>
                </dgm:else>
              </dgm:choose>
              <dgm:ruleLst>
                <dgm:rule type="h" val="INF" fact="NaN" max="NaN"/>
              </dgm:ruleLst>
            </dgm:layoutNode>
            <dgm:layoutNode name="desTx" styleLbl="revTx">
              <dgm:varLst>
                <dgm:bulletEnabled val="1"/>
              </dgm:varLst>
              <dgm:alg type="tx">
                <dgm:param type="stBulletLvl" val="1"/>
              </dgm:alg>
              <dgm:choose name="Name16">
                <dgm:if name="Name17" axis="ch" ptType="node" func="cnt" op="gte" val="1">
                  <dgm:shape xmlns:r="http://schemas.openxmlformats.org/officeDocument/2006/relationships" type="rect" r:blip="">
                    <dgm:adjLst/>
                  </dgm:shape>
                </dgm:if>
                <dgm:else name="Name18">
                  <dgm:shape xmlns:r="http://schemas.openxmlformats.org/officeDocument/2006/relationships" type="rect" r:blip="" hideGeom="1">
                    <dgm:adjLst/>
                  </dgm:shape>
                </dgm:else>
              </dgm:choose>
              <dgm:presOf axis="des" ptType="node"/>
              <dgm:constrLst>
                <dgm:constr type="secFontSz" val="65"/>
                <dgm:constr type="primFontSz" refType="secFontSz"/>
                <dgm:constr type="h"/>
                <dgm:constr type="tMarg"/>
                <dgm:constr type="bMarg"/>
                <dgm:constr type="rMarg"/>
                <dgm:constr type="lMarg"/>
              </dgm:constrLst>
              <dgm:ruleLst>
                <dgm:rule type="h" val="INF" fact="NaN" max="NaN"/>
              </dgm:ruleLst>
            </dgm:layoutNode>
          </dgm:layoutNode>
          <dgm:forEach name="Name19" axis="followSib" ptType="sibTrans" cnt="1">
            <dgm:layoutNode name="space">
              <dgm:alg type="sp"/>
              <dgm:shape xmlns:r="http://schemas.openxmlformats.org/officeDocument/2006/relationships" r:blip="">
                <dgm:adjLst/>
              </dgm:shape>
              <dgm:presOf/>
              <dgm:constrLst/>
              <dgm:ruleLst/>
            </dgm:layoutNode>
          </dgm:forEach>
        </dgm:forEach>
      </dgm:if>
      <dgm:else name="Name20">
        <dgm:constrLst>
          <dgm:constr type="w" for="ch" forName="parTxOnly" refType="w"/>
          <dgm:constr type="h" for="des" forName="parTxOnly" op="equ"/>
          <dgm:constr type="primFontSz" for="des" forName="parTxOnly" op="equ" val="65"/>
          <dgm:constr type="w" for="ch" forName="parTxOnlySpace" refType="w" refFor="ch" refForName="parTxOnly" fact="-0.1"/>
        </dgm:constrLst>
        <dgm:ruleLst/>
        <dgm:forEach name="Name21" axis="ch" ptType="node">
          <dgm:layoutNode name="parTxOnly">
            <dgm:varLst>
              <dgm:chMax val="0"/>
              <dgm:chPref val="0"/>
              <dgm:bulletEnabled val="1"/>
            </dgm:varLst>
            <dgm:alg type="tx"/>
            <dgm:choose name="Name22">
              <dgm:if name="Name23" func="var" arg="dir" op="equ" val="norm">
                <dgm:shape xmlns:r="http://schemas.openxmlformats.org/officeDocument/2006/relationships" type="chevron" r:blip="">
                  <dgm:adjLst/>
                </dgm:shape>
              </dgm:if>
              <dgm:else name="Name24">
                <dgm:shape xmlns:r="http://schemas.openxmlformats.org/officeDocument/2006/relationships" rot="180" type="chevron" r:blip="">
                  <dgm:adjLst/>
                </dgm:shape>
              </dgm:else>
            </dgm:choose>
            <dgm:presOf axis="self" ptType="node"/>
            <dgm:choose name="Name25">
              <dgm:if name="Name26" func="var" arg="dir" op="equ" val="norm">
                <dgm:constrLst>
                  <dgm:constr type="h" refType="w" op="equ" fact="0.4"/>
                  <dgm:constr type="tMarg" refType="primFontSz" fact="0.105"/>
                  <dgm:constr type="bMarg" refType="primFontSz" fact="0.105"/>
                  <dgm:constr type="lMarg" refType="primFontSz" fact="0.315"/>
                  <dgm:constr type="rMarg" refType="primFontSz" fact="0.105"/>
                </dgm:constrLst>
              </dgm:if>
              <dgm:else name="Name27">
                <dgm:constrLst>
                  <dgm:constr type="h" refType="w" op="equ" fact="0.4"/>
                  <dgm:constr type="tMarg" refType="primFontSz" fact="0.105"/>
                  <dgm:constr type="bMarg" refType="primFontSz" fact="0.105"/>
                  <dgm:constr type="lMarg" refType="primFontSz" fact="0.105"/>
                  <dgm:constr type="rMarg" refType="primFontSz" fact="0.315"/>
                </dgm:constrLst>
              </dgm:else>
            </dgm:choose>
            <dgm:ruleLst>
              <dgm:rule type="primFontSz" val="5" fact="NaN" max="NaN"/>
            </dgm:ruleLst>
          </dgm:layoutNode>
          <dgm:forEach name="Name28" axis="followSib" ptType="sibTrans" cnt="1">
            <dgm:layoutNode name="parTxOnlySpace">
              <dgm:alg type="sp"/>
              <dgm:shape xmlns:r="http://schemas.openxmlformats.org/officeDocument/2006/relationships" r:blip="">
                <dgm:adjLst/>
              </dgm:shape>
              <dgm:presOf/>
              <dgm:constrLst/>
              <dgm:ruleLst/>
            </dgm:layoutNode>
          </dgm:forEach>
        </dgm:forEach>
      </dgm:else>
    </dgm:choose>
  </dgm:layoutNode>
</dgm:layoutDef>
</file>

<file path=ppt/diagrams/layout3.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5.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6.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7.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layout8.xml><?xml version="1.0" encoding="utf-8"?>
<dgm:layoutDef xmlns:dgm="http://schemas.openxmlformats.org/drawingml/2006/diagram" xmlns:a="http://schemas.openxmlformats.org/drawingml/2006/main" uniqueId="urn:microsoft.com/office/officeart/2005/8/layout/hList3">
  <dgm:title val=""/>
  <dgm:desc val=""/>
  <dgm:catLst>
    <dgm:cat type="list" pri="1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1" destId="2" srcOrd="0" destOrd="0"/>
        <dgm:cxn modelId="7" srcId="1" destId="3" srcOrd="1" destOrd="0"/>
        <dgm:cxn modelId="8" srcId="1" destId="4" srcOrd="2" destOrd="0"/>
      </dgm:cxnLst>
      <dgm:bg/>
      <dgm:whole/>
    </dgm:dataModel>
  </dgm:sampData>
  <dgm:styleData>
    <dgm:dataModel>
      <dgm:ptLst>
        <dgm:pt modelId="0" type="doc"/>
        <dgm:pt modelId="1"/>
        <dgm:pt modelId="2"/>
        <dgm:pt modelId="3"/>
      </dgm:ptLst>
      <dgm:cxnLst>
        <dgm:cxn modelId="5" srcId="0" destId="1" srcOrd="0" destOrd="0"/>
        <dgm:cxn modelId="6" srcId="1" destId="2" srcOrd="0" destOrd="0"/>
        <dgm:cxn modelId="7" srcId="1" destId="3" srcOrd="1" destOrd="0"/>
      </dgm:cxnLst>
      <dgm:bg/>
      <dgm:whole/>
    </dgm:dataModel>
  </dgm:styleData>
  <dgm:clrData>
    <dgm:dataModel>
      <dgm:ptLst>
        <dgm:pt modelId="0" type="doc"/>
        <dgm:pt modelId="1"/>
        <dgm:pt modelId="2"/>
        <dgm:pt modelId="3"/>
        <dgm:pt modelId="4"/>
        <dgm:pt modelId="5"/>
      </dgm:ptLst>
      <dgm:cxnLst>
        <dgm:cxn modelId="6" srcId="0" destId="1" srcOrd="0" destOrd="0"/>
        <dgm:cxn modelId="7" srcId="1" destId="2" srcOrd="0" destOrd="0"/>
        <dgm:cxn modelId="8" srcId="1" destId="3" srcOrd="1" destOrd="0"/>
        <dgm:cxn modelId="9" srcId="1" destId="4" srcOrd="2" destOrd="0"/>
        <dgm:cxn modelId="10" srcId="1" destId="5" srcOrd="3" destOrd="0"/>
      </dgm:cxnLst>
      <dgm:bg/>
      <dgm:whole/>
    </dgm:dataModel>
  </dgm:clrData>
  <dgm:layoutNode name="composite">
    <dgm:varLst>
      <dgm:chMax val="1"/>
      <dgm:dir/>
      <dgm:resizeHandles val="exact"/>
    </dgm:varLst>
    <dgm:alg type="composite"/>
    <dgm:shape xmlns:r="http://schemas.openxmlformats.org/officeDocument/2006/relationships" r:blip="">
      <dgm:adjLst/>
    </dgm:shape>
    <dgm:presOf/>
    <dgm:constrLst>
      <dgm:constr type="w" for="ch" forName="roof" refType="w"/>
      <dgm:constr type="h" for="ch" forName="roof" refType="h" fact="0.3"/>
      <dgm:constr type="primFontSz" for="ch" forName="roof" val="65"/>
      <dgm:constr type="w" for="ch" forName="pillars" refType="w"/>
      <dgm:constr type="h" for="ch" forName="pillars" refType="h" fact="0.63"/>
      <dgm:constr type="t" for="ch" forName="pillars" refType="h" fact="0.3"/>
      <dgm:constr type="primFontSz" for="des" forName="pillar1" val="65"/>
      <dgm:constr type="primFontSz" for="des" forName="pillarX" refType="primFontSz" refFor="des" refForName="pillar1" op="equ"/>
      <dgm:constr type="w" for="ch" forName="base" refType="w"/>
      <dgm:constr type="h" for="ch" forName="base" refType="h" fact="0.07"/>
      <dgm:constr type="t" for="ch" forName="base" refType="h" fact="0.93"/>
    </dgm:constrLst>
    <dgm:ruleLst/>
    <dgm:forEach name="Name0" axis="ch" ptType="node" cnt="1">
      <dgm:layoutNode name="roof" styleLbl="dkBgShp">
        <dgm:alg type="tx"/>
        <dgm:shape xmlns:r="http://schemas.openxmlformats.org/officeDocument/2006/relationships" type="rect" r:blip="">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illars" styleLbl="node1">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pillar1" refType="w"/>
          <dgm:constr type="h" for="ch" forName="pillar1" refType="h"/>
          <dgm:constr type="w" for="ch" forName="pillarX" refType="w"/>
          <dgm:constr type="h" for="ch" forName="pillarX" refType="h"/>
        </dgm:constrLst>
        <dgm:ruleLst/>
        <dgm:layoutNode name="pillar1" styleLbl="node1">
          <dgm:varLst>
            <dgm:bulletEnabled val="1"/>
          </dgm:varLst>
          <dgm:alg type="tx"/>
          <dgm:shape xmlns:r="http://schemas.openxmlformats.org/officeDocument/2006/relationships" type="rect" r:blip="">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ch" ptType="node" st="2">
          <dgm:layoutNode name="pillarX" styleLbl="node1">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dgm:layoutNode>
      <dgm:layoutNode name="base" styleLbl="dkBgShp">
        <dgm:alg type="sp"/>
        <dgm:shape xmlns:r="http://schemas.openxmlformats.org/officeDocument/2006/relationships" type="rect" r:blip="">
          <dgm:adjLst/>
        </dgm:shape>
        <dgm:presOf/>
        <dgm:constrLst/>
        <dgm:ruleLst/>
      </dgm:layoutNode>
    </dgm:forEach>
  </dgm:layoutNode>
</dgm:layoutDef>
</file>

<file path=ppt/diagrams/layout9.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1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47E7902F-9616-46B5-AFB9-29D0C4F90ECD}" type="datetimeFigureOut">
              <a:rPr lang="en-US" smtClean="0"/>
              <a:t>11/10/2023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B34269AA-627C-42DE-BD87-07E9A748A053}" type="slidenum">
              <a:rPr lang="en-US" smtClean="0"/>
              <a:t>‹#›</a:t>
            </a:fld>
            <a:endParaRPr lang="en-US"/>
          </a:p>
        </p:txBody>
      </p:sp>
    </p:spTree>
    <p:extLst>
      <p:ext uri="{BB962C8B-B14F-4D97-AF65-F5344CB8AC3E}">
        <p14:creationId xmlns:p14="http://schemas.microsoft.com/office/powerpoint/2010/main" val="340194262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cs typeface="Calibri"/>
            </a:endParaRPr>
          </a:p>
        </p:txBody>
      </p:sp>
      <p:sp>
        <p:nvSpPr>
          <p:cNvPr id="4" name="Slide Number Placeholder 3"/>
          <p:cNvSpPr>
            <a:spLocks noGrp="1"/>
          </p:cNvSpPr>
          <p:nvPr>
            <p:ph type="sldNum" sz="quarter" idx="5"/>
          </p:nvPr>
        </p:nvSpPr>
        <p:spPr/>
        <p:txBody>
          <a:bodyPr/>
          <a:lstStyle/>
          <a:p>
            <a:fld id="{D740A913-E179-4808-9BA2-F031F447DFE5}" type="slidenum">
              <a:rPr lang="en-US"/>
              <a:t>1</a:t>
            </a:fld>
            <a:endParaRPr lang="en-US"/>
          </a:p>
        </p:txBody>
      </p:sp>
    </p:spTree>
    <p:extLst>
      <p:ext uri="{BB962C8B-B14F-4D97-AF65-F5344CB8AC3E}">
        <p14:creationId xmlns:p14="http://schemas.microsoft.com/office/powerpoint/2010/main" val="118466180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A269178B-7739-4B3D-9AAC-AB0A6EF8BE23}" type="slidenum">
              <a:rPr lang="en-US" smtClean="0"/>
              <a:t>16</a:t>
            </a:fld>
            <a:endParaRPr lang="en-US"/>
          </a:p>
        </p:txBody>
      </p:sp>
    </p:spTree>
    <p:extLst>
      <p:ext uri="{BB962C8B-B14F-4D97-AF65-F5344CB8AC3E}">
        <p14:creationId xmlns:p14="http://schemas.microsoft.com/office/powerpoint/2010/main" val="90632725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A269178B-7739-4B3D-9AAC-AB0A6EF8BE23}" type="slidenum">
              <a:rPr lang="en-US" smtClean="0"/>
              <a:t>17</a:t>
            </a:fld>
            <a:endParaRPr lang="en-US"/>
          </a:p>
        </p:txBody>
      </p:sp>
    </p:spTree>
    <p:extLst>
      <p:ext uri="{BB962C8B-B14F-4D97-AF65-F5344CB8AC3E}">
        <p14:creationId xmlns:p14="http://schemas.microsoft.com/office/powerpoint/2010/main" val="180482335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269178B-7739-4B3D-9AAC-AB0A6EF8BE23}" type="slidenum">
              <a:rPr lang="en-US" smtClean="0"/>
              <a:t>19</a:t>
            </a:fld>
            <a:endParaRPr lang="en-US"/>
          </a:p>
        </p:txBody>
      </p:sp>
    </p:spTree>
    <p:extLst>
      <p:ext uri="{BB962C8B-B14F-4D97-AF65-F5344CB8AC3E}">
        <p14:creationId xmlns:p14="http://schemas.microsoft.com/office/powerpoint/2010/main" val="208851646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CE84E8E6-B88E-F84C-8D30-D6303AA8A70F}" type="slidenum">
              <a:rPr lang="en-US" smtClean="0"/>
              <a:t>20</a:t>
            </a:fld>
            <a:endParaRPr lang="en-US"/>
          </a:p>
        </p:txBody>
      </p:sp>
    </p:spTree>
    <p:extLst>
      <p:ext uri="{BB962C8B-B14F-4D97-AF65-F5344CB8AC3E}">
        <p14:creationId xmlns:p14="http://schemas.microsoft.com/office/powerpoint/2010/main" val="229289564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cs typeface="Calibri"/>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34269AA-627C-42DE-BD87-07E9A748A05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2756305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cs typeface="Calibri"/>
            </a:endParaRPr>
          </a:p>
        </p:txBody>
      </p:sp>
      <p:sp>
        <p:nvSpPr>
          <p:cNvPr id="4" name="Slide Number Placeholder 3"/>
          <p:cNvSpPr>
            <a:spLocks noGrp="1"/>
          </p:cNvSpPr>
          <p:nvPr>
            <p:ph type="sldNum" sz="quarter" idx="5"/>
          </p:nvPr>
        </p:nvSpPr>
        <p:spPr/>
        <p:txBody>
          <a:bodyPr/>
          <a:lstStyle/>
          <a:p>
            <a:fld id="{B34269AA-627C-42DE-BD87-07E9A748A053}" type="slidenum">
              <a:rPr lang="en-US" smtClean="0"/>
              <a:t>26</a:t>
            </a:fld>
            <a:endParaRPr lang="en-US"/>
          </a:p>
        </p:txBody>
      </p:sp>
    </p:spTree>
    <p:extLst>
      <p:ext uri="{BB962C8B-B14F-4D97-AF65-F5344CB8AC3E}">
        <p14:creationId xmlns:p14="http://schemas.microsoft.com/office/powerpoint/2010/main" val="65686038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cs typeface="Calibri"/>
              </a:rPr>
              <a:t>Main Themes/Top Themes from 2023 Teams Survey</a:t>
            </a:r>
          </a:p>
        </p:txBody>
      </p:sp>
      <p:sp>
        <p:nvSpPr>
          <p:cNvPr id="4" name="Slide Number Placeholder 3"/>
          <p:cNvSpPr>
            <a:spLocks noGrp="1"/>
          </p:cNvSpPr>
          <p:nvPr>
            <p:ph type="sldNum" sz="quarter" idx="5"/>
          </p:nvPr>
        </p:nvSpPr>
        <p:spPr/>
        <p:txBody>
          <a:bodyPr/>
          <a:lstStyle/>
          <a:p>
            <a:fld id="{B34269AA-627C-42DE-BD87-07E9A748A053}" type="slidenum">
              <a:rPr lang="en-US" smtClean="0"/>
              <a:t>27</a:t>
            </a:fld>
            <a:endParaRPr lang="en-US"/>
          </a:p>
        </p:txBody>
      </p:sp>
    </p:spTree>
    <p:extLst>
      <p:ext uri="{BB962C8B-B14F-4D97-AF65-F5344CB8AC3E}">
        <p14:creationId xmlns:p14="http://schemas.microsoft.com/office/powerpoint/2010/main" val="116243645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cs typeface="Calibri"/>
              </a:rPr>
              <a:t>Patti and Ann say good to go</a:t>
            </a:r>
          </a:p>
        </p:txBody>
      </p:sp>
      <p:sp>
        <p:nvSpPr>
          <p:cNvPr id="4" name="Slide Number Placeholder 3"/>
          <p:cNvSpPr>
            <a:spLocks noGrp="1"/>
          </p:cNvSpPr>
          <p:nvPr>
            <p:ph type="sldNum" sz="quarter" idx="10"/>
          </p:nvPr>
        </p:nvSpPr>
        <p:spPr/>
        <p:txBody>
          <a:bodyPr/>
          <a:lstStyle/>
          <a:p>
            <a:fld id="{0CFA1E65-92E1-406D-BB15-6397A15BE76F}" type="slidenum">
              <a:rPr lang="en-US" smtClean="0"/>
              <a:t>29</a:t>
            </a:fld>
            <a:endParaRPr lang="en-US"/>
          </a:p>
        </p:txBody>
      </p:sp>
    </p:spTree>
    <p:extLst>
      <p:ext uri="{BB962C8B-B14F-4D97-AF65-F5344CB8AC3E}">
        <p14:creationId xmlns:p14="http://schemas.microsoft.com/office/powerpoint/2010/main" val="210326953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B34269AA-627C-42DE-BD87-07E9A748A053}" type="slidenum">
              <a:rPr lang="en-US" smtClean="0"/>
              <a:t>30</a:t>
            </a:fld>
            <a:endParaRPr lang="en-US"/>
          </a:p>
        </p:txBody>
      </p:sp>
    </p:spTree>
    <p:extLst>
      <p:ext uri="{BB962C8B-B14F-4D97-AF65-F5344CB8AC3E}">
        <p14:creationId xmlns:p14="http://schemas.microsoft.com/office/powerpoint/2010/main" val="59642010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cs typeface="Calibri"/>
              </a:rPr>
              <a:t>Ann: focus in on our changes: feedback regarding opportunities, patient stories, small group discussions-&gt; red square on those as we move into sustainability </a:t>
            </a:r>
          </a:p>
        </p:txBody>
      </p:sp>
      <p:sp>
        <p:nvSpPr>
          <p:cNvPr id="4" name="Slide Number Placeholder 3"/>
          <p:cNvSpPr>
            <a:spLocks noGrp="1"/>
          </p:cNvSpPr>
          <p:nvPr>
            <p:ph type="sldNum" sz="quarter" idx="10"/>
          </p:nvPr>
        </p:nvSpPr>
        <p:spPr/>
        <p:txBody>
          <a:bodyPr/>
          <a:lstStyle/>
          <a:p>
            <a:fld id="{0CFA1E65-92E1-406D-BB15-6397A15BE76F}" type="slidenum">
              <a:rPr lang="en-US" smtClean="0"/>
              <a:t>31</a:t>
            </a:fld>
            <a:endParaRPr lang="en-US"/>
          </a:p>
        </p:txBody>
      </p:sp>
    </p:spTree>
    <p:extLst>
      <p:ext uri="{BB962C8B-B14F-4D97-AF65-F5344CB8AC3E}">
        <p14:creationId xmlns:p14="http://schemas.microsoft.com/office/powerpoint/2010/main" val="337767029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Slide Image Placeholder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p>
          <a:p>
            <a:r>
              <a:rPr lang="en-US" altLang="en-US">
                <a:cs typeface="Calibri"/>
              </a:rPr>
              <a:t>Sustainable equity infrastructure – strategies in the PP period to reduce disparities around HTN, tie back to MMRC </a:t>
            </a:r>
          </a:p>
          <a:p>
            <a:r>
              <a:rPr lang="en-US" altLang="en-US">
                <a:cs typeface="Calibri"/>
              </a:rPr>
              <a:t>Start with 10 min with Dr. Rana – start with the specific strategy, introducing the concept for the Dec BE webinar </a:t>
            </a:r>
          </a:p>
          <a:p>
            <a:endParaRPr lang="en-US" altLang="en-US">
              <a:cs typeface="Calibri"/>
            </a:endParaRPr>
          </a:p>
          <a:p>
            <a:r>
              <a:rPr lang="en-US" altLang="en-US">
                <a:cs typeface="Calibri"/>
              </a:rPr>
              <a:t>Building sustainable equity strategies for postpartum safety – BE December webinar </a:t>
            </a:r>
          </a:p>
        </p:txBody>
      </p:sp>
      <p:sp>
        <p:nvSpPr>
          <p:cNvPr id="4096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itchFamily="34" charset="0"/>
                <a:ea typeface="MS PGothic" pitchFamily="34" charset="-128"/>
              </a:defRPr>
            </a:lvl1pPr>
            <a:lvl2pPr marL="742950" indent="-285750">
              <a:defRPr>
                <a:solidFill>
                  <a:schemeClr val="tx1"/>
                </a:solidFill>
                <a:latin typeface="Arial" pitchFamily="34" charset="0"/>
                <a:ea typeface="MS PGothic" pitchFamily="34" charset="-128"/>
              </a:defRPr>
            </a:lvl2pPr>
            <a:lvl3pPr marL="1143000" indent="-228600">
              <a:defRPr>
                <a:solidFill>
                  <a:schemeClr val="tx1"/>
                </a:solidFill>
                <a:latin typeface="Arial" pitchFamily="34" charset="0"/>
                <a:ea typeface="MS PGothic" pitchFamily="34" charset="-128"/>
              </a:defRPr>
            </a:lvl3pPr>
            <a:lvl4pPr marL="1600200" indent="-228600">
              <a:defRPr>
                <a:solidFill>
                  <a:schemeClr val="tx1"/>
                </a:solidFill>
                <a:latin typeface="Arial" pitchFamily="34" charset="0"/>
                <a:ea typeface="MS PGothic" pitchFamily="34" charset="-128"/>
              </a:defRPr>
            </a:lvl4pPr>
            <a:lvl5pPr marL="2057400" indent="-228600">
              <a:defRPr>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a:solidFill>
                  <a:schemeClr val="tx1"/>
                </a:solidFill>
                <a:latin typeface="Arial" pitchFamily="34" charset="0"/>
                <a:ea typeface="MS PGothic" pitchFamily="34" charset="-128"/>
              </a:defRPr>
            </a:lvl9pPr>
          </a:lstStyle>
          <a:p>
            <a:fld id="{EE33F94C-C7C4-40F1-8D43-2A90996B2406}" type="slidenum">
              <a:rPr lang="en-US" altLang="en-US">
                <a:latin typeface="Calibri" pitchFamily="34" charset="0"/>
              </a:rPr>
              <a:pPr/>
              <a:t>4</a:t>
            </a:fld>
            <a:endParaRPr lang="en-US" altLang="en-US">
              <a:latin typeface="Calibri" pitchFamily="34" charset="0"/>
            </a:endParaRPr>
          </a:p>
        </p:txBody>
      </p:sp>
    </p:spTree>
    <p:extLst>
      <p:ext uri="{BB962C8B-B14F-4D97-AF65-F5344CB8AC3E}">
        <p14:creationId xmlns:p14="http://schemas.microsoft.com/office/powerpoint/2010/main" val="195627337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p:txBody>
      </p:sp>
      <p:sp>
        <p:nvSpPr>
          <p:cNvPr id="4" name="Slide Number Placeholder 3"/>
          <p:cNvSpPr>
            <a:spLocks noGrp="1"/>
          </p:cNvSpPr>
          <p:nvPr>
            <p:ph type="sldNum" sz="quarter" idx="5"/>
          </p:nvPr>
        </p:nvSpPr>
        <p:spPr/>
        <p:txBody>
          <a:bodyPr/>
          <a:lstStyle/>
          <a:p>
            <a:fld id="{B34269AA-627C-42DE-BD87-07E9A748A053}" type="slidenum">
              <a:rPr lang="en-US" smtClean="0"/>
              <a:t>33</a:t>
            </a:fld>
            <a:endParaRPr lang="en-US"/>
          </a:p>
        </p:txBody>
      </p:sp>
    </p:spTree>
    <p:extLst>
      <p:ext uri="{BB962C8B-B14F-4D97-AF65-F5344CB8AC3E}">
        <p14:creationId xmlns:p14="http://schemas.microsoft.com/office/powerpoint/2010/main" val="104207629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p:txBody>
      </p:sp>
      <p:sp>
        <p:nvSpPr>
          <p:cNvPr id="4" name="Slide Number Placeholder 3"/>
          <p:cNvSpPr>
            <a:spLocks noGrp="1"/>
          </p:cNvSpPr>
          <p:nvPr>
            <p:ph type="sldNum" sz="quarter" idx="5"/>
          </p:nvPr>
        </p:nvSpPr>
        <p:spPr/>
        <p:txBody>
          <a:bodyPr/>
          <a:lstStyle/>
          <a:p>
            <a:fld id="{CE7CEE48-8949-4D64-9EE7-EDF3236EB5C5}" type="slidenum">
              <a:rPr lang="en-US"/>
              <a:t>34</a:t>
            </a:fld>
            <a:endParaRPr lang="en-US"/>
          </a:p>
        </p:txBody>
      </p:sp>
    </p:spTree>
    <p:extLst>
      <p:ext uri="{BB962C8B-B14F-4D97-AF65-F5344CB8AC3E}">
        <p14:creationId xmlns:p14="http://schemas.microsoft.com/office/powerpoint/2010/main" val="195275428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p:txBody>
      </p:sp>
      <p:sp>
        <p:nvSpPr>
          <p:cNvPr id="4" name="Slide Number Placeholder 3"/>
          <p:cNvSpPr>
            <a:spLocks noGrp="1"/>
          </p:cNvSpPr>
          <p:nvPr>
            <p:ph type="sldNum" sz="quarter" idx="5"/>
          </p:nvPr>
        </p:nvSpPr>
        <p:spPr/>
        <p:txBody>
          <a:bodyPr/>
          <a:lstStyle/>
          <a:p>
            <a:fld id="{CE7CEE48-8949-4D64-9EE7-EDF3236EB5C5}" type="slidenum">
              <a:rPr lang="en-US"/>
              <a:t>35</a:t>
            </a:fld>
            <a:endParaRPr lang="en-US"/>
          </a:p>
        </p:txBody>
      </p:sp>
    </p:spTree>
    <p:extLst>
      <p:ext uri="{BB962C8B-B14F-4D97-AF65-F5344CB8AC3E}">
        <p14:creationId xmlns:p14="http://schemas.microsoft.com/office/powerpoint/2010/main" val="58247068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p:txBody>
      </p:sp>
      <p:sp>
        <p:nvSpPr>
          <p:cNvPr id="4" name="Slide Number Placeholder 3"/>
          <p:cNvSpPr>
            <a:spLocks noGrp="1"/>
          </p:cNvSpPr>
          <p:nvPr>
            <p:ph type="sldNum" sz="quarter" idx="10"/>
          </p:nvPr>
        </p:nvSpPr>
        <p:spPr/>
        <p:txBody>
          <a:bodyPr/>
          <a:lstStyle/>
          <a:p>
            <a:fld id="{0CFA1E65-92E1-406D-BB15-6397A15BE76F}" type="slidenum">
              <a:rPr lang="en-US" smtClean="0"/>
              <a:t>36</a:t>
            </a:fld>
            <a:endParaRPr lang="en-US"/>
          </a:p>
        </p:txBody>
      </p:sp>
    </p:spTree>
    <p:extLst>
      <p:ext uri="{BB962C8B-B14F-4D97-AF65-F5344CB8AC3E}">
        <p14:creationId xmlns:p14="http://schemas.microsoft.com/office/powerpoint/2010/main" val="291618791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0B1C258-122C-4775-B207-3DE2D949F414}"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2063093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cs typeface="Calibri"/>
            </a:endParaRPr>
          </a:p>
        </p:txBody>
      </p:sp>
      <p:sp>
        <p:nvSpPr>
          <p:cNvPr id="4" name="Slide Number Placeholder 3"/>
          <p:cNvSpPr>
            <a:spLocks noGrp="1"/>
          </p:cNvSpPr>
          <p:nvPr>
            <p:ph type="sldNum" sz="quarter" idx="10"/>
          </p:nvPr>
        </p:nvSpPr>
        <p:spPr/>
        <p:txBody>
          <a:bodyPr/>
          <a:lstStyle/>
          <a:p>
            <a:fld id="{0CFA1E65-92E1-406D-BB15-6397A15BE76F}" type="slidenum">
              <a:rPr lang="en-US" smtClean="0"/>
              <a:t>38</a:t>
            </a:fld>
            <a:endParaRPr lang="en-US"/>
          </a:p>
        </p:txBody>
      </p:sp>
    </p:spTree>
    <p:extLst>
      <p:ext uri="{BB962C8B-B14F-4D97-AF65-F5344CB8AC3E}">
        <p14:creationId xmlns:p14="http://schemas.microsoft.com/office/powerpoint/2010/main" val="50674549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cs typeface="Calibri"/>
              </a:rPr>
              <a:t>New language on sustaining birth equity work – requiring SMM data and NTSV data, patient/community engagement </a:t>
            </a:r>
            <a:endParaRPr lang="en-US"/>
          </a:p>
          <a:p>
            <a:endParaRPr lang="en-US">
              <a:cs typeface="Calibri"/>
            </a:endParaRPr>
          </a:p>
          <a:p>
            <a:r>
              <a:rPr lang="en-US">
                <a:cs typeface="Calibri"/>
              </a:rPr>
              <a:t>Infrastructure in place to continue equity work – things in place to actively do work together </a:t>
            </a:r>
          </a:p>
        </p:txBody>
      </p:sp>
      <p:sp>
        <p:nvSpPr>
          <p:cNvPr id="4" name="Slide Number Placeholder 3"/>
          <p:cNvSpPr>
            <a:spLocks noGrp="1"/>
          </p:cNvSpPr>
          <p:nvPr>
            <p:ph type="sldNum" sz="quarter" idx="5"/>
          </p:nvPr>
        </p:nvSpPr>
        <p:spPr/>
        <p:txBody>
          <a:bodyPr/>
          <a:lstStyle/>
          <a:p>
            <a:fld id="{D0B1C258-122C-4775-B207-3DE2D949F414}" type="slidenum">
              <a:rPr lang="en-US" smtClean="0"/>
              <a:t>40</a:t>
            </a:fld>
            <a:endParaRPr lang="en-US"/>
          </a:p>
        </p:txBody>
      </p:sp>
    </p:spTree>
    <p:extLst>
      <p:ext uri="{BB962C8B-B14F-4D97-AF65-F5344CB8AC3E}">
        <p14:creationId xmlns:p14="http://schemas.microsoft.com/office/powerpoint/2010/main" val="211382600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p:txBody>
      </p:sp>
      <p:sp>
        <p:nvSpPr>
          <p:cNvPr id="4" name="Slide Number Placeholder 3"/>
          <p:cNvSpPr>
            <a:spLocks noGrp="1"/>
          </p:cNvSpPr>
          <p:nvPr>
            <p:ph type="sldNum" sz="quarter" idx="5"/>
          </p:nvPr>
        </p:nvSpPr>
        <p:spPr/>
        <p:txBody>
          <a:bodyPr/>
          <a:lstStyle/>
          <a:p>
            <a:fld id="{B34269AA-627C-42DE-BD87-07E9A748A053}" type="slidenum">
              <a:rPr lang="en-US" smtClean="0"/>
              <a:t>45</a:t>
            </a:fld>
            <a:endParaRPr lang="en-US"/>
          </a:p>
        </p:txBody>
      </p:sp>
    </p:spTree>
    <p:extLst>
      <p:ext uri="{BB962C8B-B14F-4D97-AF65-F5344CB8AC3E}">
        <p14:creationId xmlns:p14="http://schemas.microsoft.com/office/powerpoint/2010/main" val="251250581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ea typeface="Calibri"/>
              <a:cs typeface="Calibri"/>
            </a:endParaRPr>
          </a:p>
          <a:p>
            <a:endParaRPr lang="en-US">
              <a:cs typeface="Calibri"/>
            </a:endParaRPr>
          </a:p>
          <a:p>
            <a:endParaRPr lang="en-US">
              <a:cs typeface="Calibri"/>
            </a:endParaRPr>
          </a:p>
          <a:p>
            <a:endParaRPr lang="en-US">
              <a:cs typeface="Calibri"/>
            </a:endParaRPr>
          </a:p>
        </p:txBody>
      </p:sp>
      <p:sp>
        <p:nvSpPr>
          <p:cNvPr id="4" name="Slide Number Placeholder 3"/>
          <p:cNvSpPr>
            <a:spLocks noGrp="1"/>
          </p:cNvSpPr>
          <p:nvPr>
            <p:ph type="sldNum" sz="quarter" idx="5"/>
          </p:nvPr>
        </p:nvSpPr>
        <p:spPr/>
        <p:txBody>
          <a:bodyPr/>
          <a:lstStyle/>
          <a:p>
            <a:fld id="{B34269AA-627C-42DE-BD87-07E9A748A053}" type="slidenum">
              <a:rPr lang="en-US" smtClean="0"/>
              <a:t>46</a:t>
            </a:fld>
            <a:endParaRPr lang="en-US"/>
          </a:p>
        </p:txBody>
      </p:sp>
    </p:spTree>
    <p:extLst>
      <p:ext uri="{BB962C8B-B14F-4D97-AF65-F5344CB8AC3E}">
        <p14:creationId xmlns:p14="http://schemas.microsoft.com/office/powerpoint/2010/main" val="63556535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cs typeface="Calibri"/>
              </a:rPr>
              <a:t>NTSV is a component of Failed Inductions </a:t>
            </a:r>
          </a:p>
          <a:p>
            <a:endParaRPr lang="en-US">
              <a:cs typeface="Calibri"/>
            </a:endParaRPr>
          </a:p>
          <a:p>
            <a:r>
              <a:rPr lang="en-US">
                <a:cs typeface="Calibri"/>
              </a:rPr>
              <a:t>Slide not helpful </a:t>
            </a:r>
          </a:p>
        </p:txBody>
      </p:sp>
      <p:sp>
        <p:nvSpPr>
          <p:cNvPr id="4" name="Slide Number Placeholder 3"/>
          <p:cNvSpPr>
            <a:spLocks noGrp="1"/>
          </p:cNvSpPr>
          <p:nvPr>
            <p:ph type="sldNum" sz="quarter" idx="5"/>
          </p:nvPr>
        </p:nvSpPr>
        <p:spPr/>
        <p:txBody>
          <a:bodyPr/>
          <a:lstStyle/>
          <a:p>
            <a:fld id="{B34269AA-627C-42DE-BD87-07E9A748A053}" type="slidenum">
              <a:rPr lang="en-US" smtClean="0"/>
              <a:t>47</a:t>
            </a:fld>
            <a:endParaRPr lang="en-US"/>
          </a:p>
        </p:txBody>
      </p:sp>
    </p:spTree>
    <p:extLst>
      <p:ext uri="{BB962C8B-B14F-4D97-AF65-F5344CB8AC3E}">
        <p14:creationId xmlns:p14="http://schemas.microsoft.com/office/powerpoint/2010/main" val="214596336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CE84E8E6-B88E-F84C-8D30-D6303AA8A70F}" type="slidenum">
              <a:rPr lang="en-US" smtClean="0"/>
              <a:t>6</a:t>
            </a:fld>
            <a:endParaRPr lang="en-US"/>
          </a:p>
        </p:txBody>
      </p:sp>
    </p:spTree>
    <p:extLst>
      <p:ext uri="{BB962C8B-B14F-4D97-AF65-F5344CB8AC3E}">
        <p14:creationId xmlns:p14="http://schemas.microsoft.com/office/powerpoint/2010/main" val="340853314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spcBef>
                <a:spcPts val="1000"/>
              </a:spcBef>
              <a:buFont typeface="Arial"/>
              <a:buChar char="•"/>
            </a:pPr>
            <a:r>
              <a:rPr lang="en-US"/>
              <a:t>Teams who have maintained an NTSV C-Section Rate below 23.6% moving to sustainability</a:t>
            </a:r>
          </a:p>
          <a:p>
            <a:pPr marL="628650" lvl="1" indent="-171450">
              <a:spcBef>
                <a:spcPts val="1000"/>
              </a:spcBef>
              <a:buFont typeface="Arial"/>
              <a:buChar char="•"/>
            </a:pPr>
            <a:r>
              <a:rPr lang="en-US"/>
              <a:t>Draft your sustainability plan and submit to PNAs and ILPQC by January 31st</a:t>
            </a:r>
            <a:endParaRPr lang="en-US">
              <a:cs typeface="Calibri"/>
            </a:endParaRPr>
          </a:p>
          <a:p>
            <a:pPr marL="628650" lvl="1" indent="-171450">
              <a:spcBef>
                <a:spcPts val="1000"/>
              </a:spcBef>
              <a:buFont typeface="Arial"/>
              <a:buChar char="•"/>
            </a:pPr>
            <a:r>
              <a:rPr lang="en-US"/>
              <a:t>Reviewing your data by race, ethnicity and insurance status and addressing disparities </a:t>
            </a:r>
            <a:endParaRPr lang="en-US">
              <a:cs typeface="Calibri"/>
            </a:endParaRPr>
          </a:p>
          <a:p>
            <a:pPr marL="628650" lvl="1" indent="-171450">
              <a:spcBef>
                <a:spcPts val="1000"/>
              </a:spcBef>
              <a:buFont typeface="Arial"/>
              <a:buChar char="•"/>
            </a:pPr>
            <a:r>
              <a:rPr lang="en-US"/>
              <a:t>Attend Quarterly Sustainability Calls</a:t>
            </a:r>
            <a:endParaRPr lang="en-US">
              <a:cs typeface="Calibri"/>
            </a:endParaRPr>
          </a:p>
          <a:p>
            <a:pPr marL="171450" indent="-171450">
              <a:spcBef>
                <a:spcPts val="1000"/>
              </a:spcBef>
              <a:buFont typeface="Arial"/>
              <a:buChar char="•"/>
            </a:pPr>
            <a:r>
              <a:rPr lang="en-US"/>
              <a:t>Teams still working to reduce and maintain their NTSV C-Section Rate will be invited to participate in small group coaching </a:t>
            </a:r>
            <a:endParaRPr lang="en-US">
              <a:cs typeface="Calibri"/>
            </a:endParaRPr>
          </a:p>
          <a:p>
            <a:pPr marL="628650" lvl="1" indent="-171450">
              <a:spcBef>
                <a:spcPts val="1000"/>
              </a:spcBef>
              <a:buFont typeface="Arial"/>
              <a:buChar char="•"/>
            </a:pPr>
            <a:r>
              <a:rPr lang="en-US"/>
              <a:t>Quarterly small group coaching calls </a:t>
            </a:r>
            <a:endParaRPr lang="en-US">
              <a:cs typeface="Calibri"/>
            </a:endParaRPr>
          </a:p>
          <a:p>
            <a:pPr marL="628650" lvl="1" indent="-171450">
              <a:spcBef>
                <a:spcPts val="1000"/>
              </a:spcBef>
              <a:buFont typeface="Arial"/>
              <a:buChar char="•"/>
            </a:pPr>
            <a:r>
              <a:rPr lang="en-US"/>
              <a:t>Key Players Meetings</a:t>
            </a:r>
            <a:endParaRPr lang="en-US">
              <a:cs typeface="Calibri"/>
            </a:endParaRPr>
          </a:p>
          <a:p>
            <a:pPr marL="628650" lvl="1" indent="-171450">
              <a:spcBef>
                <a:spcPts val="1000"/>
              </a:spcBef>
              <a:buFont typeface="Arial"/>
              <a:buChar char="•"/>
            </a:pPr>
            <a:r>
              <a:rPr lang="en-US"/>
              <a:t>Individual </a:t>
            </a:r>
            <a:r>
              <a:rPr lang="en-US" err="1"/>
              <a:t>Outreac</a:t>
            </a:r>
          </a:p>
        </p:txBody>
      </p:sp>
      <p:sp>
        <p:nvSpPr>
          <p:cNvPr id="4" name="Slide Number Placeholder 3"/>
          <p:cNvSpPr>
            <a:spLocks noGrp="1"/>
          </p:cNvSpPr>
          <p:nvPr>
            <p:ph type="sldNum" sz="quarter" idx="5"/>
          </p:nvPr>
        </p:nvSpPr>
        <p:spPr/>
        <p:txBody>
          <a:bodyPr/>
          <a:lstStyle/>
          <a:p>
            <a:fld id="{D0B1C258-122C-4775-B207-3DE2D949F414}" type="slidenum">
              <a:rPr lang="en-US" smtClean="0"/>
              <a:t>48</a:t>
            </a:fld>
            <a:endParaRPr lang="en-US"/>
          </a:p>
        </p:txBody>
      </p:sp>
    </p:spTree>
    <p:extLst>
      <p:ext uri="{BB962C8B-B14F-4D97-AF65-F5344CB8AC3E}">
        <p14:creationId xmlns:p14="http://schemas.microsoft.com/office/powerpoint/2010/main" val="225578292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Sans-Serif"/>
              <a:buChar char="•"/>
            </a:pPr>
            <a:endParaRPr lang="en-US"/>
          </a:p>
        </p:txBody>
      </p:sp>
      <p:sp>
        <p:nvSpPr>
          <p:cNvPr id="4" name="Slide Number Placeholder 3"/>
          <p:cNvSpPr>
            <a:spLocks noGrp="1"/>
          </p:cNvSpPr>
          <p:nvPr>
            <p:ph type="sldNum" sz="quarter" idx="5"/>
          </p:nvPr>
        </p:nvSpPr>
        <p:spPr/>
        <p:txBody>
          <a:bodyPr/>
          <a:lstStyle/>
          <a:p>
            <a:fld id="{B34269AA-627C-42DE-BD87-07E9A748A053}" type="slidenum">
              <a:rPr lang="en-US" smtClean="0"/>
              <a:t>56</a:t>
            </a:fld>
            <a:endParaRPr lang="en-US"/>
          </a:p>
        </p:txBody>
      </p:sp>
    </p:spTree>
    <p:extLst>
      <p:ext uri="{BB962C8B-B14F-4D97-AF65-F5344CB8AC3E}">
        <p14:creationId xmlns:p14="http://schemas.microsoft.com/office/powerpoint/2010/main" val="426967639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Sans-Serif"/>
              <a:buChar char="•"/>
            </a:pPr>
            <a:endParaRPr lang="en-US"/>
          </a:p>
        </p:txBody>
      </p:sp>
      <p:sp>
        <p:nvSpPr>
          <p:cNvPr id="4" name="Slide Number Placeholder 3"/>
          <p:cNvSpPr>
            <a:spLocks noGrp="1"/>
          </p:cNvSpPr>
          <p:nvPr>
            <p:ph type="sldNum" sz="quarter" idx="5"/>
          </p:nvPr>
        </p:nvSpPr>
        <p:spPr/>
        <p:txBody>
          <a:bodyPr/>
          <a:lstStyle/>
          <a:p>
            <a:fld id="{B34269AA-627C-42DE-BD87-07E9A748A053}" type="slidenum">
              <a:rPr lang="en-US" smtClean="0"/>
              <a:t>57</a:t>
            </a:fld>
            <a:endParaRPr lang="en-US"/>
          </a:p>
        </p:txBody>
      </p:sp>
    </p:spTree>
    <p:extLst>
      <p:ext uri="{BB962C8B-B14F-4D97-AF65-F5344CB8AC3E}">
        <p14:creationId xmlns:p14="http://schemas.microsoft.com/office/powerpoint/2010/main" val="277045806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a:p>
            <a:endParaRPr lang="en-US">
              <a:cs typeface="Calibri"/>
            </a:endParaRPr>
          </a:p>
        </p:txBody>
      </p:sp>
      <p:sp>
        <p:nvSpPr>
          <p:cNvPr id="4" name="Slide Number Placeholder 3"/>
          <p:cNvSpPr>
            <a:spLocks noGrp="1"/>
          </p:cNvSpPr>
          <p:nvPr>
            <p:ph type="sldNum" sz="quarter" idx="5"/>
          </p:nvPr>
        </p:nvSpPr>
        <p:spPr/>
        <p:txBody>
          <a:bodyPr/>
          <a:lstStyle/>
          <a:p>
            <a:fld id="{B34269AA-627C-42DE-BD87-07E9A748A053}" type="slidenum">
              <a:rPr lang="en-US" smtClean="0"/>
              <a:t>58</a:t>
            </a:fld>
            <a:endParaRPr lang="en-US"/>
          </a:p>
        </p:txBody>
      </p:sp>
    </p:spTree>
    <p:extLst>
      <p:ext uri="{BB962C8B-B14F-4D97-AF65-F5344CB8AC3E}">
        <p14:creationId xmlns:p14="http://schemas.microsoft.com/office/powerpoint/2010/main" val="2449309929"/>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Sans-Serif"/>
              <a:buChar char="•"/>
            </a:pPr>
            <a:endParaRPr lang="en-US"/>
          </a:p>
        </p:txBody>
      </p:sp>
      <p:sp>
        <p:nvSpPr>
          <p:cNvPr id="4" name="Slide Number Placeholder 3"/>
          <p:cNvSpPr>
            <a:spLocks noGrp="1"/>
          </p:cNvSpPr>
          <p:nvPr>
            <p:ph type="sldNum" sz="quarter" idx="5"/>
          </p:nvPr>
        </p:nvSpPr>
        <p:spPr/>
        <p:txBody>
          <a:bodyPr/>
          <a:lstStyle/>
          <a:p>
            <a:fld id="{B34269AA-627C-42DE-BD87-07E9A748A053}" type="slidenum">
              <a:rPr lang="en-US" smtClean="0"/>
              <a:t>59</a:t>
            </a:fld>
            <a:endParaRPr lang="en-US"/>
          </a:p>
        </p:txBody>
      </p:sp>
    </p:spTree>
    <p:extLst>
      <p:ext uri="{BB962C8B-B14F-4D97-AF65-F5344CB8AC3E}">
        <p14:creationId xmlns:p14="http://schemas.microsoft.com/office/powerpoint/2010/main" val="379600576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Sans-Serif"/>
              <a:buChar char="•"/>
            </a:pPr>
            <a:endParaRPr lang="en-US"/>
          </a:p>
        </p:txBody>
      </p:sp>
      <p:sp>
        <p:nvSpPr>
          <p:cNvPr id="4" name="Slide Number Placeholder 3"/>
          <p:cNvSpPr>
            <a:spLocks noGrp="1"/>
          </p:cNvSpPr>
          <p:nvPr>
            <p:ph type="sldNum" sz="quarter" idx="5"/>
          </p:nvPr>
        </p:nvSpPr>
        <p:spPr/>
        <p:txBody>
          <a:bodyPr/>
          <a:lstStyle/>
          <a:p>
            <a:fld id="{B34269AA-627C-42DE-BD87-07E9A748A053}" type="slidenum">
              <a:rPr lang="en-US" smtClean="0"/>
              <a:t>60</a:t>
            </a:fld>
            <a:endParaRPr lang="en-US"/>
          </a:p>
        </p:txBody>
      </p:sp>
    </p:spTree>
    <p:extLst>
      <p:ext uri="{BB962C8B-B14F-4D97-AF65-F5344CB8AC3E}">
        <p14:creationId xmlns:p14="http://schemas.microsoft.com/office/powerpoint/2010/main" val="44588288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p:txBody>
      </p:sp>
      <p:sp>
        <p:nvSpPr>
          <p:cNvPr id="4" name="Slide Number Placeholder 3"/>
          <p:cNvSpPr>
            <a:spLocks noGrp="1"/>
          </p:cNvSpPr>
          <p:nvPr>
            <p:ph type="sldNum" sz="quarter" idx="5"/>
          </p:nvPr>
        </p:nvSpPr>
        <p:spPr/>
        <p:txBody>
          <a:bodyPr/>
          <a:lstStyle/>
          <a:p>
            <a:fld id="{B34269AA-627C-42DE-BD87-07E9A748A053}" type="slidenum">
              <a:rPr lang="en-US" smtClean="0"/>
              <a:t>61</a:t>
            </a:fld>
            <a:endParaRPr lang="en-US"/>
          </a:p>
        </p:txBody>
      </p:sp>
    </p:spTree>
    <p:extLst>
      <p:ext uri="{BB962C8B-B14F-4D97-AF65-F5344CB8AC3E}">
        <p14:creationId xmlns:p14="http://schemas.microsoft.com/office/powerpoint/2010/main" val="247517383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Sans-Serif"/>
              <a:buChar char="•"/>
            </a:pPr>
            <a:endParaRPr lang="en-US"/>
          </a:p>
        </p:txBody>
      </p:sp>
      <p:sp>
        <p:nvSpPr>
          <p:cNvPr id="4" name="Slide Number Placeholder 3"/>
          <p:cNvSpPr>
            <a:spLocks noGrp="1"/>
          </p:cNvSpPr>
          <p:nvPr>
            <p:ph type="sldNum" sz="quarter" idx="5"/>
          </p:nvPr>
        </p:nvSpPr>
        <p:spPr/>
        <p:txBody>
          <a:bodyPr/>
          <a:lstStyle/>
          <a:p>
            <a:fld id="{B34269AA-627C-42DE-BD87-07E9A748A053}" type="slidenum">
              <a:rPr lang="en-US" smtClean="0"/>
              <a:t>62</a:t>
            </a:fld>
            <a:endParaRPr lang="en-US"/>
          </a:p>
        </p:txBody>
      </p:sp>
    </p:spTree>
    <p:extLst>
      <p:ext uri="{BB962C8B-B14F-4D97-AF65-F5344CB8AC3E}">
        <p14:creationId xmlns:p14="http://schemas.microsoft.com/office/powerpoint/2010/main" val="1575601201"/>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cs typeface="Calibri"/>
            </a:endParaRPr>
          </a:p>
          <a:p>
            <a:pPr>
              <a:spcBef>
                <a:spcPts val="1000"/>
              </a:spcBef>
              <a:spcAft>
                <a:spcPts val="1000"/>
              </a:spcAft>
            </a:pPr>
            <a:endParaRPr lang="en-US">
              <a:cs typeface="Calibri"/>
            </a:endParaRPr>
          </a:p>
          <a:p>
            <a:endParaRPr lang="en-US">
              <a:cs typeface="Calibri"/>
            </a:endParaRPr>
          </a:p>
        </p:txBody>
      </p:sp>
      <p:sp>
        <p:nvSpPr>
          <p:cNvPr id="4" name="Slide Number Placeholder 3"/>
          <p:cNvSpPr>
            <a:spLocks noGrp="1"/>
          </p:cNvSpPr>
          <p:nvPr>
            <p:ph type="sldNum" sz="quarter" idx="5"/>
          </p:nvPr>
        </p:nvSpPr>
        <p:spPr/>
        <p:txBody>
          <a:bodyPr/>
          <a:lstStyle/>
          <a:p>
            <a:fld id="{B34269AA-627C-42DE-BD87-07E9A748A053}" type="slidenum">
              <a:rPr lang="en-US" smtClean="0"/>
              <a:t>66</a:t>
            </a:fld>
            <a:endParaRPr lang="en-US"/>
          </a:p>
        </p:txBody>
      </p:sp>
    </p:spTree>
    <p:extLst>
      <p:ext uri="{BB962C8B-B14F-4D97-AF65-F5344CB8AC3E}">
        <p14:creationId xmlns:p14="http://schemas.microsoft.com/office/powerpoint/2010/main" val="423579828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spcBef>
                <a:spcPts val="1000"/>
              </a:spcBef>
              <a:buFont typeface="Arial"/>
              <a:buChar char="•"/>
            </a:pPr>
            <a:r>
              <a:rPr lang="en-US"/>
              <a:t>Teams who have maintained an NTSV C-Section Rate below 23.6% moving to sustainability</a:t>
            </a:r>
          </a:p>
          <a:p>
            <a:pPr marL="628650" lvl="1" indent="-171450">
              <a:spcBef>
                <a:spcPts val="1000"/>
              </a:spcBef>
              <a:buFont typeface="Arial"/>
              <a:buChar char="•"/>
            </a:pPr>
            <a:r>
              <a:rPr lang="en-US"/>
              <a:t>Draft your sustainability plan and submit to PNAs and ILPQC by January 31st</a:t>
            </a:r>
            <a:endParaRPr lang="en-US">
              <a:cs typeface="Calibri"/>
            </a:endParaRPr>
          </a:p>
          <a:p>
            <a:pPr marL="628650" lvl="1" indent="-171450">
              <a:spcBef>
                <a:spcPts val="1000"/>
              </a:spcBef>
              <a:buFont typeface="Arial"/>
              <a:buChar char="•"/>
            </a:pPr>
            <a:r>
              <a:rPr lang="en-US"/>
              <a:t>Reviewing your data by race, ethnicity and insurance status and addressing disparities </a:t>
            </a:r>
            <a:endParaRPr lang="en-US">
              <a:cs typeface="Calibri"/>
            </a:endParaRPr>
          </a:p>
          <a:p>
            <a:pPr marL="628650" lvl="1" indent="-171450">
              <a:spcBef>
                <a:spcPts val="1000"/>
              </a:spcBef>
              <a:buFont typeface="Arial"/>
              <a:buChar char="•"/>
            </a:pPr>
            <a:r>
              <a:rPr lang="en-US"/>
              <a:t>Attend Quarterly Sustainability Calls</a:t>
            </a:r>
            <a:endParaRPr lang="en-US">
              <a:cs typeface="Calibri"/>
            </a:endParaRPr>
          </a:p>
          <a:p>
            <a:pPr marL="171450" indent="-171450">
              <a:spcBef>
                <a:spcPts val="1000"/>
              </a:spcBef>
              <a:buFont typeface="Arial"/>
              <a:buChar char="•"/>
            </a:pPr>
            <a:r>
              <a:rPr lang="en-US"/>
              <a:t>Teams still working to reduce and maintain their NTSV C-Section Rate will be invited to participate in small group coaching </a:t>
            </a:r>
            <a:endParaRPr lang="en-US">
              <a:cs typeface="Calibri"/>
            </a:endParaRPr>
          </a:p>
          <a:p>
            <a:pPr marL="628650" lvl="1" indent="-171450">
              <a:spcBef>
                <a:spcPts val="1000"/>
              </a:spcBef>
              <a:buFont typeface="Arial"/>
              <a:buChar char="•"/>
            </a:pPr>
            <a:r>
              <a:rPr lang="en-US"/>
              <a:t>Quarterly small group coaching calls </a:t>
            </a:r>
            <a:endParaRPr lang="en-US">
              <a:cs typeface="Calibri"/>
            </a:endParaRPr>
          </a:p>
          <a:p>
            <a:pPr marL="628650" lvl="1" indent="-171450">
              <a:spcBef>
                <a:spcPts val="1000"/>
              </a:spcBef>
              <a:buFont typeface="Arial"/>
              <a:buChar char="•"/>
            </a:pPr>
            <a:r>
              <a:rPr lang="en-US"/>
              <a:t>Key Players Meetings</a:t>
            </a:r>
            <a:endParaRPr lang="en-US">
              <a:cs typeface="Calibri"/>
            </a:endParaRPr>
          </a:p>
          <a:p>
            <a:pPr marL="628650" lvl="1" indent="-171450">
              <a:spcBef>
                <a:spcPts val="1000"/>
              </a:spcBef>
              <a:buFont typeface="Arial"/>
              <a:buChar char="•"/>
            </a:pPr>
            <a:r>
              <a:rPr lang="en-US"/>
              <a:t>Individual </a:t>
            </a:r>
            <a:r>
              <a:rPr lang="en-US" err="1"/>
              <a:t>Outreac</a:t>
            </a:r>
            <a:endParaRPr lang="en-US"/>
          </a:p>
        </p:txBody>
      </p:sp>
      <p:sp>
        <p:nvSpPr>
          <p:cNvPr id="4" name="Slide Number Placeholder 3"/>
          <p:cNvSpPr>
            <a:spLocks noGrp="1"/>
          </p:cNvSpPr>
          <p:nvPr>
            <p:ph type="sldNum" sz="quarter" idx="5"/>
          </p:nvPr>
        </p:nvSpPr>
        <p:spPr/>
        <p:txBody>
          <a:bodyPr/>
          <a:lstStyle/>
          <a:p>
            <a:fld id="{D0B1C258-122C-4775-B207-3DE2D949F414}" type="slidenum">
              <a:rPr lang="en-US" smtClean="0"/>
              <a:t>68</a:t>
            </a:fld>
            <a:endParaRPr lang="en-US"/>
          </a:p>
        </p:txBody>
      </p:sp>
    </p:spTree>
    <p:extLst>
      <p:ext uri="{BB962C8B-B14F-4D97-AF65-F5344CB8AC3E}">
        <p14:creationId xmlns:p14="http://schemas.microsoft.com/office/powerpoint/2010/main" val="225578292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A269178B-7739-4B3D-9AAC-AB0A6EF8BE23}" type="slidenum">
              <a:rPr lang="en-US" smtClean="0"/>
              <a:t>7</a:t>
            </a:fld>
            <a:endParaRPr lang="en-US"/>
          </a:p>
        </p:txBody>
      </p:sp>
    </p:spTree>
    <p:extLst>
      <p:ext uri="{BB962C8B-B14F-4D97-AF65-F5344CB8AC3E}">
        <p14:creationId xmlns:p14="http://schemas.microsoft.com/office/powerpoint/2010/main" val="445394826"/>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cs typeface="Calibri"/>
              </a:rPr>
              <a:t>New language on sustaining birth equity work – requiring SMM data and NTSV data, patient/community engagement </a:t>
            </a:r>
            <a:endParaRPr lang="en-US"/>
          </a:p>
          <a:p>
            <a:endParaRPr lang="en-US">
              <a:cs typeface="Calibri"/>
            </a:endParaRPr>
          </a:p>
          <a:p>
            <a:r>
              <a:rPr lang="en-US">
                <a:cs typeface="Calibri"/>
              </a:rPr>
              <a:t>Infrastructure in place to continue equity work – things in place to actively do work together </a:t>
            </a:r>
          </a:p>
        </p:txBody>
      </p:sp>
      <p:sp>
        <p:nvSpPr>
          <p:cNvPr id="4" name="Slide Number Placeholder 3"/>
          <p:cNvSpPr>
            <a:spLocks noGrp="1"/>
          </p:cNvSpPr>
          <p:nvPr>
            <p:ph type="sldNum" sz="quarter" idx="5"/>
          </p:nvPr>
        </p:nvSpPr>
        <p:spPr/>
        <p:txBody>
          <a:bodyPr/>
          <a:lstStyle/>
          <a:p>
            <a:fld id="{D0B1C258-122C-4775-B207-3DE2D949F414}" type="slidenum">
              <a:rPr lang="en-US" smtClean="0"/>
              <a:t>69</a:t>
            </a:fld>
            <a:endParaRPr lang="en-US"/>
          </a:p>
        </p:txBody>
      </p:sp>
    </p:spTree>
    <p:extLst>
      <p:ext uri="{BB962C8B-B14F-4D97-AF65-F5344CB8AC3E}">
        <p14:creationId xmlns:p14="http://schemas.microsoft.com/office/powerpoint/2010/main" val="155007630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CE84E8E6-B88E-F84C-8D30-D6303AA8A70F}" type="slidenum">
              <a:rPr lang="en-US" smtClean="0"/>
              <a:t>9</a:t>
            </a:fld>
            <a:endParaRPr lang="en-US"/>
          </a:p>
        </p:txBody>
      </p:sp>
    </p:spTree>
    <p:extLst>
      <p:ext uri="{BB962C8B-B14F-4D97-AF65-F5344CB8AC3E}">
        <p14:creationId xmlns:p14="http://schemas.microsoft.com/office/powerpoint/2010/main" val="31375830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A6F1EE0-F4E7-6D42-970A-3192B9E5EAF0}"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06426893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7"/>
        <p:cNvGrpSpPr/>
        <p:nvPr/>
      </p:nvGrpSpPr>
      <p:grpSpPr>
        <a:xfrm>
          <a:off x="0" y="0"/>
          <a:ext cx="0" cy="0"/>
          <a:chOff x="0" y="0"/>
          <a:chExt cx="0" cy="0"/>
        </a:xfrm>
      </p:grpSpPr>
      <p:sp>
        <p:nvSpPr>
          <p:cNvPr id="258" name="Google Shape;258;gf7202d158d_0_79:notes"/>
          <p:cNvSpPr txBox="1">
            <a:spLocks noGrp="1"/>
          </p:cNvSpPr>
          <p:nvPr>
            <p:ph type="body" idx="1"/>
          </p:nvPr>
        </p:nvSpPr>
        <p:spPr>
          <a:xfrm>
            <a:off x="685800" y="4400550"/>
            <a:ext cx="5486400" cy="3600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59" name="Google Shape;259;gf7202d158d_0_79: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9"/>
        <p:cNvGrpSpPr/>
        <p:nvPr/>
      </p:nvGrpSpPr>
      <p:grpSpPr>
        <a:xfrm>
          <a:off x="0" y="0"/>
          <a:ext cx="0" cy="0"/>
          <a:chOff x="0" y="0"/>
          <a:chExt cx="0" cy="0"/>
        </a:xfrm>
      </p:grpSpPr>
      <p:sp>
        <p:nvSpPr>
          <p:cNvPr id="290" name="Google Shape;290;gf7202d158d_0_109:notes"/>
          <p:cNvSpPr txBox="1">
            <a:spLocks noGrp="1"/>
          </p:cNvSpPr>
          <p:nvPr>
            <p:ph type="body" idx="1"/>
          </p:nvPr>
        </p:nvSpPr>
        <p:spPr>
          <a:xfrm>
            <a:off x="685800" y="4400550"/>
            <a:ext cx="5486400" cy="3600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91" name="Google Shape;291;gf7202d158d_0_109: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359499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2"/>
        <p:cNvGrpSpPr/>
        <p:nvPr/>
      </p:nvGrpSpPr>
      <p:grpSpPr>
        <a:xfrm>
          <a:off x="0" y="0"/>
          <a:ext cx="0" cy="0"/>
          <a:chOff x="0" y="0"/>
          <a:chExt cx="0" cy="0"/>
        </a:xfrm>
      </p:grpSpPr>
      <p:sp>
        <p:nvSpPr>
          <p:cNvPr id="343" name="Google Shape;343;gf7202d158d_0_226:notes"/>
          <p:cNvSpPr txBox="1">
            <a:spLocks noGrp="1"/>
          </p:cNvSpPr>
          <p:nvPr>
            <p:ph type="body" idx="1"/>
          </p:nvPr>
        </p:nvSpPr>
        <p:spPr>
          <a:xfrm>
            <a:off x="685800" y="4400550"/>
            <a:ext cx="5486400" cy="3600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344" name="Google Shape;344;gf7202d158d_0_22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667307406"/>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000.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xml"/></Relationships>
</file>

<file path=ppt/slideLayouts/_rels/slideLayout1001.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xml"/></Relationships>
</file>

<file path=ppt/slideLayouts/_rels/slideLayout1002.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xml"/></Relationships>
</file>

<file path=ppt/slideLayouts/_rels/slideLayout100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6.xml"/></Relationships>
</file>

<file path=ppt/slideLayouts/_rels/slideLayout1004.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6.xml"/></Relationships>
</file>

<file path=ppt/slideLayouts/_rels/slideLayout1005.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6.xml"/></Relationships>
</file>

<file path=ppt/slideLayouts/_rels/slideLayout1006.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6.xml"/></Relationships>
</file>

<file path=ppt/slideLayouts/_rels/slideLayout1007.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6.xml"/></Relationships>
</file>

<file path=ppt/slideLayouts/_rels/slideLayout1008.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6.xml"/></Relationships>
</file>

<file path=ppt/slideLayouts/_rels/slideLayout1009.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6.xml"/></Relationships>
</file>

<file path=ppt/slideLayouts/_rels/slideLayout10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010.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37.png"/><Relationship Id="rId1" Type="http://schemas.openxmlformats.org/officeDocument/2006/relationships/slideMaster" Target="../slideMasters/slideMaster6.xml"/></Relationships>
</file>

<file path=ppt/slideLayouts/_rels/slideLayout1011.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6.xml"/></Relationships>
</file>

<file path=ppt/slideLayouts/_rels/slideLayout1012.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6.xml"/></Relationships>
</file>

<file path=ppt/slideLayouts/_rels/slideLayout1013.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6.xml"/></Relationships>
</file>

<file path=ppt/slideLayouts/_rels/slideLayout1014.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6.xml"/></Relationships>
</file>

<file path=ppt/slideLayouts/_rels/slideLayout1015.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6.xml"/></Relationships>
</file>

<file path=ppt/slideLayouts/_rels/slideLayout101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101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101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1019.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02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102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102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102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102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102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1026.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image" Target="../media/image77.png"/><Relationship Id="rId1" Type="http://schemas.openxmlformats.org/officeDocument/2006/relationships/slideMaster" Target="../slideMasters/slideMaster6.xml"/></Relationships>
</file>

<file path=ppt/slideLayouts/_rels/slideLayout1027.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Master" Target="../slideMasters/slideMaster6.xml"/></Relationships>
</file>

<file path=ppt/slideLayouts/_rels/slideLayout102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102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10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030.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image" Target="../media/image43.png"/><Relationship Id="rId1" Type="http://schemas.openxmlformats.org/officeDocument/2006/relationships/slideMaster" Target="../slideMasters/slideMaster6.xml"/></Relationships>
</file>

<file path=ppt/slideLayouts/_rels/slideLayout1031.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6.xml"/></Relationships>
</file>

<file path=ppt/slideLayouts/_rels/slideLayout1032.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6.xml"/></Relationships>
</file>

<file path=ppt/slideLayouts/_rels/slideLayout1033.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50.png"/><Relationship Id="rId1" Type="http://schemas.openxmlformats.org/officeDocument/2006/relationships/slideMaster" Target="../slideMasters/slideMaster6.xml"/></Relationships>
</file>

<file path=ppt/slideLayouts/_rels/slideLayout1034.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6.xml"/></Relationships>
</file>

<file path=ppt/slideLayouts/_rels/slideLayout1035.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6.xml"/></Relationships>
</file>

<file path=ppt/slideLayouts/_rels/slideLayout1036.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image" Target="../media/image53.png"/><Relationship Id="rId1" Type="http://schemas.openxmlformats.org/officeDocument/2006/relationships/slideMaster" Target="../slideMasters/slideMaster6.xml"/></Relationships>
</file>

<file path=ppt/slideLayouts/_rels/slideLayout103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103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1039.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image" Target="../media/image80.png"/><Relationship Id="rId1" Type="http://schemas.openxmlformats.org/officeDocument/2006/relationships/slideMaster" Target="../slideMasters/slideMaster6.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040.xml.rels><?xml version="1.0" encoding="UTF-8" standalone="yes"?>
<Relationships xmlns="http://schemas.openxmlformats.org/package/2006/relationships"><Relationship Id="rId2" Type="http://schemas.openxmlformats.org/officeDocument/2006/relationships/image" Target="../media/image82.png"/><Relationship Id="rId1" Type="http://schemas.openxmlformats.org/officeDocument/2006/relationships/slideMaster" Target="../slideMasters/slideMaster6.xml"/></Relationships>
</file>

<file path=ppt/slideLayouts/_rels/slideLayout1041.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50.png"/><Relationship Id="rId1" Type="http://schemas.openxmlformats.org/officeDocument/2006/relationships/slideMaster" Target="../slideMasters/slideMaster6.xml"/></Relationships>
</file>

<file path=ppt/slideLayouts/_rels/slideLayout1042.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6.xml"/></Relationships>
</file>

<file path=ppt/slideLayouts/_rels/slideLayout1043.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6.xml"/></Relationships>
</file>

<file path=ppt/slideLayouts/_rels/slideLayout1044.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image" Target="../media/image53.png"/><Relationship Id="rId1" Type="http://schemas.openxmlformats.org/officeDocument/2006/relationships/slideMaster" Target="../slideMasters/slideMaster6.xml"/></Relationships>
</file>

<file path=ppt/slideLayouts/_rels/slideLayout1045.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6.xml"/></Relationships>
</file>

<file path=ppt/slideLayouts/_rels/slideLayout1046.xml.rels><?xml version="1.0" encoding="UTF-8" standalone="yes"?>
<Relationships xmlns="http://schemas.openxmlformats.org/package/2006/relationships"><Relationship Id="rId2" Type="http://schemas.openxmlformats.org/officeDocument/2006/relationships/image" Target="../media/image56.jpeg"/><Relationship Id="rId1" Type="http://schemas.openxmlformats.org/officeDocument/2006/relationships/slideMaster" Target="../slideMasters/slideMaster6.xml"/></Relationships>
</file>

<file path=ppt/slideLayouts/_rels/slideLayout1047.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Master" Target="../slideMasters/slideMaster6.xml"/></Relationships>
</file>

<file path=ppt/slideLayouts/_rels/slideLayout1048.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Master" Target="../slideMasters/slideMaster6.xml"/></Relationships>
</file>

<file path=ppt/slideLayouts/_rels/slideLayout1049.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Master" Target="../slideMasters/slideMaster6.xml"/></Relationships>
</file>

<file path=ppt/slideLayouts/_rels/slideLayout10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52.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6.xml"/></Relationships>
</file>

<file path=ppt/slideLayouts/_rels/slideLayout1053.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1054.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6.xml"/></Relationships>
</file>

<file path=ppt/slideLayouts/_rels/slideLayout105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6.xml"/></Relationships>
</file>

<file path=ppt/slideLayouts/_rels/slideLayout105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1057.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6.xml"/></Relationships>
</file>

<file path=ppt/slideLayouts/_rels/slideLayout1058.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059.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60.png"/><Relationship Id="rId1" Type="http://schemas.openxmlformats.org/officeDocument/2006/relationships/slideMaster" Target="../slideMasters/slideMaster6.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060.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1061.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60.png"/><Relationship Id="rId1" Type="http://schemas.openxmlformats.org/officeDocument/2006/relationships/slideMaster" Target="../slideMasters/slideMaster6.xml"/></Relationships>
</file>

<file path=ppt/slideLayouts/_rels/slideLayout1062.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6.xml"/></Relationships>
</file>

<file path=ppt/slideLayouts/_rels/slideLayout1063.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6.xml"/></Relationships>
</file>

<file path=ppt/slideLayouts/_rels/slideLayout1064.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6.xml"/></Relationships>
</file>

<file path=ppt/slideLayouts/_rels/slideLayout1065.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60.png"/><Relationship Id="rId1" Type="http://schemas.openxmlformats.org/officeDocument/2006/relationships/slideMaster" Target="../slideMasters/slideMaster6.xml"/></Relationships>
</file>

<file path=ppt/slideLayouts/_rels/slideLayout1066.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60.png"/><Relationship Id="rId1" Type="http://schemas.openxmlformats.org/officeDocument/2006/relationships/slideMaster" Target="../slideMasters/slideMaster6.xml"/></Relationships>
</file>

<file path=ppt/slideLayouts/_rels/slideLayout1067.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60.png"/><Relationship Id="rId1" Type="http://schemas.openxmlformats.org/officeDocument/2006/relationships/slideMaster" Target="../slideMasters/slideMaster6.xml"/></Relationships>
</file>

<file path=ppt/slideLayouts/_rels/slideLayout1068.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60.png"/><Relationship Id="rId1" Type="http://schemas.openxmlformats.org/officeDocument/2006/relationships/slideMaster" Target="../slideMasters/slideMaster6.xml"/></Relationships>
</file>

<file path=ppt/slideLayouts/_rels/slideLayout1069.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6.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070.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6.xml"/></Relationships>
</file>

<file path=ppt/slideLayouts/_rels/slideLayout1071.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6.xml"/></Relationships>
</file>

<file path=ppt/slideLayouts/_rels/slideLayout1072.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6.xml"/></Relationships>
</file>

<file path=ppt/slideLayouts/_rels/slideLayout1073.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6.xml"/></Relationships>
</file>

<file path=ppt/slideLayouts/_rels/slideLayout1074.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6.xml"/></Relationships>
</file>

<file path=ppt/slideLayouts/_rels/slideLayout1075.xml.rels><?xml version="1.0" encoding="UTF-8" standalone="yes"?>
<Relationships xmlns="http://schemas.openxmlformats.org/package/2006/relationships"><Relationship Id="rId3" Type="http://schemas.openxmlformats.org/officeDocument/2006/relationships/oleObject" Target="../embeddings/oleObject12.bin"/><Relationship Id="rId2" Type="http://schemas.openxmlformats.org/officeDocument/2006/relationships/slideMaster" Target="../slideMasters/slideMaster7.xml"/><Relationship Id="rId1" Type="http://schemas.openxmlformats.org/officeDocument/2006/relationships/tags" Target="../tags/tag18.xml"/><Relationship Id="rId5" Type="http://schemas.openxmlformats.org/officeDocument/2006/relationships/image" Target="../media/image87.jpeg"/><Relationship Id="rId4" Type="http://schemas.openxmlformats.org/officeDocument/2006/relationships/image" Target="../media/image86.emf"/></Relationships>
</file>

<file path=ppt/slideLayouts/_rels/slideLayout1076.xml.rels><?xml version="1.0" encoding="UTF-8" standalone="yes"?>
<Relationships xmlns="http://schemas.openxmlformats.org/package/2006/relationships"><Relationship Id="rId3" Type="http://schemas.openxmlformats.org/officeDocument/2006/relationships/oleObject" Target="../embeddings/oleObject13.bin"/><Relationship Id="rId2" Type="http://schemas.openxmlformats.org/officeDocument/2006/relationships/slideMaster" Target="../slideMasters/slideMaster7.xml"/><Relationship Id="rId1" Type="http://schemas.openxmlformats.org/officeDocument/2006/relationships/tags" Target="../tags/tag19.xml"/><Relationship Id="rId4" Type="http://schemas.openxmlformats.org/officeDocument/2006/relationships/image" Target="../media/image84.emf"/></Relationships>
</file>

<file path=ppt/slideLayouts/_rels/slideLayout1077.xml.rels><?xml version="1.0" encoding="UTF-8" standalone="yes"?>
<Relationships xmlns="http://schemas.openxmlformats.org/package/2006/relationships"><Relationship Id="rId3" Type="http://schemas.openxmlformats.org/officeDocument/2006/relationships/oleObject" Target="../embeddings/oleObject14.bin"/><Relationship Id="rId2" Type="http://schemas.openxmlformats.org/officeDocument/2006/relationships/slideMaster" Target="../slideMasters/slideMaster7.xml"/><Relationship Id="rId1" Type="http://schemas.openxmlformats.org/officeDocument/2006/relationships/tags" Target="../tags/tag20.xml"/><Relationship Id="rId4" Type="http://schemas.openxmlformats.org/officeDocument/2006/relationships/image" Target="../media/image84.emf"/></Relationships>
</file>

<file path=ppt/slideLayouts/_rels/slideLayout1078.xml.rels><?xml version="1.0" encoding="UTF-8" standalone="yes"?>
<Relationships xmlns="http://schemas.openxmlformats.org/package/2006/relationships"><Relationship Id="rId3" Type="http://schemas.openxmlformats.org/officeDocument/2006/relationships/oleObject" Target="../embeddings/oleObject15.bin"/><Relationship Id="rId2" Type="http://schemas.openxmlformats.org/officeDocument/2006/relationships/slideMaster" Target="../slideMasters/slideMaster7.xml"/><Relationship Id="rId1" Type="http://schemas.openxmlformats.org/officeDocument/2006/relationships/tags" Target="../tags/tag21.xml"/><Relationship Id="rId4" Type="http://schemas.openxmlformats.org/officeDocument/2006/relationships/image" Target="../media/image84.emf"/></Relationships>
</file>

<file path=ppt/slideLayouts/_rels/slideLayout1079.xml.rels><?xml version="1.0" encoding="UTF-8" standalone="yes"?>
<Relationships xmlns="http://schemas.openxmlformats.org/package/2006/relationships"><Relationship Id="rId3" Type="http://schemas.openxmlformats.org/officeDocument/2006/relationships/oleObject" Target="../embeddings/oleObject16.bin"/><Relationship Id="rId2" Type="http://schemas.openxmlformats.org/officeDocument/2006/relationships/slideMaster" Target="../slideMasters/slideMaster7.xml"/><Relationship Id="rId1" Type="http://schemas.openxmlformats.org/officeDocument/2006/relationships/tags" Target="../tags/tag22.xml"/><Relationship Id="rId4" Type="http://schemas.openxmlformats.org/officeDocument/2006/relationships/image" Target="../media/image84.emf"/></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080.xml.rels><?xml version="1.0" encoding="UTF-8" standalone="yes"?>
<Relationships xmlns="http://schemas.openxmlformats.org/package/2006/relationships"><Relationship Id="rId3" Type="http://schemas.openxmlformats.org/officeDocument/2006/relationships/oleObject" Target="../embeddings/oleObject17.bin"/><Relationship Id="rId2" Type="http://schemas.openxmlformats.org/officeDocument/2006/relationships/slideMaster" Target="../slideMasters/slideMaster7.xml"/><Relationship Id="rId1" Type="http://schemas.openxmlformats.org/officeDocument/2006/relationships/tags" Target="../tags/tag23.xml"/><Relationship Id="rId6" Type="http://schemas.openxmlformats.org/officeDocument/2006/relationships/image" Target="../media/image85.jpeg"/><Relationship Id="rId5" Type="http://schemas.openxmlformats.org/officeDocument/2006/relationships/image" Target="../media/image88.png"/><Relationship Id="rId4" Type="http://schemas.openxmlformats.org/officeDocument/2006/relationships/image" Target="../media/image84.emf"/></Relationships>
</file>

<file path=ppt/slideLayouts/_rels/slideLayout1081.xml.rels><?xml version="1.0" encoding="UTF-8" standalone="yes"?>
<Relationships xmlns="http://schemas.openxmlformats.org/package/2006/relationships"><Relationship Id="rId3" Type="http://schemas.openxmlformats.org/officeDocument/2006/relationships/oleObject" Target="../embeddings/oleObject18.bin"/><Relationship Id="rId2" Type="http://schemas.openxmlformats.org/officeDocument/2006/relationships/slideMaster" Target="../slideMasters/slideMaster7.xml"/><Relationship Id="rId1" Type="http://schemas.openxmlformats.org/officeDocument/2006/relationships/tags" Target="../tags/tag24.xml"/><Relationship Id="rId6" Type="http://schemas.openxmlformats.org/officeDocument/2006/relationships/image" Target="../media/image85.jpeg"/><Relationship Id="rId5" Type="http://schemas.openxmlformats.org/officeDocument/2006/relationships/image" Target="../media/image88.png"/><Relationship Id="rId4" Type="http://schemas.openxmlformats.org/officeDocument/2006/relationships/image" Target="../media/image84.emf"/></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83.xml.rels><?xml version="1.0" encoding="UTF-8" standalone="yes"?>
<Relationships xmlns="http://schemas.openxmlformats.org/package/2006/relationships"><Relationship Id="rId3" Type="http://schemas.openxmlformats.org/officeDocument/2006/relationships/oleObject" Target="../embeddings/oleObject19.bin"/><Relationship Id="rId2" Type="http://schemas.openxmlformats.org/officeDocument/2006/relationships/slideMaster" Target="../slideMasters/slideMaster7.xml"/><Relationship Id="rId1" Type="http://schemas.openxmlformats.org/officeDocument/2006/relationships/tags" Target="../tags/tag25.xml"/><Relationship Id="rId4" Type="http://schemas.openxmlformats.org/officeDocument/2006/relationships/image" Target="../media/image84.emf"/></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85.xml.rels><?xml version="1.0" encoding="UTF-8" standalone="yes"?>
<Relationships xmlns="http://schemas.openxmlformats.org/package/2006/relationships"><Relationship Id="rId2" Type="http://schemas.openxmlformats.org/officeDocument/2006/relationships/image" Target="../media/image89.jpeg"/><Relationship Id="rId1" Type="http://schemas.openxmlformats.org/officeDocument/2006/relationships/slideMaster" Target="../slideMasters/slideMaster7.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01.xml.rels><?xml version="1.0" encoding="UTF-8" standalone="yes"?>
<Relationships xmlns="http://schemas.openxmlformats.org/package/2006/relationships"><Relationship Id="rId3" Type="http://schemas.openxmlformats.org/officeDocument/2006/relationships/oleObject" Target="../embeddings/oleObject21.bin"/><Relationship Id="rId2" Type="http://schemas.openxmlformats.org/officeDocument/2006/relationships/slideMaster" Target="../slideMasters/slideMaster9.xml"/><Relationship Id="rId1" Type="http://schemas.openxmlformats.org/officeDocument/2006/relationships/tags" Target="../tags/tag27.xml"/><Relationship Id="rId5" Type="http://schemas.openxmlformats.org/officeDocument/2006/relationships/image" Target="../media/image87.jpeg"/><Relationship Id="rId4" Type="http://schemas.openxmlformats.org/officeDocument/2006/relationships/image" Target="../media/image86.emf"/></Relationships>
</file>

<file path=ppt/slideLayouts/_rels/slideLayout1102.xml.rels><?xml version="1.0" encoding="UTF-8" standalone="yes"?>
<Relationships xmlns="http://schemas.openxmlformats.org/package/2006/relationships"><Relationship Id="rId3" Type="http://schemas.openxmlformats.org/officeDocument/2006/relationships/oleObject" Target="../embeddings/oleObject22.bin"/><Relationship Id="rId2" Type="http://schemas.openxmlformats.org/officeDocument/2006/relationships/slideMaster" Target="../slideMasters/slideMaster9.xml"/><Relationship Id="rId1" Type="http://schemas.openxmlformats.org/officeDocument/2006/relationships/tags" Target="../tags/tag28.xml"/><Relationship Id="rId4" Type="http://schemas.openxmlformats.org/officeDocument/2006/relationships/image" Target="../media/image84.emf"/></Relationships>
</file>

<file path=ppt/slideLayouts/_rels/slideLayout1103.xml.rels><?xml version="1.0" encoding="UTF-8" standalone="yes"?>
<Relationships xmlns="http://schemas.openxmlformats.org/package/2006/relationships"><Relationship Id="rId3" Type="http://schemas.openxmlformats.org/officeDocument/2006/relationships/oleObject" Target="../embeddings/oleObject23.bin"/><Relationship Id="rId2" Type="http://schemas.openxmlformats.org/officeDocument/2006/relationships/slideMaster" Target="../slideMasters/slideMaster9.xml"/><Relationship Id="rId1" Type="http://schemas.openxmlformats.org/officeDocument/2006/relationships/tags" Target="../tags/tag29.xml"/><Relationship Id="rId4" Type="http://schemas.openxmlformats.org/officeDocument/2006/relationships/image" Target="../media/image84.emf"/></Relationships>
</file>

<file path=ppt/slideLayouts/_rels/slideLayout1104.xml.rels><?xml version="1.0" encoding="UTF-8" standalone="yes"?>
<Relationships xmlns="http://schemas.openxmlformats.org/package/2006/relationships"><Relationship Id="rId3" Type="http://schemas.openxmlformats.org/officeDocument/2006/relationships/oleObject" Target="../embeddings/oleObject24.bin"/><Relationship Id="rId2" Type="http://schemas.openxmlformats.org/officeDocument/2006/relationships/slideMaster" Target="../slideMasters/slideMaster9.xml"/><Relationship Id="rId1" Type="http://schemas.openxmlformats.org/officeDocument/2006/relationships/tags" Target="../tags/tag30.xml"/><Relationship Id="rId4" Type="http://schemas.openxmlformats.org/officeDocument/2006/relationships/image" Target="../media/image84.emf"/></Relationships>
</file>

<file path=ppt/slideLayouts/_rels/slideLayout1105.xml.rels><?xml version="1.0" encoding="UTF-8" standalone="yes"?>
<Relationships xmlns="http://schemas.openxmlformats.org/package/2006/relationships"><Relationship Id="rId3" Type="http://schemas.openxmlformats.org/officeDocument/2006/relationships/oleObject" Target="../embeddings/oleObject25.bin"/><Relationship Id="rId2" Type="http://schemas.openxmlformats.org/officeDocument/2006/relationships/slideMaster" Target="../slideMasters/slideMaster9.xml"/><Relationship Id="rId1" Type="http://schemas.openxmlformats.org/officeDocument/2006/relationships/tags" Target="../tags/tag31.xml"/><Relationship Id="rId4" Type="http://schemas.openxmlformats.org/officeDocument/2006/relationships/image" Target="../media/image84.emf"/></Relationships>
</file>

<file path=ppt/slideLayouts/_rels/slideLayout1106.xml.rels><?xml version="1.0" encoding="UTF-8" standalone="yes"?>
<Relationships xmlns="http://schemas.openxmlformats.org/package/2006/relationships"><Relationship Id="rId3" Type="http://schemas.openxmlformats.org/officeDocument/2006/relationships/oleObject" Target="../embeddings/oleObject26.bin"/><Relationship Id="rId2" Type="http://schemas.openxmlformats.org/officeDocument/2006/relationships/slideMaster" Target="../slideMasters/slideMaster9.xml"/><Relationship Id="rId1" Type="http://schemas.openxmlformats.org/officeDocument/2006/relationships/tags" Target="../tags/tag32.xml"/><Relationship Id="rId6" Type="http://schemas.openxmlformats.org/officeDocument/2006/relationships/image" Target="../media/image85.jpeg"/><Relationship Id="rId5" Type="http://schemas.openxmlformats.org/officeDocument/2006/relationships/image" Target="../media/image88.png"/><Relationship Id="rId4" Type="http://schemas.openxmlformats.org/officeDocument/2006/relationships/image" Target="../media/image84.emf"/></Relationships>
</file>

<file path=ppt/slideLayouts/_rels/slideLayout1107.xml.rels><?xml version="1.0" encoding="UTF-8" standalone="yes"?>
<Relationships xmlns="http://schemas.openxmlformats.org/package/2006/relationships"><Relationship Id="rId3" Type="http://schemas.openxmlformats.org/officeDocument/2006/relationships/oleObject" Target="../embeddings/oleObject27.bin"/><Relationship Id="rId2" Type="http://schemas.openxmlformats.org/officeDocument/2006/relationships/slideMaster" Target="../slideMasters/slideMaster9.xml"/><Relationship Id="rId1" Type="http://schemas.openxmlformats.org/officeDocument/2006/relationships/tags" Target="../tags/tag33.xml"/><Relationship Id="rId6" Type="http://schemas.openxmlformats.org/officeDocument/2006/relationships/image" Target="../media/image85.jpeg"/><Relationship Id="rId5" Type="http://schemas.openxmlformats.org/officeDocument/2006/relationships/image" Target="../media/image88.png"/><Relationship Id="rId4" Type="http://schemas.openxmlformats.org/officeDocument/2006/relationships/image" Target="../media/image84.emf"/></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09.xml.rels><?xml version="1.0" encoding="UTF-8" standalone="yes"?>
<Relationships xmlns="http://schemas.openxmlformats.org/package/2006/relationships"><Relationship Id="rId3" Type="http://schemas.openxmlformats.org/officeDocument/2006/relationships/oleObject" Target="../embeddings/oleObject28.bin"/><Relationship Id="rId2" Type="http://schemas.openxmlformats.org/officeDocument/2006/relationships/slideMaster" Target="../slideMasters/slideMaster9.xml"/><Relationship Id="rId1" Type="http://schemas.openxmlformats.org/officeDocument/2006/relationships/tags" Target="../tags/tag34.xml"/><Relationship Id="rId4" Type="http://schemas.openxmlformats.org/officeDocument/2006/relationships/image" Target="../media/image84.emf"/></Relationships>
</file>

<file path=ppt/slideLayouts/_rels/slideLayout1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11.xml.rels><?xml version="1.0" encoding="UTF-8" standalone="yes"?>
<Relationships xmlns="http://schemas.openxmlformats.org/package/2006/relationships"><Relationship Id="rId2" Type="http://schemas.openxmlformats.org/officeDocument/2006/relationships/image" Target="../media/image89.jpeg"/><Relationship Id="rId1" Type="http://schemas.openxmlformats.org/officeDocument/2006/relationships/slideMaster" Target="../slideMasters/slideMaster9.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1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2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2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2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12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2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3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3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3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3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3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3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4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4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4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4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4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4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4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4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4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5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5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158.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15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161.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166.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167.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168.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xml"/></Relationships>
</file>

<file path=ppt/slideLayouts/_rels/slideLayout171.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xml"/></Relationships>
</file>

<file path=ppt/slideLayouts/_rels/slideLayout173.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xml"/></Relationships>
</file>

<file path=ppt/slideLayouts/_rels/slideLayout174.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175.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176.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177.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xml"/></Relationships>
</file>

<file path=ppt/slideLayouts/_rels/slideLayout178.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xml"/></Relationships>
</file>

<file path=ppt/slideLayouts/_rels/slideLayout17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181.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182.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xml"/></Relationships>
</file>

<file path=ppt/slideLayouts/_rels/slideLayout184.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xml"/></Relationships>
</file>

<file path=ppt/slideLayouts/_rels/slideLayout185.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xml"/></Relationships>
</file>

<file path=ppt/slideLayouts/_rels/slideLayout18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7.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xml"/></Relationships>
</file>

<file path=ppt/slideLayouts/_rels/slideLayout188.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xml"/></Relationships>
</file>

<file path=ppt/slideLayouts/_rels/slideLayout189.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190.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xml"/></Relationships>
</file>

<file path=ppt/slideLayouts/_rels/slideLayout191.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xml"/></Relationships>
</file>

<file path=ppt/slideLayouts/_rels/slideLayout192.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xml"/></Relationships>
</file>

<file path=ppt/slideLayouts/_rels/slideLayout193.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Master" Target="../slideMasters/slideMaster1.xml"/><Relationship Id="rId1" Type="http://schemas.openxmlformats.org/officeDocument/2006/relationships/tags" Target="../tags/tag1.xml"/><Relationship Id="rId6" Type="http://schemas.openxmlformats.org/officeDocument/2006/relationships/image" Target="../media/image40.emf"/><Relationship Id="rId5" Type="http://schemas.openxmlformats.org/officeDocument/2006/relationships/image" Target="../media/image39.emf"/><Relationship Id="rId4" Type="http://schemas.openxmlformats.org/officeDocument/2006/relationships/image" Target="../media/image38.emf"/></Relationships>
</file>

<file path=ppt/slideLayouts/_rels/slideLayout194.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41.jpeg"/><Relationship Id="rId2" Type="http://schemas.openxmlformats.org/officeDocument/2006/relationships/tags" Target="../tags/tag3.xml"/><Relationship Id="rId1" Type="http://schemas.openxmlformats.org/officeDocument/2006/relationships/tags" Target="../tags/tag2.xml"/><Relationship Id="rId6" Type="http://schemas.openxmlformats.org/officeDocument/2006/relationships/oleObject" Target="../embeddings/oleObject3.bin"/><Relationship Id="rId5" Type="http://schemas.openxmlformats.org/officeDocument/2006/relationships/image" Target="../media/image38.emf"/><Relationship Id="rId4" Type="http://schemas.openxmlformats.org/officeDocument/2006/relationships/oleObject" Target="../embeddings/oleObject2.bin"/></Relationships>
</file>

<file path=ppt/slideLayouts/_rels/slideLayout19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19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9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0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0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0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0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20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0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1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1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1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2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1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2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2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2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2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2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2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2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2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2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3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3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3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3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3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23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23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3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3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4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4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4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4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24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24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24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4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24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25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25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25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25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25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25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25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5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25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26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26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26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26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26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26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26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6.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6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26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27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2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6.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27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27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27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27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7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27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7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8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8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8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8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8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28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28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28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28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29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29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29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29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29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29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29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9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29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0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0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0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0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0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0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0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0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30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30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1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1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1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1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1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1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1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1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2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3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32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2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2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3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3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3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3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3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3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3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3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3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4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4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4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4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4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4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4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4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35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35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35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35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35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35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36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362.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363.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364.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365.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366.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367.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368.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369.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70.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371.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372.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xml"/></Relationships>
</file>

<file path=ppt/slideLayouts/_rels/slideLayout373.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xml"/></Relationships>
</file>

<file path=ppt/slideLayouts/_rels/slideLayout374.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xml"/></Relationships>
</file>

<file path=ppt/slideLayouts/_rels/slideLayout375.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xml"/></Relationships>
</file>

<file path=ppt/slideLayouts/_rels/slideLayout376.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377.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378.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379.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380.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1.xml"/></Relationships>
</file>

<file path=ppt/slideLayouts/_rels/slideLayout381.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1.xml"/></Relationships>
</file>

<file path=ppt/slideLayouts/_rels/slideLayout382.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xml"/></Relationships>
</file>

<file path=ppt/slideLayouts/_rels/slideLayout383.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xml"/></Relationships>
</file>

<file path=ppt/slideLayouts/_rels/slideLayout384.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xml"/></Relationships>
</file>

<file path=ppt/slideLayouts/_rels/slideLayout385.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386.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387.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388.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xml"/></Relationships>
</file>

<file path=ppt/slideLayouts/_rels/slideLayout389.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390.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xml"/></Relationships>
</file>

<file path=ppt/slideLayouts/_rels/slideLayout39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7.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92.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xml"/></Relationships>
</file>

<file path=ppt/slideLayouts/_rels/slideLayout393.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xml"/></Relationships>
</file>

<file path=ppt/slideLayouts/_rels/slideLayout394.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xml"/></Relationships>
</file>

<file path=ppt/slideLayouts/_rels/slideLayout395.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xml"/></Relationships>
</file>

<file path=ppt/slideLayouts/_rels/slideLayout396.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xml"/></Relationships>
</file>

<file path=ppt/slideLayouts/_rels/slideLayout397.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xml"/></Relationships>
</file>

<file path=ppt/slideLayouts/_rels/slideLayout398.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1.xml"/><Relationship Id="rId1" Type="http://schemas.openxmlformats.org/officeDocument/2006/relationships/tags" Target="../tags/tag4.xml"/><Relationship Id="rId6" Type="http://schemas.openxmlformats.org/officeDocument/2006/relationships/image" Target="../media/image40.emf"/><Relationship Id="rId5" Type="http://schemas.openxmlformats.org/officeDocument/2006/relationships/image" Target="../media/image39.emf"/><Relationship Id="rId4" Type="http://schemas.openxmlformats.org/officeDocument/2006/relationships/image" Target="../media/image38.emf"/></Relationships>
</file>

<file path=ppt/slideLayouts/_rels/slideLayout399.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41.jpeg"/><Relationship Id="rId2" Type="http://schemas.openxmlformats.org/officeDocument/2006/relationships/tags" Target="../tags/tag6.xml"/><Relationship Id="rId1" Type="http://schemas.openxmlformats.org/officeDocument/2006/relationships/tags" Target="../tags/tag5.xml"/><Relationship Id="rId6" Type="http://schemas.openxmlformats.org/officeDocument/2006/relationships/oleObject" Target="../embeddings/oleObject6.bin"/><Relationship Id="rId5" Type="http://schemas.openxmlformats.org/officeDocument/2006/relationships/image" Target="../media/image38.emf"/><Relationship Id="rId4" Type="http://schemas.openxmlformats.org/officeDocument/2006/relationships/oleObject" Target="../embeddings/oleObject5.bin"/></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0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40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402.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43.png"/><Relationship Id="rId1" Type="http://schemas.openxmlformats.org/officeDocument/2006/relationships/slideMaster" Target="../slideMasters/slideMaster1.xml"/></Relationships>
</file>

<file path=ppt/slideLayouts/_rels/slideLayout403.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404.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405.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Master" Target="../slideMasters/slideMaster1.xml"/></Relationships>
</file>

<file path=ppt/slideLayouts/_rels/slideLayout406.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48.png"/><Relationship Id="rId1" Type="http://schemas.openxmlformats.org/officeDocument/2006/relationships/slideMaster" Target="../slideMasters/slideMaster1.xml"/></Relationships>
</file>

<file path=ppt/slideLayouts/_rels/slideLayout407.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50.png"/><Relationship Id="rId1" Type="http://schemas.openxmlformats.org/officeDocument/2006/relationships/slideMaster" Target="../slideMasters/slideMaster1.xml"/></Relationships>
</file>

<file path=ppt/slideLayouts/_rels/slideLayout408.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50.png"/><Relationship Id="rId1" Type="http://schemas.openxmlformats.org/officeDocument/2006/relationships/slideMaster" Target="../slideMasters/slideMaster1.xml"/></Relationships>
</file>

<file path=ppt/slideLayouts/_rels/slideLayout409.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10.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1.xml"/></Relationships>
</file>

<file path=ppt/slideLayouts/_rels/slideLayout411.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image" Target="../media/image53.png"/><Relationship Id="rId1" Type="http://schemas.openxmlformats.org/officeDocument/2006/relationships/slideMaster" Target="../slideMasters/slideMaster1.xml"/></Relationships>
</file>

<file path=ppt/slideLayouts/_rels/slideLayout41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41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414.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415.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1.xml"/></Relationships>
</file>

<file path=ppt/slideLayouts/_rels/slideLayout416.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1.xml"/></Relationships>
</file>

<file path=ppt/slideLayouts/_rels/slideLayout417.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1.xml"/></Relationships>
</file>

<file path=ppt/slideLayouts/_rels/slideLayout418.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56.jpeg"/><Relationship Id="rId2" Type="http://schemas.openxmlformats.org/officeDocument/2006/relationships/tags" Target="../tags/tag8.xml"/><Relationship Id="rId1" Type="http://schemas.openxmlformats.org/officeDocument/2006/relationships/tags" Target="../tags/tag7.xml"/><Relationship Id="rId6" Type="http://schemas.openxmlformats.org/officeDocument/2006/relationships/oleObject" Target="../embeddings/oleObject8.bin"/><Relationship Id="rId5" Type="http://schemas.openxmlformats.org/officeDocument/2006/relationships/image" Target="../media/image38.emf"/><Relationship Id="rId4" Type="http://schemas.openxmlformats.org/officeDocument/2006/relationships/oleObject" Target="../embeddings/oleObject7.bin"/></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1.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slideMaster" Target="../slideMasters/slideMaster1.xml"/><Relationship Id="rId1" Type="http://schemas.openxmlformats.org/officeDocument/2006/relationships/tags" Target="../tags/tag9.xml"/></Relationships>
</file>

<file path=ppt/slideLayouts/_rels/slideLayout42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42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25.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slideMaster" Target="../slideMasters/slideMaster1.xml"/><Relationship Id="rId1" Type="http://schemas.openxmlformats.org/officeDocument/2006/relationships/tags" Target="../tags/tag10.xml"/></Relationships>
</file>

<file path=ppt/slideLayouts/_rels/slideLayout426.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slideMaster" Target="../slideMasters/slideMaster1.xml"/><Relationship Id="rId1" Type="http://schemas.openxmlformats.org/officeDocument/2006/relationships/tags" Target="../tags/tag11.xml"/></Relationships>
</file>

<file path=ppt/slideLayouts/_rels/slideLayout42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2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0.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29.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30.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1.xml"/></Relationships>
</file>

<file path=ppt/slideLayouts/_rels/slideLayout431.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1.xml"/></Relationships>
</file>

<file path=ppt/slideLayouts/_rels/slideLayout43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0.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43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0.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34.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1.xml"/></Relationships>
</file>

<file path=ppt/slideLayouts/_rels/slideLayout435.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1.xml"/></Relationships>
</file>

<file path=ppt/slideLayouts/_rels/slideLayout436.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1.xml"/></Relationships>
</file>

<file path=ppt/slideLayouts/_rels/slideLayout437.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1.xml"/></Relationships>
</file>

<file path=ppt/slideLayouts/_rels/slideLayout438.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1.xml"/></Relationships>
</file>

<file path=ppt/slideLayouts/_rels/slideLayout439.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4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44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442.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61.png"/><Relationship Id="rId1" Type="http://schemas.openxmlformats.org/officeDocument/2006/relationships/slideMaster" Target="../slideMasters/slideMaster1.xml"/></Relationships>
</file>

<file path=ppt/slideLayouts/_rels/slideLayout443.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1.xml"/></Relationships>
</file>

<file path=ppt/slideLayouts/_rels/slideLayout444.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48.png"/><Relationship Id="rId1" Type="http://schemas.openxmlformats.org/officeDocument/2006/relationships/slideMaster" Target="../slideMasters/slideMaster1.xml"/></Relationships>
</file>

<file path=ppt/slideLayouts/_rels/slideLayout445.xml.rels><?xml version="1.0" encoding="UTF-8" standalone="yes"?>
<Relationships xmlns="http://schemas.openxmlformats.org/package/2006/relationships"><Relationship Id="rId2" Type="http://schemas.openxmlformats.org/officeDocument/2006/relationships/image" Target="../media/image65.png"/><Relationship Id="rId1" Type="http://schemas.openxmlformats.org/officeDocument/2006/relationships/slideMaster" Target="../slideMasters/slideMaster1.xml"/></Relationships>
</file>

<file path=ppt/slideLayouts/_rels/slideLayout446.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Master" Target="../slideMasters/slideMaster1.xml"/></Relationships>
</file>

<file path=ppt/slideLayouts/_rels/slideLayout447.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image" Target="../media/image67.png"/><Relationship Id="rId1" Type="http://schemas.openxmlformats.org/officeDocument/2006/relationships/slideMaster" Target="../slideMasters/slideMaster1.xml"/></Relationships>
</file>

<file path=ppt/slideLayouts/_rels/slideLayout448.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68.png"/><Relationship Id="rId1" Type="http://schemas.openxmlformats.org/officeDocument/2006/relationships/slideMaster" Target="../slideMasters/slideMaster1.xml"/></Relationships>
</file>

<file path=ppt/slideLayouts/_rels/slideLayout449.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450.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56.jpeg"/><Relationship Id="rId2" Type="http://schemas.openxmlformats.org/officeDocument/2006/relationships/tags" Target="../tags/tag13.xml"/><Relationship Id="rId1" Type="http://schemas.openxmlformats.org/officeDocument/2006/relationships/tags" Target="../tags/tag12.xml"/><Relationship Id="rId6" Type="http://schemas.openxmlformats.org/officeDocument/2006/relationships/oleObject" Target="../embeddings/oleObject10.bin"/><Relationship Id="rId5" Type="http://schemas.openxmlformats.org/officeDocument/2006/relationships/image" Target="../media/image38.emf"/><Relationship Id="rId4" Type="http://schemas.openxmlformats.org/officeDocument/2006/relationships/oleObject" Target="../embeddings/oleObject9.bin"/></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3.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slideMaster" Target="../slideMasters/slideMaster1.xml"/><Relationship Id="rId1" Type="http://schemas.openxmlformats.org/officeDocument/2006/relationships/tags" Target="../tags/tag14.xml"/></Relationships>
</file>

<file path=ppt/slideLayouts/_rels/slideLayout45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45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5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57.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slideMaster" Target="../slideMasters/slideMaster1.xml"/><Relationship Id="rId1" Type="http://schemas.openxmlformats.org/officeDocument/2006/relationships/tags" Target="../tags/tag15.xml"/></Relationships>
</file>

<file path=ppt/slideLayouts/_rels/slideLayout458.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slideMaster" Target="../slideMasters/slideMaster1.xml"/><Relationship Id="rId1" Type="http://schemas.openxmlformats.org/officeDocument/2006/relationships/tags" Target="../tags/tag16.xml"/></Relationships>
</file>

<file path=ppt/slideLayouts/_rels/slideLayout45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46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0.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61.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1.xml"/></Relationships>
</file>

<file path=ppt/slideLayouts/_rels/slideLayout462.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1.xml"/></Relationships>
</file>

<file path=ppt/slideLayouts/_rels/slideLayout463.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1.xml"/></Relationships>
</file>

<file path=ppt/slideLayouts/_rels/slideLayout46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0.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4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0.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66.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1.xml"/></Relationships>
</file>

<file path=ppt/slideLayouts/_rels/slideLayout467.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1.xml"/></Relationships>
</file>

<file path=ppt/slideLayouts/_rels/slideLayout468.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1.xml"/></Relationships>
</file>

<file path=ppt/slideLayouts/_rels/slideLayout469.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470.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1.xml"/></Relationships>
</file>

<file path=ppt/slideLayouts/_rels/slideLayout471.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1.xml"/></Relationships>
</file>

<file path=ppt/slideLayouts/_rels/slideLayout47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47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47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47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47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47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47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47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8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48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48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48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48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48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48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3.xml"/><Relationship Id="rId4" Type="http://schemas.openxmlformats.org/officeDocument/2006/relationships/image" Target="../media/image3.svg"/></Relationships>
</file>

<file path=ppt/slideLayouts/_rels/slideLayout48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48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48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9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49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49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49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49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49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49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49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3.xml"/><Relationship Id="rId4" Type="http://schemas.openxmlformats.org/officeDocument/2006/relationships/image" Target="../media/image3.svg"/></Relationships>
</file>

<file path=ppt/slideLayouts/_rels/slideLayout49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49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50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50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50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50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0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506.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3.xml"/></Relationships>
</file>

<file path=ppt/slideLayouts/_rels/slideLayout507.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3.xml"/></Relationships>
</file>

<file path=ppt/slideLayouts/_rels/slideLayout508.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3.xml"/></Relationships>
</file>

<file path=ppt/slideLayouts/_rels/slideLayout50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51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51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51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51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51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51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51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5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51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51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5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52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5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52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524.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5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52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52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52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529.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53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53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53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53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53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53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536.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53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53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53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540.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54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54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54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54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54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54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547.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5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5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5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551.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552.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5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5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5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55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557.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558.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559.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560.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56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56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56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564.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565.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56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56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56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56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57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571.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572.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57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57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57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57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57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57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57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58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58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582.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583.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58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58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58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58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58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58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59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59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59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5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59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595.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596.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59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59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59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0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601.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602.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60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60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60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606.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607.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608.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609.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1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61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61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61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61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61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61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61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618.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619.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2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62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62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62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62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62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62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4.xml"/></Relationships>
</file>

<file path=ppt/slideLayouts/_rels/slideLayout62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628.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629.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30.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631.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632.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633.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63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635.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636.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63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63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63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40.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641.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64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64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64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64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64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64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64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64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5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651.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65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65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65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65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65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65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658.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65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6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66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662.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66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66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66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66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66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66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669.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67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673.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Master" Target="../slideMasters/slideMaster4.xml"/></Relationships>
</file>

<file path=ppt/slideLayouts/_rels/slideLayout674.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Master" Target="../slideMasters/slideMaster4.xml"/></Relationships>
</file>

<file path=ppt/slideLayouts/_rels/slideLayout675.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Master" Target="../slideMasters/slideMaster4.xml"/></Relationships>
</file>

<file path=ppt/slideLayouts/_rels/slideLayout67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67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678.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67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80.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4.xml"/></Relationships>
</file>

<file path=ppt/slideLayouts/_rels/slideLayout681.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Master" Target="../slideMasters/slideMaster4.xml"/></Relationships>
</file>

<file path=ppt/slideLayouts/_rels/slideLayout682.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Master" Target="../slideMasters/slideMaster4.xml"/></Relationships>
</file>

<file path=ppt/slideLayouts/_rels/slideLayout683.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Master" Target="../slideMasters/slideMaster4.xml"/></Relationships>
</file>

<file path=ppt/slideLayouts/_rels/slideLayout684.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4.xml"/></Relationships>
</file>

<file path=ppt/slideLayouts/_rels/slideLayout685.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686.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687.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688.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4.xml"/></Relationships>
</file>

<file path=ppt/slideLayouts/_rels/slideLayout689.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90.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4.xml"/></Relationships>
</file>

<file path=ppt/slideLayouts/_rels/slideLayout691.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4.xml"/></Relationships>
</file>

<file path=ppt/slideLayouts/_rels/slideLayout692.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4.xml"/></Relationships>
</file>

<file path=ppt/slideLayouts/_rels/slideLayout693.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4.xml"/></Relationships>
</file>

<file path=ppt/slideLayouts/_rels/slideLayout694.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4.xml"/></Relationships>
</file>

<file path=ppt/slideLayouts/_rels/slideLayout695.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4.xml"/></Relationships>
</file>

<file path=ppt/slideLayouts/_rels/slideLayout69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697.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4.xml"/></Relationships>
</file>

<file path=ppt/slideLayouts/_rels/slideLayout698.xml.rels><?xml version="1.0" encoding="UTF-8" standalone="yes"?>
<Relationships xmlns="http://schemas.openxmlformats.org/package/2006/relationships"><Relationship Id="rId2" Type="http://schemas.openxmlformats.org/officeDocument/2006/relationships/image" Target="../media/image74.png"/><Relationship Id="rId1" Type="http://schemas.openxmlformats.org/officeDocument/2006/relationships/slideMaster" Target="../slideMasters/slideMaster4.xml"/></Relationships>
</file>

<file path=ppt/slideLayouts/_rels/slideLayout699.xml.rels><?xml version="1.0" encoding="UTF-8" standalone="yes"?>
<Relationships xmlns="http://schemas.openxmlformats.org/package/2006/relationships"><Relationship Id="rId2" Type="http://schemas.openxmlformats.org/officeDocument/2006/relationships/image" Target="../media/image74.png"/><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00.xml.rels><?xml version="1.0" encoding="UTF-8" standalone="yes"?>
<Relationships xmlns="http://schemas.openxmlformats.org/package/2006/relationships"><Relationship Id="rId2" Type="http://schemas.openxmlformats.org/officeDocument/2006/relationships/image" Target="../media/image74.png"/><Relationship Id="rId1" Type="http://schemas.openxmlformats.org/officeDocument/2006/relationships/slideMaster" Target="../slideMasters/slideMaster4.xml"/></Relationships>
</file>

<file path=ppt/slideLayouts/_rels/slideLayout70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4.xml"/></Relationships>
</file>

<file path=ppt/slideLayouts/_rels/slideLayout70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703.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70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4.xml"/></Relationships>
</file>

<file path=ppt/slideLayouts/_rels/slideLayout705.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706.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707.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708.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709.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10.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711.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712.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713.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714.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71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71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71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718.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719.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6.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72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72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72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72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72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72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726.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image" Target="../media/image75.png"/><Relationship Id="rId1" Type="http://schemas.openxmlformats.org/officeDocument/2006/relationships/slideMaster" Target="../slideMasters/slideMaster4.xml"/></Relationships>
</file>

<file path=ppt/slideLayouts/_rels/slideLayout727.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image" Target="../media/image77.png"/><Relationship Id="rId1" Type="http://schemas.openxmlformats.org/officeDocument/2006/relationships/slideMaster" Target="../slideMasters/slideMaster4.xml"/></Relationships>
</file>

<file path=ppt/slideLayouts/_rels/slideLayout728.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Master" Target="../slideMasters/slideMaster4.xml"/></Relationships>
</file>

<file path=ppt/slideLayouts/_rels/slideLayout729.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30.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image" Target="../media/image75.png"/><Relationship Id="rId1" Type="http://schemas.openxmlformats.org/officeDocument/2006/relationships/slideMaster" Target="../slideMasters/slideMaster4.xml"/></Relationships>
</file>

<file path=ppt/slideLayouts/_rels/slideLayout731.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Master" Target="../slideMasters/slideMaster4.xml"/></Relationships>
</file>

<file path=ppt/slideLayouts/_rels/slideLayout732.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733.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4.xml"/></Relationships>
</file>

<file path=ppt/slideLayouts/_rels/slideLayout734.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4.xml"/></Relationships>
</file>

<file path=ppt/slideLayouts/_rels/slideLayout735.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4.xml"/></Relationships>
</file>

<file path=ppt/slideLayouts/_rels/slideLayout736.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image" Target="../media/image77.png"/><Relationship Id="rId1" Type="http://schemas.openxmlformats.org/officeDocument/2006/relationships/slideMaster" Target="../slideMasters/slideMaster4.xml"/></Relationships>
</file>

<file path=ppt/slideLayouts/_rels/slideLayout737.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4.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40.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4.xml"/></Relationships>
</file>

<file path=ppt/slideLayouts/_rels/slideLayout741.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742.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4.xml"/></Relationships>
</file>

<file path=ppt/slideLayouts/_rels/slideLayout74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74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74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746.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747.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4.xml"/></Relationships>
</file>

<file path=ppt/slideLayouts/_rels/slideLayout7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7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7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752.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75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75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75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75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75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758.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60.png"/><Relationship Id="rId1" Type="http://schemas.openxmlformats.org/officeDocument/2006/relationships/slideMaster" Target="../slideMasters/slideMaster4.xml"/></Relationships>
</file>

<file path=ppt/slideLayouts/_rels/slideLayout75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60.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4.xml"/></Relationships>
</file>

<file path=ppt/slideLayouts/_rels/slideLayout761.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4.xml"/></Relationships>
</file>

<file path=ppt/slideLayouts/_rels/slideLayout762.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4.xml"/></Relationships>
</file>

<file path=ppt/slideLayouts/_rels/slideLayout763.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60.png"/><Relationship Id="rId1" Type="http://schemas.openxmlformats.org/officeDocument/2006/relationships/slideMaster" Target="../slideMasters/slideMaster4.xml"/></Relationships>
</file>

<file path=ppt/slideLayouts/_rels/slideLayout764.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60.png"/><Relationship Id="rId1" Type="http://schemas.openxmlformats.org/officeDocument/2006/relationships/slideMaster" Target="../slideMasters/slideMaster4.xml"/></Relationships>
</file>

<file path=ppt/slideLayouts/_rels/slideLayout765.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4.xml"/></Relationships>
</file>

<file path=ppt/slideLayouts/_rels/slideLayout766.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4.xml"/></Relationships>
</file>

<file path=ppt/slideLayouts/_rels/slideLayout767.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4.xml"/></Relationships>
</file>

<file path=ppt/slideLayouts/_rels/slideLayout768.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4.xml"/></Relationships>
</file>

<file path=ppt/slideLayouts/_rels/slideLayout769.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6.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770.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4.xml"/></Relationships>
</file>

<file path=ppt/slideLayouts/_rels/slideLayout771.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77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77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77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77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77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777.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77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77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8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781.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782.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78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78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78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78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78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78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78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90.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791.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0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80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80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80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807.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6.xml"/></Relationships>
</file>

<file path=ppt/slideLayouts/_rels/slideLayout80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80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81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81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81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81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81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81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81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81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818.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81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8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82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82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82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82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82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82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826.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82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82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82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83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83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83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833.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834.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83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83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83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838.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83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84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84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84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84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84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84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846.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84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848.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84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85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85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85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85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6.xml"/></Relationships>
</file>

<file path=ppt/slideLayouts/_rels/slideLayout85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8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85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85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85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8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86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86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86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86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86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865.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866.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86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86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86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87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87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87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87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6.xml"/></Relationships>
</file>

<file path=ppt/slideLayouts/_rels/slideLayout87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6.xml"/></Relationships>
</file>

<file path=ppt/slideLayouts/_rels/slideLayout875.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15.png"/><Relationship Id="rId1" Type="http://schemas.openxmlformats.org/officeDocument/2006/relationships/slideMaster" Target="../slideMasters/slideMaster6.xml"/></Relationships>
</file>

<file path=ppt/slideLayouts/_rels/slideLayout87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6.xml"/></Relationships>
</file>

<file path=ppt/slideLayouts/_rels/slideLayout87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6.xml"/></Relationships>
</file>

<file path=ppt/slideLayouts/_rels/slideLayout87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6.xml"/></Relationships>
</file>

<file path=ppt/slideLayouts/_rels/slideLayout87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6.xml"/></Relationships>
</file>

<file path=ppt/slideLayouts/_rels/slideLayout8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88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6.xml"/></Relationships>
</file>

<file path=ppt/slideLayouts/_rels/slideLayout88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6.xml"/></Relationships>
</file>

<file path=ppt/slideLayouts/_rels/slideLayout88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6.xml"/></Relationships>
</file>

<file path=ppt/slideLayouts/_rels/slideLayout88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6.xml"/></Relationships>
</file>

<file path=ppt/slideLayouts/_rels/slideLayout88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6.xml"/></Relationships>
</file>

<file path=ppt/slideLayouts/_rels/slideLayout885.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16.png"/><Relationship Id="rId1" Type="http://schemas.openxmlformats.org/officeDocument/2006/relationships/slideMaster" Target="../slideMasters/slideMaster6.xml"/></Relationships>
</file>

<file path=ppt/slideLayouts/_rels/slideLayout88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6.xml"/></Relationships>
</file>

<file path=ppt/slideLayouts/_rels/slideLayout88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6.xml"/></Relationships>
</file>

<file path=ppt/slideLayouts/_rels/slideLayout88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6.xml"/></Relationships>
</file>

<file path=ppt/slideLayouts/_rels/slideLayout88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6.xml"/></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890.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16.png"/><Relationship Id="rId1" Type="http://schemas.openxmlformats.org/officeDocument/2006/relationships/slideMaster" Target="../slideMasters/slideMaster6.xml"/></Relationships>
</file>

<file path=ppt/slideLayouts/_rels/slideLayout89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6.xml"/></Relationships>
</file>

<file path=ppt/slideLayouts/_rels/slideLayout89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6.xml"/></Relationships>
</file>

<file path=ppt/slideLayouts/_rels/slideLayout89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6.xml"/></Relationships>
</file>

<file path=ppt/slideLayouts/_rels/slideLayout89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89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89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897.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898.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89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90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90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90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90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90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6.xml"/></Relationships>
</file>

<file path=ppt/slideLayouts/_rels/slideLayout905.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90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90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90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90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910.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911.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91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91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91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91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9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917.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91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91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9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920.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921.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92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923.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924.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20.png"/><Relationship Id="rId1" Type="http://schemas.openxmlformats.org/officeDocument/2006/relationships/slideMaster" Target="../slideMasters/slideMaster6.xml"/></Relationships>
</file>

<file path=ppt/slideLayouts/_rels/slideLayout925.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20.png"/><Relationship Id="rId1" Type="http://schemas.openxmlformats.org/officeDocument/2006/relationships/slideMaster" Target="../slideMasters/slideMaster6.xml"/></Relationships>
</file>

<file path=ppt/slideLayouts/_rels/slideLayout926.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927.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92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92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93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931.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93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93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93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93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93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93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6.xml"/></Relationships>
</file>

<file path=ppt/slideLayouts/_rels/slideLayout93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6.xml"/></Relationships>
</file>

<file path=ppt/slideLayouts/_rels/slideLayout93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6.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94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6.xml"/></Relationships>
</file>

<file path=ppt/slideLayouts/_rels/slideLayout941.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20.png"/><Relationship Id="rId1" Type="http://schemas.openxmlformats.org/officeDocument/2006/relationships/slideMaster" Target="../slideMasters/slideMaster6.xml"/></Relationships>
</file>

<file path=ppt/slideLayouts/_rels/slideLayout94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6.xml"/></Relationships>
</file>

<file path=ppt/slideLayouts/_rels/slideLayout94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6.xml"/></Relationships>
</file>

<file path=ppt/slideLayouts/_rels/slideLayout94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6.xml"/></Relationships>
</file>

<file path=ppt/slideLayouts/_rels/slideLayout94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6.xml"/></Relationships>
</file>

<file path=ppt/slideLayouts/_rels/slideLayout94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6.xml"/></Relationships>
</file>

<file path=ppt/slideLayouts/_rels/slideLayout94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6.xml"/></Relationships>
</file>

<file path=ppt/slideLayouts/_rels/slideLayout948.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5.png"/><Relationship Id="rId1" Type="http://schemas.openxmlformats.org/officeDocument/2006/relationships/slideMaster" Target="../slideMasters/slideMaster6.xml"/></Relationships>
</file>

<file path=ppt/slideLayouts/_rels/slideLayout949.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95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95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95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953.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954.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95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95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95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95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95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96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96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96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96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964.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96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96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96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96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96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97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971.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97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973.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974.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7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6.xml"/></Relationships>
</file>

<file path=ppt/slideLayouts/_rels/slideLayout97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6.xml"/></Relationships>
</file>

<file path=ppt/slideLayouts/_rels/slideLayout978.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Master" Target="../slideMasters/slideMaster6.xml"/></Relationships>
</file>

<file path=ppt/slideLayouts/_rels/slideLayout979.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Master" Target="../slideMasters/slideMaster6.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980.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Master" Target="../slideMasters/slideMaster6.xml"/></Relationships>
</file>

<file path=ppt/slideLayouts/_rels/slideLayout98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6.xml"/></Relationships>
</file>

<file path=ppt/slideLayouts/_rels/slideLayout98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6.xml"/></Relationships>
</file>

<file path=ppt/slideLayouts/_rels/slideLayout983.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6.xml"/></Relationships>
</file>

<file path=ppt/slideLayouts/_rels/slideLayout98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6.xml"/></Relationships>
</file>

<file path=ppt/slideLayouts/_rels/slideLayout985.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6.xml"/></Relationships>
</file>

<file path=ppt/slideLayouts/_rels/slideLayout986.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6.xml"/></Relationships>
</file>

<file path=ppt/slideLayouts/_rels/slideLayout987.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6.xml"/></Relationships>
</file>

<file path=ppt/slideLayouts/_rels/slideLayout988.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6.xml"/></Relationships>
</file>

<file path=ppt/slideLayouts/_rels/slideLayout989.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6.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990.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6.xml"/></Relationships>
</file>

<file path=ppt/slideLayouts/_rels/slideLayout99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6.xml"/></Relationships>
</file>

<file path=ppt/slideLayouts/_rels/slideLayout992.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6.xml"/></Relationships>
</file>

<file path=ppt/slideLayouts/_rels/slideLayout993.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6.xml"/></Relationships>
</file>

<file path=ppt/slideLayouts/_rels/slideLayout994.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6.xml"/></Relationships>
</file>

<file path=ppt/slideLayouts/_rels/slideLayout995.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6.xml"/></Relationships>
</file>

<file path=ppt/slideLayouts/_rels/slideLayout996.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6.xml"/></Relationships>
</file>

<file path=ppt/slideLayouts/_rels/slideLayout997.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6.xml"/></Relationships>
</file>

<file path=ppt/slideLayouts/_rels/slideLayout99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6.xml"/></Relationships>
</file>

<file path=ppt/slideLayouts/_rels/slideLayout999.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6.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69157807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632453738"/>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1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724847678"/>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6">
    <p:spTree>
      <p:nvGrpSpPr>
        <p:cNvPr id="1" name="Shape 2029"/>
        <p:cNvGrpSpPr/>
        <p:nvPr/>
      </p:nvGrpSpPr>
      <p:grpSpPr>
        <a:xfrm>
          <a:off x="0" y="0"/>
          <a:ext cx="0" cy="0"/>
          <a:chOff x="0" y="0"/>
          <a:chExt cx="0" cy="0"/>
        </a:xfrm>
      </p:grpSpPr>
      <p:sp>
        <p:nvSpPr>
          <p:cNvPr id="2030" name="Google Shape;2030;p253"/>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31" name="Google Shape;2031;p25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2032" name="Google Shape;2032;p25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2033" name="Google Shape;2033;p253"/>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34" name="Google Shape;2034;p25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001.xml><?xml version="1.0" encoding="utf-8"?>
<p:sldLayout xmlns:a="http://schemas.openxmlformats.org/drawingml/2006/main" xmlns:r="http://schemas.openxmlformats.org/officeDocument/2006/relationships" xmlns:p="http://schemas.openxmlformats.org/presentationml/2006/main" matchingName="1_Title and Content">
  <p:cSld name="1_Title and Content 6">
    <p:spTree>
      <p:nvGrpSpPr>
        <p:cNvPr id="1" name="Shape 2035"/>
        <p:cNvGrpSpPr/>
        <p:nvPr/>
      </p:nvGrpSpPr>
      <p:grpSpPr>
        <a:xfrm>
          <a:off x="0" y="0"/>
          <a:ext cx="0" cy="0"/>
          <a:chOff x="0" y="0"/>
          <a:chExt cx="0" cy="0"/>
        </a:xfrm>
      </p:grpSpPr>
      <p:sp>
        <p:nvSpPr>
          <p:cNvPr id="2036" name="Google Shape;2036;p25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2037" name="Google Shape;2037;p254"/>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2038" name="Google Shape;2038;p25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2039" name="Google Shape;2039;p254"/>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40" name="Google Shape;2040;p254"/>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002.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6">
    <p:spTree>
      <p:nvGrpSpPr>
        <p:cNvPr id="1" name="Shape 2041"/>
        <p:cNvGrpSpPr/>
        <p:nvPr/>
      </p:nvGrpSpPr>
      <p:grpSpPr>
        <a:xfrm>
          <a:off x="0" y="0"/>
          <a:ext cx="0" cy="0"/>
          <a:chOff x="0" y="0"/>
          <a:chExt cx="0" cy="0"/>
        </a:xfrm>
      </p:grpSpPr>
      <p:sp>
        <p:nvSpPr>
          <p:cNvPr id="2042" name="Google Shape;2042;p25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2043" name="Google Shape;2043;p25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2044" name="Google Shape;2044;p255"/>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45" name="Google Shape;2045;p255"/>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46" name="Google Shape;2046;p255"/>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2047" name="Google Shape;2047;p25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003.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10">
    <p:spTree>
      <p:nvGrpSpPr>
        <p:cNvPr id="1" name="Shape 2048"/>
        <p:cNvGrpSpPr/>
        <p:nvPr/>
      </p:nvGrpSpPr>
      <p:grpSpPr>
        <a:xfrm>
          <a:off x="0" y="0"/>
          <a:ext cx="0" cy="0"/>
          <a:chOff x="0" y="0"/>
          <a:chExt cx="0" cy="0"/>
        </a:xfrm>
      </p:grpSpPr>
      <p:sp>
        <p:nvSpPr>
          <p:cNvPr id="2049" name="Google Shape;2049;p256"/>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50" name="Google Shape;2050;p256"/>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51" name="Google Shape;2051;p256"/>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2052" name="Google Shape;2052;p2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053" name="Google Shape;2053;p25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2054" name="Google Shape;2054;p256"/>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2055" name="Google Shape;2055;p256"/>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2056" name="Google Shape;2056;p256"/>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57" name="Google Shape;2057;p25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7">
    <p:spTree>
      <p:nvGrpSpPr>
        <p:cNvPr id="1" name="Shape 2058"/>
        <p:cNvGrpSpPr/>
        <p:nvPr/>
      </p:nvGrpSpPr>
      <p:grpSpPr>
        <a:xfrm>
          <a:off x="0" y="0"/>
          <a:ext cx="0" cy="0"/>
          <a:chOff x="0" y="0"/>
          <a:chExt cx="0" cy="0"/>
        </a:xfrm>
      </p:grpSpPr>
      <p:sp>
        <p:nvSpPr>
          <p:cNvPr id="2059" name="Google Shape;2059;p257"/>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60" name="Google Shape;2060;p25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2061" name="Google Shape;2061;p25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2062" name="Google Shape;2062;p257"/>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63" name="Google Shape;2063;p25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matchingName="1_Title and Content">
  <p:cSld name="1_Title and Content 7">
    <p:spTree>
      <p:nvGrpSpPr>
        <p:cNvPr id="1" name="Shape 2064"/>
        <p:cNvGrpSpPr/>
        <p:nvPr/>
      </p:nvGrpSpPr>
      <p:grpSpPr>
        <a:xfrm>
          <a:off x="0" y="0"/>
          <a:ext cx="0" cy="0"/>
          <a:chOff x="0" y="0"/>
          <a:chExt cx="0" cy="0"/>
        </a:xfrm>
      </p:grpSpPr>
      <p:sp>
        <p:nvSpPr>
          <p:cNvPr id="2065" name="Google Shape;2065;p25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2066" name="Google Shape;2066;p258"/>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2067" name="Google Shape;2067;p25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2068" name="Google Shape;2068;p258"/>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69" name="Google Shape;2069;p258"/>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7">
    <p:spTree>
      <p:nvGrpSpPr>
        <p:cNvPr id="1" name="Shape 2070"/>
        <p:cNvGrpSpPr/>
        <p:nvPr/>
      </p:nvGrpSpPr>
      <p:grpSpPr>
        <a:xfrm>
          <a:off x="0" y="0"/>
          <a:ext cx="0" cy="0"/>
          <a:chOff x="0" y="0"/>
          <a:chExt cx="0" cy="0"/>
        </a:xfrm>
      </p:grpSpPr>
      <p:sp>
        <p:nvSpPr>
          <p:cNvPr id="2071" name="Google Shape;2071;p25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2072" name="Google Shape;2072;p25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2073" name="Google Shape;2073;p259"/>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74" name="Google Shape;2074;p259"/>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75" name="Google Shape;2075;p259"/>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2076" name="Google Shape;2076;p259"/>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matchingName="Cover">
  <p:cSld name="Cover 16">
    <p:spTree>
      <p:nvGrpSpPr>
        <p:cNvPr id="1" name="Shape 2077"/>
        <p:cNvGrpSpPr/>
        <p:nvPr/>
      </p:nvGrpSpPr>
      <p:grpSpPr>
        <a:xfrm>
          <a:off x="0" y="0"/>
          <a:ext cx="0" cy="0"/>
          <a:chOff x="0" y="0"/>
          <a:chExt cx="0" cy="0"/>
        </a:xfrm>
      </p:grpSpPr>
      <p:sp>
        <p:nvSpPr>
          <p:cNvPr id="2078" name="Google Shape;2078;p26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079" name="Google Shape;2079;p26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80" name="Google Shape;2080;p26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081" name="Google Shape;2081;p260"/>
          <p:cNvSpPr>
            <a:spLocks noGrp="1"/>
          </p:cNvSpPr>
          <p:nvPr>
            <p:ph type="pic" idx="2"/>
          </p:nvPr>
        </p:nvSpPr>
        <p:spPr>
          <a:xfrm>
            <a:off x="7118684" y="233915"/>
            <a:ext cx="5073316" cy="5943600"/>
          </a:xfrm>
          <a:prstGeom prst="rect">
            <a:avLst/>
          </a:prstGeom>
          <a:noFill/>
          <a:ln>
            <a:noFill/>
          </a:ln>
        </p:spPr>
      </p:sp>
      <p:grpSp>
        <p:nvGrpSpPr>
          <p:cNvPr id="2082" name="Google Shape;2082;p260"/>
          <p:cNvGrpSpPr/>
          <p:nvPr/>
        </p:nvGrpSpPr>
        <p:grpSpPr>
          <a:xfrm>
            <a:off x="0" y="5020348"/>
            <a:ext cx="12192000" cy="1837653"/>
            <a:chOff x="0" y="5020348"/>
            <a:chExt cx="12192000" cy="1837653"/>
          </a:xfrm>
        </p:grpSpPr>
        <p:sp>
          <p:nvSpPr>
            <p:cNvPr id="2083" name="Google Shape;2083;p26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084" name="Google Shape;2084;p26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085" name="Google Shape;2085;p26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matchingName="Divider">
  <p:cSld name="Divider 17">
    <p:bg>
      <p:bgPr>
        <a:solidFill>
          <a:schemeClr val="lt2"/>
        </a:solidFill>
        <a:effectLst/>
      </p:bgPr>
    </p:bg>
    <p:spTree>
      <p:nvGrpSpPr>
        <p:cNvPr id="1" name="Shape 2086"/>
        <p:cNvGrpSpPr/>
        <p:nvPr/>
      </p:nvGrpSpPr>
      <p:grpSpPr>
        <a:xfrm>
          <a:off x="0" y="0"/>
          <a:ext cx="0" cy="0"/>
          <a:chOff x="0" y="0"/>
          <a:chExt cx="0" cy="0"/>
        </a:xfrm>
      </p:grpSpPr>
      <p:grpSp>
        <p:nvGrpSpPr>
          <p:cNvPr id="2087" name="Google Shape;2087;p261"/>
          <p:cNvGrpSpPr/>
          <p:nvPr/>
        </p:nvGrpSpPr>
        <p:grpSpPr>
          <a:xfrm>
            <a:off x="0" y="5020347"/>
            <a:ext cx="12192000" cy="1837653"/>
            <a:chOff x="0" y="5020347"/>
            <a:chExt cx="12192000" cy="1837653"/>
          </a:xfrm>
        </p:grpSpPr>
        <p:sp>
          <p:nvSpPr>
            <p:cNvPr id="2088" name="Google Shape;2088;p26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089" name="Google Shape;2089;p26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090" name="Google Shape;2090;p26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091" name="Google Shape;2091;p26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092" name="Google Shape;2092;p261"/>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93" name="Google Shape;2093;p261"/>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matchingName="Photo Slide">
  <p:cSld name="Photo Slide 15">
    <p:spTree>
      <p:nvGrpSpPr>
        <p:cNvPr id="1" name="Shape 2094"/>
        <p:cNvGrpSpPr/>
        <p:nvPr/>
      </p:nvGrpSpPr>
      <p:grpSpPr>
        <a:xfrm>
          <a:off x="0" y="0"/>
          <a:ext cx="0" cy="0"/>
          <a:chOff x="0" y="0"/>
          <a:chExt cx="0" cy="0"/>
        </a:xfrm>
      </p:grpSpPr>
      <p:sp>
        <p:nvSpPr>
          <p:cNvPr id="2095" name="Google Shape;2095;p26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096" name="Google Shape;2096;p26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097" name="Google Shape;2097;p262"/>
          <p:cNvGrpSpPr/>
          <p:nvPr/>
        </p:nvGrpSpPr>
        <p:grpSpPr>
          <a:xfrm>
            <a:off x="0" y="5379426"/>
            <a:ext cx="2807368" cy="753891"/>
            <a:chOff x="0" y="5379426"/>
            <a:chExt cx="2807368" cy="753891"/>
          </a:xfrm>
        </p:grpSpPr>
        <p:sp>
          <p:nvSpPr>
            <p:cNvPr id="2098" name="Google Shape;2098;p26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099" name="Google Shape;2099;p26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2100" name="Google Shape;2100;p262"/>
          <p:cNvSpPr>
            <a:spLocks noGrp="1"/>
          </p:cNvSpPr>
          <p:nvPr>
            <p:ph type="pic" idx="2"/>
          </p:nvPr>
        </p:nvSpPr>
        <p:spPr>
          <a:xfrm>
            <a:off x="2807368" y="457202"/>
            <a:ext cx="8915400" cy="5943598"/>
          </a:xfrm>
          <a:prstGeom prst="rect">
            <a:avLst/>
          </a:prstGeom>
          <a:noFill/>
          <a:ln>
            <a:noFill/>
          </a:ln>
        </p:spPr>
      </p:sp>
      <p:pic>
        <p:nvPicPr>
          <p:cNvPr id="2101" name="Google Shape;2101;p26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obj" preserve="1">
  <p:cSld name="1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83649414"/>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matchingName="Quotation">
  <p:cSld name="Quotation 25">
    <p:spTree>
      <p:nvGrpSpPr>
        <p:cNvPr id="1" name="Shape 2102"/>
        <p:cNvGrpSpPr/>
        <p:nvPr/>
      </p:nvGrpSpPr>
      <p:grpSpPr>
        <a:xfrm>
          <a:off x="0" y="0"/>
          <a:ext cx="0" cy="0"/>
          <a:chOff x="0" y="0"/>
          <a:chExt cx="0" cy="0"/>
        </a:xfrm>
      </p:grpSpPr>
      <p:sp>
        <p:nvSpPr>
          <p:cNvPr id="2103" name="Google Shape;2103;p26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104" name="Google Shape;2104;p26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05" name="Google Shape;2105;p26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06" name="Google Shape;2106;p2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07" name="Google Shape;2107;p2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08" name="Google Shape;2108;p2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109" name="Google Shape;2109;p263"/>
          <p:cNvGrpSpPr/>
          <p:nvPr/>
        </p:nvGrpSpPr>
        <p:grpSpPr>
          <a:xfrm>
            <a:off x="7191542" y="1"/>
            <a:ext cx="5000459" cy="1425992"/>
            <a:chOff x="7191542" y="1"/>
            <a:chExt cx="5000459" cy="1425992"/>
          </a:xfrm>
        </p:grpSpPr>
        <p:pic>
          <p:nvPicPr>
            <p:cNvPr id="2110" name="Google Shape;2110;p2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11" name="Google Shape;2111;p263"/>
            <p:cNvGrpSpPr/>
            <p:nvPr/>
          </p:nvGrpSpPr>
          <p:grpSpPr>
            <a:xfrm>
              <a:off x="7191542" y="1"/>
              <a:ext cx="5000459" cy="1425992"/>
              <a:chOff x="7186272" y="0"/>
              <a:chExt cx="5005729" cy="1427495"/>
            </a:xfrm>
          </p:grpSpPr>
          <p:sp>
            <p:nvSpPr>
              <p:cNvPr id="2112" name="Google Shape;2112;p2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13" name="Google Shape;2113;p2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114" name="Google Shape;2114;p26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matchingName="Two Content">
  <p:cSld name="Two Content 14">
    <p:spTree>
      <p:nvGrpSpPr>
        <p:cNvPr id="1" name="Shape 2115"/>
        <p:cNvGrpSpPr/>
        <p:nvPr/>
      </p:nvGrpSpPr>
      <p:grpSpPr>
        <a:xfrm>
          <a:off x="0" y="0"/>
          <a:ext cx="0" cy="0"/>
          <a:chOff x="0" y="0"/>
          <a:chExt cx="0" cy="0"/>
        </a:xfrm>
      </p:grpSpPr>
      <p:sp>
        <p:nvSpPr>
          <p:cNvPr id="2116" name="Google Shape;2116;p26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17" name="Google Shape;2117;p26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118" name="Google Shape;2118;p264"/>
          <p:cNvGrpSpPr/>
          <p:nvPr/>
        </p:nvGrpSpPr>
        <p:grpSpPr>
          <a:xfrm>
            <a:off x="7191542" y="1"/>
            <a:ext cx="5000459" cy="1425992"/>
            <a:chOff x="7191542" y="1"/>
            <a:chExt cx="5000459" cy="1425992"/>
          </a:xfrm>
        </p:grpSpPr>
        <p:pic>
          <p:nvPicPr>
            <p:cNvPr id="2119" name="Google Shape;2119;p2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20" name="Google Shape;2120;p264"/>
            <p:cNvGrpSpPr/>
            <p:nvPr/>
          </p:nvGrpSpPr>
          <p:grpSpPr>
            <a:xfrm>
              <a:off x="7191542" y="1"/>
              <a:ext cx="5000459" cy="1425992"/>
              <a:chOff x="7186272" y="0"/>
              <a:chExt cx="5005729" cy="1427495"/>
            </a:xfrm>
          </p:grpSpPr>
          <p:sp>
            <p:nvSpPr>
              <p:cNvPr id="2121" name="Google Shape;2121;p2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22" name="Google Shape;2122;p2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123" name="Google Shape;2123;p26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24" name="Google Shape;2124;p26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125" name="Google Shape;2125;p2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26" name="Google Shape;2126;p2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matchingName="Comparison">
  <p:cSld name="Comparison 14">
    <p:spTree>
      <p:nvGrpSpPr>
        <p:cNvPr id="1" name="Shape 2127"/>
        <p:cNvGrpSpPr/>
        <p:nvPr/>
      </p:nvGrpSpPr>
      <p:grpSpPr>
        <a:xfrm>
          <a:off x="0" y="0"/>
          <a:ext cx="0" cy="0"/>
          <a:chOff x="0" y="0"/>
          <a:chExt cx="0" cy="0"/>
        </a:xfrm>
      </p:grpSpPr>
      <p:grpSp>
        <p:nvGrpSpPr>
          <p:cNvPr id="2128" name="Google Shape;2128;p265"/>
          <p:cNvGrpSpPr/>
          <p:nvPr/>
        </p:nvGrpSpPr>
        <p:grpSpPr>
          <a:xfrm>
            <a:off x="7191542" y="1"/>
            <a:ext cx="5000459" cy="1425992"/>
            <a:chOff x="7191542" y="1"/>
            <a:chExt cx="5000459" cy="1425992"/>
          </a:xfrm>
        </p:grpSpPr>
        <p:pic>
          <p:nvPicPr>
            <p:cNvPr id="2129" name="Google Shape;2129;p2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30" name="Google Shape;2130;p265"/>
            <p:cNvGrpSpPr/>
            <p:nvPr/>
          </p:nvGrpSpPr>
          <p:grpSpPr>
            <a:xfrm>
              <a:off x="7191542" y="1"/>
              <a:ext cx="5000459" cy="1425992"/>
              <a:chOff x="7186272" y="0"/>
              <a:chExt cx="5005729" cy="1427495"/>
            </a:xfrm>
          </p:grpSpPr>
          <p:sp>
            <p:nvSpPr>
              <p:cNvPr id="2131" name="Google Shape;2131;p2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32" name="Google Shape;2132;p2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133" name="Google Shape;2133;p26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34" name="Google Shape;2134;p26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135" name="Google Shape;2135;p26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36" name="Google Shape;2136;p26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137" name="Google Shape;2137;p26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38" name="Google Shape;2138;p2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139" name="Google Shape;2139;p2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40" name="Google Shape;2140;p2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013.xml><?xml version="1.0" encoding="utf-8"?>
<p:sldLayout xmlns:a="http://schemas.openxmlformats.org/drawingml/2006/main" xmlns:r="http://schemas.openxmlformats.org/officeDocument/2006/relationships" xmlns:p="http://schemas.openxmlformats.org/presentationml/2006/main" matchingName="Title Only">
  <p:cSld name="Title Only 14">
    <p:spTree>
      <p:nvGrpSpPr>
        <p:cNvPr id="1" name="Shape 2141"/>
        <p:cNvGrpSpPr/>
        <p:nvPr/>
      </p:nvGrpSpPr>
      <p:grpSpPr>
        <a:xfrm>
          <a:off x="0" y="0"/>
          <a:ext cx="0" cy="0"/>
          <a:chOff x="0" y="0"/>
          <a:chExt cx="0" cy="0"/>
        </a:xfrm>
      </p:grpSpPr>
      <p:grpSp>
        <p:nvGrpSpPr>
          <p:cNvPr id="2142" name="Google Shape;2142;p266"/>
          <p:cNvGrpSpPr/>
          <p:nvPr/>
        </p:nvGrpSpPr>
        <p:grpSpPr>
          <a:xfrm>
            <a:off x="7191542" y="1"/>
            <a:ext cx="5000459" cy="1425992"/>
            <a:chOff x="7191542" y="1"/>
            <a:chExt cx="5000459" cy="1425992"/>
          </a:xfrm>
        </p:grpSpPr>
        <p:pic>
          <p:nvPicPr>
            <p:cNvPr id="2143" name="Google Shape;2143;p2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44" name="Google Shape;2144;p266"/>
            <p:cNvGrpSpPr/>
            <p:nvPr/>
          </p:nvGrpSpPr>
          <p:grpSpPr>
            <a:xfrm>
              <a:off x="7191542" y="1"/>
              <a:ext cx="5000459" cy="1425992"/>
              <a:chOff x="7186272" y="0"/>
              <a:chExt cx="5005729" cy="1427495"/>
            </a:xfrm>
          </p:grpSpPr>
          <p:sp>
            <p:nvSpPr>
              <p:cNvPr id="2145" name="Google Shape;2145;p2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46" name="Google Shape;2146;p2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147" name="Google Shape;2147;p26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48" name="Google Shape;2148;p26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149" name="Google Shape;2149;p2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50" name="Google Shape;2150;p2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014.xml><?xml version="1.0" encoding="utf-8"?>
<p:sldLayout xmlns:a="http://schemas.openxmlformats.org/drawingml/2006/main" xmlns:r="http://schemas.openxmlformats.org/officeDocument/2006/relationships" xmlns:p="http://schemas.openxmlformats.org/presentationml/2006/main" matchingName="End">
  <p:cSld name="End 15">
    <p:spTree>
      <p:nvGrpSpPr>
        <p:cNvPr id="1" name="Shape 2151"/>
        <p:cNvGrpSpPr/>
        <p:nvPr/>
      </p:nvGrpSpPr>
      <p:grpSpPr>
        <a:xfrm>
          <a:off x="0" y="0"/>
          <a:ext cx="0" cy="0"/>
          <a:chOff x="0" y="0"/>
          <a:chExt cx="0" cy="0"/>
        </a:xfrm>
      </p:grpSpPr>
      <p:grpSp>
        <p:nvGrpSpPr>
          <p:cNvPr id="2152" name="Google Shape;2152;p267"/>
          <p:cNvGrpSpPr/>
          <p:nvPr/>
        </p:nvGrpSpPr>
        <p:grpSpPr>
          <a:xfrm>
            <a:off x="0" y="0"/>
            <a:ext cx="12192000" cy="2148830"/>
            <a:chOff x="0" y="0"/>
            <a:chExt cx="12192000" cy="2148830"/>
          </a:xfrm>
        </p:grpSpPr>
        <p:sp>
          <p:nvSpPr>
            <p:cNvPr id="2153" name="Google Shape;2153;p26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54" name="Google Shape;2154;p26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155" name="Google Shape;2155;p26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156" name="Google Shape;2156;p26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57" name="Google Shape;2157;p26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2158" name="Google Shape;2158;p26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159" name="Google Shape;2159;p26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015.xml><?xml version="1.0" encoding="utf-8"?>
<p:sldLayout xmlns:a="http://schemas.openxmlformats.org/drawingml/2006/main" xmlns:r="http://schemas.openxmlformats.org/officeDocument/2006/relationships" xmlns:p="http://schemas.openxmlformats.org/presentationml/2006/main" matchingName="Blank">
  <p:cSld name="Blank 15">
    <p:spTree>
      <p:nvGrpSpPr>
        <p:cNvPr id="1" name="Shape 2160"/>
        <p:cNvGrpSpPr/>
        <p:nvPr/>
      </p:nvGrpSpPr>
      <p:grpSpPr>
        <a:xfrm>
          <a:off x="0" y="0"/>
          <a:ext cx="0" cy="0"/>
          <a:chOff x="0" y="0"/>
          <a:chExt cx="0" cy="0"/>
        </a:xfrm>
      </p:grpSpPr>
      <p:sp>
        <p:nvSpPr>
          <p:cNvPr id="2161" name="Google Shape;2161;p26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162" name="Google Shape;2162;p26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63" name="Google Shape;2163;p2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164" name="Google Shape;2164;p268"/>
          <p:cNvGrpSpPr/>
          <p:nvPr/>
        </p:nvGrpSpPr>
        <p:grpSpPr>
          <a:xfrm>
            <a:off x="7191542" y="1"/>
            <a:ext cx="5000459" cy="1425992"/>
            <a:chOff x="7191542" y="1"/>
            <a:chExt cx="5000459" cy="1425992"/>
          </a:xfrm>
        </p:grpSpPr>
        <p:pic>
          <p:nvPicPr>
            <p:cNvPr id="2165" name="Google Shape;2165;p26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166" name="Google Shape;2166;p268"/>
            <p:cNvGrpSpPr/>
            <p:nvPr/>
          </p:nvGrpSpPr>
          <p:grpSpPr>
            <a:xfrm>
              <a:off x="7191542" y="1"/>
              <a:ext cx="5000459" cy="1425992"/>
              <a:chOff x="7186272" y="0"/>
              <a:chExt cx="5005729" cy="1427495"/>
            </a:xfrm>
          </p:grpSpPr>
          <p:sp>
            <p:nvSpPr>
              <p:cNvPr id="2167" name="Google Shape;2167;p26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68" name="Google Shape;2168;p26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1016.xml><?xml version="1.0" encoding="utf-8"?>
<p:sldLayout xmlns:a="http://schemas.openxmlformats.org/drawingml/2006/main" xmlns:r="http://schemas.openxmlformats.org/officeDocument/2006/relationships" xmlns:p="http://schemas.openxmlformats.org/presentationml/2006/main" matchingName="Cover">
  <p:cSld name="Cover 17">
    <p:spTree>
      <p:nvGrpSpPr>
        <p:cNvPr id="1" name="Shape 2169"/>
        <p:cNvGrpSpPr/>
        <p:nvPr/>
      </p:nvGrpSpPr>
      <p:grpSpPr>
        <a:xfrm>
          <a:off x="0" y="0"/>
          <a:ext cx="0" cy="0"/>
          <a:chOff x="0" y="0"/>
          <a:chExt cx="0" cy="0"/>
        </a:xfrm>
      </p:grpSpPr>
      <p:sp>
        <p:nvSpPr>
          <p:cNvPr id="2170" name="Google Shape;2170;p269"/>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171" name="Google Shape;2171;p269"/>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72" name="Google Shape;2172;p269"/>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173" name="Google Shape;2173;p269"/>
          <p:cNvSpPr>
            <a:spLocks noGrp="1"/>
          </p:cNvSpPr>
          <p:nvPr>
            <p:ph type="pic" idx="2"/>
          </p:nvPr>
        </p:nvSpPr>
        <p:spPr>
          <a:xfrm>
            <a:off x="7118684" y="233915"/>
            <a:ext cx="5073316" cy="5943600"/>
          </a:xfrm>
          <a:prstGeom prst="rect">
            <a:avLst/>
          </a:prstGeom>
          <a:noFill/>
          <a:ln>
            <a:noFill/>
          </a:ln>
        </p:spPr>
      </p:sp>
      <p:grpSp>
        <p:nvGrpSpPr>
          <p:cNvPr id="2174" name="Google Shape;2174;p269"/>
          <p:cNvGrpSpPr/>
          <p:nvPr/>
        </p:nvGrpSpPr>
        <p:grpSpPr>
          <a:xfrm>
            <a:off x="0" y="5020348"/>
            <a:ext cx="12192000" cy="1837653"/>
            <a:chOff x="0" y="5020348"/>
            <a:chExt cx="12192000" cy="1837653"/>
          </a:xfrm>
        </p:grpSpPr>
        <p:sp>
          <p:nvSpPr>
            <p:cNvPr id="2175" name="Google Shape;2175;p26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176" name="Google Shape;2176;p269"/>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177" name="Google Shape;2177;p26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017.xml><?xml version="1.0" encoding="utf-8"?>
<p:sldLayout xmlns:a="http://schemas.openxmlformats.org/drawingml/2006/main" xmlns:r="http://schemas.openxmlformats.org/officeDocument/2006/relationships" xmlns:p="http://schemas.openxmlformats.org/presentationml/2006/main" matchingName="Divider">
  <p:cSld name="Divider 18">
    <p:bg>
      <p:bgPr>
        <a:solidFill>
          <a:schemeClr val="lt2"/>
        </a:solidFill>
        <a:effectLst/>
      </p:bgPr>
    </p:bg>
    <p:spTree>
      <p:nvGrpSpPr>
        <p:cNvPr id="1" name="Shape 2178"/>
        <p:cNvGrpSpPr/>
        <p:nvPr/>
      </p:nvGrpSpPr>
      <p:grpSpPr>
        <a:xfrm>
          <a:off x="0" y="0"/>
          <a:ext cx="0" cy="0"/>
          <a:chOff x="0" y="0"/>
          <a:chExt cx="0" cy="0"/>
        </a:xfrm>
      </p:grpSpPr>
      <p:grpSp>
        <p:nvGrpSpPr>
          <p:cNvPr id="2179" name="Google Shape;2179;p270"/>
          <p:cNvGrpSpPr/>
          <p:nvPr/>
        </p:nvGrpSpPr>
        <p:grpSpPr>
          <a:xfrm>
            <a:off x="0" y="5020347"/>
            <a:ext cx="12192000" cy="1837653"/>
            <a:chOff x="0" y="5020347"/>
            <a:chExt cx="12192000" cy="1837653"/>
          </a:xfrm>
        </p:grpSpPr>
        <p:sp>
          <p:nvSpPr>
            <p:cNvPr id="2180" name="Google Shape;2180;p27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181" name="Google Shape;2181;p27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182" name="Google Shape;2182;p27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183" name="Google Shape;2183;p27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184" name="Google Shape;2184;p27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85" name="Google Shape;2185;p27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018.xml><?xml version="1.0" encoding="utf-8"?>
<p:sldLayout xmlns:a="http://schemas.openxmlformats.org/drawingml/2006/main" xmlns:r="http://schemas.openxmlformats.org/officeDocument/2006/relationships" xmlns:p="http://schemas.openxmlformats.org/presentationml/2006/main" matchingName="Photo Slide">
  <p:cSld name="Photo Slide 16">
    <p:spTree>
      <p:nvGrpSpPr>
        <p:cNvPr id="1" name="Shape 2186"/>
        <p:cNvGrpSpPr/>
        <p:nvPr/>
      </p:nvGrpSpPr>
      <p:grpSpPr>
        <a:xfrm>
          <a:off x="0" y="0"/>
          <a:ext cx="0" cy="0"/>
          <a:chOff x="0" y="0"/>
          <a:chExt cx="0" cy="0"/>
        </a:xfrm>
      </p:grpSpPr>
      <p:sp>
        <p:nvSpPr>
          <p:cNvPr id="2187" name="Google Shape;2187;p27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188" name="Google Shape;2188;p27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189" name="Google Shape;2189;p271"/>
          <p:cNvGrpSpPr/>
          <p:nvPr/>
        </p:nvGrpSpPr>
        <p:grpSpPr>
          <a:xfrm>
            <a:off x="0" y="5379426"/>
            <a:ext cx="2807368" cy="753891"/>
            <a:chOff x="0" y="5379426"/>
            <a:chExt cx="2807368" cy="753891"/>
          </a:xfrm>
        </p:grpSpPr>
        <p:sp>
          <p:nvSpPr>
            <p:cNvPr id="2190" name="Google Shape;2190;p27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191" name="Google Shape;2191;p27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2192" name="Google Shape;2192;p271"/>
          <p:cNvSpPr>
            <a:spLocks noGrp="1"/>
          </p:cNvSpPr>
          <p:nvPr>
            <p:ph type="pic" idx="2"/>
          </p:nvPr>
        </p:nvSpPr>
        <p:spPr>
          <a:xfrm>
            <a:off x="2807368" y="457202"/>
            <a:ext cx="8915400" cy="5943598"/>
          </a:xfrm>
          <a:prstGeom prst="rect">
            <a:avLst/>
          </a:prstGeom>
          <a:noFill/>
          <a:ln>
            <a:noFill/>
          </a:ln>
        </p:spPr>
      </p:sp>
      <p:pic>
        <p:nvPicPr>
          <p:cNvPr id="2193" name="Google Shape;2193;p27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019.xml><?xml version="1.0" encoding="utf-8"?>
<p:sldLayout xmlns:a="http://schemas.openxmlformats.org/drawingml/2006/main" xmlns:r="http://schemas.openxmlformats.org/officeDocument/2006/relationships" xmlns:p="http://schemas.openxmlformats.org/presentationml/2006/main" matchingName="Quotation">
  <p:cSld name="Quotation 26">
    <p:spTree>
      <p:nvGrpSpPr>
        <p:cNvPr id="1" name="Shape 2194"/>
        <p:cNvGrpSpPr/>
        <p:nvPr/>
      </p:nvGrpSpPr>
      <p:grpSpPr>
        <a:xfrm>
          <a:off x="0" y="0"/>
          <a:ext cx="0" cy="0"/>
          <a:chOff x="0" y="0"/>
          <a:chExt cx="0" cy="0"/>
        </a:xfrm>
      </p:grpSpPr>
      <p:sp>
        <p:nvSpPr>
          <p:cNvPr id="2195" name="Google Shape;2195;p27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196" name="Google Shape;2196;p27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97" name="Google Shape;2197;p27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98" name="Google Shape;2198;p2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99" name="Google Shape;2199;p2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00" name="Google Shape;2200;p2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201" name="Google Shape;2201;p272"/>
          <p:cNvGrpSpPr/>
          <p:nvPr/>
        </p:nvGrpSpPr>
        <p:grpSpPr>
          <a:xfrm>
            <a:off x="7191542" y="1"/>
            <a:ext cx="5000459" cy="1425992"/>
            <a:chOff x="7191542" y="1"/>
            <a:chExt cx="5000459" cy="1425992"/>
          </a:xfrm>
        </p:grpSpPr>
        <p:pic>
          <p:nvPicPr>
            <p:cNvPr id="2202" name="Google Shape;2202;p2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03" name="Google Shape;2203;p272"/>
            <p:cNvGrpSpPr/>
            <p:nvPr/>
          </p:nvGrpSpPr>
          <p:grpSpPr>
            <a:xfrm>
              <a:off x="7191542" y="1"/>
              <a:ext cx="5000459" cy="1425992"/>
              <a:chOff x="7186272" y="0"/>
              <a:chExt cx="5005729" cy="1427495"/>
            </a:xfrm>
          </p:grpSpPr>
          <p:sp>
            <p:nvSpPr>
              <p:cNvPr id="2204" name="Google Shape;2204;p2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05" name="Google Shape;2205;p2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206" name="Google Shape;2206;p27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1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234936126"/>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matchingName="Title and Content">
  <p:cSld name="Title and Content 18">
    <p:spTree>
      <p:nvGrpSpPr>
        <p:cNvPr id="1" name="Shape 2207"/>
        <p:cNvGrpSpPr/>
        <p:nvPr/>
      </p:nvGrpSpPr>
      <p:grpSpPr>
        <a:xfrm>
          <a:off x="0" y="0"/>
          <a:ext cx="0" cy="0"/>
          <a:chOff x="0" y="0"/>
          <a:chExt cx="0" cy="0"/>
        </a:xfrm>
      </p:grpSpPr>
      <p:grpSp>
        <p:nvGrpSpPr>
          <p:cNvPr id="2208" name="Google Shape;2208;p273"/>
          <p:cNvGrpSpPr/>
          <p:nvPr/>
        </p:nvGrpSpPr>
        <p:grpSpPr>
          <a:xfrm>
            <a:off x="7191542" y="1"/>
            <a:ext cx="5000459" cy="1425992"/>
            <a:chOff x="7191542" y="1"/>
            <a:chExt cx="5000459" cy="1425992"/>
          </a:xfrm>
        </p:grpSpPr>
        <p:pic>
          <p:nvPicPr>
            <p:cNvPr id="2209" name="Google Shape;2209;p2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10" name="Google Shape;2210;p273"/>
            <p:cNvGrpSpPr/>
            <p:nvPr/>
          </p:nvGrpSpPr>
          <p:grpSpPr>
            <a:xfrm>
              <a:off x="7191542" y="1"/>
              <a:ext cx="5000459" cy="1425992"/>
              <a:chOff x="7186272" y="0"/>
              <a:chExt cx="5005729" cy="1427495"/>
            </a:xfrm>
          </p:grpSpPr>
          <p:sp>
            <p:nvSpPr>
              <p:cNvPr id="2211" name="Google Shape;2211;p2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12" name="Google Shape;2212;p2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213" name="Google Shape;2213;p27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214" name="Google Shape;2214;p27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15" name="Google Shape;2215;p27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216" name="Google Shape;2216;p2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17" name="Google Shape;2217;p2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matchingName="Two Content">
  <p:cSld name="Two Content 15">
    <p:spTree>
      <p:nvGrpSpPr>
        <p:cNvPr id="1" name="Shape 2218"/>
        <p:cNvGrpSpPr/>
        <p:nvPr/>
      </p:nvGrpSpPr>
      <p:grpSpPr>
        <a:xfrm>
          <a:off x="0" y="0"/>
          <a:ext cx="0" cy="0"/>
          <a:chOff x="0" y="0"/>
          <a:chExt cx="0" cy="0"/>
        </a:xfrm>
      </p:grpSpPr>
      <p:sp>
        <p:nvSpPr>
          <p:cNvPr id="2219" name="Google Shape;2219;p27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220" name="Google Shape;2220;p274"/>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221" name="Google Shape;2221;p274"/>
          <p:cNvGrpSpPr/>
          <p:nvPr/>
        </p:nvGrpSpPr>
        <p:grpSpPr>
          <a:xfrm>
            <a:off x="7191542" y="1"/>
            <a:ext cx="5000459" cy="1425992"/>
            <a:chOff x="7191542" y="1"/>
            <a:chExt cx="5000459" cy="1425992"/>
          </a:xfrm>
        </p:grpSpPr>
        <p:pic>
          <p:nvPicPr>
            <p:cNvPr id="2222" name="Google Shape;2222;p2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23" name="Google Shape;2223;p274"/>
            <p:cNvGrpSpPr/>
            <p:nvPr/>
          </p:nvGrpSpPr>
          <p:grpSpPr>
            <a:xfrm>
              <a:off x="7191542" y="1"/>
              <a:ext cx="5000459" cy="1425992"/>
              <a:chOff x="7186272" y="0"/>
              <a:chExt cx="5005729" cy="1427495"/>
            </a:xfrm>
          </p:grpSpPr>
          <p:sp>
            <p:nvSpPr>
              <p:cNvPr id="2224" name="Google Shape;2224;p2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25" name="Google Shape;2225;p2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226" name="Google Shape;2226;p274"/>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27" name="Google Shape;2227;p274"/>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228" name="Google Shape;2228;p2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29" name="Google Shape;2229;p2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022.xml><?xml version="1.0" encoding="utf-8"?>
<p:sldLayout xmlns:a="http://schemas.openxmlformats.org/drawingml/2006/main" xmlns:r="http://schemas.openxmlformats.org/officeDocument/2006/relationships" xmlns:p="http://schemas.openxmlformats.org/presentationml/2006/main" matchingName="Comparison">
  <p:cSld name="Comparison 15">
    <p:spTree>
      <p:nvGrpSpPr>
        <p:cNvPr id="1" name="Shape 2230"/>
        <p:cNvGrpSpPr/>
        <p:nvPr/>
      </p:nvGrpSpPr>
      <p:grpSpPr>
        <a:xfrm>
          <a:off x="0" y="0"/>
          <a:ext cx="0" cy="0"/>
          <a:chOff x="0" y="0"/>
          <a:chExt cx="0" cy="0"/>
        </a:xfrm>
      </p:grpSpPr>
      <p:grpSp>
        <p:nvGrpSpPr>
          <p:cNvPr id="2231" name="Google Shape;2231;p275"/>
          <p:cNvGrpSpPr/>
          <p:nvPr/>
        </p:nvGrpSpPr>
        <p:grpSpPr>
          <a:xfrm>
            <a:off x="7191542" y="1"/>
            <a:ext cx="5000459" cy="1425992"/>
            <a:chOff x="7191542" y="1"/>
            <a:chExt cx="5000459" cy="1425992"/>
          </a:xfrm>
        </p:grpSpPr>
        <p:pic>
          <p:nvPicPr>
            <p:cNvPr id="2232" name="Google Shape;2232;p27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33" name="Google Shape;2233;p275"/>
            <p:cNvGrpSpPr/>
            <p:nvPr/>
          </p:nvGrpSpPr>
          <p:grpSpPr>
            <a:xfrm>
              <a:off x="7191542" y="1"/>
              <a:ext cx="5000459" cy="1425992"/>
              <a:chOff x="7186272" y="0"/>
              <a:chExt cx="5005729" cy="1427495"/>
            </a:xfrm>
          </p:grpSpPr>
          <p:sp>
            <p:nvSpPr>
              <p:cNvPr id="2234" name="Google Shape;2234;p27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35" name="Google Shape;2235;p27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236" name="Google Shape;2236;p27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237" name="Google Shape;2237;p275"/>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238" name="Google Shape;2238;p275"/>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39" name="Google Shape;2239;p275"/>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240" name="Google Shape;2240;p275"/>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41" name="Google Shape;2241;p27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242" name="Google Shape;2242;p27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43" name="Google Shape;2243;p2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matchingName="Title Only">
  <p:cSld name="Title Only 15">
    <p:spTree>
      <p:nvGrpSpPr>
        <p:cNvPr id="1" name="Shape 2244"/>
        <p:cNvGrpSpPr/>
        <p:nvPr/>
      </p:nvGrpSpPr>
      <p:grpSpPr>
        <a:xfrm>
          <a:off x="0" y="0"/>
          <a:ext cx="0" cy="0"/>
          <a:chOff x="0" y="0"/>
          <a:chExt cx="0" cy="0"/>
        </a:xfrm>
      </p:grpSpPr>
      <p:grpSp>
        <p:nvGrpSpPr>
          <p:cNvPr id="2245" name="Google Shape;2245;p276"/>
          <p:cNvGrpSpPr/>
          <p:nvPr/>
        </p:nvGrpSpPr>
        <p:grpSpPr>
          <a:xfrm>
            <a:off x="7191542" y="1"/>
            <a:ext cx="5000459" cy="1425992"/>
            <a:chOff x="7191542" y="1"/>
            <a:chExt cx="5000459" cy="1425992"/>
          </a:xfrm>
        </p:grpSpPr>
        <p:pic>
          <p:nvPicPr>
            <p:cNvPr id="2246" name="Google Shape;2246;p2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47" name="Google Shape;2247;p276"/>
            <p:cNvGrpSpPr/>
            <p:nvPr/>
          </p:nvGrpSpPr>
          <p:grpSpPr>
            <a:xfrm>
              <a:off x="7191542" y="1"/>
              <a:ext cx="5000459" cy="1425992"/>
              <a:chOff x="7186272" y="0"/>
              <a:chExt cx="5005729" cy="1427495"/>
            </a:xfrm>
          </p:grpSpPr>
          <p:sp>
            <p:nvSpPr>
              <p:cNvPr id="2248" name="Google Shape;2248;p2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49" name="Google Shape;2249;p2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250" name="Google Shape;2250;p27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251" name="Google Shape;2251;p27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252" name="Google Shape;2252;p2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53" name="Google Shape;2253;p2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matchingName="End">
  <p:cSld name="End 16">
    <p:spTree>
      <p:nvGrpSpPr>
        <p:cNvPr id="1" name="Shape 2254"/>
        <p:cNvGrpSpPr/>
        <p:nvPr/>
      </p:nvGrpSpPr>
      <p:grpSpPr>
        <a:xfrm>
          <a:off x="0" y="0"/>
          <a:ext cx="0" cy="0"/>
          <a:chOff x="0" y="0"/>
          <a:chExt cx="0" cy="0"/>
        </a:xfrm>
      </p:grpSpPr>
      <p:grpSp>
        <p:nvGrpSpPr>
          <p:cNvPr id="2255" name="Google Shape;2255;p277"/>
          <p:cNvGrpSpPr/>
          <p:nvPr/>
        </p:nvGrpSpPr>
        <p:grpSpPr>
          <a:xfrm>
            <a:off x="0" y="0"/>
            <a:ext cx="12192000" cy="2148830"/>
            <a:chOff x="0" y="0"/>
            <a:chExt cx="12192000" cy="2148830"/>
          </a:xfrm>
        </p:grpSpPr>
        <p:sp>
          <p:nvSpPr>
            <p:cNvPr id="2256" name="Google Shape;2256;p277"/>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57" name="Google Shape;2257;p277"/>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258" name="Google Shape;2258;p277"/>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259" name="Google Shape;2259;p277"/>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60" name="Google Shape;2260;p277"/>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2261" name="Google Shape;2261;p277"/>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262" name="Google Shape;2262;p277"/>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matchingName="Blank">
  <p:cSld name="Blank 16">
    <p:spTree>
      <p:nvGrpSpPr>
        <p:cNvPr id="1" name="Shape 2263"/>
        <p:cNvGrpSpPr/>
        <p:nvPr/>
      </p:nvGrpSpPr>
      <p:grpSpPr>
        <a:xfrm>
          <a:off x="0" y="0"/>
          <a:ext cx="0" cy="0"/>
          <a:chOff x="0" y="0"/>
          <a:chExt cx="0" cy="0"/>
        </a:xfrm>
      </p:grpSpPr>
      <p:sp>
        <p:nvSpPr>
          <p:cNvPr id="2264" name="Google Shape;2264;p27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265" name="Google Shape;2265;p2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66" name="Google Shape;2266;p2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267" name="Google Shape;2267;p278"/>
          <p:cNvGrpSpPr/>
          <p:nvPr/>
        </p:nvGrpSpPr>
        <p:grpSpPr>
          <a:xfrm>
            <a:off x="7191542" y="1"/>
            <a:ext cx="5000459" cy="1425992"/>
            <a:chOff x="7191542" y="1"/>
            <a:chExt cx="5000459" cy="1425992"/>
          </a:xfrm>
        </p:grpSpPr>
        <p:pic>
          <p:nvPicPr>
            <p:cNvPr id="2268" name="Google Shape;2268;p27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69" name="Google Shape;2269;p278"/>
            <p:cNvGrpSpPr/>
            <p:nvPr/>
          </p:nvGrpSpPr>
          <p:grpSpPr>
            <a:xfrm>
              <a:off x="7191542" y="1"/>
              <a:ext cx="5000459" cy="1425992"/>
              <a:chOff x="7186272" y="0"/>
              <a:chExt cx="5005729" cy="1427495"/>
            </a:xfrm>
          </p:grpSpPr>
          <p:sp>
            <p:nvSpPr>
              <p:cNvPr id="2270" name="Google Shape;2270;p2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71" name="Google Shape;2271;p2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p:spTree>
      <p:nvGrpSpPr>
        <p:cNvPr id="1" name="Shape 2272"/>
        <p:cNvGrpSpPr/>
        <p:nvPr/>
      </p:nvGrpSpPr>
      <p:grpSpPr>
        <a:xfrm>
          <a:off x="0" y="0"/>
          <a:ext cx="0" cy="0"/>
          <a:chOff x="0" y="0"/>
          <a:chExt cx="0" cy="0"/>
        </a:xfrm>
      </p:grpSpPr>
      <p:sp>
        <p:nvSpPr>
          <p:cNvPr id="2273" name="Google Shape;2273;p279"/>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pic>
        <p:nvPicPr>
          <p:cNvPr id="2274" name="Google Shape;2274;p27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945967" y="408518"/>
            <a:ext cx="3706284" cy="1813983"/>
          </a:xfrm>
          <a:prstGeom prst="rect">
            <a:avLst/>
          </a:prstGeom>
          <a:noFill/>
          <a:ln>
            <a:noFill/>
          </a:ln>
        </p:spPr>
      </p:pic>
      <p:grpSp>
        <p:nvGrpSpPr>
          <p:cNvPr id="2275" name="Google Shape;2275;p279"/>
          <p:cNvGrpSpPr/>
          <p:nvPr/>
        </p:nvGrpSpPr>
        <p:grpSpPr>
          <a:xfrm>
            <a:off x="0" y="0"/>
            <a:ext cx="1862667" cy="6629400"/>
            <a:chOff x="-15876" y="0"/>
            <a:chExt cx="1927803" cy="6858000"/>
          </a:xfrm>
        </p:grpSpPr>
        <p:sp>
          <p:nvSpPr>
            <p:cNvPr id="2276" name="Google Shape;2276;p279"/>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lt1"/>
                </a:solidFill>
                <a:latin typeface="Calibri"/>
                <a:ea typeface="Calibri"/>
                <a:cs typeface="Calibri"/>
                <a:sym typeface="Calibri"/>
              </a:endParaRPr>
            </a:p>
          </p:txBody>
        </p:sp>
        <p:pic>
          <p:nvPicPr>
            <p:cNvPr id="2277" name="Google Shape;2277;p279"/>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5876" y="0"/>
              <a:ext cx="1927803" cy="6858000"/>
            </a:xfrm>
            <a:prstGeom prst="rect">
              <a:avLst/>
            </a:prstGeom>
            <a:solidFill>
              <a:schemeClr val="dk2"/>
            </a:solidFill>
            <a:ln>
              <a:noFill/>
            </a:ln>
          </p:spPr>
        </p:pic>
      </p:grpSp>
      <p:sp>
        <p:nvSpPr>
          <p:cNvPr id="2278" name="Google Shape;2278;p279"/>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2279" name="Google Shape;2279;p279"/>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280" name="Google Shape;2280;p279"/>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81" name="Google Shape;2281;p279"/>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p:spTree>
      <p:nvGrpSpPr>
        <p:cNvPr id="1" name="Shape 2282"/>
        <p:cNvGrpSpPr/>
        <p:nvPr/>
      </p:nvGrpSpPr>
      <p:grpSpPr>
        <a:xfrm>
          <a:off x="0" y="0"/>
          <a:ext cx="0" cy="0"/>
          <a:chOff x="0" y="0"/>
          <a:chExt cx="0" cy="0"/>
        </a:xfrm>
      </p:grpSpPr>
      <p:sp>
        <p:nvSpPr>
          <p:cNvPr id="2283" name="Google Shape;2283;p280"/>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2284" name="Google Shape;2284;p280"/>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285" name="Google Shape;2285;p280"/>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86" name="Google Shape;2286;p280"/>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87" name="Google Shape;2287;p2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467">
                <a:solidFill>
                  <a:schemeClr val="lt1"/>
                </a:solidFill>
                <a:latin typeface="Calibri"/>
                <a:ea typeface="Calibri"/>
                <a:cs typeface="Calibri"/>
                <a:sym typeface="Calibri"/>
              </a:defRPr>
            </a:lvl1pPr>
            <a:lvl2pPr marL="0" marR="0" lvl="1" indent="0" algn="r">
              <a:spcBef>
                <a:spcPts val="0"/>
              </a:spcBef>
              <a:buNone/>
              <a:defRPr sz="1467">
                <a:solidFill>
                  <a:schemeClr val="lt1"/>
                </a:solidFill>
                <a:latin typeface="Calibri"/>
                <a:ea typeface="Calibri"/>
                <a:cs typeface="Calibri"/>
                <a:sym typeface="Calibri"/>
              </a:defRPr>
            </a:lvl2pPr>
            <a:lvl3pPr marL="0" marR="0" lvl="2" indent="0" algn="r">
              <a:spcBef>
                <a:spcPts val="0"/>
              </a:spcBef>
              <a:buNone/>
              <a:defRPr sz="1467">
                <a:solidFill>
                  <a:schemeClr val="lt1"/>
                </a:solidFill>
                <a:latin typeface="Calibri"/>
                <a:ea typeface="Calibri"/>
                <a:cs typeface="Calibri"/>
                <a:sym typeface="Calibri"/>
              </a:defRPr>
            </a:lvl3pPr>
            <a:lvl4pPr marL="0" marR="0" lvl="3" indent="0" algn="r">
              <a:spcBef>
                <a:spcPts val="0"/>
              </a:spcBef>
              <a:buNone/>
              <a:defRPr sz="1467">
                <a:solidFill>
                  <a:schemeClr val="lt1"/>
                </a:solidFill>
                <a:latin typeface="Calibri"/>
                <a:ea typeface="Calibri"/>
                <a:cs typeface="Calibri"/>
                <a:sym typeface="Calibri"/>
              </a:defRPr>
            </a:lvl4pPr>
            <a:lvl5pPr marL="0" marR="0" lvl="4" indent="0" algn="r">
              <a:spcBef>
                <a:spcPts val="0"/>
              </a:spcBef>
              <a:buNone/>
              <a:defRPr sz="1467">
                <a:solidFill>
                  <a:schemeClr val="lt1"/>
                </a:solidFill>
                <a:latin typeface="Calibri"/>
                <a:ea typeface="Calibri"/>
                <a:cs typeface="Calibri"/>
                <a:sym typeface="Calibri"/>
              </a:defRPr>
            </a:lvl5pPr>
            <a:lvl6pPr marL="0" marR="0" lvl="5" indent="0" algn="r">
              <a:spcBef>
                <a:spcPts val="0"/>
              </a:spcBef>
              <a:buNone/>
              <a:defRPr sz="1467">
                <a:solidFill>
                  <a:schemeClr val="lt1"/>
                </a:solidFill>
                <a:latin typeface="Calibri"/>
                <a:ea typeface="Calibri"/>
                <a:cs typeface="Calibri"/>
                <a:sym typeface="Calibri"/>
              </a:defRPr>
            </a:lvl6pPr>
            <a:lvl7pPr marL="0" marR="0" lvl="6" indent="0" algn="r">
              <a:spcBef>
                <a:spcPts val="0"/>
              </a:spcBef>
              <a:buNone/>
              <a:defRPr sz="1467">
                <a:solidFill>
                  <a:schemeClr val="lt1"/>
                </a:solidFill>
                <a:latin typeface="Calibri"/>
                <a:ea typeface="Calibri"/>
                <a:cs typeface="Calibri"/>
                <a:sym typeface="Calibri"/>
              </a:defRPr>
            </a:lvl7pPr>
            <a:lvl8pPr marL="0" marR="0" lvl="7" indent="0" algn="r">
              <a:spcBef>
                <a:spcPts val="0"/>
              </a:spcBef>
              <a:buNone/>
              <a:defRPr sz="1467">
                <a:solidFill>
                  <a:schemeClr val="lt1"/>
                </a:solidFill>
                <a:latin typeface="Calibri"/>
                <a:ea typeface="Calibri"/>
                <a:cs typeface="Calibri"/>
                <a:sym typeface="Calibri"/>
              </a:defRPr>
            </a:lvl8pPr>
            <a:lvl9pPr marL="0" marR="0" lvl="8" indent="0" algn="r">
              <a:spcBef>
                <a:spcPts val="0"/>
              </a:spcBef>
              <a:buNone/>
              <a:defRPr sz="1467">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2288" name="Google Shape;2288;p280"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2289"/>
        <p:cNvGrpSpPr/>
        <p:nvPr/>
      </p:nvGrpSpPr>
      <p:grpSpPr>
        <a:xfrm>
          <a:off x="0" y="0"/>
          <a:ext cx="0" cy="0"/>
          <a:chOff x="0" y="0"/>
          <a:chExt cx="0" cy="0"/>
        </a:xfrm>
      </p:grpSpPr>
      <p:grpSp>
        <p:nvGrpSpPr>
          <p:cNvPr id="2290" name="Google Shape;2290;p281"/>
          <p:cNvGrpSpPr/>
          <p:nvPr/>
        </p:nvGrpSpPr>
        <p:grpSpPr>
          <a:xfrm>
            <a:off x="7191542" y="1"/>
            <a:ext cx="5000459" cy="1425992"/>
            <a:chOff x="7191542" y="1"/>
            <a:chExt cx="5000459" cy="1425992"/>
          </a:xfrm>
        </p:grpSpPr>
        <p:pic>
          <p:nvPicPr>
            <p:cNvPr id="2291" name="Google Shape;2291;p2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92" name="Google Shape;2292;p281"/>
            <p:cNvGrpSpPr/>
            <p:nvPr/>
          </p:nvGrpSpPr>
          <p:grpSpPr>
            <a:xfrm>
              <a:off x="7191542" y="1"/>
              <a:ext cx="5000459" cy="1425992"/>
              <a:chOff x="7186272" y="0"/>
              <a:chExt cx="5005729" cy="1427495"/>
            </a:xfrm>
          </p:grpSpPr>
          <p:sp>
            <p:nvSpPr>
              <p:cNvPr id="2293" name="Google Shape;2293;p2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Clr>
                    <a:schemeClr val="dk1"/>
                  </a:buClr>
                  <a:buSzPts val="1800"/>
                  <a:buFont typeface="Calibri"/>
                  <a:buNone/>
                </a:pPr>
                <a:endParaRPr sz="1800">
                  <a:solidFill>
                    <a:schemeClr val="dk1"/>
                  </a:solidFill>
                  <a:latin typeface="Calibri"/>
                  <a:ea typeface="Calibri"/>
                  <a:cs typeface="Calibri"/>
                  <a:sym typeface="Calibri"/>
                </a:endParaRPr>
              </a:p>
            </p:txBody>
          </p:sp>
          <p:sp>
            <p:nvSpPr>
              <p:cNvPr id="2294" name="Google Shape;2294;p2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Clr>
                    <a:schemeClr val="dk1"/>
                  </a:buClr>
                  <a:buSzPts val="1800"/>
                  <a:buFont typeface="Calibri"/>
                  <a:buNone/>
                </a:pPr>
                <a:endParaRPr sz="1800">
                  <a:solidFill>
                    <a:schemeClr val="dk1"/>
                  </a:solidFill>
                  <a:latin typeface="Calibri"/>
                  <a:ea typeface="Calibri"/>
                  <a:cs typeface="Calibri"/>
                  <a:sym typeface="Calibri"/>
                </a:endParaRPr>
              </a:p>
            </p:txBody>
          </p:sp>
        </p:grpSp>
      </p:grpSp>
      <p:sp>
        <p:nvSpPr>
          <p:cNvPr id="2295" name="Google Shape;2295;p28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296" name="Google Shape;2296;p28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97" name="Google Shape;2297;p2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1pPr>
            <a:lvl2pPr marL="0" marR="0" lvl="1" indent="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2pPr>
            <a:lvl3pPr marL="0" marR="0" lvl="2" indent="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3pPr>
            <a:lvl4pPr marL="0" marR="0" lvl="3" indent="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4pPr>
            <a:lvl5pPr marL="0" marR="0" lvl="4" indent="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5pPr>
            <a:lvl6pPr marL="0" marR="0" lvl="5" indent="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6pPr>
            <a:lvl7pPr marL="0" marR="0" lvl="6" indent="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7pPr>
            <a:lvl8pPr marL="0" marR="0" lvl="7" indent="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8pPr>
            <a:lvl9pPr marL="0" marR="0" lvl="8" indent="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298" name="Google Shape;2298;p2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99" name="Google Shape;2299;p2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2300"/>
        <p:cNvGrpSpPr/>
        <p:nvPr/>
      </p:nvGrpSpPr>
      <p:grpSpPr>
        <a:xfrm>
          <a:off x="0" y="0"/>
          <a:ext cx="0" cy="0"/>
          <a:chOff x="0" y="0"/>
          <a:chExt cx="0" cy="0"/>
        </a:xfrm>
      </p:grpSpPr>
      <p:sp>
        <p:nvSpPr>
          <p:cNvPr id="2301" name="Google Shape;2301;p28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302" name="Google Shape;2302;p28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303" name="Google Shape;2303;p282"/>
          <p:cNvGrpSpPr/>
          <p:nvPr/>
        </p:nvGrpSpPr>
        <p:grpSpPr>
          <a:xfrm>
            <a:off x="0" y="5379426"/>
            <a:ext cx="2807368" cy="753891"/>
            <a:chOff x="0" y="5379426"/>
            <a:chExt cx="2807368" cy="753891"/>
          </a:xfrm>
        </p:grpSpPr>
        <p:sp>
          <p:nvSpPr>
            <p:cNvPr id="2304" name="Google Shape;2304;p28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1800"/>
                <a:buFont typeface="Calibri"/>
                <a:buNone/>
              </a:pPr>
              <a:endParaRPr sz="1800">
                <a:solidFill>
                  <a:schemeClr val="lt1"/>
                </a:solidFill>
                <a:latin typeface="Calibri"/>
                <a:ea typeface="Calibri"/>
                <a:cs typeface="Calibri"/>
                <a:sym typeface="Calibri"/>
              </a:endParaRPr>
            </a:p>
          </p:txBody>
        </p:sp>
        <p:sp>
          <p:nvSpPr>
            <p:cNvPr id="2305" name="Google Shape;2305;p28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1800"/>
                <a:buFont typeface="Calibri"/>
                <a:buNone/>
              </a:pPr>
              <a:endParaRPr sz="1800">
                <a:solidFill>
                  <a:schemeClr val="lt1"/>
                </a:solidFill>
                <a:latin typeface="Calibri"/>
                <a:ea typeface="Calibri"/>
                <a:cs typeface="Calibri"/>
                <a:sym typeface="Calibri"/>
              </a:endParaRPr>
            </a:p>
          </p:txBody>
        </p:sp>
      </p:grpSp>
      <p:sp>
        <p:nvSpPr>
          <p:cNvPr id="2306" name="Google Shape;2306;p282"/>
          <p:cNvSpPr>
            <a:spLocks noGrp="1"/>
          </p:cNvSpPr>
          <p:nvPr>
            <p:ph type="pic" idx="2"/>
          </p:nvPr>
        </p:nvSpPr>
        <p:spPr>
          <a:xfrm>
            <a:off x="2807368" y="457202"/>
            <a:ext cx="8915400" cy="5943598"/>
          </a:xfrm>
          <a:prstGeom prst="rect">
            <a:avLst/>
          </a:prstGeom>
          <a:noFill/>
          <a:ln>
            <a:noFill/>
          </a:ln>
        </p:spPr>
      </p:sp>
      <p:pic>
        <p:nvPicPr>
          <p:cNvPr id="2307" name="Google Shape;2307;p28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obj" preserve="1">
  <p:cSld name="2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73437552"/>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matchingName="2_Title Slide">
  <p:cSld name="2_Title Slide">
    <p:spTree>
      <p:nvGrpSpPr>
        <p:cNvPr id="1" name="Shape 2308"/>
        <p:cNvGrpSpPr/>
        <p:nvPr/>
      </p:nvGrpSpPr>
      <p:grpSpPr>
        <a:xfrm>
          <a:off x="0" y="0"/>
          <a:ext cx="0" cy="0"/>
          <a:chOff x="0" y="0"/>
          <a:chExt cx="0" cy="0"/>
        </a:xfrm>
      </p:grpSpPr>
      <p:pic>
        <p:nvPicPr>
          <p:cNvPr id="2309" name="Google Shape;2309;p283"/>
          <p:cNvPicPr preferRelativeResize="0"/>
          <p:nvPr/>
        </p:nvPicPr>
        <p:blipFill rotWithShape="1">
          <a:blip r:embed="rId2">
            <a:alphaModFix/>
          </a:blip>
          <a:srcRect/>
          <a:stretch/>
        </p:blipFill>
        <p:spPr>
          <a:xfrm>
            <a:off x="1524" y="857"/>
            <a:ext cx="12188952" cy="6856285"/>
          </a:xfrm>
          <a:prstGeom prst="rect">
            <a:avLst/>
          </a:prstGeom>
          <a:noFill/>
          <a:ln>
            <a:noFill/>
          </a:ln>
        </p:spPr>
      </p:pic>
      <p:pic>
        <p:nvPicPr>
          <p:cNvPr id="2310" name="Google Shape;2310;p283"/>
          <p:cNvPicPr preferRelativeResize="0"/>
          <p:nvPr/>
        </p:nvPicPr>
        <p:blipFill rotWithShape="1">
          <a:blip r:embed="rId3">
            <a:alphaModFix/>
          </a:blip>
          <a:srcRect/>
          <a:stretch/>
        </p:blipFill>
        <p:spPr>
          <a:xfrm>
            <a:off x="10802516" y="5915003"/>
            <a:ext cx="938786" cy="493777"/>
          </a:xfrm>
          <a:prstGeom prst="rect">
            <a:avLst/>
          </a:prstGeom>
          <a:noFill/>
          <a:ln>
            <a:noFill/>
          </a:ln>
        </p:spPr>
      </p:pic>
      <p:sp>
        <p:nvSpPr>
          <p:cNvPr id="2311" name="Google Shape;2311;p283"/>
          <p:cNvSpPr txBox="1">
            <a:spLocks noGrp="1"/>
          </p:cNvSpPr>
          <p:nvPr>
            <p:ph type="body" idx="1"/>
          </p:nvPr>
        </p:nvSpPr>
        <p:spPr>
          <a:xfrm>
            <a:off x="7459662"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4000"/>
              <a:buNone/>
              <a:defRPr sz="40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12" name="Google Shape;2312;p283"/>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2000"/>
              <a:buNone/>
              <a:defRPr sz="20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matchingName="2_Title and Content">
  <p:cSld name="2_Title and Content 2">
    <p:spTree>
      <p:nvGrpSpPr>
        <p:cNvPr id="1" name="Shape 2313"/>
        <p:cNvGrpSpPr/>
        <p:nvPr/>
      </p:nvGrpSpPr>
      <p:grpSpPr>
        <a:xfrm>
          <a:off x="0" y="0"/>
          <a:ext cx="0" cy="0"/>
          <a:chOff x="0" y="0"/>
          <a:chExt cx="0" cy="0"/>
        </a:xfrm>
      </p:grpSpPr>
      <p:pic>
        <p:nvPicPr>
          <p:cNvPr id="2314" name="Google Shape;2314;p28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119" y="762"/>
            <a:ext cx="12189292" cy="6856476"/>
          </a:xfrm>
          <a:prstGeom prst="rect">
            <a:avLst/>
          </a:prstGeom>
          <a:noFill/>
          <a:ln>
            <a:noFill/>
          </a:ln>
        </p:spPr>
      </p:pic>
      <p:sp>
        <p:nvSpPr>
          <p:cNvPr id="2315" name="Google Shape;2315;p28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36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16" name="Google Shape;2316;p28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59CBE8"/>
                </a:solidFill>
              </a:defRPr>
            </a:lvl1pPr>
            <a:lvl2pPr marL="0" lvl="1" indent="0" algn="r">
              <a:spcBef>
                <a:spcPts val="0"/>
              </a:spcBef>
              <a:buNone/>
              <a:defRPr>
                <a:solidFill>
                  <a:srgbClr val="59CBE8"/>
                </a:solidFill>
              </a:defRPr>
            </a:lvl2pPr>
            <a:lvl3pPr marL="0" lvl="2" indent="0" algn="r">
              <a:spcBef>
                <a:spcPts val="0"/>
              </a:spcBef>
              <a:buNone/>
              <a:defRPr>
                <a:solidFill>
                  <a:srgbClr val="59CBE8"/>
                </a:solidFill>
              </a:defRPr>
            </a:lvl3pPr>
            <a:lvl4pPr marL="0" lvl="3" indent="0" algn="r">
              <a:spcBef>
                <a:spcPts val="0"/>
              </a:spcBef>
              <a:buNone/>
              <a:defRPr>
                <a:solidFill>
                  <a:srgbClr val="59CBE8"/>
                </a:solidFill>
              </a:defRPr>
            </a:lvl4pPr>
            <a:lvl5pPr marL="0" lvl="4" indent="0" algn="r">
              <a:spcBef>
                <a:spcPts val="0"/>
              </a:spcBef>
              <a:buNone/>
              <a:defRPr>
                <a:solidFill>
                  <a:srgbClr val="59CBE8"/>
                </a:solidFill>
              </a:defRPr>
            </a:lvl5pPr>
            <a:lvl6pPr marL="0" lvl="5" indent="0" algn="r">
              <a:spcBef>
                <a:spcPts val="0"/>
              </a:spcBef>
              <a:buNone/>
              <a:defRPr>
                <a:solidFill>
                  <a:srgbClr val="59CBE8"/>
                </a:solidFill>
              </a:defRPr>
            </a:lvl6pPr>
            <a:lvl7pPr marL="0" lvl="6" indent="0" algn="r">
              <a:spcBef>
                <a:spcPts val="0"/>
              </a:spcBef>
              <a:buNone/>
              <a:defRPr>
                <a:solidFill>
                  <a:srgbClr val="59CBE8"/>
                </a:solidFill>
              </a:defRPr>
            </a:lvl7pPr>
            <a:lvl8pPr marL="0" lvl="7" indent="0" algn="r">
              <a:spcBef>
                <a:spcPts val="0"/>
              </a:spcBef>
              <a:buNone/>
              <a:defRPr>
                <a:solidFill>
                  <a:srgbClr val="59CBE8"/>
                </a:solidFill>
              </a:defRPr>
            </a:lvl8pPr>
            <a:lvl9pPr marL="0" lvl="8" indent="0" algn="r">
              <a:spcBef>
                <a:spcPts val="0"/>
              </a:spcBef>
              <a:buNone/>
              <a:defRPr>
                <a:solidFill>
                  <a:srgbClr val="59CBE8"/>
                </a:solidFill>
              </a:defRPr>
            </a:lvl9pPr>
          </a:lstStyle>
          <a:p>
            <a:pPr marL="0" lvl="0" indent="0" algn="r" rtl="0">
              <a:spcBef>
                <a:spcPts val="0"/>
              </a:spcBef>
              <a:spcAft>
                <a:spcPts val="0"/>
              </a:spcAft>
              <a:buNone/>
            </a:pPr>
            <a:fld id="{00000000-1234-1234-1234-123412341234}" type="slidenum">
              <a:rPr lang="en-US"/>
              <a:t>‹#›</a:t>
            </a:fld>
            <a:endParaRPr/>
          </a:p>
        </p:txBody>
      </p:sp>
      <p:sp>
        <p:nvSpPr>
          <p:cNvPr id="2317" name="Google Shape;2317;p284"/>
          <p:cNvSpPr txBox="1">
            <a:spLocks noGrp="1"/>
          </p:cNvSpPr>
          <p:nvPr>
            <p:ph type="body" idx="1"/>
          </p:nvPr>
        </p:nvSpPr>
        <p:spPr>
          <a:xfrm>
            <a:off x="838200" y="1825629"/>
            <a:ext cx="10515600" cy="4016375"/>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lvl1pPr>
            <a:lvl2pPr marL="914400" lvl="1" indent="-355600" algn="l">
              <a:lnSpc>
                <a:spcPct val="100000"/>
              </a:lnSpc>
              <a:spcBef>
                <a:spcPts val="1000"/>
              </a:spcBef>
              <a:spcAft>
                <a:spcPts val="0"/>
              </a:spcAft>
              <a:buSzPts val="20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matchingName="Image Left">
  <p:cSld name="Image Left">
    <p:spTree>
      <p:nvGrpSpPr>
        <p:cNvPr id="1" name="Shape 2318"/>
        <p:cNvGrpSpPr/>
        <p:nvPr/>
      </p:nvGrpSpPr>
      <p:grpSpPr>
        <a:xfrm>
          <a:off x="0" y="0"/>
          <a:ext cx="0" cy="0"/>
          <a:chOff x="0" y="0"/>
          <a:chExt cx="0" cy="0"/>
        </a:xfrm>
      </p:grpSpPr>
      <p:pic>
        <p:nvPicPr>
          <p:cNvPr id="2319" name="Google Shape;2319;p285"/>
          <p:cNvPicPr preferRelativeResize="0"/>
          <p:nvPr/>
        </p:nvPicPr>
        <p:blipFill rotWithShape="1">
          <a:blip r:embed="rId2">
            <a:alphaModFix/>
          </a:blip>
          <a:srcRect/>
          <a:stretch/>
        </p:blipFill>
        <p:spPr>
          <a:xfrm>
            <a:off x="1524" y="858"/>
            <a:ext cx="12188952" cy="6856284"/>
          </a:xfrm>
          <a:prstGeom prst="rect">
            <a:avLst/>
          </a:prstGeom>
          <a:noFill/>
          <a:ln>
            <a:noFill/>
          </a:ln>
        </p:spPr>
      </p:pic>
      <p:sp>
        <p:nvSpPr>
          <p:cNvPr id="2320" name="Google Shape;2320;p285"/>
          <p:cNvSpPr txBox="1">
            <a:spLocks noGrp="1"/>
          </p:cNvSpPr>
          <p:nvPr>
            <p:ph type="title"/>
          </p:nvPr>
        </p:nvSpPr>
        <p:spPr>
          <a:xfrm>
            <a:off x="6905173" y="365129"/>
            <a:ext cx="4927259"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36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21" name="Google Shape;2321;p28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59CBE8"/>
                </a:solidFill>
              </a:defRPr>
            </a:lvl1pPr>
            <a:lvl2pPr marL="0" lvl="1" indent="0" algn="r">
              <a:spcBef>
                <a:spcPts val="0"/>
              </a:spcBef>
              <a:buNone/>
              <a:defRPr>
                <a:solidFill>
                  <a:srgbClr val="59CBE8"/>
                </a:solidFill>
              </a:defRPr>
            </a:lvl2pPr>
            <a:lvl3pPr marL="0" lvl="2" indent="0" algn="r">
              <a:spcBef>
                <a:spcPts val="0"/>
              </a:spcBef>
              <a:buNone/>
              <a:defRPr>
                <a:solidFill>
                  <a:srgbClr val="59CBE8"/>
                </a:solidFill>
              </a:defRPr>
            </a:lvl3pPr>
            <a:lvl4pPr marL="0" lvl="3" indent="0" algn="r">
              <a:spcBef>
                <a:spcPts val="0"/>
              </a:spcBef>
              <a:buNone/>
              <a:defRPr>
                <a:solidFill>
                  <a:srgbClr val="59CBE8"/>
                </a:solidFill>
              </a:defRPr>
            </a:lvl4pPr>
            <a:lvl5pPr marL="0" lvl="4" indent="0" algn="r">
              <a:spcBef>
                <a:spcPts val="0"/>
              </a:spcBef>
              <a:buNone/>
              <a:defRPr>
                <a:solidFill>
                  <a:srgbClr val="59CBE8"/>
                </a:solidFill>
              </a:defRPr>
            </a:lvl5pPr>
            <a:lvl6pPr marL="0" lvl="5" indent="0" algn="r">
              <a:spcBef>
                <a:spcPts val="0"/>
              </a:spcBef>
              <a:buNone/>
              <a:defRPr>
                <a:solidFill>
                  <a:srgbClr val="59CBE8"/>
                </a:solidFill>
              </a:defRPr>
            </a:lvl6pPr>
            <a:lvl7pPr marL="0" lvl="6" indent="0" algn="r">
              <a:spcBef>
                <a:spcPts val="0"/>
              </a:spcBef>
              <a:buNone/>
              <a:defRPr>
                <a:solidFill>
                  <a:srgbClr val="59CBE8"/>
                </a:solidFill>
              </a:defRPr>
            </a:lvl7pPr>
            <a:lvl8pPr marL="0" lvl="7" indent="0" algn="r">
              <a:spcBef>
                <a:spcPts val="0"/>
              </a:spcBef>
              <a:buNone/>
              <a:defRPr>
                <a:solidFill>
                  <a:srgbClr val="59CBE8"/>
                </a:solidFill>
              </a:defRPr>
            </a:lvl8pPr>
            <a:lvl9pPr marL="0" lvl="8" indent="0" algn="r">
              <a:spcBef>
                <a:spcPts val="0"/>
              </a:spcBef>
              <a:buNone/>
              <a:defRPr>
                <a:solidFill>
                  <a:srgbClr val="59CBE8"/>
                </a:solidFill>
              </a:defRPr>
            </a:lvl9pPr>
          </a:lstStyle>
          <a:p>
            <a:pPr marL="0" lvl="0" indent="0" algn="r" rtl="0">
              <a:spcBef>
                <a:spcPts val="0"/>
              </a:spcBef>
              <a:spcAft>
                <a:spcPts val="0"/>
              </a:spcAft>
              <a:buNone/>
            </a:pPr>
            <a:fld id="{00000000-1234-1234-1234-123412341234}" type="slidenum">
              <a:rPr lang="en-US"/>
              <a:t>‹#›</a:t>
            </a:fld>
            <a:endParaRPr/>
          </a:p>
        </p:txBody>
      </p:sp>
      <p:sp>
        <p:nvSpPr>
          <p:cNvPr id="2322" name="Google Shape;2322;p285"/>
          <p:cNvSpPr txBox="1">
            <a:spLocks noGrp="1"/>
          </p:cNvSpPr>
          <p:nvPr>
            <p:ph type="body" idx="1"/>
          </p:nvPr>
        </p:nvSpPr>
        <p:spPr>
          <a:xfrm>
            <a:off x="6905173" y="1825629"/>
            <a:ext cx="4927259"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033.xml><?xml version="1.0" encoding="utf-8"?>
<p:sldLayout xmlns:a="http://schemas.openxmlformats.org/drawingml/2006/main" xmlns:r="http://schemas.openxmlformats.org/officeDocument/2006/relationships" xmlns:p="http://schemas.openxmlformats.org/presentationml/2006/main" matchingName="Breaker-4">
  <p:cSld name="Breaker-4">
    <p:spTree>
      <p:nvGrpSpPr>
        <p:cNvPr id="1" name="Shape 2323"/>
        <p:cNvGrpSpPr/>
        <p:nvPr/>
      </p:nvGrpSpPr>
      <p:grpSpPr>
        <a:xfrm>
          <a:off x="0" y="0"/>
          <a:ext cx="0" cy="0"/>
          <a:chOff x="0" y="0"/>
          <a:chExt cx="0" cy="0"/>
        </a:xfrm>
      </p:grpSpPr>
      <p:pic>
        <p:nvPicPr>
          <p:cNvPr id="2324" name="Google Shape;2324;p28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1524" y="96"/>
            <a:ext cx="12188952" cy="6857808"/>
          </a:xfrm>
          <a:prstGeom prst="rect">
            <a:avLst/>
          </a:prstGeom>
          <a:noFill/>
          <a:ln>
            <a:noFill/>
          </a:ln>
        </p:spPr>
      </p:pic>
      <p:pic>
        <p:nvPicPr>
          <p:cNvPr id="2325" name="Google Shape;2325;p286"/>
          <p:cNvPicPr preferRelativeResize="0"/>
          <p:nvPr/>
        </p:nvPicPr>
        <p:blipFill rotWithShape="1">
          <a:blip r:embed="rId3">
            <a:alphaModFix/>
          </a:blip>
          <a:srcRect/>
          <a:stretch/>
        </p:blipFill>
        <p:spPr>
          <a:xfrm>
            <a:off x="10425152" y="5894636"/>
            <a:ext cx="1312781" cy="562270"/>
          </a:xfrm>
          <a:prstGeom prst="rect">
            <a:avLst/>
          </a:prstGeom>
          <a:noFill/>
          <a:ln>
            <a:noFill/>
          </a:ln>
        </p:spPr>
      </p:pic>
      <p:sp>
        <p:nvSpPr>
          <p:cNvPr id="2326" name="Google Shape;2326;p286"/>
          <p:cNvSpPr txBox="1">
            <a:spLocks noGrp="1"/>
          </p:cNvSpPr>
          <p:nvPr>
            <p:ph type="body" idx="1"/>
          </p:nvPr>
        </p:nvSpPr>
        <p:spPr>
          <a:xfrm>
            <a:off x="7459665"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27" name="Google Shape;2327;p286"/>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034.xml><?xml version="1.0" encoding="utf-8"?>
<p:sldLayout xmlns:a="http://schemas.openxmlformats.org/drawingml/2006/main" xmlns:r="http://schemas.openxmlformats.org/officeDocument/2006/relationships" xmlns:p="http://schemas.openxmlformats.org/presentationml/2006/main" matchingName="6_Title and Content">
  <p:cSld name="6_Title and Content">
    <p:spTree>
      <p:nvGrpSpPr>
        <p:cNvPr id="1" name="Shape 2328"/>
        <p:cNvGrpSpPr/>
        <p:nvPr/>
      </p:nvGrpSpPr>
      <p:grpSpPr>
        <a:xfrm>
          <a:off x="0" y="0"/>
          <a:ext cx="0" cy="0"/>
          <a:chOff x="0" y="0"/>
          <a:chExt cx="0" cy="0"/>
        </a:xfrm>
      </p:grpSpPr>
      <p:pic>
        <p:nvPicPr>
          <p:cNvPr id="2329" name="Google Shape;2329;p287"/>
          <p:cNvPicPr preferRelativeResize="0"/>
          <p:nvPr/>
        </p:nvPicPr>
        <p:blipFill rotWithShape="1">
          <a:blip r:embed="rId2">
            <a:alphaModFix/>
          </a:blip>
          <a:srcRect/>
          <a:stretch/>
        </p:blipFill>
        <p:spPr>
          <a:xfrm>
            <a:off x="1524" y="0"/>
            <a:ext cx="12190476" cy="6858000"/>
          </a:xfrm>
          <a:prstGeom prst="rect">
            <a:avLst/>
          </a:prstGeom>
          <a:noFill/>
          <a:ln>
            <a:noFill/>
          </a:ln>
        </p:spPr>
      </p:pic>
      <p:sp>
        <p:nvSpPr>
          <p:cNvPr id="2330" name="Google Shape;2330;p28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31" name="Google Shape;2331;p28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2332" name="Google Shape;2332;p287"/>
          <p:cNvSpPr txBox="1">
            <a:spLocks noGrp="1"/>
          </p:cNvSpPr>
          <p:nvPr>
            <p:ph type="body" idx="1"/>
          </p:nvPr>
        </p:nvSpPr>
        <p:spPr>
          <a:xfrm>
            <a:off x="838200" y="1825625"/>
            <a:ext cx="10515600"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035.xml><?xml version="1.0" encoding="utf-8"?>
<p:sldLayout xmlns:a="http://schemas.openxmlformats.org/drawingml/2006/main" xmlns:r="http://schemas.openxmlformats.org/officeDocument/2006/relationships" xmlns:p="http://schemas.openxmlformats.org/presentationml/2006/main" matchingName="Blue Graphic Right">
  <p:cSld name="Blue Graphic Right">
    <p:spTree>
      <p:nvGrpSpPr>
        <p:cNvPr id="1" name="Shape 2333"/>
        <p:cNvGrpSpPr/>
        <p:nvPr/>
      </p:nvGrpSpPr>
      <p:grpSpPr>
        <a:xfrm>
          <a:off x="0" y="0"/>
          <a:ext cx="0" cy="0"/>
          <a:chOff x="0" y="0"/>
          <a:chExt cx="0" cy="0"/>
        </a:xfrm>
      </p:grpSpPr>
      <p:pic>
        <p:nvPicPr>
          <p:cNvPr id="2334" name="Google Shape;2334;p288"/>
          <p:cNvPicPr preferRelativeResize="0"/>
          <p:nvPr/>
        </p:nvPicPr>
        <p:blipFill rotWithShape="1">
          <a:blip r:embed="rId2">
            <a:alphaModFix/>
          </a:blip>
          <a:srcRect/>
          <a:stretch/>
        </p:blipFill>
        <p:spPr>
          <a:xfrm>
            <a:off x="0" y="0"/>
            <a:ext cx="12188952" cy="6858000"/>
          </a:xfrm>
          <a:prstGeom prst="rect">
            <a:avLst/>
          </a:prstGeom>
          <a:noFill/>
          <a:ln>
            <a:noFill/>
          </a:ln>
        </p:spPr>
      </p:pic>
      <p:sp>
        <p:nvSpPr>
          <p:cNvPr id="2335" name="Google Shape;2335;p288"/>
          <p:cNvSpPr txBox="1">
            <a:spLocks noGrp="1"/>
          </p:cNvSpPr>
          <p:nvPr>
            <p:ph type="title"/>
          </p:nvPr>
        </p:nvSpPr>
        <p:spPr>
          <a:xfrm>
            <a:off x="838200" y="365125"/>
            <a:ext cx="6085114"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36" name="Google Shape;2336;p288"/>
          <p:cNvSpPr txBox="1">
            <a:spLocks noGrp="1"/>
          </p:cNvSpPr>
          <p:nvPr>
            <p:ph type="body" idx="1"/>
          </p:nvPr>
        </p:nvSpPr>
        <p:spPr>
          <a:xfrm>
            <a:off x="838200" y="1825625"/>
            <a:ext cx="6085114"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37" name="Google Shape;2337;p288"/>
          <p:cNvSpPr txBox="1">
            <a:spLocks noGrp="1"/>
          </p:cNvSpPr>
          <p:nvPr>
            <p:ph type="sldNum" idx="12"/>
          </p:nvPr>
        </p:nvSpPr>
        <p:spPr>
          <a:xfrm>
            <a:off x="9292771" y="6464300"/>
            <a:ext cx="2539660" cy="181800"/>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chemeClr val="dk2"/>
                </a:solidFill>
                <a:latin typeface="Calibri"/>
                <a:ea typeface="Calibri"/>
                <a:cs typeface="Calibri"/>
                <a:sym typeface="Calibri"/>
              </a:defRPr>
            </a:lvl1pPr>
            <a:lvl2pPr marL="0" lvl="1" indent="0" algn="r">
              <a:spcBef>
                <a:spcPts val="0"/>
              </a:spcBef>
              <a:buNone/>
              <a:defRPr sz="1200">
                <a:solidFill>
                  <a:schemeClr val="dk2"/>
                </a:solidFill>
                <a:latin typeface="Calibri"/>
                <a:ea typeface="Calibri"/>
                <a:cs typeface="Calibri"/>
                <a:sym typeface="Calibri"/>
              </a:defRPr>
            </a:lvl2pPr>
            <a:lvl3pPr marL="0" lvl="2" indent="0" algn="r">
              <a:spcBef>
                <a:spcPts val="0"/>
              </a:spcBef>
              <a:buNone/>
              <a:defRPr sz="1200">
                <a:solidFill>
                  <a:schemeClr val="dk2"/>
                </a:solidFill>
                <a:latin typeface="Calibri"/>
                <a:ea typeface="Calibri"/>
                <a:cs typeface="Calibri"/>
                <a:sym typeface="Calibri"/>
              </a:defRPr>
            </a:lvl3pPr>
            <a:lvl4pPr marL="0" lvl="3" indent="0" algn="r">
              <a:spcBef>
                <a:spcPts val="0"/>
              </a:spcBef>
              <a:buNone/>
              <a:defRPr sz="1200">
                <a:solidFill>
                  <a:schemeClr val="dk2"/>
                </a:solidFill>
                <a:latin typeface="Calibri"/>
                <a:ea typeface="Calibri"/>
                <a:cs typeface="Calibri"/>
                <a:sym typeface="Calibri"/>
              </a:defRPr>
            </a:lvl4pPr>
            <a:lvl5pPr marL="0" lvl="4" indent="0" algn="r">
              <a:spcBef>
                <a:spcPts val="0"/>
              </a:spcBef>
              <a:buNone/>
              <a:defRPr sz="1200">
                <a:solidFill>
                  <a:schemeClr val="dk2"/>
                </a:solidFill>
                <a:latin typeface="Calibri"/>
                <a:ea typeface="Calibri"/>
                <a:cs typeface="Calibri"/>
                <a:sym typeface="Calibri"/>
              </a:defRPr>
            </a:lvl5pPr>
            <a:lvl6pPr marL="0" lvl="5" indent="0" algn="r">
              <a:spcBef>
                <a:spcPts val="0"/>
              </a:spcBef>
              <a:buNone/>
              <a:defRPr sz="1200">
                <a:solidFill>
                  <a:schemeClr val="dk2"/>
                </a:solidFill>
                <a:latin typeface="Calibri"/>
                <a:ea typeface="Calibri"/>
                <a:cs typeface="Calibri"/>
                <a:sym typeface="Calibri"/>
              </a:defRPr>
            </a:lvl6pPr>
            <a:lvl7pPr marL="0" lvl="6" indent="0" algn="r">
              <a:spcBef>
                <a:spcPts val="0"/>
              </a:spcBef>
              <a:buNone/>
              <a:defRPr sz="1200">
                <a:solidFill>
                  <a:schemeClr val="dk2"/>
                </a:solidFill>
                <a:latin typeface="Calibri"/>
                <a:ea typeface="Calibri"/>
                <a:cs typeface="Calibri"/>
                <a:sym typeface="Calibri"/>
              </a:defRPr>
            </a:lvl7pPr>
            <a:lvl8pPr marL="0" lvl="7" indent="0" algn="r">
              <a:spcBef>
                <a:spcPts val="0"/>
              </a:spcBef>
              <a:buNone/>
              <a:defRPr sz="1200">
                <a:solidFill>
                  <a:schemeClr val="dk2"/>
                </a:solidFill>
                <a:latin typeface="Calibri"/>
                <a:ea typeface="Calibri"/>
                <a:cs typeface="Calibri"/>
                <a:sym typeface="Calibri"/>
              </a:defRPr>
            </a:lvl8pPr>
            <a:lvl9pPr marL="0" lvl="8" indent="0" algn="r">
              <a:spcBef>
                <a:spcPts val="0"/>
              </a:spcBef>
              <a:buNone/>
              <a:defRPr sz="1200">
                <a:solidFill>
                  <a:schemeClr val="dk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36.xml><?xml version="1.0" encoding="utf-8"?>
<p:sldLayout xmlns:a="http://schemas.openxmlformats.org/drawingml/2006/main" xmlns:r="http://schemas.openxmlformats.org/officeDocument/2006/relationships" xmlns:p="http://schemas.openxmlformats.org/presentationml/2006/main" matchingName="3-Closing Slide">
  <p:cSld name="3-Closing Slide">
    <p:spTree>
      <p:nvGrpSpPr>
        <p:cNvPr id="1" name="Shape 2338"/>
        <p:cNvGrpSpPr/>
        <p:nvPr/>
      </p:nvGrpSpPr>
      <p:grpSpPr>
        <a:xfrm>
          <a:off x="0" y="0"/>
          <a:ext cx="0" cy="0"/>
          <a:chOff x="0" y="0"/>
          <a:chExt cx="0" cy="0"/>
        </a:xfrm>
      </p:grpSpPr>
      <p:pic>
        <p:nvPicPr>
          <p:cNvPr id="2339" name="Google Shape;2339;p289"/>
          <p:cNvPicPr preferRelativeResize="0"/>
          <p:nvPr/>
        </p:nvPicPr>
        <p:blipFill rotWithShape="1">
          <a:blip r:embed="rId2">
            <a:alphaModFix/>
          </a:blip>
          <a:srcRect/>
          <a:stretch/>
        </p:blipFill>
        <p:spPr>
          <a:xfrm>
            <a:off x="1524" y="0"/>
            <a:ext cx="12188952" cy="6858000"/>
          </a:xfrm>
          <a:prstGeom prst="rect">
            <a:avLst/>
          </a:prstGeom>
          <a:noFill/>
          <a:ln>
            <a:noFill/>
          </a:ln>
        </p:spPr>
      </p:pic>
      <p:pic>
        <p:nvPicPr>
          <p:cNvPr id="2340" name="Google Shape;2340;p289"/>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5185224" y="2949956"/>
            <a:ext cx="1821552" cy="958089"/>
          </a:xfrm>
          <a:prstGeom prst="rect">
            <a:avLst/>
          </a:prstGeom>
          <a:noFill/>
          <a:ln>
            <a:noFill/>
          </a:ln>
        </p:spPr>
      </p:pic>
    </p:spTree>
  </p:cSld>
  <p:clrMapOvr>
    <a:masterClrMapping/>
  </p:clrMapOvr>
</p:sldLayout>
</file>

<file path=ppt/slideLayouts/slideLayout1037.xml><?xml version="1.0" encoding="utf-8"?>
<p:sldLayout xmlns:a="http://schemas.openxmlformats.org/drawingml/2006/main" xmlns:r="http://schemas.openxmlformats.org/officeDocument/2006/relationships" xmlns:p="http://schemas.openxmlformats.org/presentationml/2006/main" matchingName="Title and Content">
  <p:cSld name="2_Title and Content 3">
    <p:spTree>
      <p:nvGrpSpPr>
        <p:cNvPr id="1" name="Shape 2341"/>
        <p:cNvGrpSpPr/>
        <p:nvPr/>
      </p:nvGrpSpPr>
      <p:grpSpPr>
        <a:xfrm>
          <a:off x="0" y="0"/>
          <a:ext cx="0" cy="0"/>
          <a:chOff x="0" y="0"/>
          <a:chExt cx="0" cy="0"/>
        </a:xfrm>
      </p:grpSpPr>
      <p:grpSp>
        <p:nvGrpSpPr>
          <p:cNvPr id="2342" name="Google Shape;2342;p290"/>
          <p:cNvGrpSpPr/>
          <p:nvPr/>
        </p:nvGrpSpPr>
        <p:grpSpPr>
          <a:xfrm>
            <a:off x="7191542" y="1"/>
            <a:ext cx="5000459" cy="1425992"/>
            <a:chOff x="7191542" y="1"/>
            <a:chExt cx="5000459" cy="1425992"/>
          </a:xfrm>
        </p:grpSpPr>
        <p:pic>
          <p:nvPicPr>
            <p:cNvPr id="2343" name="Google Shape;2343;p29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344" name="Google Shape;2344;p290"/>
            <p:cNvGrpSpPr/>
            <p:nvPr/>
          </p:nvGrpSpPr>
          <p:grpSpPr>
            <a:xfrm>
              <a:off x="7191542" y="1"/>
              <a:ext cx="5000459" cy="1425992"/>
              <a:chOff x="7186272" y="0"/>
              <a:chExt cx="5005729" cy="1427495"/>
            </a:xfrm>
          </p:grpSpPr>
          <p:sp>
            <p:nvSpPr>
              <p:cNvPr id="2345" name="Google Shape;2345;p2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Clr>
                    <a:schemeClr val="dk1"/>
                  </a:buClr>
                  <a:buSzPts val="1800"/>
                  <a:buFont typeface="Calibri"/>
                  <a:buNone/>
                </a:pPr>
                <a:endParaRPr sz="1800">
                  <a:solidFill>
                    <a:schemeClr val="dk1"/>
                  </a:solidFill>
                  <a:latin typeface="Calibri"/>
                  <a:ea typeface="Calibri"/>
                  <a:cs typeface="Calibri"/>
                  <a:sym typeface="Calibri"/>
                </a:endParaRPr>
              </a:p>
            </p:txBody>
          </p:sp>
          <p:sp>
            <p:nvSpPr>
              <p:cNvPr id="2346" name="Google Shape;2346;p2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Clr>
                    <a:schemeClr val="dk1"/>
                  </a:buClr>
                  <a:buSzPts val="1800"/>
                  <a:buFont typeface="Calibri"/>
                  <a:buNone/>
                </a:pPr>
                <a:endParaRPr sz="1800">
                  <a:solidFill>
                    <a:schemeClr val="dk1"/>
                  </a:solidFill>
                  <a:latin typeface="Calibri"/>
                  <a:ea typeface="Calibri"/>
                  <a:cs typeface="Calibri"/>
                  <a:sym typeface="Calibri"/>
                </a:endParaRPr>
              </a:p>
            </p:txBody>
          </p:sp>
        </p:grpSp>
      </p:grpSp>
      <p:sp>
        <p:nvSpPr>
          <p:cNvPr id="2347" name="Google Shape;2347;p29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48" name="Google Shape;2348;p29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49" name="Google Shape;2349;p2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1pPr>
            <a:lvl2pPr marL="0" marR="0" lvl="1" indent="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2pPr>
            <a:lvl3pPr marL="0" marR="0" lvl="2" indent="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3pPr>
            <a:lvl4pPr marL="0" marR="0" lvl="3" indent="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4pPr>
            <a:lvl5pPr marL="0" marR="0" lvl="4" indent="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5pPr>
            <a:lvl6pPr marL="0" marR="0" lvl="5" indent="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6pPr>
            <a:lvl7pPr marL="0" marR="0" lvl="6" indent="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7pPr>
            <a:lvl8pPr marL="0" marR="0" lvl="7" indent="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8pPr>
            <a:lvl9pPr marL="0" marR="0" lvl="8" indent="0" algn="r">
              <a:spcBef>
                <a:spcPts val="0"/>
              </a:spcBef>
              <a:spcAft>
                <a:spcPts val="0"/>
              </a:spcAft>
              <a:buClr>
                <a:srgbClr val="AEB3B7"/>
              </a:buClr>
              <a:buSzPts val="1200"/>
              <a:buFont typeface="Calibri"/>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350" name="Google Shape;2350;p2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351" name="Google Shape;2351;p2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Clr>
                <a:srgbClr val="919497"/>
              </a:buClr>
              <a:buSzPts val="1400"/>
              <a:buFont typeface="Calibri"/>
              <a:buNone/>
              <a:defRPr/>
            </a:lvl1pPr>
            <a:lvl2pPr lvl="1" algn="l">
              <a:spcBef>
                <a:spcPts val="0"/>
              </a:spcBef>
              <a:spcAft>
                <a:spcPts val="0"/>
              </a:spcAft>
              <a:buClr>
                <a:schemeClr val="dk1"/>
              </a:buClr>
              <a:buSzPts val="1400"/>
              <a:buFont typeface="Calibri"/>
              <a:buNone/>
              <a:defRPr/>
            </a:lvl2pPr>
            <a:lvl3pPr lvl="2" algn="l">
              <a:spcBef>
                <a:spcPts val="0"/>
              </a:spcBef>
              <a:spcAft>
                <a:spcPts val="0"/>
              </a:spcAft>
              <a:buClr>
                <a:schemeClr val="dk1"/>
              </a:buClr>
              <a:buSzPts val="1400"/>
              <a:buFont typeface="Calibri"/>
              <a:buNone/>
              <a:defRPr/>
            </a:lvl3pPr>
            <a:lvl4pPr lvl="3" algn="l">
              <a:spcBef>
                <a:spcPts val="0"/>
              </a:spcBef>
              <a:spcAft>
                <a:spcPts val="0"/>
              </a:spcAft>
              <a:buClr>
                <a:schemeClr val="dk1"/>
              </a:buClr>
              <a:buSzPts val="1400"/>
              <a:buFont typeface="Calibri"/>
              <a:buNone/>
              <a:defRPr/>
            </a:lvl4pPr>
            <a:lvl5pPr lvl="4" algn="l">
              <a:spcBef>
                <a:spcPts val="0"/>
              </a:spcBef>
              <a:spcAft>
                <a:spcPts val="0"/>
              </a:spcAft>
              <a:buClr>
                <a:schemeClr val="dk1"/>
              </a:buClr>
              <a:buSzPts val="1400"/>
              <a:buFont typeface="Calibri"/>
              <a:buNone/>
              <a:defRPr/>
            </a:lvl5pPr>
            <a:lvl6pPr lvl="5" algn="l">
              <a:spcBef>
                <a:spcPts val="0"/>
              </a:spcBef>
              <a:spcAft>
                <a:spcPts val="0"/>
              </a:spcAft>
              <a:buClr>
                <a:schemeClr val="dk1"/>
              </a:buClr>
              <a:buSzPts val="1400"/>
              <a:buFont typeface="Calibri"/>
              <a:buNone/>
              <a:defRPr/>
            </a:lvl6pPr>
            <a:lvl7pPr lvl="6" algn="l">
              <a:spcBef>
                <a:spcPts val="0"/>
              </a:spcBef>
              <a:spcAft>
                <a:spcPts val="0"/>
              </a:spcAft>
              <a:buClr>
                <a:schemeClr val="dk1"/>
              </a:buClr>
              <a:buSzPts val="1400"/>
              <a:buFont typeface="Calibri"/>
              <a:buNone/>
              <a:defRPr/>
            </a:lvl7pPr>
            <a:lvl8pPr lvl="7" algn="l">
              <a:spcBef>
                <a:spcPts val="0"/>
              </a:spcBef>
              <a:spcAft>
                <a:spcPts val="0"/>
              </a:spcAft>
              <a:buClr>
                <a:schemeClr val="dk1"/>
              </a:buClr>
              <a:buSzPts val="1400"/>
              <a:buFont typeface="Calibri"/>
              <a:buNone/>
              <a:defRPr/>
            </a:lvl8pPr>
            <a:lvl9pPr lvl="8" algn="l">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1038.xml><?xml version="1.0" encoding="utf-8"?>
<p:sldLayout xmlns:a="http://schemas.openxmlformats.org/drawingml/2006/main" xmlns:r="http://schemas.openxmlformats.org/officeDocument/2006/relationships" xmlns:p="http://schemas.openxmlformats.org/presentationml/2006/main" matchingName="Photo Slide">
  <p:cSld name="1_Photo Slide 2">
    <p:spTree>
      <p:nvGrpSpPr>
        <p:cNvPr id="1" name="Shape 2352"/>
        <p:cNvGrpSpPr/>
        <p:nvPr/>
      </p:nvGrpSpPr>
      <p:grpSpPr>
        <a:xfrm>
          <a:off x="0" y="0"/>
          <a:ext cx="0" cy="0"/>
          <a:chOff x="0" y="0"/>
          <a:chExt cx="0" cy="0"/>
        </a:xfrm>
      </p:grpSpPr>
      <p:sp>
        <p:nvSpPr>
          <p:cNvPr id="2353" name="Google Shape;2353;p29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354" name="Google Shape;2354;p29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355" name="Google Shape;2355;p291"/>
          <p:cNvGrpSpPr/>
          <p:nvPr/>
        </p:nvGrpSpPr>
        <p:grpSpPr>
          <a:xfrm>
            <a:off x="0" y="5379426"/>
            <a:ext cx="2807368" cy="753891"/>
            <a:chOff x="0" y="5379426"/>
            <a:chExt cx="2807368" cy="753891"/>
          </a:xfrm>
        </p:grpSpPr>
        <p:sp>
          <p:nvSpPr>
            <p:cNvPr id="2356" name="Google Shape;2356;p29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1800"/>
                <a:buFont typeface="Calibri"/>
                <a:buNone/>
              </a:pPr>
              <a:endParaRPr sz="1800">
                <a:solidFill>
                  <a:schemeClr val="lt1"/>
                </a:solidFill>
                <a:latin typeface="Calibri"/>
                <a:ea typeface="Calibri"/>
                <a:cs typeface="Calibri"/>
                <a:sym typeface="Calibri"/>
              </a:endParaRPr>
            </a:p>
          </p:txBody>
        </p:sp>
        <p:sp>
          <p:nvSpPr>
            <p:cNvPr id="2357" name="Google Shape;2357;p29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1800"/>
                <a:buFont typeface="Calibri"/>
                <a:buNone/>
              </a:pPr>
              <a:endParaRPr sz="1800">
                <a:solidFill>
                  <a:schemeClr val="lt1"/>
                </a:solidFill>
                <a:latin typeface="Calibri"/>
                <a:ea typeface="Calibri"/>
                <a:cs typeface="Calibri"/>
                <a:sym typeface="Calibri"/>
              </a:endParaRPr>
            </a:p>
          </p:txBody>
        </p:sp>
      </p:grpSp>
      <p:sp>
        <p:nvSpPr>
          <p:cNvPr id="2358" name="Google Shape;2358;p291"/>
          <p:cNvSpPr>
            <a:spLocks noGrp="1"/>
          </p:cNvSpPr>
          <p:nvPr>
            <p:ph type="pic" idx="2"/>
          </p:nvPr>
        </p:nvSpPr>
        <p:spPr>
          <a:xfrm>
            <a:off x="2807368" y="457202"/>
            <a:ext cx="8915400" cy="5943598"/>
          </a:xfrm>
          <a:prstGeom prst="rect">
            <a:avLst/>
          </a:prstGeom>
          <a:noFill/>
          <a:ln>
            <a:noFill/>
          </a:ln>
        </p:spPr>
      </p:sp>
      <p:pic>
        <p:nvPicPr>
          <p:cNvPr id="2359" name="Google Shape;2359;p29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039.xml><?xml version="1.0" encoding="utf-8"?>
<p:sldLayout xmlns:a="http://schemas.openxmlformats.org/drawingml/2006/main" xmlns:r="http://schemas.openxmlformats.org/officeDocument/2006/relationships" xmlns:p="http://schemas.openxmlformats.org/presentationml/2006/main" matchingName="2_Title Slide">
  <p:cSld name="2_Title Slide 2">
    <p:spTree>
      <p:nvGrpSpPr>
        <p:cNvPr id="1" name="Shape 2360"/>
        <p:cNvGrpSpPr/>
        <p:nvPr/>
      </p:nvGrpSpPr>
      <p:grpSpPr>
        <a:xfrm>
          <a:off x="0" y="0"/>
          <a:ext cx="0" cy="0"/>
          <a:chOff x="0" y="0"/>
          <a:chExt cx="0" cy="0"/>
        </a:xfrm>
      </p:grpSpPr>
      <p:pic>
        <p:nvPicPr>
          <p:cNvPr id="2361" name="Google Shape;2361;p292"/>
          <p:cNvPicPr preferRelativeResize="0"/>
          <p:nvPr/>
        </p:nvPicPr>
        <p:blipFill rotWithShape="1">
          <a:blip r:embed="rId2">
            <a:alphaModFix/>
          </a:blip>
          <a:srcRect/>
          <a:stretch/>
        </p:blipFill>
        <p:spPr>
          <a:xfrm>
            <a:off x="1524" y="857"/>
            <a:ext cx="12188952" cy="6856285"/>
          </a:xfrm>
          <a:prstGeom prst="rect">
            <a:avLst/>
          </a:prstGeom>
          <a:noFill/>
          <a:ln>
            <a:noFill/>
          </a:ln>
        </p:spPr>
      </p:pic>
      <p:pic>
        <p:nvPicPr>
          <p:cNvPr id="2362" name="Google Shape;2362;p292"/>
          <p:cNvPicPr preferRelativeResize="0"/>
          <p:nvPr/>
        </p:nvPicPr>
        <p:blipFill rotWithShape="1">
          <a:blip r:embed="rId3">
            <a:alphaModFix/>
          </a:blip>
          <a:srcRect/>
          <a:stretch/>
        </p:blipFill>
        <p:spPr>
          <a:xfrm>
            <a:off x="10802516" y="5915003"/>
            <a:ext cx="938786" cy="493777"/>
          </a:xfrm>
          <a:prstGeom prst="rect">
            <a:avLst/>
          </a:prstGeom>
          <a:noFill/>
          <a:ln>
            <a:noFill/>
          </a:ln>
        </p:spPr>
      </p:pic>
      <p:sp>
        <p:nvSpPr>
          <p:cNvPr id="2363" name="Google Shape;2363;p292"/>
          <p:cNvSpPr txBox="1">
            <a:spLocks noGrp="1"/>
          </p:cNvSpPr>
          <p:nvPr>
            <p:ph type="body" idx="1"/>
          </p:nvPr>
        </p:nvSpPr>
        <p:spPr>
          <a:xfrm>
            <a:off x="7459662"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4000"/>
              <a:buNone/>
              <a:defRPr sz="40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64" name="Google Shape;2364;p292"/>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2000"/>
              <a:buNone/>
              <a:defRPr sz="20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obj" preserve="1">
  <p:cSld name="1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58328559"/>
      </p:ext>
    </p:extLst>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matchingName="Image Left">
  <p:cSld name="Image Left 2">
    <p:spTree>
      <p:nvGrpSpPr>
        <p:cNvPr id="1" name="Shape 2365"/>
        <p:cNvGrpSpPr/>
        <p:nvPr/>
      </p:nvGrpSpPr>
      <p:grpSpPr>
        <a:xfrm>
          <a:off x="0" y="0"/>
          <a:ext cx="0" cy="0"/>
          <a:chOff x="0" y="0"/>
          <a:chExt cx="0" cy="0"/>
        </a:xfrm>
      </p:grpSpPr>
      <p:pic>
        <p:nvPicPr>
          <p:cNvPr id="2366" name="Google Shape;2366;p293"/>
          <p:cNvPicPr preferRelativeResize="0"/>
          <p:nvPr/>
        </p:nvPicPr>
        <p:blipFill rotWithShape="1">
          <a:blip r:embed="rId2">
            <a:alphaModFix/>
          </a:blip>
          <a:srcRect/>
          <a:stretch/>
        </p:blipFill>
        <p:spPr>
          <a:xfrm>
            <a:off x="1524" y="858"/>
            <a:ext cx="12188952" cy="6856284"/>
          </a:xfrm>
          <a:prstGeom prst="rect">
            <a:avLst/>
          </a:prstGeom>
          <a:noFill/>
          <a:ln>
            <a:noFill/>
          </a:ln>
        </p:spPr>
      </p:pic>
      <p:sp>
        <p:nvSpPr>
          <p:cNvPr id="2367" name="Google Shape;2367;p293"/>
          <p:cNvSpPr txBox="1">
            <a:spLocks noGrp="1"/>
          </p:cNvSpPr>
          <p:nvPr>
            <p:ph type="title"/>
          </p:nvPr>
        </p:nvSpPr>
        <p:spPr>
          <a:xfrm>
            <a:off x="6905173" y="365129"/>
            <a:ext cx="4927259"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3600"/>
              <a:buFont typeface="Calibri"/>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68" name="Google Shape;2368;p2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59CBE8"/>
                </a:solidFill>
              </a:defRPr>
            </a:lvl1pPr>
            <a:lvl2pPr marL="0" lvl="1" indent="0" algn="r">
              <a:spcBef>
                <a:spcPts val="0"/>
              </a:spcBef>
              <a:buNone/>
              <a:defRPr>
                <a:solidFill>
                  <a:srgbClr val="59CBE8"/>
                </a:solidFill>
              </a:defRPr>
            </a:lvl2pPr>
            <a:lvl3pPr marL="0" lvl="2" indent="0" algn="r">
              <a:spcBef>
                <a:spcPts val="0"/>
              </a:spcBef>
              <a:buNone/>
              <a:defRPr>
                <a:solidFill>
                  <a:srgbClr val="59CBE8"/>
                </a:solidFill>
              </a:defRPr>
            </a:lvl3pPr>
            <a:lvl4pPr marL="0" lvl="3" indent="0" algn="r">
              <a:spcBef>
                <a:spcPts val="0"/>
              </a:spcBef>
              <a:buNone/>
              <a:defRPr>
                <a:solidFill>
                  <a:srgbClr val="59CBE8"/>
                </a:solidFill>
              </a:defRPr>
            </a:lvl4pPr>
            <a:lvl5pPr marL="0" lvl="4" indent="0" algn="r">
              <a:spcBef>
                <a:spcPts val="0"/>
              </a:spcBef>
              <a:buNone/>
              <a:defRPr>
                <a:solidFill>
                  <a:srgbClr val="59CBE8"/>
                </a:solidFill>
              </a:defRPr>
            </a:lvl5pPr>
            <a:lvl6pPr marL="0" lvl="5" indent="0" algn="r">
              <a:spcBef>
                <a:spcPts val="0"/>
              </a:spcBef>
              <a:buNone/>
              <a:defRPr>
                <a:solidFill>
                  <a:srgbClr val="59CBE8"/>
                </a:solidFill>
              </a:defRPr>
            </a:lvl6pPr>
            <a:lvl7pPr marL="0" lvl="6" indent="0" algn="r">
              <a:spcBef>
                <a:spcPts val="0"/>
              </a:spcBef>
              <a:buNone/>
              <a:defRPr>
                <a:solidFill>
                  <a:srgbClr val="59CBE8"/>
                </a:solidFill>
              </a:defRPr>
            </a:lvl7pPr>
            <a:lvl8pPr marL="0" lvl="7" indent="0" algn="r">
              <a:spcBef>
                <a:spcPts val="0"/>
              </a:spcBef>
              <a:buNone/>
              <a:defRPr>
                <a:solidFill>
                  <a:srgbClr val="59CBE8"/>
                </a:solidFill>
              </a:defRPr>
            </a:lvl8pPr>
            <a:lvl9pPr marL="0" lvl="8" indent="0" algn="r">
              <a:spcBef>
                <a:spcPts val="0"/>
              </a:spcBef>
              <a:buNone/>
              <a:defRPr>
                <a:solidFill>
                  <a:srgbClr val="59CBE8"/>
                </a:solidFill>
              </a:defRPr>
            </a:lvl9pPr>
          </a:lstStyle>
          <a:p>
            <a:pPr marL="0" lvl="0" indent="0" algn="r" rtl="0">
              <a:spcBef>
                <a:spcPts val="0"/>
              </a:spcBef>
              <a:spcAft>
                <a:spcPts val="0"/>
              </a:spcAft>
              <a:buNone/>
            </a:pPr>
            <a:fld id="{00000000-1234-1234-1234-123412341234}" type="slidenum">
              <a:rPr lang="en-US"/>
              <a:t>‹#›</a:t>
            </a:fld>
            <a:endParaRPr/>
          </a:p>
        </p:txBody>
      </p:sp>
      <p:sp>
        <p:nvSpPr>
          <p:cNvPr id="2369" name="Google Shape;2369;p293"/>
          <p:cNvSpPr txBox="1">
            <a:spLocks noGrp="1"/>
          </p:cNvSpPr>
          <p:nvPr>
            <p:ph type="body" idx="1"/>
          </p:nvPr>
        </p:nvSpPr>
        <p:spPr>
          <a:xfrm>
            <a:off x="6905173" y="1825629"/>
            <a:ext cx="4927259"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041.xml><?xml version="1.0" encoding="utf-8"?>
<p:sldLayout xmlns:a="http://schemas.openxmlformats.org/drawingml/2006/main" xmlns:r="http://schemas.openxmlformats.org/officeDocument/2006/relationships" xmlns:p="http://schemas.openxmlformats.org/presentationml/2006/main" matchingName="Breaker-4">
  <p:cSld name="Breaker-4 2">
    <p:spTree>
      <p:nvGrpSpPr>
        <p:cNvPr id="1" name="Shape 2370"/>
        <p:cNvGrpSpPr/>
        <p:nvPr/>
      </p:nvGrpSpPr>
      <p:grpSpPr>
        <a:xfrm>
          <a:off x="0" y="0"/>
          <a:ext cx="0" cy="0"/>
          <a:chOff x="0" y="0"/>
          <a:chExt cx="0" cy="0"/>
        </a:xfrm>
      </p:grpSpPr>
      <p:pic>
        <p:nvPicPr>
          <p:cNvPr id="2371" name="Google Shape;2371;p29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1524" y="96"/>
            <a:ext cx="12188952" cy="6857808"/>
          </a:xfrm>
          <a:prstGeom prst="rect">
            <a:avLst/>
          </a:prstGeom>
          <a:noFill/>
          <a:ln>
            <a:noFill/>
          </a:ln>
        </p:spPr>
      </p:pic>
      <p:pic>
        <p:nvPicPr>
          <p:cNvPr id="2372" name="Google Shape;2372;p294"/>
          <p:cNvPicPr preferRelativeResize="0"/>
          <p:nvPr/>
        </p:nvPicPr>
        <p:blipFill rotWithShape="1">
          <a:blip r:embed="rId3">
            <a:alphaModFix/>
          </a:blip>
          <a:srcRect/>
          <a:stretch/>
        </p:blipFill>
        <p:spPr>
          <a:xfrm>
            <a:off x="10425152" y="5894636"/>
            <a:ext cx="1312781" cy="562270"/>
          </a:xfrm>
          <a:prstGeom prst="rect">
            <a:avLst/>
          </a:prstGeom>
          <a:noFill/>
          <a:ln>
            <a:noFill/>
          </a:ln>
        </p:spPr>
      </p:pic>
      <p:sp>
        <p:nvSpPr>
          <p:cNvPr id="2373" name="Google Shape;2373;p294"/>
          <p:cNvSpPr txBox="1">
            <a:spLocks noGrp="1"/>
          </p:cNvSpPr>
          <p:nvPr>
            <p:ph type="body" idx="1"/>
          </p:nvPr>
        </p:nvSpPr>
        <p:spPr>
          <a:xfrm>
            <a:off x="7459665" y="3429000"/>
            <a:ext cx="4180795" cy="110285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0"/>
              </a:spcBef>
              <a:spcAft>
                <a:spcPts val="0"/>
              </a:spcAft>
              <a:buSzPts val="3600"/>
              <a:buNone/>
              <a:defRPr sz="3600">
                <a:solidFill>
                  <a:schemeClr val="dk2"/>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74" name="Google Shape;2374;p294"/>
          <p:cNvSpPr txBox="1">
            <a:spLocks noGrp="1"/>
          </p:cNvSpPr>
          <p:nvPr>
            <p:ph type="body" idx="2"/>
          </p:nvPr>
        </p:nvSpPr>
        <p:spPr>
          <a:xfrm>
            <a:off x="7459661" y="4775654"/>
            <a:ext cx="4180795" cy="783318"/>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800"/>
              <a:buNone/>
              <a:defRPr sz="1800">
                <a:solidFill>
                  <a:schemeClr val="lt2"/>
                </a:solidFill>
                <a:latin typeface="Calibri"/>
                <a:ea typeface="Calibri"/>
                <a:cs typeface="Calibri"/>
                <a:sym typeface="Calibri"/>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042.xml><?xml version="1.0" encoding="utf-8"?>
<p:sldLayout xmlns:a="http://schemas.openxmlformats.org/drawingml/2006/main" xmlns:r="http://schemas.openxmlformats.org/officeDocument/2006/relationships" xmlns:p="http://schemas.openxmlformats.org/presentationml/2006/main" matchingName="6_Title and Content">
  <p:cSld name="6_Title and Content 2">
    <p:spTree>
      <p:nvGrpSpPr>
        <p:cNvPr id="1" name="Shape 2375"/>
        <p:cNvGrpSpPr/>
        <p:nvPr/>
      </p:nvGrpSpPr>
      <p:grpSpPr>
        <a:xfrm>
          <a:off x="0" y="0"/>
          <a:ext cx="0" cy="0"/>
          <a:chOff x="0" y="0"/>
          <a:chExt cx="0" cy="0"/>
        </a:xfrm>
      </p:grpSpPr>
      <p:pic>
        <p:nvPicPr>
          <p:cNvPr id="2376" name="Google Shape;2376;p29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1524" y="0"/>
            <a:ext cx="12190476" cy="6858000"/>
          </a:xfrm>
          <a:prstGeom prst="rect">
            <a:avLst/>
          </a:prstGeom>
          <a:noFill/>
          <a:ln>
            <a:noFill/>
          </a:ln>
        </p:spPr>
      </p:pic>
      <p:sp>
        <p:nvSpPr>
          <p:cNvPr id="2377" name="Google Shape;2377;p29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78" name="Google Shape;2378;p29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2379" name="Google Shape;2379;p295"/>
          <p:cNvSpPr txBox="1">
            <a:spLocks noGrp="1"/>
          </p:cNvSpPr>
          <p:nvPr>
            <p:ph type="body" idx="1"/>
          </p:nvPr>
        </p:nvSpPr>
        <p:spPr>
          <a:xfrm>
            <a:off x="838200" y="1825625"/>
            <a:ext cx="10515600"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043.xml><?xml version="1.0" encoding="utf-8"?>
<p:sldLayout xmlns:a="http://schemas.openxmlformats.org/drawingml/2006/main" xmlns:r="http://schemas.openxmlformats.org/officeDocument/2006/relationships" xmlns:p="http://schemas.openxmlformats.org/presentationml/2006/main" matchingName="Blue Graphic Right">
  <p:cSld name="Blue Graphic Right 2">
    <p:spTree>
      <p:nvGrpSpPr>
        <p:cNvPr id="1" name="Shape 2380"/>
        <p:cNvGrpSpPr/>
        <p:nvPr/>
      </p:nvGrpSpPr>
      <p:grpSpPr>
        <a:xfrm>
          <a:off x="0" y="0"/>
          <a:ext cx="0" cy="0"/>
          <a:chOff x="0" y="0"/>
          <a:chExt cx="0" cy="0"/>
        </a:xfrm>
      </p:grpSpPr>
      <p:pic>
        <p:nvPicPr>
          <p:cNvPr id="2381" name="Google Shape;2381;p29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0" y="0"/>
            <a:ext cx="12188952" cy="6858000"/>
          </a:xfrm>
          <a:prstGeom prst="rect">
            <a:avLst/>
          </a:prstGeom>
          <a:noFill/>
          <a:ln>
            <a:noFill/>
          </a:ln>
        </p:spPr>
      </p:pic>
      <p:sp>
        <p:nvSpPr>
          <p:cNvPr id="2382" name="Google Shape;2382;p296"/>
          <p:cNvSpPr txBox="1">
            <a:spLocks noGrp="1"/>
          </p:cNvSpPr>
          <p:nvPr>
            <p:ph type="title"/>
          </p:nvPr>
        </p:nvSpPr>
        <p:spPr>
          <a:xfrm>
            <a:off x="838200" y="365125"/>
            <a:ext cx="6085114"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83" name="Google Shape;2383;p296"/>
          <p:cNvSpPr txBox="1">
            <a:spLocks noGrp="1"/>
          </p:cNvSpPr>
          <p:nvPr>
            <p:ph type="body" idx="1"/>
          </p:nvPr>
        </p:nvSpPr>
        <p:spPr>
          <a:xfrm>
            <a:off x="838200" y="1825625"/>
            <a:ext cx="6085114" cy="4016375"/>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84" name="Google Shape;2384;p296"/>
          <p:cNvSpPr txBox="1">
            <a:spLocks noGrp="1"/>
          </p:cNvSpPr>
          <p:nvPr>
            <p:ph type="sldNum" idx="12"/>
          </p:nvPr>
        </p:nvSpPr>
        <p:spPr>
          <a:xfrm>
            <a:off x="9292771" y="6464300"/>
            <a:ext cx="2539660" cy="181800"/>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chemeClr val="dk2"/>
                </a:solidFill>
                <a:latin typeface="Calibri"/>
                <a:ea typeface="Calibri"/>
                <a:cs typeface="Calibri"/>
                <a:sym typeface="Calibri"/>
              </a:defRPr>
            </a:lvl1pPr>
            <a:lvl2pPr marL="0" lvl="1" indent="0" algn="r">
              <a:spcBef>
                <a:spcPts val="0"/>
              </a:spcBef>
              <a:buNone/>
              <a:defRPr sz="1200">
                <a:solidFill>
                  <a:schemeClr val="dk2"/>
                </a:solidFill>
                <a:latin typeface="Calibri"/>
                <a:ea typeface="Calibri"/>
                <a:cs typeface="Calibri"/>
                <a:sym typeface="Calibri"/>
              </a:defRPr>
            </a:lvl2pPr>
            <a:lvl3pPr marL="0" lvl="2" indent="0" algn="r">
              <a:spcBef>
                <a:spcPts val="0"/>
              </a:spcBef>
              <a:buNone/>
              <a:defRPr sz="1200">
                <a:solidFill>
                  <a:schemeClr val="dk2"/>
                </a:solidFill>
                <a:latin typeface="Calibri"/>
                <a:ea typeface="Calibri"/>
                <a:cs typeface="Calibri"/>
                <a:sym typeface="Calibri"/>
              </a:defRPr>
            </a:lvl3pPr>
            <a:lvl4pPr marL="0" lvl="3" indent="0" algn="r">
              <a:spcBef>
                <a:spcPts val="0"/>
              </a:spcBef>
              <a:buNone/>
              <a:defRPr sz="1200">
                <a:solidFill>
                  <a:schemeClr val="dk2"/>
                </a:solidFill>
                <a:latin typeface="Calibri"/>
                <a:ea typeface="Calibri"/>
                <a:cs typeface="Calibri"/>
                <a:sym typeface="Calibri"/>
              </a:defRPr>
            </a:lvl4pPr>
            <a:lvl5pPr marL="0" lvl="4" indent="0" algn="r">
              <a:spcBef>
                <a:spcPts val="0"/>
              </a:spcBef>
              <a:buNone/>
              <a:defRPr sz="1200">
                <a:solidFill>
                  <a:schemeClr val="dk2"/>
                </a:solidFill>
                <a:latin typeface="Calibri"/>
                <a:ea typeface="Calibri"/>
                <a:cs typeface="Calibri"/>
                <a:sym typeface="Calibri"/>
              </a:defRPr>
            </a:lvl5pPr>
            <a:lvl6pPr marL="0" lvl="5" indent="0" algn="r">
              <a:spcBef>
                <a:spcPts val="0"/>
              </a:spcBef>
              <a:buNone/>
              <a:defRPr sz="1200">
                <a:solidFill>
                  <a:schemeClr val="dk2"/>
                </a:solidFill>
                <a:latin typeface="Calibri"/>
                <a:ea typeface="Calibri"/>
                <a:cs typeface="Calibri"/>
                <a:sym typeface="Calibri"/>
              </a:defRPr>
            </a:lvl6pPr>
            <a:lvl7pPr marL="0" lvl="6" indent="0" algn="r">
              <a:spcBef>
                <a:spcPts val="0"/>
              </a:spcBef>
              <a:buNone/>
              <a:defRPr sz="1200">
                <a:solidFill>
                  <a:schemeClr val="dk2"/>
                </a:solidFill>
                <a:latin typeface="Calibri"/>
                <a:ea typeface="Calibri"/>
                <a:cs typeface="Calibri"/>
                <a:sym typeface="Calibri"/>
              </a:defRPr>
            </a:lvl7pPr>
            <a:lvl8pPr marL="0" lvl="7" indent="0" algn="r">
              <a:spcBef>
                <a:spcPts val="0"/>
              </a:spcBef>
              <a:buNone/>
              <a:defRPr sz="1200">
                <a:solidFill>
                  <a:schemeClr val="dk2"/>
                </a:solidFill>
                <a:latin typeface="Calibri"/>
                <a:ea typeface="Calibri"/>
                <a:cs typeface="Calibri"/>
                <a:sym typeface="Calibri"/>
              </a:defRPr>
            </a:lvl8pPr>
            <a:lvl9pPr marL="0" lvl="8" indent="0" algn="r">
              <a:spcBef>
                <a:spcPts val="0"/>
              </a:spcBef>
              <a:buNone/>
              <a:defRPr sz="1200">
                <a:solidFill>
                  <a:schemeClr val="dk2"/>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44.xml><?xml version="1.0" encoding="utf-8"?>
<p:sldLayout xmlns:a="http://schemas.openxmlformats.org/drawingml/2006/main" xmlns:r="http://schemas.openxmlformats.org/officeDocument/2006/relationships" xmlns:p="http://schemas.openxmlformats.org/presentationml/2006/main" matchingName="3-Closing Slide">
  <p:cSld name="3-Closing Slide 2">
    <p:spTree>
      <p:nvGrpSpPr>
        <p:cNvPr id="1" name="Shape 2385"/>
        <p:cNvGrpSpPr/>
        <p:nvPr/>
      </p:nvGrpSpPr>
      <p:grpSpPr>
        <a:xfrm>
          <a:off x="0" y="0"/>
          <a:ext cx="0" cy="0"/>
          <a:chOff x="0" y="0"/>
          <a:chExt cx="0" cy="0"/>
        </a:xfrm>
      </p:grpSpPr>
      <p:pic>
        <p:nvPicPr>
          <p:cNvPr id="2386" name="Google Shape;2386;p29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1524" y="0"/>
            <a:ext cx="12188952" cy="6858000"/>
          </a:xfrm>
          <a:prstGeom prst="rect">
            <a:avLst/>
          </a:prstGeom>
          <a:noFill/>
          <a:ln>
            <a:noFill/>
          </a:ln>
        </p:spPr>
      </p:pic>
      <p:pic>
        <p:nvPicPr>
          <p:cNvPr id="2387" name="Google Shape;2387;p297"/>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5185224" y="2949956"/>
            <a:ext cx="1821552" cy="958089"/>
          </a:xfrm>
          <a:prstGeom prst="rect">
            <a:avLst/>
          </a:prstGeom>
          <a:noFill/>
          <a:ln>
            <a:noFill/>
          </a:ln>
        </p:spPr>
      </p:pic>
    </p:spTree>
  </p:cSld>
  <p:clrMapOvr>
    <a:masterClrMapping/>
  </p:clrMapOvr>
</p:sldLayout>
</file>

<file path=ppt/slideLayouts/slideLayout1045.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11">
    <p:spTree>
      <p:nvGrpSpPr>
        <p:cNvPr id="1" name="Shape 2388"/>
        <p:cNvGrpSpPr/>
        <p:nvPr/>
      </p:nvGrpSpPr>
      <p:grpSpPr>
        <a:xfrm>
          <a:off x="0" y="0"/>
          <a:ext cx="0" cy="0"/>
          <a:chOff x="0" y="0"/>
          <a:chExt cx="0" cy="0"/>
        </a:xfrm>
      </p:grpSpPr>
      <p:sp>
        <p:nvSpPr>
          <p:cNvPr id="2389" name="Google Shape;2389;p298"/>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90" name="Google Shape;2390;p298"/>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91" name="Google Shape;2391;p29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2392" name="Google Shape;2392;p2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393" name="Google Shape;2393;p2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2394" name="Google Shape;2394;p298"/>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2395" name="Google Shape;2395;p298"/>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2396" name="Google Shape;2396;p298"/>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397" name="Google Shape;2397;p298"/>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1046.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2">
    <p:spTree>
      <p:nvGrpSpPr>
        <p:cNvPr id="1" name="Shape 2398"/>
        <p:cNvGrpSpPr/>
        <p:nvPr/>
      </p:nvGrpSpPr>
      <p:grpSpPr>
        <a:xfrm>
          <a:off x="0" y="0"/>
          <a:ext cx="0" cy="0"/>
          <a:chOff x="0" y="0"/>
          <a:chExt cx="0" cy="0"/>
        </a:xfrm>
      </p:grpSpPr>
      <p:sp>
        <p:nvSpPr>
          <p:cNvPr id="2399" name="Google Shape;2399;p299"/>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2400" name="Google Shape;2400;p299"/>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401" name="Google Shape;2401;p299"/>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02" name="Google Shape;2402;p299"/>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03" name="Google Shape;2403;p29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467">
                <a:solidFill>
                  <a:schemeClr val="lt1"/>
                </a:solidFill>
                <a:latin typeface="Calibri"/>
                <a:ea typeface="Calibri"/>
                <a:cs typeface="Calibri"/>
                <a:sym typeface="Calibri"/>
              </a:defRPr>
            </a:lvl1pPr>
            <a:lvl2pPr marL="0" marR="0" lvl="1" indent="0" algn="r">
              <a:spcBef>
                <a:spcPts val="0"/>
              </a:spcBef>
              <a:buNone/>
              <a:defRPr sz="1467">
                <a:solidFill>
                  <a:schemeClr val="lt1"/>
                </a:solidFill>
                <a:latin typeface="Calibri"/>
                <a:ea typeface="Calibri"/>
                <a:cs typeface="Calibri"/>
                <a:sym typeface="Calibri"/>
              </a:defRPr>
            </a:lvl2pPr>
            <a:lvl3pPr marL="0" marR="0" lvl="2" indent="0" algn="r">
              <a:spcBef>
                <a:spcPts val="0"/>
              </a:spcBef>
              <a:buNone/>
              <a:defRPr sz="1467">
                <a:solidFill>
                  <a:schemeClr val="lt1"/>
                </a:solidFill>
                <a:latin typeface="Calibri"/>
                <a:ea typeface="Calibri"/>
                <a:cs typeface="Calibri"/>
                <a:sym typeface="Calibri"/>
              </a:defRPr>
            </a:lvl3pPr>
            <a:lvl4pPr marL="0" marR="0" lvl="3" indent="0" algn="r">
              <a:spcBef>
                <a:spcPts val="0"/>
              </a:spcBef>
              <a:buNone/>
              <a:defRPr sz="1467">
                <a:solidFill>
                  <a:schemeClr val="lt1"/>
                </a:solidFill>
                <a:latin typeface="Calibri"/>
                <a:ea typeface="Calibri"/>
                <a:cs typeface="Calibri"/>
                <a:sym typeface="Calibri"/>
              </a:defRPr>
            </a:lvl4pPr>
            <a:lvl5pPr marL="0" marR="0" lvl="4" indent="0" algn="r">
              <a:spcBef>
                <a:spcPts val="0"/>
              </a:spcBef>
              <a:buNone/>
              <a:defRPr sz="1467">
                <a:solidFill>
                  <a:schemeClr val="lt1"/>
                </a:solidFill>
                <a:latin typeface="Calibri"/>
                <a:ea typeface="Calibri"/>
                <a:cs typeface="Calibri"/>
                <a:sym typeface="Calibri"/>
              </a:defRPr>
            </a:lvl5pPr>
            <a:lvl6pPr marL="0" marR="0" lvl="5" indent="0" algn="r">
              <a:spcBef>
                <a:spcPts val="0"/>
              </a:spcBef>
              <a:buNone/>
              <a:defRPr sz="1467">
                <a:solidFill>
                  <a:schemeClr val="lt1"/>
                </a:solidFill>
                <a:latin typeface="Calibri"/>
                <a:ea typeface="Calibri"/>
                <a:cs typeface="Calibri"/>
                <a:sym typeface="Calibri"/>
              </a:defRPr>
            </a:lvl6pPr>
            <a:lvl7pPr marL="0" marR="0" lvl="6" indent="0" algn="r">
              <a:spcBef>
                <a:spcPts val="0"/>
              </a:spcBef>
              <a:buNone/>
              <a:defRPr sz="1467">
                <a:solidFill>
                  <a:schemeClr val="lt1"/>
                </a:solidFill>
                <a:latin typeface="Calibri"/>
                <a:ea typeface="Calibri"/>
                <a:cs typeface="Calibri"/>
                <a:sym typeface="Calibri"/>
              </a:defRPr>
            </a:lvl7pPr>
            <a:lvl8pPr marL="0" marR="0" lvl="7" indent="0" algn="r">
              <a:spcBef>
                <a:spcPts val="0"/>
              </a:spcBef>
              <a:buNone/>
              <a:defRPr sz="1467">
                <a:solidFill>
                  <a:schemeClr val="lt1"/>
                </a:solidFill>
                <a:latin typeface="Calibri"/>
                <a:ea typeface="Calibri"/>
                <a:cs typeface="Calibri"/>
                <a:sym typeface="Calibri"/>
              </a:defRPr>
            </a:lvl8pPr>
            <a:lvl9pPr marL="0" marR="0" lvl="8" indent="0" algn="r">
              <a:spcBef>
                <a:spcPts val="0"/>
              </a:spcBef>
              <a:buNone/>
              <a:defRPr sz="1467">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2404" name="Google Shape;2404;p299"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cSld>
  <p:clrMapOvr>
    <a:masterClrMapping/>
  </p:clrMapOvr>
</p:sldLayout>
</file>

<file path=ppt/slideLayouts/slideLayout1047.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8">
    <p:spTree>
      <p:nvGrpSpPr>
        <p:cNvPr id="1" name="Shape 2405"/>
        <p:cNvGrpSpPr/>
        <p:nvPr/>
      </p:nvGrpSpPr>
      <p:grpSpPr>
        <a:xfrm>
          <a:off x="0" y="0"/>
          <a:ext cx="0" cy="0"/>
          <a:chOff x="0" y="0"/>
          <a:chExt cx="0" cy="0"/>
        </a:xfrm>
      </p:grpSpPr>
      <p:sp>
        <p:nvSpPr>
          <p:cNvPr id="2406" name="Google Shape;2406;p300"/>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407" name="Google Shape;2407;p30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2408" name="Google Shape;2408;p30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2409" name="Google Shape;2409;p300"/>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410" name="Google Shape;2410;p30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048.xml><?xml version="1.0" encoding="utf-8"?>
<p:sldLayout xmlns:a="http://schemas.openxmlformats.org/drawingml/2006/main" xmlns:r="http://schemas.openxmlformats.org/officeDocument/2006/relationships" xmlns:p="http://schemas.openxmlformats.org/presentationml/2006/main" matchingName="1_Title and Content">
  <p:cSld name="1_Title and Content 8">
    <p:spTree>
      <p:nvGrpSpPr>
        <p:cNvPr id="1" name="Shape 2411"/>
        <p:cNvGrpSpPr/>
        <p:nvPr/>
      </p:nvGrpSpPr>
      <p:grpSpPr>
        <a:xfrm>
          <a:off x="0" y="0"/>
          <a:ext cx="0" cy="0"/>
          <a:chOff x="0" y="0"/>
          <a:chExt cx="0" cy="0"/>
        </a:xfrm>
      </p:grpSpPr>
      <p:sp>
        <p:nvSpPr>
          <p:cNvPr id="2412" name="Google Shape;2412;p30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2413" name="Google Shape;2413;p301"/>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2414" name="Google Shape;2414;p30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2415" name="Google Shape;2415;p301"/>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416" name="Google Shape;2416;p301"/>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1049.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8">
    <p:spTree>
      <p:nvGrpSpPr>
        <p:cNvPr id="1" name="Shape 2417"/>
        <p:cNvGrpSpPr/>
        <p:nvPr/>
      </p:nvGrpSpPr>
      <p:grpSpPr>
        <a:xfrm>
          <a:off x="0" y="0"/>
          <a:ext cx="0" cy="0"/>
          <a:chOff x="0" y="0"/>
          <a:chExt cx="0" cy="0"/>
        </a:xfrm>
      </p:grpSpPr>
      <p:sp>
        <p:nvSpPr>
          <p:cNvPr id="2418" name="Google Shape;2418;p30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2419" name="Google Shape;2419;p30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2420" name="Google Shape;2420;p302"/>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21" name="Google Shape;2421;p302"/>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22" name="Google Shape;2422;p302"/>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2423" name="Google Shape;2423;p30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woObj" preserve="1">
  <p:cSld name="1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29386569"/>
      </p:ext>
    </p:extLst>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2424"/>
        <p:cNvGrpSpPr/>
        <p:nvPr/>
      </p:nvGrpSpPr>
      <p:grpSpPr>
        <a:xfrm>
          <a:off x="0" y="0"/>
          <a:ext cx="0" cy="0"/>
          <a:chOff x="0" y="0"/>
          <a:chExt cx="0" cy="0"/>
        </a:xfrm>
      </p:grpSpPr>
      <p:sp>
        <p:nvSpPr>
          <p:cNvPr id="2425" name="Google Shape;2425;p303"/>
          <p:cNvSpPr txBox="1">
            <a:spLocks noGrp="1"/>
          </p:cNvSpPr>
          <p:nvPr>
            <p:ph type="title"/>
          </p:nvPr>
        </p:nvSpPr>
        <p:spPr>
          <a:xfrm>
            <a:off x="963084" y="4406903"/>
            <a:ext cx="10363200" cy="1362075"/>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Clr>
                <a:schemeClr val="accent1"/>
              </a:buClr>
              <a:buSzPts val="4000"/>
              <a:buFont typeface="Calibri"/>
              <a:buNone/>
              <a:defRPr sz="4000" b="1" cap="none"/>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426" name="Google Shape;2426;p303"/>
          <p:cNvSpPr txBox="1">
            <a:spLocks noGrp="1"/>
          </p:cNvSpPr>
          <p:nvPr>
            <p:ph type="body" idx="1"/>
          </p:nvPr>
        </p:nvSpPr>
        <p:spPr>
          <a:xfrm>
            <a:off x="963084" y="2906713"/>
            <a:ext cx="10363200" cy="1500187"/>
          </a:xfrm>
          <a:prstGeom prst="rect">
            <a:avLst/>
          </a:prstGeom>
          <a:noFill/>
          <a:ln>
            <a:noFill/>
          </a:ln>
        </p:spPr>
        <p:txBody>
          <a:bodyPr spcFirstLastPara="1" wrap="square" lIns="91425" tIns="45700" rIns="91425" bIns="45700" anchor="b" anchorCtr="0">
            <a:noAutofit/>
          </a:bodyPr>
          <a:lstStyle>
            <a:lvl1pPr marL="457200" lvl="0" indent="-228600" algn="l">
              <a:lnSpc>
                <a:spcPct val="100000"/>
              </a:lnSpc>
              <a:spcBef>
                <a:spcPts val="1000"/>
              </a:spcBef>
              <a:spcAft>
                <a:spcPts val="0"/>
              </a:spcAft>
              <a:buSzPts val="2000"/>
              <a:buNone/>
              <a:defRPr sz="2000">
                <a:solidFill>
                  <a:srgbClr val="919497"/>
                </a:solidFill>
              </a:defRPr>
            </a:lvl1pPr>
            <a:lvl2pPr marL="914400" lvl="1" indent="-228600" algn="l">
              <a:lnSpc>
                <a:spcPct val="100000"/>
              </a:lnSpc>
              <a:spcBef>
                <a:spcPts val="1000"/>
              </a:spcBef>
              <a:spcAft>
                <a:spcPts val="0"/>
              </a:spcAft>
              <a:buSzPts val="1800"/>
              <a:buNone/>
              <a:defRPr sz="1800">
                <a:solidFill>
                  <a:srgbClr val="919497"/>
                </a:solidFill>
              </a:defRPr>
            </a:lvl2pPr>
            <a:lvl3pPr marL="1371600" lvl="2" indent="-228600" algn="l">
              <a:lnSpc>
                <a:spcPct val="100000"/>
              </a:lnSpc>
              <a:spcBef>
                <a:spcPts val="1000"/>
              </a:spcBef>
              <a:spcAft>
                <a:spcPts val="0"/>
              </a:spcAft>
              <a:buSzPts val="1600"/>
              <a:buNone/>
              <a:defRPr sz="1600">
                <a:solidFill>
                  <a:srgbClr val="919497"/>
                </a:solidFill>
              </a:defRPr>
            </a:lvl3pPr>
            <a:lvl4pPr marL="1828800" lvl="3" indent="-228600" algn="l">
              <a:lnSpc>
                <a:spcPct val="100000"/>
              </a:lnSpc>
              <a:spcBef>
                <a:spcPts val="1000"/>
              </a:spcBef>
              <a:spcAft>
                <a:spcPts val="0"/>
              </a:spcAft>
              <a:buSzPts val="1400"/>
              <a:buNone/>
              <a:defRPr sz="1400">
                <a:solidFill>
                  <a:srgbClr val="919497"/>
                </a:solidFill>
              </a:defRPr>
            </a:lvl4pPr>
            <a:lvl5pPr marL="2286000" lvl="4" indent="-228600" algn="l">
              <a:lnSpc>
                <a:spcPct val="100000"/>
              </a:lnSpc>
              <a:spcBef>
                <a:spcPts val="1000"/>
              </a:spcBef>
              <a:spcAft>
                <a:spcPts val="0"/>
              </a:spcAft>
              <a:buSzPts val="1400"/>
              <a:buNone/>
              <a:defRPr sz="1400">
                <a:solidFill>
                  <a:srgbClr val="919497"/>
                </a:solidFill>
              </a:defRPr>
            </a:lvl5pPr>
            <a:lvl6pPr marL="2743200" lvl="5" indent="-228600" algn="l">
              <a:lnSpc>
                <a:spcPct val="90000"/>
              </a:lnSpc>
              <a:spcBef>
                <a:spcPts val="1000"/>
              </a:spcBef>
              <a:spcAft>
                <a:spcPts val="0"/>
              </a:spcAft>
              <a:buClr>
                <a:srgbClr val="919497"/>
              </a:buClr>
              <a:buSzPts val="1400"/>
              <a:buNone/>
              <a:defRPr sz="1400">
                <a:solidFill>
                  <a:srgbClr val="919497"/>
                </a:solidFill>
              </a:defRPr>
            </a:lvl6pPr>
            <a:lvl7pPr marL="3200400" lvl="6" indent="-228600" algn="l">
              <a:lnSpc>
                <a:spcPct val="90000"/>
              </a:lnSpc>
              <a:spcBef>
                <a:spcPts val="500"/>
              </a:spcBef>
              <a:spcAft>
                <a:spcPts val="0"/>
              </a:spcAft>
              <a:buClr>
                <a:srgbClr val="919497"/>
              </a:buClr>
              <a:buSzPts val="1400"/>
              <a:buNone/>
              <a:defRPr sz="1400">
                <a:solidFill>
                  <a:srgbClr val="919497"/>
                </a:solidFill>
              </a:defRPr>
            </a:lvl7pPr>
            <a:lvl8pPr marL="3657600" lvl="7" indent="-228600" algn="l">
              <a:lnSpc>
                <a:spcPct val="90000"/>
              </a:lnSpc>
              <a:spcBef>
                <a:spcPts val="500"/>
              </a:spcBef>
              <a:spcAft>
                <a:spcPts val="0"/>
              </a:spcAft>
              <a:buClr>
                <a:srgbClr val="919497"/>
              </a:buClr>
              <a:buSzPts val="1400"/>
              <a:buNone/>
              <a:defRPr sz="1400">
                <a:solidFill>
                  <a:srgbClr val="919497"/>
                </a:solidFill>
              </a:defRPr>
            </a:lvl8pPr>
            <a:lvl9pPr marL="4114800" lvl="8" indent="-228600" algn="l">
              <a:lnSpc>
                <a:spcPct val="90000"/>
              </a:lnSpc>
              <a:spcBef>
                <a:spcPts val="500"/>
              </a:spcBef>
              <a:spcAft>
                <a:spcPts val="0"/>
              </a:spcAft>
              <a:buClr>
                <a:srgbClr val="919497"/>
              </a:buClr>
              <a:buSzPts val="1400"/>
              <a:buNone/>
              <a:defRPr sz="1400">
                <a:solidFill>
                  <a:srgbClr val="919497"/>
                </a:solidFill>
              </a:defRPr>
            </a:lvl9pPr>
          </a:lstStyle>
          <a:p>
            <a:endParaRPr/>
          </a:p>
        </p:txBody>
      </p:sp>
      <p:sp>
        <p:nvSpPr>
          <p:cNvPr id="2427" name="Google Shape;2427;p303"/>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2428" name="Google Shape;2428;p3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429" name="Google Shape;2429;p3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200">
                <a:solidFill>
                  <a:srgbClr val="919497"/>
                </a:solidFill>
                <a:latin typeface="Calibri"/>
                <a:ea typeface="Calibri"/>
                <a:cs typeface="Calibri"/>
                <a:sym typeface="Calibri"/>
              </a:defRPr>
            </a:lvl1pPr>
            <a:lvl2pPr marL="0" marR="0" lvl="1" indent="0" algn="r">
              <a:spcBef>
                <a:spcPts val="0"/>
              </a:spcBef>
              <a:buNone/>
              <a:defRPr sz="1200">
                <a:solidFill>
                  <a:srgbClr val="919497"/>
                </a:solidFill>
                <a:latin typeface="Calibri"/>
                <a:ea typeface="Calibri"/>
                <a:cs typeface="Calibri"/>
                <a:sym typeface="Calibri"/>
              </a:defRPr>
            </a:lvl2pPr>
            <a:lvl3pPr marL="0" marR="0" lvl="2" indent="0" algn="r">
              <a:spcBef>
                <a:spcPts val="0"/>
              </a:spcBef>
              <a:buNone/>
              <a:defRPr sz="1200">
                <a:solidFill>
                  <a:srgbClr val="919497"/>
                </a:solidFill>
                <a:latin typeface="Calibri"/>
                <a:ea typeface="Calibri"/>
                <a:cs typeface="Calibri"/>
                <a:sym typeface="Calibri"/>
              </a:defRPr>
            </a:lvl3pPr>
            <a:lvl4pPr marL="0" marR="0" lvl="3" indent="0" algn="r">
              <a:spcBef>
                <a:spcPts val="0"/>
              </a:spcBef>
              <a:buNone/>
              <a:defRPr sz="1200">
                <a:solidFill>
                  <a:srgbClr val="919497"/>
                </a:solidFill>
                <a:latin typeface="Calibri"/>
                <a:ea typeface="Calibri"/>
                <a:cs typeface="Calibri"/>
                <a:sym typeface="Calibri"/>
              </a:defRPr>
            </a:lvl4pPr>
            <a:lvl5pPr marL="0" marR="0" lvl="4" indent="0" algn="r">
              <a:spcBef>
                <a:spcPts val="0"/>
              </a:spcBef>
              <a:buNone/>
              <a:defRPr sz="1200">
                <a:solidFill>
                  <a:srgbClr val="919497"/>
                </a:solidFill>
                <a:latin typeface="Calibri"/>
                <a:ea typeface="Calibri"/>
                <a:cs typeface="Calibri"/>
                <a:sym typeface="Calibri"/>
              </a:defRPr>
            </a:lvl5pPr>
            <a:lvl6pPr marL="0" marR="0" lvl="5" indent="0" algn="r">
              <a:spcBef>
                <a:spcPts val="0"/>
              </a:spcBef>
              <a:buNone/>
              <a:defRPr sz="1200">
                <a:solidFill>
                  <a:srgbClr val="919497"/>
                </a:solidFill>
                <a:latin typeface="Calibri"/>
                <a:ea typeface="Calibri"/>
                <a:cs typeface="Calibri"/>
                <a:sym typeface="Calibri"/>
              </a:defRPr>
            </a:lvl6pPr>
            <a:lvl7pPr marL="0" marR="0" lvl="6" indent="0" algn="r">
              <a:spcBef>
                <a:spcPts val="0"/>
              </a:spcBef>
              <a:buNone/>
              <a:defRPr sz="1200">
                <a:solidFill>
                  <a:srgbClr val="919497"/>
                </a:solidFill>
                <a:latin typeface="Calibri"/>
                <a:ea typeface="Calibri"/>
                <a:cs typeface="Calibri"/>
                <a:sym typeface="Calibri"/>
              </a:defRPr>
            </a:lvl7pPr>
            <a:lvl8pPr marL="0" marR="0" lvl="7" indent="0" algn="r">
              <a:spcBef>
                <a:spcPts val="0"/>
              </a:spcBef>
              <a:buNone/>
              <a:defRPr sz="1200">
                <a:solidFill>
                  <a:srgbClr val="919497"/>
                </a:solidFill>
                <a:latin typeface="Calibri"/>
                <a:ea typeface="Calibri"/>
                <a:cs typeface="Calibri"/>
                <a:sym typeface="Calibri"/>
              </a:defRPr>
            </a:lvl8pPr>
            <a:lvl9pPr marL="0" marR="0" lvl="8" indent="0" algn="r">
              <a:spcBef>
                <a:spcPts val="0"/>
              </a:spcBef>
              <a:buNone/>
              <a:defRPr sz="1200">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51.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2430"/>
        <p:cNvGrpSpPr/>
        <p:nvPr/>
      </p:nvGrpSpPr>
      <p:grpSpPr>
        <a:xfrm>
          <a:off x="0" y="0"/>
          <a:ext cx="0" cy="0"/>
          <a:chOff x="0" y="0"/>
          <a:chExt cx="0" cy="0"/>
        </a:xfrm>
      </p:grpSpPr>
      <p:sp>
        <p:nvSpPr>
          <p:cNvPr id="2431" name="Google Shape;2431;p304"/>
          <p:cNvSpPr txBox="1">
            <a:spLocks noGrp="1"/>
          </p:cNvSpPr>
          <p:nvPr>
            <p:ph type="title"/>
          </p:nvPr>
        </p:nvSpPr>
        <p:spPr>
          <a:xfrm>
            <a:off x="609605" y="273051"/>
            <a:ext cx="4011084" cy="116205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2000"/>
              <a:buFont typeface="Calibri"/>
              <a:buNone/>
              <a:defRPr sz="2000"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432" name="Google Shape;2432;p304"/>
          <p:cNvSpPr txBox="1">
            <a:spLocks noGrp="1"/>
          </p:cNvSpPr>
          <p:nvPr>
            <p:ph type="body" idx="1"/>
          </p:nvPr>
        </p:nvSpPr>
        <p:spPr>
          <a:xfrm>
            <a:off x="4766733" y="273054"/>
            <a:ext cx="6815667" cy="5853113"/>
          </a:xfrm>
          <a:prstGeom prst="rect">
            <a:avLst/>
          </a:prstGeom>
          <a:noFill/>
          <a:ln>
            <a:noFill/>
          </a:ln>
        </p:spPr>
        <p:txBody>
          <a:bodyPr spcFirstLastPara="1" wrap="square" lIns="91425" tIns="45700" rIns="91425" bIns="45700" anchor="t" anchorCtr="0">
            <a:noAutofit/>
          </a:bodyPr>
          <a:lstStyle>
            <a:lvl1pPr marL="457200" lvl="0" indent="-431800" algn="l">
              <a:lnSpc>
                <a:spcPct val="100000"/>
              </a:lnSpc>
              <a:spcBef>
                <a:spcPts val="1000"/>
              </a:spcBef>
              <a:spcAft>
                <a:spcPts val="0"/>
              </a:spcAft>
              <a:buSzPts val="3200"/>
              <a:buChar char="•"/>
              <a:defRPr sz="3200"/>
            </a:lvl1pPr>
            <a:lvl2pPr marL="914400" lvl="1" indent="-406400" algn="l">
              <a:lnSpc>
                <a:spcPct val="100000"/>
              </a:lnSpc>
              <a:spcBef>
                <a:spcPts val="1000"/>
              </a:spcBef>
              <a:spcAft>
                <a:spcPts val="0"/>
              </a:spcAft>
              <a:buSzPts val="2800"/>
              <a:buChar char="•"/>
              <a:defRPr sz="2800"/>
            </a:lvl2pPr>
            <a:lvl3pPr marL="1371600" lvl="2" indent="-381000" algn="l">
              <a:lnSpc>
                <a:spcPct val="100000"/>
              </a:lnSpc>
              <a:spcBef>
                <a:spcPts val="1000"/>
              </a:spcBef>
              <a:spcAft>
                <a:spcPts val="0"/>
              </a:spcAft>
              <a:buSzPts val="2400"/>
              <a:buChar char="•"/>
              <a:defRPr sz="2400"/>
            </a:lvl3pPr>
            <a:lvl4pPr marL="1828800" lvl="3" indent="-355600" algn="l">
              <a:lnSpc>
                <a:spcPct val="100000"/>
              </a:lnSpc>
              <a:spcBef>
                <a:spcPts val="1000"/>
              </a:spcBef>
              <a:spcAft>
                <a:spcPts val="0"/>
              </a:spcAft>
              <a:buSzPts val="2000"/>
              <a:buChar char="•"/>
              <a:defRPr sz="2000"/>
            </a:lvl4pPr>
            <a:lvl5pPr marL="2286000" lvl="4" indent="-355600" algn="l">
              <a:lnSpc>
                <a:spcPct val="100000"/>
              </a:lnSpc>
              <a:spcBef>
                <a:spcPts val="1000"/>
              </a:spcBef>
              <a:spcAft>
                <a:spcPts val="0"/>
              </a:spcAft>
              <a:buSzPts val="2000"/>
              <a:buChar char="•"/>
              <a:defRPr sz="2000"/>
            </a:lvl5pPr>
            <a:lvl6pPr marL="2743200" lvl="5" indent="-355600" algn="l">
              <a:lnSpc>
                <a:spcPct val="90000"/>
              </a:lnSpc>
              <a:spcBef>
                <a:spcPts val="10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2433" name="Google Shape;2433;p304"/>
          <p:cNvSpPr txBox="1">
            <a:spLocks noGrp="1"/>
          </p:cNvSpPr>
          <p:nvPr>
            <p:ph type="body" idx="2"/>
          </p:nvPr>
        </p:nvSpPr>
        <p:spPr>
          <a:xfrm>
            <a:off x="609605" y="1435103"/>
            <a:ext cx="4011084" cy="46910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400"/>
              <a:buNone/>
              <a:defRPr sz="1400"/>
            </a:lvl1pPr>
            <a:lvl2pPr marL="914400" lvl="1" indent="-228600" algn="l">
              <a:lnSpc>
                <a:spcPct val="100000"/>
              </a:lnSpc>
              <a:spcBef>
                <a:spcPts val="1000"/>
              </a:spcBef>
              <a:spcAft>
                <a:spcPts val="0"/>
              </a:spcAft>
              <a:buSzPts val="1200"/>
              <a:buNone/>
              <a:defRPr sz="1200"/>
            </a:lvl2pPr>
            <a:lvl3pPr marL="1371600" lvl="2" indent="-228600" algn="l">
              <a:lnSpc>
                <a:spcPct val="100000"/>
              </a:lnSpc>
              <a:spcBef>
                <a:spcPts val="1000"/>
              </a:spcBef>
              <a:spcAft>
                <a:spcPts val="0"/>
              </a:spcAft>
              <a:buSzPts val="1000"/>
              <a:buNone/>
              <a:defRPr sz="1000"/>
            </a:lvl3pPr>
            <a:lvl4pPr marL="1828800" lvl="3" indent="-228600" algn="l">
              <a:lnSpc>
                <a:spcPct val="100000"/>
              </a:lnSpc>
              <a:spcBef>
                <a:spcPts val="1000"/>
              </a:spcBef>
              <a:spcAft>
                <a:spcPts val="0"/>
              </a:spcAft>
              <a:buSzPts val="900"/>
              <a:buNone/>
              <a:defRPr sz="900"/>
            </a:lvl4pPr>
            <a:lvl5pPr marL="2286000" lvl="4" indent="-228600" algn="l">
              <a:lnSpc>
                <a:spcPct val="100000"/>
              </a:lnSpc>
              <a:spcBef>
                <a:spcPts val="1000"/>
              </a:spcBef>
              <a:spcAft>
                <a:spcPts val="0"/>
              </a:spcAft>
              <a:buSzPts val="900"/>
              <a:buNone/>
              <a:defRPr sz="900"/>
            </a:lvl5pPr>
            <a:lvl6pPr marL="2743200" lvl="5" indent="-228600" algn="l">
              <a:lnSpc>
                <a:spcPct val="90000"/>
              </a:lnSpc>
              <a:spcBef>
                <a:spcPts val="1000"/>
              </a:spcBef>
              <a:spcAft>
                <a:spcPts val="0"/>
              </a:spcAft>
              <a:buClr>
                <a:schemeClr val="dk1"/>
              </a:buClr>
              <a:buSzPts val="900"/>
              <a:buNone/>
              <a:defRPr sz="900"/>
            </a:lvl6pPr>
            <a:lvl7pPr marL="3200400" lvl="6" indent="-228600" algn="l">
              <a:lnSpc>
                <a:spcPct val="90000"/>
              </a:lnSpc>
              <a:spcBef>
                <a:spcPts val="500"/>
              </a:spcBef>
              <a:spcAft>
                <a:spcPts val="0"/>
              </a:spcAft>
              <a:buClr>
                <a:schemeClr val="dk1"/>
              </a:buClr>
              <a:buSzPts val="900"/>
              <a:buNone/>
              <a:defRPr sz="900"/>
            </a:lvl7pPr>
            <a:lvl8pPr marL="3657600" lvl="7" indent="-228600" algn="l">
              <a:lnSpc>
                <a:spcPct val="90000"/>
              </a:lnSpc>
              <a:spcBef>
                <a:spcPts val="500"/>
              </a:spcBef>
              <a:spcAft>
                <a:spcPts val="0"/>
              </a:spcAft>
              <a:buClr>
                <a:schemeClr val="dk1"/>
              </a:buClr>
              <a:buSzPts val="900"/>
              <a:buNone/>
              <a:defRPr sz="900"/>
            </a:lvl8pPr>
            <a:lvl9pPr marL="4114800" lvl="8" indent="-228600" algn="l">
              <a:lnSpc>
                <a:spcPct val="90000"/>
              </a:lnSpc>
              <a:spcBef>
                <a:spcPts val="500"/>
              </a:spcBef>
              <a:spcAft>
                <a:spcPts val="0"/>
              </a:spcAft>
              <a:buClr>
                <a:schemeClr val="dk1"/>
              </a:buClr>
              <a:buSzPts val="900"/>
              <a:buNone/>
              <a:defRPr sz="900"/>
            </a:lvl9pPr>
          </a:lstStyle>
          <a:p>
            <a:endParaRPr/>
          </a:p>
        </p:txBody>
      </p:sp>
      <p:sp>
        <p:nvSpPr>
          <p:cNvPr id="2434" name="Google Shape;2434;p30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2435" name="Google Shape;2435;p3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436" name="Google Shape;2436;p30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200">
                <a:solidFill>
                  <a:srgbClr val="919497"/>
                </a:solidFill>
                <a:latin typeface="Calibri"/>
                <a:ea typeface="Calibri"/>
                <a:cs typeface="Calibri"/>
                <a:sym typeface="Calibri"/>
              </a:defRPr>
            </a:lvl1pPr>
            <a:lvl2pPr marL="0" marR="0" lvl="1" indent="0" algn="r">
              <a:spcBef>
                <a:spcPts val="0"/>
              </a:spcBef>
              <a:buNone/>
              <a:defRPr sz="1200">
                <a:solidFill>
                  <a:srgbClr val="919497"/>
                </a:solidFill>
                <a:latin typeface="Calibri"/>
                <a:ea typeface="Calibri"/>
                <a:cs typeface="Calibri"/>
                <a:sym typeface="Calibri"/>
              </a:defRPr>
            </a:lvl2pPr>
            <a:lvl3pPr marL="0" marR="0" lvl="2" indent="0" algn="r">
              <a:spcBef>
                <a:spcPts val="0"/>
              </a:spcBef>
              <a:buNone/>
              <a:defRPr sz="1200">
                <a:solidFill>
                  <a:srgbClr val="919497"/>
                </a:solidFill>
                <a:latin typeface="Calibri"/>
                <a:ea typeface="Calibri"/>
                <a:cs typeface="Calibri"/>
                <a:sym typeface="Calibri"/>
              </a:defRPr>
            </a:lvl3pPr>
            <a:lvl4pPr marL="0" marR="0" lvl="3" indent="0" algn="r">
              <a:spcBef>
                <a:spcPts val="0"/>
              </a:spcBef>
              <a:buNone/>
              <a:defRPr sz="1200">
                <a:solidFill>
                  <a:srgbClr val="919497"/>
                </a:solidFill>
                <a:latin typeface="Calibri"/>
                <a:ea typeface="Calibri"/>
                <a:cs typeface="Calibri"/>
                <a:sym typeface="Calibri"/>
              </a:defRPr>
            </a:lvl4pPr>
            <a:lvl5pPr marL="0" marR="0" lvl="4" indent="0" algn="r">
              <a:spcBef>
                <a:spcPts val="0"/>
              </a:spcBef>
              <a:buNone/>
              <a:defRPr sz="1200">
                <a:solidFill>
                  <a:srgbClr val="919497"/>
                </a:solidFill>
                <a:latin typeface="Calibri"/>
                <a:ea typeface="Calibri"/>
                <a:cs typeface="Calibri"/>
                <a:sym typeface="Calibri"/>
              </a:defRPr>
            </a:lvl5pPr>
            <a:lvl6pPr marL="0" marR="0" lvl="5" indent="0" algn="r">
              <a:spcBef>
                <a:spcPts val="0"/>
              </a:spcBef>
              <a:buNone/>
              <a:defRPr sz="1200">
                <a:solidFill>
                  <a:srgbClr val="919497"/>
                </a:solidFill>
                <a:latin typeface="Calibri"/>
                <a:ea typeface="Calibri"/>
                <a:cs typeface="Calibri"/>
                <a:sym typeface="Calibri"/>
              </a:defRPr>
            </a:lvl6pPr>
            <a:lvl7pPr marL="0" marR="0" lvl="6" indent="0" algn="r">
              <a:spcBef>
                <a:spcPts val="0"/>
              </a:spcBef>
              <a:buNone/>
              <a:defRPr sz="1200">
                <a:solidFill>
                  <a:srgbClr val="919497"/>
                </a:solidFill>
                <a:latin typeface="Calibri"/>
                <a:ea typeface="Calibri"/>
                <a:cs typeface="Calibri"/>
                <a:sym typeface="Calibri"/>
              </a:defRPr>
            </a:lvl7pPr>
            <a:lvl8pPr marL="0" marR="0" lvl="7" indent="0" algn="r">
              <a:spcBef>
                <a:spcPts val="0"/>
              </a:spcBef>
              <a:buNone/>
              <a:defRPr sz="1200">
                <a:solidFill>
                  <a:srgbClr val="919497"/>
                </a:solidFill>
                <a:latin typeface="Calibri"/>
                <a:ea typeface="Calibri"/>
                <a:cs typeface="Calibri"/>
                <a:sym typeface="Calibri"/>
              </a:defRPr>
            </a:lvl8pPr>
            <a:lvl9pPr marL="0" marR="0" lvl="8" indent="0" algn="r">
              <a:spcBef>
                <a:spcPts val="0"/>
              </a:spcBef>
              <a:buNone/>
              <a:defRPr sz="1200">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52.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p:spTree>
      <p:nvGrpSpPr>
        <p:cNvPr id="1" name="Shape 2437"/>
        <p:cNvGrpSpPr/>
        <p:nvPr/>
      </p:nvGrpSpPr>
      <p:grpSpPr>
        <a:xfrm>
          <a:off x="0" y="0"/>
          <a:ext cx="0" cy="0"/>
          <a:chOff x="0" y="0"/>
          <a:chExt cx="0" cy="0"/>
        </a:xfrm>
      </p:grpSpPr>
      <p:sp>
        <p:nvSpPr>
          <p:cNvPr id="2438" name="Google Shape;2438;p305"/>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439" name="Google Shape;2439;p305"/>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2440" name="Google Shape;2440;p305"/>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41" name="Google Shape;2441;p305"/>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2442" name="Google Shape;2442;p305"/>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443" name="Google Shape;2443;p305"/>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444" name="Google Shape;2444;p305"/>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2445" name="Google Shape;2445;p305"/>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000">
                <a:solidFill>
                  <a:srgbClr val="7F7F7F"/>
                </a:solidFill>
                <a:latin typeface="Calibri"/>
                <a:ea typeface="Calibri"/>
                <a:cs typeface="Calibri"/>
                <a:sym typeface="Calibri"/>
              </a:defRPr>
            </a:lvl1pPr>
            <a:lvl2pPr marL="0" lvl="1" indent="0" algn="r">
              <a:spcBef>
                <a:spcPts val="0"/>
              </a:spcBef>
              <a:buNone/>
              <a:defRPr sz="1000">
                <a:solidFill>
                  <a:srgbClr val="7F7F7F"/>
                </a:solidFill>
                <a:latin typeface="Calibri"/>
                <a:ea typeface="Calibri"/>
                <a:cs typeface="Calibri"/>
                <a:sym typeface="Calibri"/>
              </a:defRPr>
            </a:lvl2pPr>
            <a:lvl3pPr marL="0" lvl="2" indent="0" algn="r">
              <a:spcBef>
                <a:spcPts val="0"/>
              </a:spcBef>
              <a:buNone/>
              <a:defRPr sz="1000">
                <a:solidFill>
                  <a:srgbClr val="7F7F7F"/>
                </a:solidFill>
                <a:latin typeface="Calibri"/>
                <a:ea typeface="Calibri"/>
                <a:cs typeface="Calibri"/>
                <a:sym typeface="Calibri"/>
              </a:defRPr>
            </a:lvl3pPr>
            <a:lvl4pPr marL="0" lvl="3" indent="0" algn="r">
              <a:spcBef>
                <a:spcPts val="0"/>
              </a:spcBef>
              <a:buNone/>
              <a:defRPr sz="1000">
                <a:solidFill>
                  <a:srgbClr val="7F7F7F"/>
                </a:solidFill>
                <a:latin typeface="Calibri"/>
                <a:ea typeface="Calibri"/>
                <a:cs typeface="Calibri"/>
                <a:sym typeface="Calibri"/>
              </a:defRPr>
            </a:lvl4pPr>
            <a:lvl5pPr marL="0" lvl="4" indent="0" algn="r">
              <a:spcBef>
                <a:spcPts val="0"/>
              </a:spcBef>
              <a:buNone/>
              <a:defRPr sz="1000">
                <a:solidFill>
                  <a:srgbClr val="7F7F7F"/>
                </a:solidFill>
                <a:latin typeface="Calibri"/>
                <a:ea typeface="Calibri"/>
                <a:cs typeface="Calibri"/>
                <a:sym typeface="Calibri"/>
              </a:defRPr>
            </a:lvl5pPr>
            <a:lvl6pPr marL="0" lvl="5" indent="0" algn="r">
              <a:spcBef>
                <a:spcPts val="0"/>
              </a:spcBef>
              <a:buNone/>
              <a:defRPr sz="1000">
                <a:solidFill>
                  <a:srgbClr val="7F7F7F"/>
                </a:solidFill>
                <a:latin typeface="Calibri"/>
                <a:ea typeface="Calibri"/>
                <a:cs typeface="Calibri"/>
                <a:sym typeface="Calibri"/>
              </a:defRPr>
            </a:lvl6pPr>
            <a:lvl7pPr marL="0" lvl="6" indent="0" algn="r">
              <a:spcBef>
                <a:spcPts val="0"/>
              </a:spcBef>
              <a:buNone/>
              <a:defRPr sz="1000">
                <a:solidFill>
                  <a:srgbClr val="7F7F7F"/>
                </a:solidFill>
                <a:latin typeface="Calibri"/>
                <a:ea typeface="Calibri"/>
                <a:cs typeface="Calibri"/>
                <a:sym typeface="Calibri"/>
              </a:defRPr>
            </a:lvl7pPr>
            <a:lvl8pPr marL="0" lvl="7" indent="0" algn="r">
              <a:spcBef>
                <a:spcPts val="0"/>
              </a:spcBef>
              <a:buNone/>
              <a:defRPr sz="1000">
                <a:solidFill>
                  <a:srgbClr val="7F7F7F"/>
                </a:solidFill>
                <a:latin typeface="Calibri"/>
                <a:ea typeface="Calibri"/>
                <a:cs typeface="Calibri"/>
                <a:sym typeface="Calibri"/>
              </a:defRPr>
            </a:lvl8pPr>
            <a:lvl9pPr marL="0" lvl="8" indent="0" algn="r">
              <a:spcBef>
                <a:spcPts val="0"/>
              </a:spcBef>
              <a:buNone/>
              <a:defRPr sz="1000">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2446" name="Google Shape;2446;p305"/>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1053.xml><?xml version="1.0" encoding="utf-8"?>
<p:sldLayout xmlns:a="http://schemas.openxmlformats.org/drawingml/2006/main" xmlns:r="http://schemas.openxmlformats.org/officeDocument/2006/relationships" xmlns:p="http://schemas.openxmlformats.org/presentationml/2006/main" matchingName="4_Quotation">
  <p:cSld name="4_Quotation 2">
    <p:spTree>
      <p:nvGrpSpPr>
        <p:cNvPr id="1" name="Shape 2447"/>
        <p:cNvGrpSpPr/>
        <p:nvPr/>
      </p:nvGrpSpPr>
      <p:grpSpPr>
        <a:xfrm>
          <a:off x="0" y="0"/>
          <a:ext cx="0" cy="0"/>
          <a:chOff x="0" y="0"/>
          <a:chExt cx="0" cy="0"/>
        </a:xfrm>
      </p:grpSpPr>
      <p:sp>
        <p:nvSpPr>
          <p:cNvPr id="2448" name="Google Shape;2448;p30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449" name="Google Shape;2449;p30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450" name="Google Shape;2450;p30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51" name="Google Shape;2451;p3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452" name="Google Shape;2452;p3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53" name="Google Shape;2453;p3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454" name="Google Shape;2454;p306"/>
          <p:cNvGrpSpPr/>
          <p:nvPr/>
        </p:nvGrpSpPr>
        <p:grpSpPr>
          <a:xfrm>
            <a:off x="7191542" y="1"/>
            <a:ext cx="5000459" cy="1425992"/>
            <a:chOff x="7191542" y="1"/>
            <a:chExt cx="5000459" cy="1425992"/>
          </a:xfrm>
        </p:grpSpPr>
        <p:pic>
          <p:nvPicPr>
            <p:cNvPr id="2455" name="Google Shape;2455;p3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456" name="Google Shape;2456;p306"/>
            <p:cNvGrpSpPr/>
            <p:nvPr/>
          </p:nvGrpSpPr>
          <p:grpSpPr>
            <a:xfrm>
              <a:off x="7191542" y="1"/>
              <a:ext cx="5000459" cy="1425992"/>
              <a:chOff x="7186272" y="0"/>
              <a:chExt cx="5005729" cy="1427495"/>
            </a:xfrm>
          </p:grpSpPr>
          <p:sp>
            <p:nvSpPr>
              <p:cNvPr id="2457" name="Google Shape;2457;p3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58" name="Google Shape;2458;p3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459" name="Google Shape;2459;p30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54.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2">
    <p:spTree>
      <p:nvGrpSpPr>
        <p:cNvPr id="1" name="Shape 2460"/>
        <p:cNvGrpSpPr/>
        <p:nvPr/>
      </p:nvGrpSpPr>
      <p:grpSpPr>
        <a:xfrm>
          <a:off x="0" y="0"/>
          <a:ext cx="0" cy="0"/>
          <a:chOff x="0" y="0"/>
          <a:chExt cx="0" cy="0"/>
        </a:xfrm>
      </p:grpSpPr>
      <p:sp>
        <p:nvSpPr>
          <p:cNvPr id="2461" name="Google Shape;2461;p307"/>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462" name="Google Shape;2462;p307"/>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2463" name="Google Shape;2463;p307"/>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64" name="Google Shape;2464;p307"/>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2465" name="Google Shape;2465;p307"/>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466" name="Google Shape;2466;p307"/>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467" name="Google Shape;2467;p307"/>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2468" name="Google Shape;2468;p307"/>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000">
                <a:solidFill>
                  <a:srgbClr val="7F7F7F"/>
                </a:solidFill>
                <a:latin typeface="Calibri"/>
                <a:ea typeface="Calibri"/>
                <a:cs typeface="Calibri"/>
                <a:sym typeface="Calibri"/>
              </a:defRPr>
            </a:lvl1pPr>
            <a:lvl2pPr marL="0" lvl="1" indent="0" algn="r">
              <a:spcBef>
                <a:spcPts val="0"/>
              </a:spcBef>
              <a:buNone/>
              <a:defRPr sz="1000">
                <a:solidFill>
                  <a:srgbClr val="7F7F7F"/>
                </a:solidFill>
                <a:latin typeface="Calibri"/>
                <a:ea typeface="Calibri"/>
                <a:cs typeface="Calibri"/>
                <a:sym typeface="Calibri"/>
              </a:defRPr>
            </a:lvl2pPr>
            <a:lvl3pPr marL="0" lvl="2" indent="0" algn="r">
              <a:spcBef>
                <a:spcPts val="0"/>
              </a:spcBef>
              <a:buNone/>
              <a:defRPr sz="1000">
                <a:solidFill>
                  <a:srgbClr val="7F7F7F"/>
                </a:solidFill>
                <a:latin typeface="Calibri"/>
                <a:ea typeface="Calibri"/>
                <a:cs typeface="Calibri"/>
                <a:sym typeface="Calibri"/>
              </a:defRPr>
            </a:lvl3pPr>
            <a:lvl4pPr marL="0" lvl="3" indent="0" algn="r">
              <a:spcBef>
                <a:spcPts val="0"/>
              </a:spcBef>
              <a:buNone/>
              <a:defRPr sz="1000">
                <a:solidFill>
                  <a:srgbClr val="7F7F7F"/>
                </a:solidFill>
                <a:latin typeface="Calibri"/>
                <a:ea typeface="Calibri"/>
                <a:cs typeface="Calibri"/>
                <a:sym typeface="Calibri"/>
              </a:defRPr>
            </a:lvl4pPr>
            <a:lvl5pPr marL="0" lvl="4" indent="0" algn="r">
              <a:spcBef>
                <a:spcPts val="0"/>
              </a:spcBef>
              <a:buNone/>
              <a:defRPr sz="1000">
                <a:solidFill>
                  <a:srgbClr val="7F7F7F"/>
                </a:solidFill>
                <a:latin typeface="Calibri"/>
                <a:ea typeface="Calibri"/>
                <a:cs typeface="Calibri"/>
                <a:sym typeface="Calibri"/>
              </a:defRPr>
            </a:lvl5pPr>
            <a:lvl6pPr marL="0" lvl="5" indent="0" algn="r">
              <a:spcBef>
                <a:spcPts val="0"/>
              </a:spcBef>
              <a:buNone/>
              <a:defRPr sz="1000">
                <a:solidFill>
                  <a:srgbClr val="7F7F7F"/>
                </a:solidFill>
                <a:latin typeface="Calibri"/>
                <a:ea typeface="Calibri"/>
                <a:cs typeface="Calibri"/>
                <a:sym typeface="Calibri"/>
              </a:defRPr>
            </a:lvl6pPr>
            <a:lvl7pPr marL="0" lvl="6" indent="0" algn="r">
              <a:spcBef>
                <a:spcPts val="0"/>
              </a:spcBef>
              <a:buNone/>
              <a:defRPr sz="1000">
                <a:solidFill>
                  <a:srgbClr val="7F7F7F"/>
                </a:solidFill>
                <a:latin typeface="Calibri"/>
                <a:ea typeface="Calibri"/>
                <a:cs typeface="Calibri"/>
                <a:sym typeface="Calibri"/>
              </a:defRPr>
            </a:lvl7pPr>
            <a:lvl8pPr marL="0" lvl="7" indent="0" algn="r">
              <a:spcBef>
                <a:spcPts val="0"/>
              </a:spcBef>
              <a:buNone/>
              <a:defRPr sz="1000">
                <a:solidFill>
                  <a:srgbClr val="7F7F7F"/>
                </a:solidFill>
                <a:latin typeface="Calibri"/>
                <a:ea typeface="Calibri"/>
                <a:cs typeface="Calibri"/>
                <a:sym typeface="Calibri"/>
              </a:defRPr>
            </a:lvl8pPr>
            <a:lvl9pPr marL="0" lvl="8" indent="0" algn="r">
              <a:spcBef>
                <a:spcPts val="0"/>
              </a:spcBef>
              <a:buNone/>
              <a:defRPr sz="1000">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2469" name="Google Shape;2469;p307"/>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1055.xml><?xml version="1.0" encoding="utf-8"?>
<p:sldLayout xmlns:a="http://schemas.openxmlformats.org/drawingml/2006/main" xmlns:r="http://schemas.openxmlformats.org/officeDocument/2006/relationships" xmlns:p="http://schemas.openxmlformats.org/presentationml/2006/main" matchingName="Title and Content">
  <p:cSld name="2_Title and Content 4">
    <p:spTree>
      <p:nvGrpSpPr>
        <p:cNvPr id="1" name="Shape 2470"/>
        <p:cNvGrpSpPr/>
        <p:nvPr/>
      </p:nvGrpSpPr>
      <p:grpSpPr>
        <a:xfrm>
          <a:off x="0" y="0"/>
          <a:ext cx="0" cy="0"/>
          <a:chOff x="0" y="0"/>
          <a:chExt cx="0" cy="0"/>
        </a:xfrm>
      </p:grpSpPr>
      <p:grpSp>
        <p:nvGrpSpPr>
          <p:cNvPr id="2471" name="Google Shape;2471;p308"/>
          <p:cNvGrpSpPr/>
          <p:nvPr/>
        </p:nvGrpSpPr>
        <p:grpSpPr>
          <a:xfrm>
            <a:off x="7191542" y="1"/>
            <a:ext cx="5000459" cy="1425992"/>
            <a:chOff x="7191542" y="1"/>
            <a:chExt cx="5000459" cy="1425992"/>
          </a:xfrm>
        </p:grpSpPr>
        <p:pic>
          <p:nvPicPr>
            <p:cNvPr id="2472" name="Google Shape;2472;p30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473" name="Google Shape;2473;p308"/>
            <p:cNvGrpSpPr/>
            <p:nvPr/>
          </p:nvGrpSpPr>
          <p:grpSpPr>
            <a:xfrm>
              <a:off x="7191542" y="1"/>
              <a:ext cx="5000459" cy="1425992"/>
              <a:chOff x="7186272" y="0"/>
              <a:chExt cx="5005729" cy="1427495"/>
            </a:xfrm>
          </p:grpSpPr>
          <p:sp>
            <p:nvSpPr>
              <p:cNvPr id="2474" name="Google Shape;2474;p3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2475" name="Google Shape;2475;p3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2476" name="Google Shape;2476;p30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Font typeface="Calibri"/>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2477" name="Google Shape;2477;p30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78" name="Google Shape;2478;p30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479" name="Google Shape;2479;p3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80" name="Google Shape;2480;p3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rgbClr val="919497"/>
              </a:buClr>
              <a:buSzPts val="1400"/>
              <a:buFont typeface="Calibri"/>
              <a:buNone/>
              <a:defRPr/>
            </a:lvl1pPr>
            <a:lvl2pPr lvl="1" algn="l">
              <a:lnSpc>
                <a:spcPct val="100000"/>
              </a:lnSpc>
              <a:spcBef>
                <a:spcPts val="0"/>
              </a:spcBef>
              <a:spcAft>
                <a:spcPts val="0"/>
              </a:spcAft>
              <a:buClr>
                <a:schemeClr val="dk1"/>
              </a:buClr>
              <a:buSzPts val="1400"/>
              <a:buFont typeface="Calibri"/>
              <a:buNone/>
              <a:defRPr/>
            </a:lvl2pPr>
            <a:lvl3pPr lvl="2" algn="l">
              <a:lnSpc>
                <a:spcPct val="100000"/>
              </a:lnSpc>
              <a:spcBef>
                <a:spcPts val="0"/>
              </a:spcBef>
              <a:spcAft>
                <a:spcPts val="0"/>
              </a:spcAft>
              <a:buClr>
                <a:schemeClr val="dk1"/>
              </a:buClr>
              <a:buSzPts val="1400"/>
              <a:buFont typeface="Calibri"/>
              <a:buNone/>
              <a:defRPr/>
            </a:lvl3pPr>
            <a:lvl4pPr lvl="3" algn="l">
              <a:lnSpc>
                <a:spcPct val="100000"/>
              </a:lnSpc>
              <a:spcBef>
                <a:spcPts val="0"/>
              </a:spcBef>
              <a:spcAft>
                <a:spcPts val="0"/>
              </a:spcAft>
              <a:buClr>
                <a:schemeClr val="dk1"/>
              </a:buClr>
              <a:buSzPts val="1400"/>
              <a:buFont typeface="Calibri"/>
              <a:buNone/>
              <a:defRPr/>
            </a:lvl4pPr>
            <a:lvl5pPr lvl="4" algn="l">
              <a:lnSpc>
                <a:spcPct val="100000"/>
              </a:lnSpc>
              <a:spcBef>
                <a:spcPts val="0"/>
              </a:spcBef>
              <a:spcAft>
                <a:spcPts val="0"/>
              </a:spcAft>
              <a:buClr>
                <a:schemeClr val="dk1"/>
              </a:buClr>
              <a:buSzPts val="1400"/>
              <a:buFont typeface="Calibri"/>
              <a:buNone/>
              <a:defRPr/>
            </a:lvl5pPr>
            <a:lvl6pPr lvl="5" algn="l">
              <a:lnSpc>
                <a:spcPct val="100000"/>
              </a:lnSpc>
              <a:spcBef>
                <a:spcPts val="0"/>
              </a:spcBef>
              <a:spcAft>
                <a:spcPts val="0"/>
              </a:spcAft>
              <a:buClr>
                <a:schemeClr val="dk1"/>
              </a:buClr>
              <a:buSzPts val="1400"/>
              <a:buFont typeface="Calibri"/>
              <a:buNone/>
              <a:defRPr/>
            </a:lvl6pPr>
            <a:lvl7pPr lvl="6" algn="l">
              <a:lnSpc>
                <a:spcPct val="100000"/>
              </a:lnSpc>
              <a:spcBef>
                <a:spcPts val="0"/>
              </a:spcBef>
              <a:spcAft>
                <a:spcPts val="0"/>
              </a:spcAft>
              <a:buClr>
                <a:schemeClr val="dk1"/>
              </a:buClr>
              <a:buSzPts val="1400"/>
              <a:buFont typeface="Calibri"/>
              <a:buNone/>
              <a:defRPr/>
            </a:lvl7pPr>
            <a:lvl8pPr lvl="7" algn="l">
              <a:lnSpc>
                <a:spcPct val="100000"/>
              </a:lnSpc>
              <a:spcBef>
                <a:spcPts val="0"/>
              </a:spcBef>
              <a:spcAft>
                <a:spcPts val="0"/>
              </a:spcAft>
              <a:buClr>
                <a:schemeClr val="dk1"/>
              </a:buClr>
              <a:buSzPts val="1400"/>
              <a:buFont typeface="Calibri"/>
              <a:buNone/>
              <a:defRPr/>
            </a:lvl8pPr>
            <a:lvl9pPr lvl="8" algn="l">
              <a:lnSpc>
                <a:spcPct val="100000"/>
              </a:lnSpc>
              <a:spcBef>
                <a:spcPts val="0"/>
              </a:spcBef>
              <a:spcAft>
                <a:spcPts val="0"/>
              </a:spcAft>
              <a:buClr>
                <a:schemeClr val="dk1"/>
              </a:buClr>
              <a:buSzPts val="1400"/>
              <a:buFont typeface="Calibri"/>
              <a:buNone/>
              <a:defRPr/>
            </a:lvl9pPr>
          </a:lstStyle>
          <a:p>
            <a:endParaRPr/>
          </a:p>
        </p:txBody>
      </p:sp>
    </p:spTree>
  </p:cSld>
  <p:clrMapOvr>
    <a:masterClrMapping/>
  </p:clrMapOvr>
</p:sldLayout>
</file>

<file path=ppt/slideLayouts/slideLayout1056.xml><?xml version="1.0" encoding="utf-8"?>
<p:sldLayout xmlns:a="http://schemas.openxmlformats.org/drawingml/2006/main" xmlns:r="http://schemas.openxmlformats.org/officeDocument/2006/relationships" xmlns:p="http://schemas.openxmlformats.org/presentationml/2006/main" matchingName="Photo Slide">
  <p:cSld name="1_Photo Slide 3">
    <p:spTree>
      <p:nvGrpSpPr>
        <p:cNvPr id="1" name="Shape 2481"/>
        <p:cNvGrpSpPr/>
        <p:nvPr/>
      </p:nvGrpSpPr>
      <p:grpSpPr>
        <a:xfrm>
          <a:off x="0" y="0"/>
          <a:ext cx="0" cy="0"/>
          <a:chOff x="0" y="0"/>
          <a:chExt cx="0" cy="0"/>
        </a:xfrm>
      </p:grpSpPr>
      <p:sp>
        <p:nvSpPr>
          <p:cNvPr id="2482" name="Google Shape;2482;p30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483" name="Google Shape;2483;p30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484" name="Google Shape;2484;p309"/>
          <p:cNvGrpSpPr/>
          <p:nvPr/>
        </p:nvGrpSpPr>
        <p:grpSpPr>
          <a:xfrm>
            <a:off x="0" y="5379426"/>
            <a:ext cx="2807368" cy="753891"/>
            <a:chOff x="0" y="5379426"/>
            <a:chExt cx="2807368" cy="753891"/>
          </a:xfrm>
        </p:grpSpPr>
        <p:sp>
          <p:nvSpPr>
            <p:cNvPr id="2485" name="Google Shape;2485;p30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2486" name="Google Shape;2486;p30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2487" name="Google Shape;2487;p309"/>
          <p:cNvSpPr>
            <a:spLocks noGrp="1"/>
          </p:cNvSpPr>
          <p:nvPr>
            <p:ph type="pic" idx="2"/>
          </p:nvPr>
        </p:nvSpPr>
        <p:spPr>
          <a:xfrm>
            <a:off x="2807368" y="457202"/>
            <a:ext cx="8915400" cy="5943598"/>
          </a:xfrm>
          <a:prstGeom prst="rect">
            <a:avLst/>
          </a:prstGeom>
          <a:noFill/>
          <a:ln>
            <a:noFill/>
          </a:ln>
        </p:spPr>
      </p:sp>
      <p:pic>
        <p:nvPicPr>
          <p:cNvPr id="2488" name="Google Shape;2488;p30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057.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3">
    <p:spTree>
      <p:nvGrpSpPr>
        <p:cNvPr id="1" name="Shape 2489"/>
        <p:cNvGrpSpPr/>
        <p:nvPr/>
      </p:nvGrpSpPr>
      <p:grpSpPr>
        <a:xfrm>
          <a:off x="0" y="0"/>
          <a:ext cx="0" cy="0"/>
          <a:chOff x="0" y="0"/>
          <a:chExt cx="0" cy="0"/>
        </a:xfrm>
      </p:grpSpPr>
      <p:sp>
        <p:nvSpPr>
          <p:cNvPr id="2490" name="Google Shape;2490;p310"/>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491" name="Google Shape;2491;p310"/>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2492" name="Google Shape;2492;p310"/>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93" name="Google Shape;2493;p310"/>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2494" name="Google Shape;2494;p310"/>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495" name="Google Shape;2495;p310"/>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496" name="Google Shape;2496;p310"/>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2497" name="Google Shape;2497;p310"/>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000">
                <a:solidFill>
                  <a:srgbClr val="7F7F7F"/>
                </a:solidFill>
                <a:latin typeface="Calibri"/>
                <a:ea typeface="Calibri"/>
                <a:cs typeface="Calibri"/>
                <a:sym typeface="Calibri"/>
              </a:defRPr>
            </a:lvl1pPr>
            <a:lvl2pPr marL="0" lvl="1" indent="0" algn="r">
              <a:spcBef>
                <a:spcPts val="0"/>
              </a:spcBef>
              <a:buNone/>
              <a:defRPr sz="1000">
                <a:solidFill>
                  <a:srgbClr val="7F7F7F"/>
                </a:solidFill>
                <a:latin typeface="Calibri"/>
                <a:ea typeface="Calibri"/>
                <a:cs typeface="Calibri"/>
                <a:sym typeface="Calibri"/>
              </a:defRPr>
            </a:lvl2pPr>
            <a:lvl3pPr marL="0" lvl="2" indent="0" algn="r">
              <a:spcBef>
                <a:spcPts val="0"/>
              </a:spcBef>
              <a:buNone/>
              <a:defRPr sz="1000">
                <a:solidFill>
                  <a:srgbClr val="7F7F7F"/>
                </a:solidFill>
                <a:latin typeface="Calibri"/>
                <a:ea typeface="Calibri"/>
                <a:cs typeface="Calibri"/>
                <a:sym typeface="Calibri"/>
              </a:defRPr>
            </a:lvl3pPr>
            <a:lvl4pPr marL="0" lvl="3" indent="0" algn="r">
              <a:spcBef>
                <a:spcPts val="0"/>
              </a:spcBef>
              <a:buNone/>
              <a:defRPr sz="1000">
                <a:solidFill>
                  <a:srgbClr val="7F7F7F"/>
                </a:solidFill>
                <a:latin typeface="Calibri"/>
                <a:ea typeface="Calibri"/>
                <a:cs typeface="Calibri"/>
                <a:sym typeface="Calibri"/>
              </a:defRPr>
            </a:lvl4pPr>
            <a:lvl5pPr marL="0" lvl="4" indent="0" algn="r">
              <a:spcBef>
                <a:spcPts val="0"/>
              </a:spcBef>
              <a:buNone/>
              <a:defRPr sz="1000">
                <a:solidFill>
                  <a:srgbClr val="7F7F7F"/>
                </a:solidFill>
                <a:latin typeface="Calibri"/>
                <a:ea typeface="Calibri"/>
                <a:cs typeface="Calibri"/>
                <a:sym typeface="Calibri"/>
              </a:defRPr>
            </a:lvl5pPr>
            <a:lvl6pPr marL="0" lvl="5" indent="0" algn="r">
              <a:spcBef>
                <a:spcPts val="0"/>
              </a:spcBef>
              <a:buNone/>
              <a:defRPr sz="1000">
                <a:solidFill>
                  <a:srgbClr val="7F7F7F"/>
                </a:solidFill>
                <a:latin typeface="Calibri"/>
                <a:ea typeface="Calibri"/>
                <a:cs typeface="Calibri"/>
                <a:sym typeface="Calibri"/>
              </a:defRPr>
            </a:lvl6pPr>
            <a:lvl7pPr marL="0" lvl="6" indent="0" algn="r">
              <a:spcBef>
                <a:spcPts val="0"/>
              </a:spcBef>
              <a:buNone/>
              <a:defRPr sz="1000">
                <a:solidFill>
                  <a:srgbClr val="7F7F7F"/>
                </a:solidFill>
                <a:latin typeface="Calibri"/>
                <a:ea typeface="Calibri"/>
                <a:cs typeface="Calibri"/>
                <a:sym typeface="Calibri"/>
              </a:defRPr>
            </a:lvl7pPr>
            <a:lvl8pPr marL="0" lvl="7" indent="0" algn="r">
              <a:spcBef>
                <a:spcPts val="0"/>
              </a:spcBef>
              <a:buNone/>
              <a:defRPr sz="1000">
                <a:solidFill>
                  <a:srgbClr val="7F7F7F"/>
                </a:solidFill>
                <a:latin typeface="Calibri"/>
                <a:ea typeface="Calibri"/>
                <a:cs typeface="Calibri"/>
                <a:sym typeface="Calibri"/>
              </a:defRPr>
            </a:lvl8pPr>
            <a:lvl9pPr marL="0" lvl="8" indent="0" algn="r">
              <a:spcBef>
                <a:spcPts val="0"/>
              </a:spcBef>
              <a:buNone/>
              <a:defRPr sz="1000">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2498" name="Google Shape;2498;p310"/>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1058.xml><?xml version="1.0" encoding="utf-8"?>
<p:sldLayout xmlns:a="http://schemas.openxmlformats.org/drawingml/2006/main" xmlns:r="http://schemas.openxmlformats.org/officeDocument/2006/relationships" xmlns:p="http://schemas.openxmlformats.org/presentationml/2006/main" matchingName="Quotation">
  <p:cSld name="Quotation 27">
    <p:spTree>
      <p:nvGrpSpPr>
        <p:cNvPr id="1" name="Shape 2499"/>
        <p:cNvGrpSpPr/>
        <p:nvPr/>
      </p:nvGrpSpPr>
      <p:grpSpPr>
        <a:xfrm>
          <a:off x="0" y="0"/>
          <a:ext cx="0" cy="0"/>
          <a:chOff x="0" y="0"/>
          <a:chExt cx="0" cy="0"/>
        </a:xfrm>
      </p:grpSpPr>
      <p:sp>
        <p:nvSpPr>
          <p:cNvPr id="2500" name="Google Shape;2500;p31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01" name="Google Shape;2501;p31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02" name="Google Shape;2502;p31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03" name="Google Shape;2503;p3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504" name="Google Shape;2504;p3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05" name="Google Shape;2505;p3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506" name="Google Shape;2506;p311"/>
          <p:cNvGrpSpPr/>
          <p:nvPr/>
        </p:nvGrpSpPr>
        <p:grpSpPr>
          <a:xfrm>
            <a:off x="7191542" y="1"/>
            <a:ext cx="5000459" cy="1425992"/>
            <a:chOff x="7191542" y="1"/>
            <a:chExt cx="5000459" cy="1425992"/>
          </a:xfrm>
        </p:grpSpPr>
        <p:pic>
          <p:nvPicPr>
            <p:cNvPr id="2507" name="Google Shape;2507;p3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08" name="Google Shape;2508;p311"/>
            <p:cNvGrpSpPr/>
            <p:nvPr/>
          </p:nvGrpSpPr>
          <p:grpSpPr>
            <a:xfrm>
              <a:off x="7191542" y="1"/>
              <a:ext cx="5000459" cy="1425992"/>
              <a:chOff x="7186272" y="0"/>
              <a:chExt cx="5005729" cy="1427495"/>
            </a:xfrm>
          </p:grpSpPr>
          <p:sp>
            <p:nvSpPr>
              <p:cNvPr id="2509" name="Google Shape;2509;p3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10" name="Google Shape;2510;p3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511" name="Google Shape;2511;p31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59.xml><?xml version="1.0" encoding="utf-8"?>
<p:sldLayout xmlns:a="http://schemas.openxmlformats.org/drawingml/2006/main" xmlns:r="http://schemas.openxmlformats.org/officeDocument/2006/relationships" xmlns:p="http://schemas.openxmlformats.org/presentationml/2006/main" matchingName="4_Quotation">
  <p:cSld name="4_Quotation 3">
    <p:spTree>
      <p:nvGrpSpPr>
        <p:cNvPr id="1" name="Shape 2512"/>
        <p:cNvGrpSpPr/>
        <p:nvPr/>
      </p:nvGrpSpPr>
      <p:grpSpPr>
        <a:xfrm>
          <a:off x="0" y="0"/>
          <a:ext cx="0" cy="0"/>
          <a:chOff x="0" y="0"/>
          <a:chExt cx="0" cy="0"/>
        </a:xfrm>
      </p:grpSpPr>
      <p:sp>
        <p:nvSpPr>
          <p:cNvPr id="2513" name="Google Shape;2513;p31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14" name="Google Shape;2514;p31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15" name="Google Shape;2515;p31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16" name="Google Shape;2516;p31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517" name="Google Shape;2517;p3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18" name="Google Shape;2518;p3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519" name="Google Shape;2519;p312"/>
          <p:cNvGrpSpPr/>
          <p:nvPr/>
        </p:nvGrpSpPr>
        <p:grpSpPr>
          <a:xfrm>
            <a:off x="7191542" y="1"/>
            <a:ext cx="5000459" cy="1425992"/>
            <a:chOff x="7191542" y="1"/>
            <a:chExt cx="5000459" cy="1425992"/>
          </a:xfrm>
        </p:grpSpPr>
        <p:pic>
          <p:nvPicPr>
            <p:cNvPr id="2520" name="Google Shape;2520;p3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21" name="Google Shape;2521;p312"/>
            <p:cNvGrpSpPr/>
            <p:nvPr/>
          </p:nvGrpSpPr>
          <p:grpSpPr>
            <a:xfrm>
              <a:off x="7191542" y="1"/>
              <a:ext cx="5000459" cy="1425992"/>
              <a:chOff x="7186272" y="0"/>
              <a:chExt cx="5005729" cy="1427495"/>
            </a:xfrm>
          </p:grpSpPr>
          <p:sp>
            <p:nvSpPr>
              <p:cNvPr id="2522" name="Google Shape;2522;p3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23" name="Google Shape;2523;p3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524" name="Google Shape;2524;p31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woTxTwoObj" preserve="1">
  <p:cSld name="1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65731875"/>
      </p:ext>
    </p:extLst>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matchingName="Quotation">
  <p:cSld name="Quotation 28">
    <p:spTree>
      <p:nvGrpSpPr>
        <p:cNvPr id="1" name="Shape 2525"/>
        <p:cNvGrpSpPr/>
        <p:nvPr/>
      </p:nvGrpSpPr>
      <p:grpSpPr>
        <a:xfrm>
          <a:off x="0" y="0"/>
          <a:ext cx="0" cy="0"/>
          <a:chOff x="0" y="0"/>
          <a:chExt cx="0" cy="0"/>
        </a:xfrm>
      </p:grpSpPr>
      <p:sp>
        <p:nvSpPr>
          <p:cNvPr id="2526" name="Google Shape;2526;p31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27" name="Google Shape;2527;p31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28" name="Google Shape;2528;p31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29" name="Google Shape;2529;p3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530" name="Google Shape;2530;p3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31" name="Google Shape;2531;p3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532" name="Google Shape;2532;p313"/>
          <p:cNvGrpSpPr/>
          <p:nvPr/>
        </p:nvGrpSpPr>
        <p:grpSpPr>
          <a:xfrm>
            <a:off x="7191542" y="1"/>
            <a:ext cx="5000459" cy="1425992"/>
            <a:chOff x="7191542" y="1"/>
            <a:chExt cx="5000459" cy="1425992"/>
          </a:xfrm>
        </p:grpSpPr>
        <p:pic>
          <p:nvPicPr>
            <p:cNvPr id="2533" name="Google Shape;2533;p3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34" name="Google Shape;2534;p313"/>
            <p:cNvGrpSpPr/>
            <p:nvPr/>
          </p:nvGrpSpPr>
          <p:grpSpPr>
            <a:xfrm>
              <a:off x="7191542" y="1"/>
              <a:ext cx="5000459" cy="1425992"/>
              <a:chOff x="7186272" y="0"/>
              <a:chExt cx="5005729" cy="1427495"/>
            </a:xfrm>
          </p:grpSpPr>
          <p:sp>
            <p:nvSpPr>
              <p:cNvPr id="2535" name="Google Shape;2535;p3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36" name="Google Shape;2536;p3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537" name="Google Shape;2537;p31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61.xml><?xml version="1.0" encoding="utf-8"?>
<p:sldLayout xmlns:a="http://schemas.openxmlformats.org/drawingml/2006/main" xmlns:r="http://schemas.openxmlformats.org/officeDocument/2006/relationships" xmlns:p="http://schemas.openxmlformats.org/presentationml/2006/main" matchingName="4_Quotation">
  <p:cSld name="4_Quotation 4">
    <p:spTree>
      <p:nvGrpSpPr>
        <p:cNvPr id="1" name="Shape 2538"/>
        <p:cNvGrpSpPr/>
        <p:nvPr/>
      </p:nvGrpSpPr>
      <p:grpSpPr>
        <a:xfrm>
          <a:off x="0" y="0"/>
          <a:ext cx="0" cy="0"/>
          <a:chOff x="0" y="0"/>
          <a:chExt cx="0" cy="0"/>
        </a:xfrm>
      </p:grpSpPr>
      <p:sp>
        <p:nvSpPr>
          <p:cNvPr id="2539" name="Google Shape;2539;p31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40" name="Google Shape;2540;p31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41" name="Google Shape;2541;p31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42" name="Google Shape;2542;p3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543" name="Google Shape;2543;p3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44" name="Google Shape;2544;p3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545" name="Google Shape;2545;p314"/>
          <p:cNvGrpSpPr/>
          <p:nvPr/>
        </p:nvGrpSpPr>
        <p:grpSpPr>
          <a:xfrm>
            <a:off x="7191542" y="1"/>
            <a:ext cx="5000459" cy="1425992"/>
            <a:chOff x="7191542" y="1"/>
            <a:chExt cx="5000459" cy="1425992"/>
          </a:xfrm>
        </p:grpSpPr>
        <p:pic>
          <p:nvPicPr>
            <p:cNvPr id="2546" name="Google Shape;2546;p31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47" name="Google Shape;2547;p314"/>
            <p:cNvGrpSpPr/>
            <p:nvPr/>
          </p:nvGrpSpPr>
          <p:grpSpPr>
            <a:xfrm>
              <a:off x="7191542" y="1"/>
              <a:ext cx="5000459" cy="1425992"/>
              <a:chOff x="7186272" y="0"/>
              <a:chExt cx="5005729" cy="1427495"/>
            </a:xfrm>
          </p:grpSpPr>
          <p:sp>
            <p:nvSpPr>
              <p:cNvPr id="2548" name="Google Shape;2548;p3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49" name="Google Shape;2549;p3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550" name="Google Shape;2550;p31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62.xml><?xml version="1.0" encoding="utf-8"?>
<p:sldLayout xmlns:a="http://schemas.openxmlformats.org/drawingml/2006/main" xmlns:r="http://schemas.openxmlformats.org/officeDocument/2006/relationships" xmlns:p="http://schemas.openxmlformats.org/presentationml/2006/main" matchingName="Cover">
  <p:cSld name="Cover 18">
    <p:spTree>
      <p:nvGrpSpPr>
        <p:cNvPr id="1" name="Shape 2551"/>
        <p:cNvGrpSpPr/>
        <p:nvPr/>
      </p:nvGrpSpPr>
      <p:grpSpPr>
        <a:xfrm>
          <a:off x="0" y="0"/>
          <a:ext cx="0" cy="0"/>
          <a:chOff x="0" y="0"/>
          <a:chExt cx="0" cy="0"/>
        </a:xfrm>
      </p:grpSpPr>
      <p:sp>
        <p:nvSpPr>
          <p:cNvPr id="2552" name="Google Shape;2552;p31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53" name="Google Shape;2553;p31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54" name="Google Shape;2554;p31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555" name="Google Shape;2555;p315"/>
          <p:cNvSpPr>
            <a:spLocks noGrp="1"/>
          </p:cNvSpPr>
          <p:nvPr>
            <p:ph type="pic" idx="2"/>
          </p:nvPr>
        </p:nvSpPr>
        <p:spPr>
          <a:xfrm>
            <a:off x="7118684" y="233915"/>
            <a:ext cx="5073316" cy="5943600"/>
          </a:xfrm>
          <a:prstGeom prst="rect">
            <a:avLst/>
          </a:prstGeom>
          <a:noFill/>
          <a:ln>
            <a:noFill/>
          </a:ln>
        </p:spPr>
      </p:sp>
      <p:grpSp>
        <p:nvGrpSpPr>
          <p:cNvPr id="2556" name="Google Shape;2556;p315"/>
          <p:cNvGrpSpPr/>
          <p:nvPr/>
        </p:nvGrpSpPr>
        <p:grpSpPr>
          <a:xfrm>
            <a:off x="0" y="5020348"/>
            <a:ext cx="12192000" cy="1837653"/>
            <a:chOff x="0" y="5020348"/>
            <a:chExt cx="12192000" cy="1837653"/>
          </a:xfrm>
        </p:grpSpPr>
        <p:sp>
          <p:nvSpPr>
            <p:cNvPr id="2557" name="Google Shape;2557;p31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58" name="Google Shape;2558;p31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559" name="Google Shape;2559;p31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1063.xml><?xml version="1.0" encoding="utf-8"?>
<p:sldLayout xmlns:a="http://schemas.openxmlformats.org/drawingml/2006/main" xmlns:r="http://schemas.openxmlformats.org/officeDocument/2006/relationships" xmlns:p="http://schemas.openxmlformats.org/presentationml/2006/main" matchingName="Divider">
  <p:cSld name="Divider 19">
    <p:bg>
      <p:bgPr>
        <a:solidFill>
          <a:schemeClr val="lt2"/>
        </a:solidFill>
        <a:effectLst/>
      </p:bgPr>
    </p:bg>
    <p:spTree>
      <p:nvGrpSpPr>
        <p:cNvPr id="1" name="Shape 2560"/>
        <p:cNvGrpSpPr/>
        <p:nvPr/>
      </p:nvGrpSpPr>
      <p:grpSpPr>
        <a:xfrm>
          <a:off x="0" y="0"/>
          <a:ext cx="0" cy="0"/>
          <a:chOff x="0" y="0"/>
          <a:chExt cx="0" cy="0"/>
        </a:xfrm>
      </p:grpSpPr>
      <p:grpSp>
        <p:nvGrpSpPr>
          <p:cNvPr id="2561" name="Google Shape;2561;p316"/>
          <p:cNvGrpSpPr/>
          <p:nvPr/>
        </p:nvGrpSpPr>
        <p:grpSpPr>
          <a:xfrm>
            <a:off x="0" y="5020347"/>
            <a:ext cx="12192000" cy="1837653"/>
            <a:chOff x="0" y="5020347"/>
            <a:chExt cx="12192000" cy="1837653"/>
          </a:xfrm>
        </p:grpSpPr>
        <p:sp>
          <p:nvSpPr>
            <p:cNvPr id="2562" name="Google Shape;2562;p31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63" name="Google Shape;2563;p31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64" name="Google Shape;2564;p31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565" name="Google Shape;2565;p31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566" name="Google Shape;2566;p31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67" name="Google Shape;2567;p31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1064.xml><?xml version="1.0" encoding="utf-8"?>
<p:sldLayout xmlns:a="http://schemas.openxmlformats.org/drawingml/2006/main" xmlns:r="http://schemas.openxmlformats.org/officeDocument/2006/relationships" xmlns:p="http://schemas.openxmlformats.org/presentationml/2006/main" matchingName="Photo Slide">
  <p:cSld name="Photo Slide 17">
    <p:spTree>
      <p:nvGrpSpPr>
        <p:cNvPr id="1" name="Shape 2568"/>
        <p:cNvGrpSpPr/>
        <p:nvPr/>
      </p:nvGrpSpPr>
      <p:grpSpPr>
        <a:xfrm>
          <a:off x="0" y="0"/>
          <a:ext cx="0" cy="0"/>
          <a:chOff x="0" y="0"/>
          <a:chExt cx="0" cy="0"/>
        </a:xfrm>
      </p:grpSpPr>
      <p:sp>
        <p:nvSpPr>
          <p:cNvPr id="2569" name="Google Shape;2569;p317"/>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570" name="Google Shape;2570;p31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571" name="Google Shape;2571;p317"/>
          <p:cNvGrpSpPr/>
          <p:nvPr/>
        </p:nvGrpSpPr>
        <p:grpSpPr>
          <a:xfrm>
            <a:off x="0" y="5379426"/>
            <a:ext cx="2807368" cy="753891"/>
            <a:chOff x="0" y="5379426"/>
            <a:chExt cx="2807368" cy="753891"/>
          </a:xfrm>
        </p:grpSpPr>
        <p:sp>
          <p:nvSpPr>
            <p:cNvPr id="2572" name="Google Shape;2572;p31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73" name="Google Shape;2573;p31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2574" name="Google Shape;2574;p317"/>
          <p:cNvSpPr>
            <a:spLocks noGrp="1"/>
          </p:cNvSpPr>
          <p:nvPr>
            <p:ph type="pic" idx="2"/>
          </p:nvPr>
        </p:nvSpPr>
        <p:spPr>
          <a:xfrm>
            <a:off x="2807368" y="457202"/>
            <a:ext cx="8915400" cy="5943598"/>
          </a:xfrm>
          <a:prstGeom prst="rect">
            <a:avLst/>
          </a:prstGeom>
          <a:noFill/>
          <a:ln>
            <a:noFill/>
          </a:ln>
        </p:spPr>
      </p:sp>
      <p:pic>
        <p:nvPicPr>
          <p:cNvPr id="2575" name="Google Shape;2575;p317"/>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1065.xml><?xml version="1.0" encoding="utf-8"?>
<p:sldLayout xmlns:a="http://schemas.openxmlformats.org/drawingml/2006/main" xmlns:r="http://schemas.openxmlformats.org/officeDocument/2006/relationships" xmlns:p="http://schemas.openxmlformats.org/presentationml/2006/main" matchingName="Quotation">
  <p:cSld name="Quotation 29">
    <p:spTree>
      <p:nvGrpSpPr>
        <p:cNvPr id="1" name="Shape 2576"/>
        <p:cNvGrpSpPr/>
        <p:nvPr/>
      </p:nvGrpSpPr>
      <p:grpSpPr>
        <a:xfrm>
          <a:off x="0" y="0"/>
          <a:ext cx="0" cy="0"/>
          <a:chOff x="0" y="0"/>
          <a:chExt cx="0" cy="0"/>
        </a:xfrm>
      </p:grpSpPr>
      <p:sp>
        <p:nvSpPr>
          <p:cNvPr id="2577" name="Google Shape;2577;p31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78" name="Google Shape;2578;p31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79" name="Google Shape;2579;p31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80" name="Google Shape;2580;p31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581" name="Google Shape;2581;p3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82" name="Google Shape;2582;p3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583" name="Google Shape;2583;p318"/>
          <p:cNvGrpSpPr/>
          <p:nvPr/>
        </p:nvGrpSpPr>
        <p:grpSpPr>
          <a:xfrm>
            <a:off x="7191542" y="1"/>
            <a:ext cx="5000459" cy="1425992"/>
            <a:chOff x="7191542" y="1"/>
            <a:chExt cx="5000459" cy="1425992"/>
          </a:xfrm>
        </p:grpSpPr>
        <p:pic>
          <p:nvPicPr>
            <p:cNvPr id="2584" name="Google Shape;2584;p3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85" name="Google Shape;2585;p318"/>
            <p:cNvGrpSpPr/>
            <p:nvPr/>
          </p:nvGrpSpPr>
          <p:grpSpPr>
            <a:xfrm>
              <a:off x="7191542" y="1"/>
              <a:ext cx="5000459" cy="1425992"/>
              <a:chOff x="7186272" y="0"/>
              <a:chExt cx="5005729" cy="1427495"/>
            </a:xfrm>
          </p:grpSpPr>
          <p:sp>
            <p:nvSpPr>
              <p:cNvPr id="2586" name="Google Shape;2586;p3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87" name="Google Shape;2587;p3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588" name="Google Shape;2588;p31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66.xml><?xml version="1.0" encoding="utf-8"?>
<p:sldLayout xmlns:a="http://schemas.openxmlformats.org/drawingml/2006/main" xmlns:r="http://schemas.openxmlformats.org/officeDocument/2006/relationships" xmlns:p="http://schemas.openxmlformats.org/presentationml/2006/main" matchingName="Quotation">
  <p:cSld name="Quotation 30">
    <p:spTree>
      <p:nvGrpSpPr>
        <p:cNvPr id="1" name="Shape 2589"/>
        <p:cNvGrpSpPr/>
        <p:nvPr/>
      </p:nvGrpSpPr>
      <p:grpSpPr>
        <a:xfrm>
          <a:off x="0" y="0"/>
          <a:ext cx="0" cy="0"/>
          <a:chOff x="0" y="0"/>
          <a:chExt cx="0" cy="0"/>
        </a:xfrm>
      </p:grpSpPr>
      <p:sp>
        <p:nvSpPr>
          <p:cNvPr id="2590" name="Google Shape;2590;p31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91" name="Google Shape;2591;p31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92" name="Google Shape;2592;p31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93" name="Google Shape;2593;p31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594" name="Google Shape;2594;p3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95" name="Google Shape;2595;p3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596" name="Google Shape;2596;p319"/>
          <p:cNvGrpSpPr/>
          <p:nvPr/>
        </p:nvGrpSpPr>
        <p:grpSpPr>
          <a:xfrm>
            <a:off x="7191542" y="1"/>
            <a:ext cx="5000459" cy="1425992"/>
            <a:chOff x="7191542" y="1"/>
            <a:chExt cx="5000459" cy="1425992"/>
          </a:xfrm>
        </p:grpSpPr>
        <p:pic>
          <p:nvPicPr>
            <p:cNvPr id="2597" name="Google Shape;2597;p31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98" name="Google Shape;2598;p319"/>
            <p:cNvGrpSpPr/>
            <p:nvPr/>
          </p:nvGrpSpPr>
          <p:grpSpPr>
            <a:xfrm>
              <a:off x="7191542" y="1"/>
              <a:ext cx="5000459" cy="1425992"/>
              <a:chOff x="7186272" y="0"/>
              <a:chExt cx="5005729" cy="1427495"/>
            </a:xfrm>
          </p:grpSpPr>
          <p:sp>
            <p:nvSpPr>
              <p:cNvPr id="2599" name="Google Shape;2599;p3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00" name="Google Shape;2600;p3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601" name="Google Shape;2601;p31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67.xml><?xml version="1.0" encoding="utf-8"?>
<p:sldLayout xmlns:a="http://schemas.openxmlformats.org/drawingml/2006/main" xmlns:r="http://schemas.openxmlformats.org/officeDocument/2006/relationships" xmlns:p="http://schemas.openxmlformats.org/presentationml/2006/main" matchingName="Quotation">
  <p:cSld name="Quotation 31">
    <p:spTree>
      <p:nvGrpSpPr>
        <p:cNvPr id="1" name="Shape 2602"/>
        <p:cNvGrpSpPr/>
        <p:nvPr/>
      </p:nvGrpSpPr>
      <p:grpSpPr>
        <a:xfrm>
          <a:off x="0" y="0"/>
          <a:ext cx="0" cy="0"/>
          <a:chOff x="0" y="0"/>
          <a:chExt cx="0" cy="0"/>
        </a:xfrm>
      </p:grpSpPr>
      <p:sp>
        <p:nvSpPr>
          <p:cNvPr id="2603" name="Google Shape;2603;p32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604" name="Google Shape;2604;p32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605" name="Google Shape;2605;p32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06" name="Google Shape;2606;p3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607" name="Google Shape;2607;p3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08" name="Google Shape;2608;p3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609" name="Google Shape;2609;p320"/>
          <p:cNvGrpSpPr/>
          <p:nvPr/>
        </p:nvGrpSpPr>
        <p:grpSpPr>
          <a:xfrm>
            <a:off x="7191542" y="1"/>
            <a:ext cx="5000459" cy="1425992"/>
            <a:chOff x="7191542" y="1"/>
            <a:chExt cx="5000459" cy="1425992"/>
          </a:xfrm>
        </p:grpSpPr>
        <p:pic>
          <p:nvPicPr>
            <p:cNvPr id="2610" name="Google Shape;2610;p3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11" name="Google Shape;2611;p320"/>
            <p:cNvGrpSpPr/>
            <p:nvPr/>
          </p:nvGrpSpPr>
          <p:grpSpPr>
            <a:xfrm>
              <a:off x="7191542" y="1"/>
              <a:ext cx="5000459" cy="1425992"/>
              <a:chOff x="7186272" y="0"/>
              <a:chExt cx="5005729" cy="1427495"/>
            </a:xfrm>
          </p:grpSpPr>
          <p:sp>
            <p:nvSpPr>
              <p:cNvPr id="2612" name="Google Shape;2612;p3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13" name="Google Shape;2613;p3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614" name="Google Shape;2614;p32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68.xml><?xml version="1.0" encoding="utf-8"?>
<p:sldLayout xmlns:a="http://schemas.openxmlformats.org/drawingml/2006/main" xmlns:r="http://schemas.openxmlformats.org/officeDocument/2006/relationships" xmlns:p="http://schemas.openxmlformats.org/presentationml/2006/main" matchingName="Quotation">
  <p:cSld name="Quotation 32">
    <p:spTree>
      <p:nvGrpSpPr>
        <p:cNvPr id="1" name="Shape 2615"/>
        <p:cNvGrpSpPr/>
        <p:nvPr/>
      </p:nvGrpSpPr>
      <p:grpSpPr>
        <a:xfrm>
          <a:off x="0" y="0"/>
          <a:ext cx="0" cy="0"/>
          <a:chOff x="0" y="0"/>
          <a:chExt cx="0" cy="0"/>
        </a:xfrm>
      </p:grpSpPr>
      <p:sp>
        <p:nvSpPr>
          <p:cNvPr id="2616" name="Google Shape;2616;p32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617" name="Google Shape;2617;p32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618" name="Google Shape;2618;p32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19" name="Google Shape;2619;p3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620" name="Google Shape;2620;p3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21" name="Google Shape;2621;p3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622" name="Google Shape;2622;p321"/>
          <p:cNvGrpSpPr/>
          <p:nvPr/>
        </p:nvGrpSpPr>
        <p:grpSpPr>
          <a:xfrm>
            <a:off x="7191542" y="1"/>
            <a:ext cx="5000459" cy="1425992"/>
            <a:chOff x="7191542" y="1"/>
            <a:chExt cx="5000459" cy="1425992"/>
          </a:xfrm>
        </p:grpSpPr>
        <p:pic>
          <p:nvPicPr>
            <p:cNvPr id="2623" name="Google Shape;2623;p3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24" name="Google Shape;2624;p321"/>
            <p:cNvGrpSpPr/>
            <p:nvPr/>
          </p:nvGrpSpPr>
          <p:grpSpPr>
            <a:xfrm>
              <a:off x="7191542" y="1"/>
              <a:ext cx="5000459" cy="1425992"/>
              <a:chOff x="7186272" y="0"/>
              <a:chExt cx="5005729" cy="1427495"/>
            </a:xfrm>
          </p:grpSpPr>
          <p:sp>
            <p:nvSpPr>
              <p:cNvPr id="2625" name="Google Shape;2625;p3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26" name="Google Shape;2626;p3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627" name="Google Shape;2627;p32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1069.xml><?xml version="1.0" encoding="utf-8"?>
<p:sldLayout xmlns:a="http://schemas.openxmlformats.org/drawingml/2006/main" xmlns:r="http://schemas.openxmlformats.org/officeDocument/2006/relationships" xmlns:p="http://schemas.openxmlformats.org/presentationml/2006/main" matchingName="Title and Content">
  <p:cSld name="Title and Content 19">
    <p:spTree>
      <p:nvGrpSpPr>
        <p:cNvPr id="1" name="Shape 2628"/>
        <p:cNvGrpSpPr/>
        <p:nvPr/>
      </p:nvGrpSpPr>
      <p:grpSpPr>
        <a:xfrm>
          <a:off x="0" y="0"/>
          <a:ext cx="0" cy="0"/>
          <a:chOff x="0" y="0"/>
          <a:chExt cx="0" cy="0"/>
        </a:xfrm>
      </p:grpSpPr>
      <p:grpSp>
        <p:nvGrpSpPr>
          <p:cNvPr id="2629" name="Google Shape;2629;p322"/>
          <p:cNvGrpSpPr/>
          <p:nvPr/>
        </p:nvGrpSpPr>
        <p:grpSpPr>
          <a:xfrm>
            <a:off x="7191542" y="1"/>
            <a:ext cx="5000459" cy="1425992"/>
            <a:chOff x="7191542" y="1"/>
            <a:chExt cx="5000459" cy="1425992"/>
          </a:xfrm>
        </p:grpSpPr>
        <p:pic>
          <p:nvPicPr>
            <p:cNvPr id="2630" name="Google Shape;2630;p3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31" name="Google Shape;2631;p322"/>
            <p:cNvGrpSpPr/>
            <p:nvPr/>
          </p:nvGrpSpPr>
          <p:grpSpPr>
            <a:xfrm>
              <a:off x="7191542" y="1"/>
              <a:ext cx="5000459" cy="1425992"/>
              <a:chOff x="7186272" y="0"/>
              <a:chExt cx="5005729" cy="1427495"/>
            </a:xfrm>
          </p:grpSpPr>
          <p:sp>
            <p:nvSpPr>
              <p:cNvPr id="2632" name="Google Shape;2632;p3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33" name="Google Shape;2633;p3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634" name="Google Shape;2634;p32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635" name="Google Shape;2635;p32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36" name="Google Shape;2636;p3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637" name="Google Shape;2637;p3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38" name="Google Shape;2638;p3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itleOnly" preserve="1">
  <p:cSld name="1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43182943"/>
      </p:ext>
    </p:extLst>
  </p:cSld>
  <p:clrMapOvr>
    <a:masterClrMapping/>
  </p:clrMapOvr>
</p:sldLayout>
</file>

<file path=ppt/slideLayouts/slideLayout1070.xml><?xml version="1.0" encoding="utf-8"?>
<p:sldLayout xmlns:a="http://schemas.openxmlformats.org/drawingml/2006/main" xmlns:r="http://schemas.openxmlformats.org/officeDocument/2006/relationships" xmlns:p="http://schemas.openxmlformats.org/presentationml/2006/main" matchingName="Two Content">
  <p:cSld name="Two Content 16">
    <p:spTree>
      <p:nvGrpSpPr>
        <p:cNvPr id="1" name="Shape 2639"/>
        <p:cNvGrpSpPr/>
        <p:nvPr/>
      </p:nvGrpSpPr>
      <p:grpSpPr>
        <a:xfrm>
          <a:off x="0" y="0"/>
          <a:ext cx="0" cy="0"/>
          <a:chOff x="0" y="0"/>
          <a:chExt cx="0" cy="0"/>
        </a:xfrm>
      </p:grpSpPr>
      <p:sp>
        <p:nvSpPr>
          <p:cNvPr id="2640" name="Google Shape;2640;p32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641" name="Google Shape;2641;p32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642" name="Google Shape;2642;p323"/>
          <p:cNvGrpSpPr/>
          <p:nvPr/>
        </p:nvGrpSpPr>
        <p:grpSpPr>
          <a:xfrm>
            <a:off x="7191542" y="1"/>
            <a:ext cx="5000459" cy="1425992"/>
            <a:chOff x="7191542" y="1"/>
            <a:chExt cx="5000459" cy="1425992"/>
          </a:xfrm>
        </p:grpSpPr>
        <p:pic>
          <p:nvPicPr>
            <p:cNvPr id="2643" name="Google Shape;2643;p3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44" name="Google Shape;2644;p323"/>
            <p:cNvGrpSpPr/>
            <p:nvPr/>
          </p:nvGrpSpPr>
          <p:grpSpPr>
            <a:xfrm>
              <a:off x="7191542" y="1"/>
              <a:ext cx="5000459" cy="1425992"/>
              <a:chOff x="7186272" y="0"/>
              <a:chExt cx="5005729" cy="1427495"/>
            </a:xfrm>
          </p:grpSpPr>
          <p:sp>
            <p:nvSpPr>
              <p:cNvPr id="2645" name="Google Shape;2645;p3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46" name="Google Shape;2646;p3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647" name="Google Shape;2647;p32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48" name="Google Shape;2648;p32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649" name="Google Shape;2649;p3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50" name="Google Shape;2650;p3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071.xml><?xml version="1.0" encoding="utf-8"?>
<p:sldLayout xmlns:a="http://schemas.openxmlformats.org/drawingml/2006/main" xmlns:r="http://schemas.openxmlformats.org/officeDocument/2006/relationships" xmlns:p="http://schemas.openxmlformats.org/presentationml/2006/main" matchingName="Comparison">
  <p:cSld name="Comparison 16">
    <p:spTree>
      <p:nvGrpSpPr>
        <p:cNvPr id="1" name="Shape 2651"/>
        <p:cNvGrpSpPr/>
        <p:nvPr/>
      </p:nvGrpSpPr>
      <p:grpSpPr>
        <a:xfrm>
          <a:off x="0" y="0"/>
          <a:ext cx="0" cy="0"/>
          <a:chOff x="0" y="0"/>
          <a:chExt cx="0" cy="0"/>
        </a:xfrm>
      </p:grpSpPr>
      <p:grpSp>
        <p:nvGrpSpPr>
          <p:cNvPr id="2652" name="Google Shape;2652;p324"/>
          <p:cNvGrpSpPr/>
          <p:nvPr/>
        </p:nvGrpSpPr>
        <p:grpSpPr>
          <a:xfrm>
            <a:off x="7191542" y="1"/>
            <a:ext cx="5000459" cy="1425992"/>
            <a:chOff x="7191542" y="1"/>
            <a:chExt cx="5000459" cy="1425992"/>
          </a:xfrm>
        </p:grpSpPr>
        <p:pic>
          <p:nvPicPr>
            <p:cNvPr id="2653" name="Google Shape;2653;p3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54" name="Google Shape;2654;p324"/>
            <p:cNvGrpSpPr/>
            <p:nvPr/>
          </p:nvGrpSpPr>
          <p:grpSpPr>
            <a:xfrm>
              <a:off x="7191542" y="1"/>
              <a:ext cx="5000459" cy="1425992"/>
              <a:chOff x="7186272" y="0"/>
              <a:chExt cx="5005729" cy="1427495"/>
            </a:xfrm>
          </p:grpSpPr>
          <p:sp>
            <p:nvSpPr>
              <p:cNvPr id="2655" name="Google Shape;2655;p3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56" name="Google Shape;2656;p3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657" name="Google Shape;2657;p32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658" name="Google Shape;2658;p32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659" name="Google Shape;2659;p32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60" name="Google Shape;2660;p32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661" name="Google Shape;2661;p32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62" name="Google Shape;2662;p3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663" name="Google Shape;2663;p3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64" name="Google Shape;2664;p3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072.xml><?xml version="1.0" encoding="utf-8"?>
<p:sldLayout xmlns:a="http://schemas.openxmlformats.org/drawingml/2006/main" xmlns:r="http://schemas.openxmlformats.org/officeDocument/2006/relationships" xmlns:p="http://schemas.openxmlformats.org/presentationml/2006/main" matchingName="Title Only">
  <p:cSld name="Title Only 16">
    <p:spTree>
      <p:nvGrpSpPr>
        <p:cNvPr id="1" name="Shape 2665"/>
        <p:cNvGrpSpPr/>
        <p:nvPr/>
      </p:nvGrpSpPr>
      <p:grpSpPr>
        <a:xfrm>
          <a:off x="0" y="0"/>
          <a:ext cx="0" cy="0"/>
          <a:chOff x="0" y="0"/>
          <a:chExt cx="0" cy="0"/>
        </a:xfrm>
      </p:grpSpPr>
      <p:grpSp>
        <p:nvGrpSpPr>
          <p:cNvPr id="2666" name="Google Shape;2666;p325"/>
          <p:cNvGrpSpPr/>
          <p:nvPr/>
        </p:nvGrpSpPr>
        <p:grpSpPr>
          <a:xfrm>
            <a:off x="7191542" y="1"/>
            <a:ext cx="5000459" cy="1425992"/>
            <a:chOff x="7191542" y="1"/>
            <a:chExt cx="5000459" cy="1425992"/>
          </a:xfrm>
        </p:grpSpPr>
        <p:pic>
          <p:nvPicPr>
            <p:cNvPr id="2667" name="Google Shape;2667;p3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68" name="Google Shape;2668;p325"/>
            <p:cNvGrpSpPr/>
            <p:nvPr/>
          </p:nvGrpSpPr>
          <p:grpSpPr>
            <a:xfrm>
              <a:off x="7191542" y="1"/>
              <a:ext cx="5000459" cy="1425992"/>
              <a:chOff x="7186272" y="0"/>
              <a:chExt cx="5005729" cy="1427495"/>
            </a:xfrm>
          </p:grpSpPr>
          <p:sp>
            <p:nvSpPr>
              <p:cNvPr id="2669" name="Google Shape;2669;p3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70" name="Google Shape;2670;p3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671" name="Google Shape;2671;p32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672" name="Google Shape;2672;p32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673" name="Google Shape;2673;p3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74" name="Google Shape;2674;p3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1073.xml><?xml version="1.0" encoding="utf-8"?>
<p:sldLayout xmlns:a="http://schemas.openxmlformats.org/drawingml/2006/main" xmlns:r="http://schemas.openxmlformats.org/officeDocument/2006/relationships" xmlns:p="http://schemas.openxmlformats.org/presentationml/2006/main" matchingName="End">
  <p:cSld name="End 17">
    <p:spTree>
      <p:nvGrpSpPr>
        <p:cNvPr id="1" name="Shape 2675"/>
        <p:cNvGrpSpPr/>
        <p:nvPr/>
      </p:nvGrpSpPr>
      <p:grpSpPr>
        <a:xfrm>
          <a:off x="0" y="0"/>
          <a:ext cx="0" cy="0"/>
          <a:chOff x="0" y="0"/>
          <a:chExt cx="0" cy="0"/>
        </a:xfrm>
      </p:grpSpPr>
      <p:grpSp>
        <p:nvGrpSpPr>
          <p:cNvPr id="2676" name="Google Shape;2676;p326"/>
          <p:cNvGrpSpPr/>
          <p:nvPr/>
        </p:nvGrpSpPr>
        <p:grpSpPr>
          <a:xfrm>
            <a:off x="0" y="0"/>
            <a:ext cx="12192000" cy="2148830"/>
            <a:chOff x="0" y="0"/>
            <a:chExt cx="12192000" cy="2148830"/>
          </a:xfrm>
        </p:grpSpPr>
        <p:sp>
          <p:nvSpPr>
            <p:cNvPr id="2677" name="Google Shape;2677;p32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78" name="Google Shape;2678;p32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679" name="Google Shape;2679;p32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680" name="Google Shape;2680;p32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81" name="Google Shape;2681;p32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2682" name="Google Shape;2682;p326"/>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683" name="Google Shape;2683;p32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1074.xml><?xml version="1.0" encoding="utf-8"?>
<p:sldLayout xmlns:a="http://schemas.openxmlformats.org/drawingml/2006/main" xmlns:r="http://schemas.openxmlformats.org/officeDocument/2006/relationships" xmlns:p="http://schemas.openxmlformats.org/presentationml/2006/main" matchingName="Blank">
  <p:cSld name="Blank 17">
    <p:spTree>
      <p:nvGrpSpPr>
        <p:cNvPr id="1" name="Shape 2684"/>
        <p:cNvGrpSpPr/>
        <p:nvPr/>
      </p:nvGrpSpPr>
      <p:grpSpPr>
        <a:xfrm>
          <a:off x="0" y="0"/>
          <a:ext cx="0" cy="0"/>
          <a:chOff x="0" y="0"/>
          <a:chExt cx="0" cy="0"/>
        </a:xfrm>
      </p:grpSpPr>
      <p:sp>
        <p:nvSpPr>
          <p:cNvPr id="2685" name="Google Shape;2685;p3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686" name="Google Shape;2686;p3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87" name="Google Shape;2687;p3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688" name="Google Shape;2688;p327"/>
          <p:cNvGrpSpPr/>
          <p:nvPr/>
        </p:nvGrpSpPr>
        <p:grpSpPr>
          <a:xfrm>
            <a:off x="7191542" y="1"/>
            <a:ext cx="5000459" cy="1425992"/>
            <a:chOff x="7191542" y="1"/>
            <a:chExt cx="5000459" cy="1425992"/>
          </a:xfrm>
        </p:grpSpPr>
        <p:pic>
          <p:nvPicPr>
            <p:cNvPr id="2689" name="Google Shape;2689;p3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690" name="Google Shape;2690;p327"/>
            <p:cNvGrpSpPr/>
            <p:nvPr/>
          </p:nvGrpSpPr>
          <p:grpSpPr>
            <a:xfrm>
              <a:off x="7191542" y="1"/>
              <a:ext cx="5000459" cy="1425992"/>
              <a:chOff x="7186272" y="0"/>
              <a:chExt cx="5005729" cy="1427495"/>
            </a:xfrm>
          </p:grpSpPr>
          <p:sp>
            <p:nvSpPr>
              <p:cNvPr id="2691" name="Google Shape;2691;p3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92" name="Google Shape;2692;p3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1075.xml><?xml version="1.0" encoding="utf-8"?>
<p:sldLayout xmlns:a="http://schemas.openxmlformats.org/drawingml/2006/main" xmlns:r="http://schemas.openxmlformats.org/officeDocument/2006/relationships" xmlns:p="http://schemas.openxmlformats.org/presentationml/2006/main" showMasterSp="0" preserve="1">
  <p:cSld name="Title Slide">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1"/>
            </p:custDataLst>
            <p:extLst>
              <p:ext uri="{D42A27DB-BD31-4B8C-83A1-F6EECF244321}">
                <p14:modId xmlns:p14="http://schemas.microsoft.com/office/powerpoint/2010/main" val="1925469802"/>
              </p:ext>
            </p:extLst>
          </p:nvPr>
        </p:nvGraphicFramePr>
        <p:xfrm>
          <a:off x="2118" y="1588"/>
          <a:ext cx="2117" cy="1588"/>
        </p:xfrm>
        <a:graphic>
          <a:graphicData uri="http://schemas.openxmlformats.org/presentationml/2006/ole">
            <mc:AlternateContent xmlns:mc="http://schemas.openxmlformats.org/markup-compatibility/2006">
              <mc:Choice xmlns:v="urn:schemas-microsoft-com:vml" Requires="v">
                <p:oleObj name="think-cell Slide" r:id="rId3" imgW="347" imgH="348" progId="TCLayout.ActiveDocument.1">
                  <p:embed/>
                </p:oleObj>
              </mc:Choice>
              <mc:Fallback>
                <p:oleObj name="think-cell Slide" r:id="rId3" imgW="347" imgH="348" progId="TCLayout.ActiveDocument.1">
                  <p:embed/>
                  <p:pic>
                    <p:nvPicPr>
                      <p:cNvPr id="5" name="Object 4" hidden="1"/>
                      <p:cNvPicPr/>
                      <p:nvPr/>
                    </p:nvPicPr>
                    <p:blipFill>
                      <a:blip r:embed="rId4"/>
                      <a:stretch>
                        <a:fillRect/>
                      </a:stretch>
                    </p:blipFill>
                    <p:spPr>
                      <a:xfrm>
                        <a:off x="2118" y="1588"/>
                        <a:ext cx="2117" cy="1588"/>
                      </a:xfrm>
                      <a:prstGeom prst="rect">
                        <a:avLst/>
                      </a:prstGeom>
                    </p:spPr>
                  </p:pic>
                </p:oleObj>
              </mc:Fallback>
            </mc:AlternateContent>
          </a:graphicData>
        </a:graphic>
      </p:graphicFrame>
      <p:sp>
        <p:nvSpPr>
          <p:cNvPr id="4" name="Rectangle 3">
            <a:extLst>
              <a:ext uri="{FF2B5EF4-FFF2-40B4-BE49-F238E27FC236}">
                <a16:creationId xmlns:a16="http://schemas.microsoft.com/office/drawing/2014/main" id="{CB51FAFE-FA7F-434D-AC3C-1BFC5F791D7E}"/>
              </a:ext>
            </a:extLst>
          </p:cNvPr>
          <p:cNvSpPr/>
          <p:nvPr/>
        </p:nvSpPr>
        <p:spPr>
          <a:xfrm>
            <a:off x="1" y="2140948"/>
            <a:ext cx="12192000" cy="4717052"/>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rgbClr val="FFFFFF"/>
              </a:solidFill>
            </a:endParaRPr>
          </a:p>
        </p:txBody>
      </p:sp>
      <p:sp>
        <p:nvSpPr>
          <p:cNvPr id="6" name="Text Placeholder 5">
            <a:extLst>
              <a:ext uri="{FF2B5EF4-FFF2-40B4-BE49-F238E27FC236}">
                <a16:creationId xmlns:a16="http://schemas.microsoft.com/office/drawing/2014/main" id="{A9D0BA54-9400-8640-A96B-958D1AC06639}"/>
              </a:ext>
            </a:extLst>
          </p:cNvPr>
          <p:cNvSpPr>
            <a:spLocks noGrp="1"/>
          </p:cNvSpPr>
          <p:nvPr>
            <p:ph type="body" sz="quarter" idx="10" hasCustomPrompt="1"/>
          </p:nvPr>
        </p:nvSpPr>
        <p:spPr>
          <a:xfrm>
            <a:off x="486165" y="2440303"/>
            <a:ext cx="11248635" cy="2551488"/>
          </a:xfrm>
        </p:spPr>
        <p:txBody>
          <a:bodyPr lIns="182880" tIns="274320" rIns="457200" bIns="274320" anchor="ctr" anchorCtr="0"/>
          <a:lstStyle>
            <a:lvl1pPr marL="9525" indent="0">
              <a:buNone/>
              <a:defRPr sz="5400" b="1">
                <a:solidFill>
                  <a:schemeClr val="bg1"/>
                </a:solidFill>
              </a:defRPr>
            </a:lvl1pPr>
          </a:lstStyle>
          <a:p>
            <a:pPr lvl="0"/>
            <a:r>
              <a:rPr lang="en-US"/>
              <a:t>Edit Presentation Title</a:t>
            </a:r>
          </a:p>
        </p:txBody>
      </p:sp>
      <p:sp>
        <p:nvSpPr>
          <p:cNvPr id="13" name="Text Placeholder 5">
            <a:extLst>
              <a:ext uri="{FF2B5EF4-FFF2-40B4-BE49-F238E27FC236}">
                <a16:creationId xmlns:a16="http://schemas.microsoft.com/office/drawing/2014/main" id="{CF30B05A-0A55-7C46-B92B-5BD2602AB550}"/>
              </a:ext>
            </a:extLst>
          </p:cNvPr>
          <p:cNvSpPr>
            <a:spLocks noGrp="1"/>
          </p:cNvSpPr>
          <p:nvPr>
            <p:ph type="body" sz="quarter" idx="11" hasCustomPrompt="1"/>
          </p:nvPr>
        </p:nvSpPr>
        <p:spPr>
          <a:xfrm>
            <a:off x="486165" y="5057134"/>
            <a:ext cx="11248633" cy="1358020"/>
          </a:xfrm>
        </p:spPr>
        <p:txBody>
          <a:bodyPr lIns="182880" tIns="274320" rIns="457200" bIns="274320" anchor="ctr" anchorCtr="0"/>
          <a:lstStyle>
            <a:lvl1pPr marL="9525" indent="0">
              <a:buNone/>
              <a:defRPr sz="2800">
                <a:ln>
                  <a:noFill/>
                </a:ln>
                <a:solidFill>
                  <a:schemeClr val="bg1"/>
                </a:solidFill>
              </a:defRPr>
            </a:lvl1pPr>
          </a:lstStyle>
          <a:p>
            <a:pPr lvl="0"/>
            <a:r>
              <a:rPr lang="en-US"/>
              <a:t>Edit secondary information</a:t>
            </a:r>
          </a:p>
        </p:txBody>
      </p:sp>
      <p:cxnSp>
        <p:nvCxnSpPr>
          <p:cNvPr id="7" name="Straight Connector 6">
            <a:extLst>
              <a:ext uri="{FF2B5EF4-FFF2-40B4-BE49-F238E27FC236}">
                <a16:creationId xmlns:a16="http://schemas.microsoft.com/office/drawing/2014/main" id="{0AB00EAB-6299-F343-BAA1-6544C2FD34E6}"/>
              </a:ext>
            </a:extLst>
          </p:cNvPr>
          <p:cNvCxnSpPr>
            <a:cxnSpLocks/>
          </p:cNvCxnSpPr>
          <p:nvPr/>
        </p:nvCxnSpPr>
        <p:spPr>
          <a:xfrm>
            <a:off x="701749" y="5024462"/>
            <a:ext cx="10788499"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Rectangle 9">
            <a:extLst>
              <a:ext uri="{FF2B5EF4-FFF2-40B4-BE49-F238E27FC236}">
                <a16:creationId xmlns:a16="http://schemas.microsoft.com/office/drawing/2014/main" id="{CB81B1DB-274C-CA4E-A263-AD892B13C036}"/>
              </a:ext>
            </a:extLst>
          </p:cNvPr>
          <p:cNvSpPr/>
          <p:nvPr/>
        </p:nvSpPr>
        <p:spPr>
          <a:xfrm>
            <a:off x="1" y="0"/>
            <a:ext cx="12192000" cy="136526"/>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rgbClr val="FFFFFF"/>
              </a:solidFill>
            </a:endParaRPr>
          </a:p>
        </p:txBody>
      </p:sp>
      <p:sp>
        <p:nvSpPr>
          <p:cNvPr id="2" name="Rectangle 1">
            <a:extLst>
              <a:ext uri="{FF2B5EF4-FFF2-40B4-BE49-F238E27FC236}">
                <a16:creationId xmlns:a16="http://schemas.microsoft.com/office/drawing/2014/main" id="{821A4682-255D-C442-8464-B41AE97F8C5F}"/>
              </a:ext>
            </a:extLst>
          </p:cNvPr>
          <p:cNvSpPr/>
          <p:nvPr userDrawn="1"/>
        </p:nvSpPr>
        <p:spPr>
          <a:xfrm>
            <a:off x="486165" y="2440305"/>
            <a:ext cx="11248633" cy="3974851"/>
          </a:xfrm>
          <a:prstGeom prst="rect">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rgbClr val="FFFFFF"/>
              </a:solidFill>
            </a:endParaRPr>
          </a:p>
        </p:txBody>
      </p:sp>
      <p:pic>
        <p:nvPicPr>
          <p:cNvPr id="3" name="Picture 2"/>
          <p:cNvPicPr>
            <a:picLocks noChangeAspect="1"/>
          </p:cNvPicPr>
          <p:nvPr userDrawn="1"/>
        </p:nvPicPr>
        <p:blipFill>
          <a:blip r:embed="rId5" cstate="email">
            <a:extLst>
              <a:ext uri="{28A0092B-C50C-407E-A947-70E740481C1C}">
                <a14:useLocalDpi xmlns:a14="http://schemas.microsoft.com/office/drawing/2010/main"/>
              </a:ext>
            </a:extLst>
          </a:blip>
          <a:stretch>
            <a:fillRect/>
          </a:stretch>
        </p:blipFill>
        <p:spPr>
          <a:xfrm>
            <a:off x="499483" y="501437"/>
            <a:ext cx="4291584" cy="1101626"/>
          </a:xfrm>
          <a:prstGeom prst="rect">
            <a:avLst/>
          </a:prstGeom>
        </p:spPr>
      </p:pic>
      <p:sp>
        <p:nvSpPr>
          <p:cNvPr id="11" name="TextBox 10"/>
          <p:cNvSpPr txBox="1"/>
          <p:nvPr userDrawn="1"/>
        </p:nvSpPr>
        <p:spPr>
          <a:xfrm>
            <a:off x="4775200" y="-47655"/>
            <a:ext cx="2641600" cy="200055"/>
          </a:xfrm>
          <a:prstGeom prst="rect">
            <a:avLst/>
          </a:prstGeom>
          <a:noFill/>
        </p:spPr>
        <p:txBody>
          <a:bodyPr wrap="square" rtlCol="0">
            <a:spAutoFit/>
          </a:bodyPr>
          <a:lstStyle/>
          <a:p>
            <a:pPr algn="ctr"/>
            <a:r>
              <a:rPr lang="en-US" sz="700">
                <a:solidFill>
                  <a:schemeClr val="bg1"/>
                </a:solidFill>
              </a:rPr>
              <a:t>INTERNAL USE ONLY</a:t>
            </a:r>
          </a:p>
        </p:txBody>
      </p:sp>
    </p:spTree>
    <p:extLst>
      <p:ext uri="{BB962C8B-B14F-4D97-AF65-F5344CB8AC3E}">
        <p14:creationId xmlns:p14="http://schemas.microsoft.com/office/powerpoint/2010/main" val="1609057719"/>
      </p:ext>
    </p:extLst>
  </p:cSld>
  <p:clrMapOvr>
    <a:masterClrMapping/>
  </p:clrMapOvr>
</p:sldLayout>
</file>

<file path=ppt/slideLayouts/slideLayout1076.xml><?xml version="1.0" encoding="utf-8"?>
<p:sldLayout xmlns:a="http://schemas.openxmlformats.org/drawingml/2006/main" xmlns:r="http://schemas.openxmlformats.org/officeDocument/2006/relationships" xmlns:p="http://schemas.openxmlformats.org/presentationml/2006/main" preserve="1" userDrawn="1">
  <p:cSld name="Layout 1">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1"/>
            </p:custDataLst>
            <p:extLst>
              <p:ext uri="{D42A27DB-BD31-4B8C-83A1-F6EECF244321}">
                <p14:modId xmlns:p14="http://schemas.microsoft.com/office/powerpoint/2010/main" val="2811855782"/>
              </p:ext>
            </p:extLst>
          </p:nvPr>
        </p:nvGraphicFramePr>
        <p:xfrm>
          <a:off x="2118" y="1588"/>
          <a:ext cx="2117" cy="1588"/>
        </p:xfrm>
        <a:graphic>
          <a:graphicData uri="http://schemas.openxmlformats.org/presentationml/2006/ole">
            <mc:AlternateContent xmlns:mc="http://schemas.openxmlformats.org/markup-compatibility/2006">
              <mc:Choice xmlns:v="urn:schemas-microsoft-com:vml" Requires="v">
                <p:oleObj name="think-cell Slide" r:id="rId3" imgW="270" imgH="270" progId="TCLayout.ActiveDocument.1">
                  <p:embed/>
                </p:oleObj>
              </mc:Choice>
              <mc:Fallback>
                <p:oleObj name="think-cell Slide" r:id="rId3" imgW="270" imgH="270" progId="TCLayout.ActiveDocument.1">
                  <p:embed/>
                  <p:pic>
                    <p:nvPicPr>
                      <p:cNvPr id="4" name="Object 3" hidden="1"/>
                      <p:cNvPicPr/>
                      <p:nvPr/>
                    </p:nvPicPr>
                    <p:blipFill>
                      <a:blip r:embed="rId4"/>
                      <a:stretch>
                        <a:fillRect/>
                      </a:stretch>
                    </p:blipFill>
                    <p:spPr>
                      <a:xfrm>
                        <a:off x="2118" y="1588"/>
                        <a:ext cx="2117" cy="1588"/>
                      </a:xfrm>
                      <a:prstGeom prst="rect">
                        <a:avLst/>
                      </a:prstGeom>
                    </p:spPr>
                  </p:pic>
                </p:oleObj>
              </mc:Fallback>
            </mc:AlternateContent>
          </a:graphicData>
        </a:graphic>
      </p:graphicFrame>
      <p:sp>
        <p:nvSpPr>
          <p:cNvPr id="3" name="Slide Number Placeholder 2">
            <a:extLst>
              <a:ext uri="{FF2B5EF4-FFF2-40B4-BE49-F238E27FC236}">
                <a16:creationId xmlns:a16="http://schemas.microsoft.com/office/drawing/2014/main" id="{F39521C8-3CE9-7A40-82C2-3CC811306190}"/>
              </a:ext>
            </a:extLst>
          </p:cNvPr>
          <p:cNvSpPr>
            <a:spLocks noGrp="1"/>
          </p:cNvSpPr>
          <p:nvPr>
            <p:ph type="sldNum" sz="quarter" idx="10"/>
          </p:nvPr>
        </p:nvSpPr>
        <p:spPr>
          <a:xfrm>
            <a:off x="11277600" y="6447084"/>
            <a:ext cx="609600" cy="263972"/>
          </a:xfrm>
        </p:spPr>
        <p:txBody>
          <a:bodyPr/>
          <a:lstStyle>
            <a:lvl1pPr>
              <a:defRPr>
                <a:solidFill>
                  <a:schemeClr val="tx1"/>
                </a:solidFill>
              </a:defRPr>
            </a:lvl1pPr>
          </a:lstStyle>
          <a:p>
            <a:fld id="{0F467E3B-A5AC-2A43-BE2E-DFA99641A995}" type="slidenum">
              <a:rPr lang="en-US" smtClean="0"/>
              <a:pPr/>
              <a:t>‹#›</a:t>
            </a:fld>
            <a:endParaRPr lang="en-US"/>
          </a:p>
        </p:txBody>
      </p:sp>
      <p:sp>
        <p:nvSpPr>
          <p:cNvPr id="6" name="Title 5">
            <a:extLst>
              <a:ext uri="{FF2B5EF4-FFF2-40B4-BE49-F238E27FC236}">
                <a16:creationId xmlns:a16="http://schemas.microsoft.com/office/drawing/2014/main" id="{1E1778F4-84D6-BB43-BF0E-E741F171474A}"/>
              </a:ext>
            </a:extLst>
          </p:cNvPr>
          <p:cNvSpPr>
            <a:spLocks noGrp="1"/>
          </p:cNvSpPr>
          <p:nvPr>
            <p:ph type="title"/>
          </p:nvPr>
        </p:nvSpPr>
        <p:spPr>
          <a:xfrm>
            <a:off x="457200" y="243208"/>
            <a:ext cx="11338560" cy="747393"/>
          </a:xfrm>
        </p:spPr>
        <p:txBody>
          <a:bodyPr vert="horz"/>
          <a:lstStyle/>
          <a:p>
            <a:r>
              <a:rPr lang="en-US"/>
              <a:t>Click to edit Master title style</a:t>
            </a:r>
          </a:p>
        </p:txBody>
      </p:sp>
      <p:sp>
        <p:nvSpPr>
          <p:cNvPr id="8" name="Text Placeholder 4">
            <a:extLst>
              <a:ext uri="{FF2B5EF4-FFF2-40B4-BE49-F238E27FC236}">
                <a16:creationId xmlns:a16="http://schemas.microsoft.com/office/drawing/2014/main" id="{8E2B61E2-1B13-FF4D-B760-AAE0D43A9A52}"/>
              </a:ext>
            </a:extLst>
          </p:cNvPr>
          <p:cNvSpPr>
            <a:spLocks noGrp="1"/>
          </p:cNvSpPr>
          <p:nvPr>
            <p:ph type="body" sz="quarter" idx="12"/>
          </p:nvPr>
        </p:nvSpPr>
        <p:spPr>
          <a:xfrm>
            <a:off x="463296" y="1143001"/>
            <a:ext cx="11332464" cy="463600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9"/>
          <p:cNvSpPr>
            <a:spLocks noGrp="1"/>
          </p:cNvSpPr>
          <p:nvPr>
            <p:ph type="body" sz="quarter" idx="13"/>
          </p:nvPr>
        </p:nvSpPr>
        <p:spPr>
          <a:xfrm>
            <a:off x="4470400" y="6101456"/>
            <a:ext cx="6705600" cy="609600"/>
          </a:xfrm>
        </p:spPr>
        <p:txBody>
          <a:bodyPr/>
          <a:lstStyle>
            <a:lvl1pPr marL="7937" indent="0">
              <a:buNone/>
              <a:defRPr sz="1000"/>
            </a:lvl1pPr>
          </a:lstStyle>
          <a:p>
            <a:pPr lvl="0"/>
            <a:r>
              <a:rPr lang="en-US"/>
              <a:t>Edit Master text styles</a:t>
            </a:r>
          </a:p>
        </p:txBody>
      </p:sp>
    </p:spTree>
    <p:extLst>
      <p:ext uri="{BB962C8B-B14F-4D97-AF65-F5344CB8AC3E}">
        <p14:creationId xmlns:p14="http://schemas.microsoft.com/office/powerpoint/2010/main" val="433199576"/>
      </p:ext>
    </p:extLst>
  </p:cSld>
  <p:clrMapOvr>
    <a:masterClrMapping/>
  </p:clrMapOvr>
</p:sldLayout>
</file>

<file path=ppt/slideLayouts/slideLayout1077.xml><?xml version="1.0" encoding="utf-8"?>
<p:sldLayout xmlns:a="http://schemas.openxmlformats.org/drawingml/2006/main" xmlns:r="http://schemas.openxmlformats.org/officeDocument/2006/relationships" xmlns:p="http://schemas.openxmlformats.org/presentationml/2006/main" showMasterSp="0" preserve="1" userDrawn="1">
  <p:cSld name="1_1 Column Slide">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1"/>
            </p:custDataLst>
            <p:extLst>
              <p:ext uri="{D42A27DB-BD31-4B8C-83A1-F6EECF244321}">
                <p14:modId xmlns:p14="http://schemas.microsoft.com/office/powerpoint/2010/main" val="3050403980"/>
              </p:ext>
            </p:extLst>
          </p:nvPr>
        </p:nvGraphicFramePr>
        <p:xfrm>
          <a:off x="2118" y="1588"/>
          <a:ext cx="2117" cy="1588"/>
        </p:xfrm>
        <a:graphic>
          <a:graphicData uri="http://schemas.openxmlformats.org/presentationml/2006/ole">
            <mc:AlternateContent xmlns:mc="http://schemas.openxmlformats.org/markup-compatibility/2006">
              <mc:Choice xmlns:v="urn:schemas-microsoft-com:vml" Requires="v">
                <p:oleObj name="think-cell Slide" r:id="rId3" imgW="270" imgH="270" progId="TCLayout.ActiveDocument.1">
                  <p:embed/>
                </p:oleObj>
              </mc:Choice>
              <mc:Fallback>
                <p:oleObj name="think-cell Slide" r:id="rId3" imgW="270" imgH="270" progId="TCLayout.ActiveDocument.1">
                  <p:embed/>
                  <p:pic>
                    <p:nvPicPr>
                      <p:cNvPr id="4" name="Object 3" hidden="1"/>
                      <p:cNvPicPr/>
                      <p:nvPr/>
                    </p:nvPicPr>
                    <p:blipFill>
                      <a:blip r:embed="rId4"/>
                      <a:stretch>
                        <a:fillRect/>
                      </a:stretch>
                    </p:blipFill>
                    <p:spPr>
                      <a:xfrm>
                        <a:off x="2118" y="1588"/>
                        <a:ext cx="2117" cy="1588"/>
                      </a:xfrm>
                      <a:prstGeom prst="rect">
                        <a:avLst/>
                      </a:prstGeom>
                    </p:spPr>
                  </p:pic>
                </p:oleObj>
              </mc:Fallback>
            </mc:AlternateContent>
          </a:graphicData>
        </a:graphic>
      </p:graphicFrame>
      <p:sp>
        <p:nvSpPr>
          <p:cNvPr id="3" name="Slide Number Placeholder 2">
            <a:extLst>
              <a:ext uri="{FF2B5EF4-FFF2-40B4-BE49-F238E27FC236}">
                <a16:creationId xmlns:a16="http://schemas.microsoft.com/office/drawing/2014/main" id="{F39521C8-3CE9-7A40-82C2-3CC811306190}"/>
              </a:ext>
            </a:extLst>
          </p:cNvPr>
          <p:cNvSpPr>
            <a:spLocks noGrp="1"/>
          </p:cNvSpPr>
          <p:nvPr>
            <p:ph type="sldNum" sz="quarter" idx="10"/>
          </p:nvPr>
        </p:nvSpPr>
        <p:spPr>
          <a:xfrm>
            <a:off x="11277600" y="6447084"/>
            <a:ext cx="609600" cy="263972"/>
          </a:xfrm>
        </p:spPr>
        <p:txBody>
          <a:bodyPr/>
          <a:lstStyle>
            <a:lvl1pPr>
              <a:defRPr>
                <a:solidFill>
                  <a:schemeClr val="tx1"/>
                </a:solidFill>
              </a:defRPr>
            </a:lvl1pPr>
          </a:lstStyle>
          <a:p>
            <a:fld id="{0F467E3B-A5AC-2A43-BE2E-DFA99641A995}" type="slidenum">
              <a:rPr lang="en-US" smtClean="0"/>
              <a:pPr/>
              <a:t>‹#›</a:t>
            </a:fld>
            <a:endParaRPr lang="en-US"/>
          </a:p>
        </p:txBody>
      </p:sp>
      <p:sp>
        <p:nvSpPr>
          <p:cNvPr id="6" name="Title 5">
            <a:extLst>
              <a:ext uri="{FF2B5EF4-FFF2-40B4-BE49-F238E27FC236}">
                <a16:creationId xmlns:a16="http://schemas.microsoft.com/office/drawing/2014/main" id="{1E1778F4-84D6-BB43-BF0E-E741F171474A}"/>
              </a:ext>
            </a:extLst>
          </p:cNvPr>
          <p:cNvSpPr>
            <a:spLocks noGrp="1"/>
          </p:cNvSpPr>
          <p:nvPr>
            <p:ph type="title"/>
          </p:nvPr>
        </p:nvSpPr>
        <p:spPr/>
        <p:txBody>
          <a:bodyPr vert="horz"/>
          <a:lstStyle/>
          <a:p>
            <a:r>
              <a:rPr lang="en-US"/>
              <a:t>Click to edit Master title style</a:t>
            </a:r>
          </a:p>
        </p:txBody>
      </p:sp>
      <p:sp>
        <p:nvSpPr>
          <p:cNvPr id="10" name="Text Placeholder 9"/>
          <p:cNvSpPr>
            <a:spLocks noGrp="1"/>
          </p:cNvSpPr>
          <p:nvPr>
            <p:ph type="body" sz="quarter" idx="13"/>
          </p:nvPr>
        </p:nvSpPr>
        <p:spPr>
          <a:xfrm>
            <a:off x="4470400" y="6101456"/>
            <a:ext cx="6705600" cy="609600"/>
          </a:xfrm>
        </p:spPr>
        <p:txBody>
          <a:bodyPr/>
          <a:lstStyle>
            <a:lvl1pPr marL="7937" indent="0">
              <a:buNone/>
              <a:defRPr sz="1000"/>
            </a:lvl1pPr>
          </a:lstStyle>
          <a:p>
            <a:pPr lvl="0"/>
            <a:r>
              <a:rPr lang="en-US"/>
              <a:t>Edit Master text styles</a:t>
            </a:r>
          </a:p>
        </p:txBody>
      </p:sp>
      <p:sp>
        <p:nvSpPr>
          <p:cNvPr id="9" name="Rectangle 8">
            <a:extLst>
              <a:ext uri="{FF2B5EF4-FFF2-40B4-BE49-F238E27FC236}">
                <a16:creationId xmlns:a16="http://schemas.microsoft.com/office/drawing/2014/main" id="{B2AD025E-71B9-4C43-8DD8-9941BEDC3638}"/>
              </a:ext>
            </a:extLst>
          </p:cNvPr>
          <p:cNvSpPr/>
          <p:nvPr userDrawn="1"/>
        </p:nvSpPr>
        <p:spPr>
          <a:xfrm>
            <a:off x="1" y="0"/>
            <a:ext cx="12192000" cy="136526"/>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ext Placeholder 4">
            <a:extLst>
              <a:ext uri="{FF2B5EF4-FFF2-40B4-BE49-F238E27FC236}">
                <a16:creationId xmlns:a16="http://schemas.microsoft.com/office/drawing/2014/main" id="{8E2B61E2-1B13-FF4D-B760-AAE0D43A9A52}"/>
              </a:ext>
            </a:extLst>
          </p:cNvPr>
          <p:cNvSpPr>
            <a:spLocks noGrp="1"/>
          </p:cNvSpPr>
          <p:nvPr>
            <p:ph type="body" sz="quarter" idx="12"/>
          </p:nvPr>
        </p:nvSpPr>
        <p:spPr>
          <a:xfrm>
            <a:off x="463296" y="1143001"/>
            <a:ext cx="11332464" cy="463600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TextBox 12"/>
          <p:cNvSpPr txBox="1"/>
          <p:nvPr userDrawn="1"/>
        </p:nvSpPr>
        <p:spPr>
          <a:xfrm>
            <a:off x="4775200" y="-47655"/>
            <a:ext cx="2641600" cy="200055"/>
          </a:xfrm>
          <a:prstGeom prst="rect">
            <a:avLst/>
          </a:prstGeom>
          <a:noFill/>
        </p:spPr>
        <p:txBody>
          <a:bodyPr wrap="square" rtlCol="0">
            <a:spAutoFit/>
          </a:bodyPr>
          <a:lstStyle/>
          <a:p>
            <a:pPr algn="ctr"/>
            <a:r>
              <a:rPr lang="en-US" sz="700">
                <a:solidFill>
                  <a:schemeClr val="bg1"/>
                </a:solidFill>
              </a:rPr>
              <a:t>INTERNAL</a:t>
            </a:r>
            <a:r>
              <a:rPr lang="en-US" sz="700" baseline="0">
                <a:solidFill>
                  <a:schemeClr val="bg1"/>
                </a:solidFill>
              </a:rPr>
              <a:t> USE ONLY</a:t>
            </a:r>
            <a:endParaRPr lang="en-US" sz="700">
              <a:solidFill>
                <a:schemeClr val="bg1"/>
              </a:solidFill>
            </a:endParaRPr>
          </a:p>
        </p:txBody>
      </p:sp>
    </p:spTree>
    <p:extLst>
      <p:ext uri="{BB962C8B-B14F-4D97-AF65-F5344CB8AC3E}">
        <p14:creationId xmlns:p14="http://schemas.microsoft.com/office/powerpoint/2010/main" val="3406180759"/>
      </p:ext>
    </p:extLst>
  </p:cSld>
  <p:clrMapOvr>
    <a:masterClrMapping/>
  </p:clrMapOvr>
</p:sldLayout>
</file>

<file path=ppt/slideLayouts/slideLayout1078.xml><?xml version="1.0" encoding="utf-8"?>
<p:sldLayout xmlns:a="http://schemas.openxmlformats.org/drawingml/2006/main" xmlns:r="http://schemas.openxmlformats.org/officeDocument/2006/relationships" xmlns:p="http://schemas.openxmlformats.org/presentationml/2006/main" preserve="1" userDrawn="1">
  <p:cSld name="2 Column Slide">
    <p:spTree>
      <p:nvGrpSpPr>
        <p:cNvPr id="1" name=""/>
        <p:cNvGrpSpPr/>
        <p:nvPr/>
      </p:nvGrpSpPr>
      <p:grpSpPr>
        <a:xfrm>
          <a:off x="0" y="0"/>
          <a:ext cx="0" cy="0"/>
          <a:chOff x="0" y="0"/>
          <a:chExt cx="0" cy="0"/>
        </a:xfrm>
      </p:grpSpPr>
      <p:graphicFrame>
        <p:nvGraphicFramePr>
          <p:cNvPr id="7" name="Object 6" hidden="1"/>
          <p:cNvGraphicFramePr>
            <a:graphicFrameLocks noChangeAspect="1"/>
          </p:cNvGraphicFramePr>
          <p:nvPr userDrawn="1">
            <p:custDataLst>
              <p:tags r:id="rId1"/>
            </p:custDataLst>
            <p:extLst>
              <p:ext uri="{D42A27DB-BD31-4B8C-83A1-F6EECF244321}">
                <p14:modId xmlns:p14="http://schemas.microsoft.com/office/powerpoint/2010/main" val="870102381"/>
              </p:ext>
            </p:extLst>
          </p:nvPr>
        </p:nvGraphicFramePr>
        <p:xfrm>
          <a:off x="2118" y="1588"/>
          <a:ext cx="2117" cy="1588"/>
        </p:xfrm>
        <a:graphic>
          <a:graphicData uri="http://schemas.openxmlformats.org/presentationml/2006/ole">
            <mc:AlternateContent xmlns:mc="http://schemas.openxmlformats.org/markup-compatibility/2006">
              <mc:Choice xmlns:v="urn:schemas-microsoft-com:vml" Requires="v">
                <p:oleObj name="think-cell Slide" r:id="rId3" imgW="270" imgH="270" progId="TCLayout.ActiveDocument.1">
                  <p:embed/>
                </p:oleObj>
              </mc:Choice>
              <mc:Fallback>
                <p:oleObj name="think-cell Slide" r:id="rId3" imgW="270" imgH="270" progId="TCLayout.ActiveDocument.1">
                  <p:embed/>
                  <p:pic>
                    <p:nvPicPr>
                      <p:cNvPr id="7" name="Object 6" hidden="1"/>
                      <p:cNvPicPr/>
                      <p:nvPr/>
                    </p:nvPicPr>
                    <p:blipFill>
                      <a:blip r:embed="rId4"/>
                      <a:stretch>
                        <a:fillRect/>
                      </a:stretch>
                    </p:blipFill>
                    <p:spPr>
                      <a:xfrm>
                        <a:off x="2118" y="1588"/>
                        <a:ext cx="211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96C516A7-AFDB-4046-85BB-247BE7F98F89}"/>
              </a:ext>
            </a:extLst>
          </p:cNvPr>
          <p:cNvSpPr>
            <a:spLocks noGrp="1"/>
          </p:cNvSpPr>
          <p:nvPr>
            <p:ph type="title"/>
          </p:nvPr>
        </p:nvSpPr>
        <p:spPr/>
        <p:txBody>
          <a:bodyPr vert="horz"/>
          <a:lstStyle/>
          <a:p>
            <a:r>
              <a:rPr lang="en-US"/>
              <a:t>Click to edit Master title style</a:t>
            </a:r>
          </a:p>
        </p:txBody>
      </p:sp>
      <p:sp>
        <p:nvSpPr>
          <p:cNvPr id="3" name="Slide Number Placeholder 2">
            <a:extLst>
              <a:ext uri="{FF2B5EF4-FFF2-40B4-BE49-F238E27FC236}">
                <a16:creationId xmlns:a16="http://schemas.microsoft.com/office/drawing/2014/main" id="{F39521C8-3CE9-7A40-82C2-3CC811306190}"/>
              </a:ext>
            </a:extLst>
          </p:cNvPr>
          <p:cNvSpPr>
            <a:spLocks noGrp="1"/>
          </p:cNvSpPr>
          <p:nvPr>
            <p:ph type="sldNum" sz="quarter" idx="10"/>
          </p:nvPr>
        </p:nvSpPr>
        <p:spPr/>
        <p:txBody>
          <a:bodyPr/>
          <a:lstStyle>
            <a:lvl1pPr>
              <a:defRPr>
                <a:solidFill>
                  <a:schemeClr val="tx1"/>
                </a:solidFill>
              </a:defRPr>
            </a:lvl1pPr>
          </a:lstStyle>
          <a:p>
            <a:fld id="{0F467E3B-A5AC-2A43-BE2E-DFA99641A995}" type="slidenum">
              <a:rPr lang="en-US" smtClean="0"/>
              <a:pPr/>
              <a:t>‹#›</a:t>
            </a:fld>
            <a:endParaRPr lang="en-US"/>
          </a:p>
        </p:txBody>
      </p:sp>
      <p:sp>
        <p:nvSpPr>
          <p:cNvPr id="5" name="Text Placeholder 4">
            <a:extLst>
              <a:ext uri="{FF2B5EF4-FFF2-40B4-BE49-F238E27FC236}">
                <a16:creationId xmlns:a16="http://schemas.microsoft.com/office/drawing/2014/main" id="{14862691-2F3A-7D43-92E8-F4B0F95DC563}"/>
              </a:ext>
            </a:extLst>
          </p:cNvPr>
          <p:cNvSpPr>
            <a:spLocks noGrp="1"/>
          </p:cNvSpPr>
          <p:nvPr>
            <p:ph type="body" sz="quarter" idx="11"/>
          </p:nvPr>
        </p:nvSpPr>
        <p:spPr>
          <a:xfrm>
            <a:off x="6324601" y="1356467"/>
            <a:ext cx="5403985" cy="442254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ext Placeholder 4">
            <a:extLst>
              <a:ext uri="{FF2B5EF4-FFF2-40B4-BE49-F238E27FC236}">
                <a16:creationId xmlns:a16="http://schemas.microsoft.com/office/drawing/2014/main" id="{8E2B61E2-1B13-FF4D-B760-AAE0D43A9A52}"/>
              </a:ext>
            </a:extLst>
          </p:cNvPr>
          <p:cNvSpPr>
            <a:spLocks noGrp="1"/>
          </p:cNvSpPr>
          <p:nvPr>
            <p:ph type="body" sz="quarter" idx="12"/>
          </p:nvPr>
        </p:nvSpPr>
        <p:spPr>
          <a:xfrm>
            <a:off x="463297" y="1356467"/>
            <a:ext cx="5404104" cy="442254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ext Placeholder 9"/>
          <p:cNvSpPr>
            <a:spLocks noGrp="1"/>
          </p:cNvSpPr>
          <p:nvPr>
            <p:ph type="body" sz="quarter" idx="13"/>
          </p:nvPr>
        </p:nvSpPr>
        <p:spPr>
          <a:xfrm>
            <a:off x="4470400" y="6101456"/>
            <a:ext cx="6705600" cy="609600"/>
          </a:xfrm>
        </p:spPr>
        <p:txBody>
          <a:bodyPr/>
          <a:lstStyle>
            <a:lvl1pPr marL="7937" indent="0">
              <a:buNone/>
              <a:defRPr sz="1000"/>
            </a:lvl1pPr>
          </a:lstStyle>
          <a:p>
            <a:pPr lvl="0"/>
            <a:r>
              <a:rPr lang="en-US"/>
              <a:t>Edit Master text styles</a:t>
            </a:r>
          </a:p>
        </p:txBody>
      </p:sp>
    </p:spTree>
    <p:extLst>
      <p:ext uri="{BB962C8B-B14F-4D97-AF65-F5344CB8AC3E}">
        <p14:creationId xmlns:p14="http://schemas.microsoft.com/office/powerpoint/2010/main" val="3252546920"/>
      </p:ext>
    </p:extLst>
  </p:cSld>
  <p:clrMapOvr>
    <a:masterClrMapping/>
  </p:clrMapOvr>
</p:sldLayout>
</file>

<file path=ppt/slideLayouts/slideLayout1079.xml><?xml version="1.0" encoding="utf-8"?>
<p:sldLayout xmlns:a="http://schemas.openxmlformats.org/drawingml/2006/main" xmlns:r="http://schemas.openxmlformats.org/officeDocument/2006/relationships" xmlns:p="http://schemas.openxmlformats.org/presentationml/2006/main" preserve="1" userDrawn="1">
  <p:cSld name="3 Column Slide">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1"/>
            </p:custDataLst>
            <p:extLst>
              <p:ext uri="{D42A27DB-BD31-4B8C-83A1-F6EECF244321}">
                <p14:modId xmlns:p14="http://schemas.microsoft.com/office/powerpoint/2010/main" val="379846429"/>
              </p:ext>
            </p:extLst>
          </p:nvPr>
        </p:nvGraphicFramePr>
        <p:xfrm>
          <a:off x="2118" y="1588"/>
          <a:ext cx="2117" cy="1588"/>
        </p:xfrm>
        <a:graphic>
          <a:graphicData uri="http://schemas.openxmlformats.org/presentationml/2006/ole">
            <mc:AlternateContent xmlns:mc="http://schemas.openxmlformats.org/markup-compatibility/2006">
              <mc:Choice xmlns:v="urn:schemas-microsoft-com:vml" Requires="v">
                <p:oleObj name="think-cell Slide" r:id="rId3" imgW="270" imgH="270" progId="TCLayout.ActiveDocument.1">
                  <p:embed/>
                </p:oleObj>
              </mc:Choice>
              <mc:Fallback>
                <p:oleObj name="think-cell Slide" r:id="rId3" imgW="270" imgH="270" progId="TCLayout.ActiveDocument.1">
                  <p:embed/>
                  <p:pic>
                    <p:nvPicPr>
                      <p:cNvPr id="5" name="Object 4" hidden="1"/>
                      <p:cNvPicPr/>
                      <p:nvPr/>
                    </p:nvPicPr>
                    <p:blipFill>
                      <a:blip r:embed="rId4"/>
                      <a:stretch>
                        <a:fillRect/>
                      </a:stretch>
                    </p:blipFill>
                    <p:spPr>
                      <a:xfrm>
                        <a:off x="2118" y="1588"/>
                        <a:ext cx="211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96C516A7-AFDB-4046-85BB-247BE7F98F89}"/>
              </a:ext>
            </a:extLst>
          </p:cNvPr>
          <p:cNvSpPr>
            <a:spLocks noGrp="1"/>
          </p:cNvSpPr>
          <p:nvPr>
            <p:ph type="title"/>
          </p:nvPr>
        </p:nvSpPr>
        <p:spPr/>
        <p:txBody>
          <a:bodyPr vert="horz"/>
          <a:lstStyle/>
          <a:p>
            <a:r>
              <a:rPr lang="en-US"/>
              <a:t>Click to edit Master title style</a:t>
            </a:r>
          </a:p>
        </p:txBody>
      </p:sp>
      <p:sp>
        <p:nvSpPr>
          <p:cNvPr id="3" name="Slide Number Placeholder 2">
            <a:extLst>
              <a:ext uri="{FF2B5EF4-FFF2-40B4-BE49-F238E27FC236}">
                <a16:creationId xmlns:a16="http://schemas.microsoft.com/office/drawing/2014/main" id="{F39521C8-3CE9-7A40-82C2-3CC811306190}"/>
              </a:ext>
            </a:extLst>
          </p:cNvPr>
          <p:cNvSpPr>
            <a:spLocks noGrp="1"/>
          </p:cNvSpPr>
          <p:nvPr>
            <p:ph type="sldNum" sz="quarter" idx="10"/>
          </p:nvPr>
        </p:nvSpPr>
        <p:spPr/>
        <p:txBody>
          <a:bodyPr/>
          <a:lstStyle>
            <a:lvl1pPr>
              <a:defRPr>
                <a:solidFill>
                  <a:schemeClr val="tx1"/>
                </a:solidFill>
              </a:defRPr>
            </a:lvl1pPr>
          </a:lstStyle>
          <a:p>
            <a:fld id="{0F467E3B-A5AC-2A43-BE2E-DFA99641A995}" type="slidenum">
              <a:rPr lang="en-US" smtClean="0"/>
              <a:pPr/>
              <a:t>‹#›</a:t>
            </a:fld>
            <a:endParaRPr lang="en-US"/>
          </a:p>
        </p:txBody>
      </p:sp>
      <p:sp>
        <p:nvSpPr>
          <p:cNvPr id="6" name="Text Placeholder 4">
            <a:extLst>
              <a:ext uri="{FF2B5EF4-FFF2-40B4-BE49-F238E27FC236}">
                <a16:creationId xmlns:a16="http://schemas.microsoft.com/office/drawing/2014/main" id="{8E2B61E2-1B13-FF4D-B760-AAE0D43A9A52}"/>
              </a:ext>
            </a:extLst>
          </p:cNvPr>
          <p:cNvSpPr>
            <a:spLocks noGrp="1"/>
          </p:cNvSpPr>
          <p:nvPr>
            <p:ph type="body" sz="quarter" idx="12"/>
          </p:nvPr>
        </p:nvSpPr>
        <p:spPr>
          <a:xfrm>
            <a:off x="4345246" y="1356467"/>
            <a:ext cx="3507487" cy="4376823"/>
          </a:xfrm>
        </p:spPr>
        <p:txBody>
          <a:bodyPr tIns="9144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ext Placeholder 4">
            <a:extLst>
              <a:ext uri="{FF2B5EF4-FFF2-40B4-BE49-F238E27FC236}">
                <a16:creationId xmlns:a16="http://schemas.microsoft.com/office/drawing/2014/main" id="{8B82AFFA-C530-864B-961D-3B68DB0D5B57}"/>
              </a:ext>
            </a:extLst>
          </p:cNvPr>
          <p:cNvSpPr>
            <a:spLocks noGrp="1"/>
          </p:cNvSpPr>
          <p:nvPr>
            <p:ph type="body" sz="quarter" idx="13"/>
          </p:nvPr>
        </p:nvSpPr>
        <p:spPr>
          <a:xfrm>
            <a:off x="469394" y="1356467"/>
            <a:ext cx="3507487" cy="4376823"/>
          </a:xfrm>
        </p:spPr>
        <p:txBody>
          <a:bodyPr tIns="9144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4">
            <a:extLst>
              <a:ext uri="{FF2B5EF4-FFF2-40B4-BE49-F238E27FC236}">
                <a16:creationId xmlns:a16="http://schemas.microsoft.com/office/drawing/2014/main" id="{A1F1BB4F-6305-5B42-934E-80CCDB829946}"/>
              </a:ext>
            </a:extLst>
          </p:cNvPr>
          <p:cNvSpPr>
            <a:spLocks noGrp="1"/>
          </p:cNvSpPr>
          <p:nvPr>
            <p:ph type="body" sz="quarter" idx="14"/>
          </p:nvPr>
        </p:nvSpPr>
        <p:spPr>
          <a:xfrm>
            <a:off x="8221098" y="1356467"/>
            <a:ext cx="3507487" cy="4376823"/>
          </a:xfrm>
        </p:spPr>
        <p:txBody>
          <a:bodyPr tIns="9144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 Placeholder 9"/>
          <p:cNvSpPr>
            <a:spLocks noGrp="1"/>
          </p:cNvSpPr>
          <p:nvPr>
            <p:ph type="body" sz="quarter" idx="15"/>
          </p:nvPr>
        </p:nvSpPr>
        <p:spPr>
          <a:xfrm>
            <a:off x="4470400" y="6101456"/>
            <a:ext cx="6705600" cy="609600"/>
          </a:xfrm>
        </p:spPr>
        <p:txBody>
          <a:bodyPr/>
          <a:lstStyle>
            <a:lvl1pPr marL="7937" indent="0">
              <a:buNone/>
              <a:defRPr sz="1000"/>
            </a:lvl1pPr>
          </a:lstStyle>
          <a:p>
            <a:pPr lvl="0"/>
            <a:r>
              <a:rPr lang="en-US"/>
              <a:t>Edit Master text styles</a:t>
            </a:r>
          </a:p>
        </p:txBody>
      </p:sp>
    </p:spTree>
    <p:extLst>
      <p:ext uri="{BB962C8B-B14F-4D97-AF65-F5344CB8AC3E}">
        <p14:creationId xmlns:p14="http://schemas.microsoft.com/office/powerpoint/2010/main" val="2347159487"/>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939854147"/>
      </p:ext>
    </p:extLst>
  </p:cSld>
  <p:clrMapOvr>
    <a:masterClrMapping/>
  </p:clrMapOvr>
</p:sldLayout>
</file>

<file path=ppt/slideLayouts/slideLayout1080.xml><?xml version="1.0" encoding="utf-8"?>
<p:sldLayout xmlns:a="http://schemas.openxmlformats.org/drawingml/2006/main" xmlns:r="http://schemas.openxmlformats.org/officeDocument/2006/relationships" xmlns:p="http://schemas.openxmlformats.org/presentationml/2006/main" showMasterSp="0" preserve="1" userDrawn="1">
  <p:cSld name="Major Section Divider_Digital">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1"/>
            </p:custDataLst>
            <p:extLst>
              <p:ext uri="{D42A27DB-BD31-4B8C-83A1-F6EECF244321}">
                <p14:modId xmlns:p14="http://schemas.microsoft.com/office/powerpoint/2010/main" val="951464933"/>
              </p:ext>
            </p:extLst>
          </p:nvPr>
        </p:nvGraphicFramePr>
        <p:xfrm>
          <a:off x="2118" y="1588"/>
          <a:ext cx="2117" cy="1588"/>
        </p:xfrm>
        <a:graphic>
          <a:graphicData uri="http://schemas.openxmlformats.org/presentationml/2006/ole">
            <mc:AlternateContent xmlns:mc="http://schemas.openxmlformats.org/markup-compatibility/2006">
              <mc:Choice xmlns:v="urn:schemas-microsoft-com:vml" Requires="v">
                <p:oleObj name="think-cell Slide" r:id="rId3" imgW="270" imgH="270" progId="TCLayout.ActiveDocument.1">
                  <p:embed/>
                </p:oleObj>
              </mc:Choice>
              <mc:Fallback>
                <p:oleObj name="think-cell Slide" r:id="rId3" imgW="270" imgH="270" progId="TCLayout.ActiveDocument.1">
                  <p:embed/>
                  <p:pic>
                    <p:nvPicPr>
                      <p:cNvPr id="4" name="Object 3" hidden="1"/>
                      <p:cNvPicPr/>
                      <p:nvPr/>
                    </p:nvPicPr>
                    <p:blipFill>
                      <a:blip r:embed="rId4"/>
                      <a:stretch>
                        <a:fillRect/>
                      </a:stretch>
                    </p:blipFill>
                    <p:spPr>
                      <a:xfrm>
                        <a:off x="2118" y="1588"/>
                        <a:ext cx="2117" cy="1588"/>
                      </a:xfrm>
                      <a:prstGeom prst="rect">
                        <a:avLst/>
                      </a:prstGeom>
                    </p:spPr>
                  </p:pic>
                </p:oleObj>
              </mc:Fallback>
            </mc:AlternateContent>
          </a:graphicData>
        </a:graphic>
      </p:graphicFrame>
      <p:sp>
        <p:nvSpPr>
          <p:cNvPr id="3" name="Slide Number Placeholder 2"/>
          <p:cNvSpPr>
            <a:spLocks noGrp="1"/>
          </p:cNvSpPr>
          <p:nvPr>
            <p:ph type="sldNum" sz="quarter" idx="10"/>
          </p:nvPr>
        </p:nvSpPr>
        <p:spPr>
          <a:xfrm>
            <a:off x="11277600" y="6447084"/>
            <a:ext cx="609600" cy="263972"/>
          </a:xfrm>
        </p:spPr>
        <p:txBody>
          <a:bodyPr/>
          <a:lstStyle>
            <a:lvl1pPr>
              <a:defRPr>
                <a:solidFill>
                  <a:schemeClr val="tx1"/>
                </a:solidFill>
              </a:defRPr>
            </a:lvl1pPr>
          </a:lstStyle>
          <a:p>
            <a:fld id="{0F467E3B-A5AC-2A43-BE2E-DFA99641A995}" type="slidenum">
              <a:rPr lang="en-US" smtClean="0"/>
              <a:pPr/>
              <a:t>‹#›</a:t>
            </a:fld>
            <a:endParaRPr lang="en-US"/>
          </a:p>
        </p:txBody>
      </p:sp>
      <p:pic>
        <p:nvPicPr>
          <p:cNvPr id="11266" name="Picture 2"/>
          <p:cNvPicPr>
            <a:picLocks noChangeAspect="1" noChangeArrowheads="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8132064" y="3235981"/>
            <a:ext cx="3755136" cy="386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Text Placeholder 6"/>
          <p:cNvSpPr>
            <a:spLocks noGrp="1"/>
          </p:cNvSpPr>
          <p:nvPr>
            <p:ph type="body" sz="quarter" idx="11" hasCustomPrompt="1"/>
          </p:nvPr>
        </p:nvSpPr>
        <p:spPr>
          <a:xfrm>
            <a:off x="508000" y="2781300"/>
            <a:ext cx="7518400" cy="1295400"/>
          </a:xfrm>
          <a:solidFill>
            <a:schemeClr val="accent1"/>
          </a:solidFill>
        </p:spPr>
        <p:txBody>
          <a:bodyPr bIns="91440" anchor="ctr"/>
          <a:lstStyle>
            <a:lvl1pPr marL="7937" indent="0">
              <a:buNone/>
              <a:defRPr sz="2400" b="1"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Divider Slide: Major Section</a:t>
            </a:r>
          </a:p>
        </p:txBody>
      </p:sp>
      <p:pic>
        <p:nvPicPr>
          <p:cNvPr id="8" name="Picture 7"/>
          <p:cNvPicPr>
            <a:picLocks noChangeAspect="1"/>
          </p:cNvPicPr>
          <p:nvPr userDrawn="1"/>
        </p:nvPicPr>
        <p:blipFill>
          <a:blip r:embed="rId6" cstate="email">
            <a:extLst>
              <a:ext uri="{28A0092B-C50C-407E-A947-70E740481C1C}">
                <a14:useLocalDpi xmlns:a14="http://schemas.microsoft.com/office/drawing/2010/main"/>
              </a:ext>
            </a:extLst>
          </a:blip>
          <a:stretch>
            <a:fillRect/>
          </a:stretch>
        </p:blipFill>
        <p:spPr>
          <a:xfrm>
            <a:off x="8150517" y="3240117"/>
            <a:ext cx="3736683" cy="384048"/>
          </a:xfrm>
          <a:prstGeom prst="rect">
            <a:avLst/>
          </a:prstGeom>
        </p:spPr>
      </p:pic>
      <p:sp>
        <p:nvSpPr>
          <p:cNvPr id="9" name="TextBox 8"/>
          <p:cNvSpPr txBox="1"/>
          <p:nvPr userDrawn="1"/>
        </p:nvSpPr>
        <p:spPr>
          <a:xfrm>
            <a:off x="4775200" y="-47655"/>
            <a:ext cx="2641600" cy="200055"/>
          </a:xfrm>
          <a:prstGeom prst="rect">
            <a:avLst/>
          </a:prstGeom>
          <a:noFill/>
        </p:spPr>
        <p:txBody>
          <a:bodyPr wrap="square" rtlCol="0">
            <a:spAutoFit/>
          </a:bodyPr>
          <a:lstStyle/>
          <a:p>
            <a:pPr algn="ctr"/>
            <a:r>
              <a:rPr lang="en-US" sz="700">
                <a:solidFill>
                  <a:schemeClr val="accent1"/>
                </a:solidFill>
              </a:rPr>
              <a:t>INTERNAL USE ONLY</a:t>
            </a:r>
          </a:p>
        </p:txBody>
      </p:sp>
    </p:spTree>
    <p:extLst>
      <p:ext uri="{BB962C8B-B14F-4D97-AF65-F5344CB8AC3E}">
        <p14:creationId xmlns:p14="http://schemas.microsoft.com/office/powerpoint/2010/main" val="3386041595"/>
      </p:ext>
    </p:extLst>
  </p:cSld>
  <p:clrMapOvr>
    <a:masterClrMapping/>
  </p:clrMapOvr>
</p:sldLayout>
</file>

<file path=ppt/slideLayouts/slideLayout1081.xml><?xml version="1.0" encoding="utf-8"?>
<p:sldLayout xmlns:a="http://schemas.openxmlformats.org/drawingml/2006/main" xmlns:r="http://schemas.openxmlformats.org/officeDocument/2006/relationships" xmlns:p="http://schemas.openxmlformats.org/presentationml/2006/main" showMasterSp="0" preserve="1" userDrawn="1">
  <p:cSld name="Sub Section Divider_Digital">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1"/>
            </p:custDataLst>
            <p:extLst>
              <p:ext uri="{D42A27DB-BD31-4B8C-83A1-F6EECF244321}">
                <p14:modId xmlns:p14="http://schemas.microsoft.com/office/powerpoint/2010/main" val="615238336"/>
              </p:ext>
            </p:extLst>
          </p:nvPr>
        </p:nvGraphicFramePr>
        <p:xfrm>
          <a:off x="2118" y="1588"/>
          <a:ext cx="2117" cy="1588"/>
        </p:xfrm>
        <a:graphic>
          <a:graphicData uri="http://schemas.openxmlformats.org/presentationml/2006/ole">
            <mc:AlternateContent xmlns:mc="http://schemas.openxmlformats.org/markup-compatibility/2006">
              <mc:Choice xmlns:v="urn:schemas-microsoft-com:vml" Requires="v">
                <p:oleObj name="think-cell Slide" r:id="rId3" imgW="270" imgH="270" progId="TCLayout.ActiveDocument.1">
                  <p:embed/>
                </p:oleObj>
              </mc:Choice>
              <mc:Fallback>
                <p:oleObj name="think-cell Slide" r:id="rId3" imgW="270" imgH="270" progId="TCLayout.ActiveDocument.1">
                  <p:embed/>
                  <p:pic>
                    <p:nvPicPr>
                      <p:cNvPr id="4" name="Object 3" hidden="1"/>
                      <p:cNvPicPr/>
                      <p:nvPr/>
                    </p:nvPicPr>
                    <p:blipFill>
                      <a:blip r:embed="rId4"/>
                      <a:stretch>
                        <a:fillRect/>
                      </a:stretch>
                    </p:blipFill>
                    <p:spPr>
                      <a:xfrm>
                        <a:off x="2118" y="1588"/>
                        <a:ext cx="2117" cy="1588"/>
                      </a:xfrm>
                      <a:prstGeom prst="rect">
                        <a:avLst/>
                      </a:prstGeom>
                    </p:spPr>
                  </p:pic>
                </p:oleObj>
              </mc:Fallback>
            </mc:AlternateContent>
          </a:graphicData>
        </a:graphic>
      </p:graphicFrame>
      <p:sp>
        <p:nvSpPr>
          <p:cNvPr id="3" name="Slide Number Placeholder 2"/>
          <p:cNvSpPr>
            <a:spLocks noGrp="1"/>
          </p:cNvSpPr>
          <p:nvPr>
            <p:ph type="sldNum" sz="quarter" idx="10"/>
          </p:nvPr>
        </p:nvSpPr>
        <p:spPr>
          <a:xfrm>
            <a:off x="11277600" y="6447084"/>
            <a:ext cx="609600" cy="263972"/>
          </a:xfrm>
        </p:spPr>
        <p:txBody>
          <a:bodyPr/>
          <a:lstStyle>
            <a:lvl1pPr>
              <a:defRPr>
                <a:solidFill>
                  <a:schemeClr val="tx1"/>
                </a:solidFill>
              </a:defRPr>
            </a:lvl1pPr>
          </a:lstStyle>
          <a:p>
            <a:fld id="{0F467E3B-A5AC-2A43-BE2E-DFA99641A995}" type="slidenum">
              <a:rPr lang="en-US" smtClean="0"/>
              <a:pPr/>
              <a:t>‹#›</a:t>
            </a:fld>
            <a:endParaRPr lang="en-US"/>
          </a:p>
        </p:txBody>
      </p:sp>
      <p:pic>
        <p:nvPicPr>
          <p:cNvPr id="11266" name="Picture 2"/>
          <p:cNvPicPr>
            <a:picLocks noChangeAspect="1" noChangeArrowheads="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8132064" y="3235981"/>
            <a:ext cx="3755136" cy="386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Text Placeholder 6"/>
          <p:cNvSpPr>
            <a:spLocks noGrp="1"/>
          </p:cNvSpPr>
          <p:nvPr>
            <p:ph type="body" sz="quarter" idx="11" hasCustomPrompt="1"/>
          </p:nvPr>
        </p:nvSpPr>
        <p:spPr>
          <a:xfrm>
            <a:off x="508000" y="2781300"/>
            <a:ext cx="7518400" cy="1295400"/>
          </a:xfrm>
          <a:solidFill>
            <a:schemeClr val="tx2"/>
          </a:solidFill>
        </p:spPr>
        <p:txBody>
          <a:bodyPr bIns="91440" anchor="ctr"/>
          <a:lstStyle>
            <a:lvl1pPr marL="7937" indent="0">
              <a:buNone/>
              <a:defRPr sz="2400" b="1"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Divider Slide: Sub-Section</a:t>
            </a:r>
          </a:p>
        </p:txBody>
      </p:sp>
      <p:pic>
        <p:nvPicPr>
          <p:cNvPr id="8" name="Picture 7"/>
          <p:cNvPicPr>
            <a:picLocks noChangeAspect="1"/>
          </p:cNvPicPr>
          <p:nvPr userDrawn="1"/>
        </p:nvPicPr>
        <p:blipFill>
          <a:blip r:embed="rId6" cstate="email">
            <a:extLst>
              <a:ext uri="{28A0092B-C50C-407E-A947-70E740481C1C}">
                <a14:useLocalDpi xmlns:a14="http://schemas.microsoft.com/office/drawing/2010/main"/>
              </a:ext>
            </a:extLst>
          </a:blip>
          <a:stretch>
            <a:fillRect/>
          </a:stretch>
        </p:blipFill>
        <p:spPr>
          <a:xfrm>
            <a:off x="8150517" y="3240117"/>
            <a:ext cx="3736683" cy="384048"/>
          </a:xfrm>
          <a:prstGeom prst="rect">
            <a:avLst/>
          </a:prstGeom>
        </p:spPr>
      </p:pic>
      <p:sp>
        <p:nvSpPr>
          <p:cNvPr id="10" name="TextBox 9"/>
          <p:cNvSpPr txBox="1"/>
          <p:nvPr userDrawn="1"/>
        </p:nvSpPr>
        <p:spPr>
          <a:xfrm>
            <a:off x="4775200" y="-47655"/>
            <a:ext cx="2641600" cy="200055"/>
          </a:xfrm>
          <a:prstGeom prst="rect">
            <a:avLst/>
          </a:prstGeom>
          <a:noFill/>
        </p:spPr>
        <p:txBody>
          <a:bodyPr wrap="square" rtlCol="0">
            <a:spAutoFit/>
          </a:bodyPr>
          <a:lstStyle/>
          <a:p>
            <a:pPr algn="ctr"/>
            <a:r>
              <a:rPr lang="en-US" sz="700">
                <a:solidFill>
                  <a:schemeClr val="accent1"/>
                </a:solidFill>
              </a:rPr>
              <a:t>INTERNAL USE ONLY</a:t>
            </a:r>
          </a:p>
        </p:txBody>
      </p:sp>
    </p:spTree>
    <p:extLst>
      <p:ext uri="{BB962C8B-B14F-4D97-AF65-F5344CB8AC3E}">
        <p14:creationId xmlns:p14="http://schemas.microsoft.com/office/powerpoint/2010/main" val="444291668"/>
      </p:ext>
    </p:extLst>
  </p:cSld>
  <p:clrMapOvr>
    <a:masterClrMapping/>
  </p:clrMapOvr>
</p:sldLayout>
</file>

<file path=ppt/slideLayouts/slideLayout1082.xml><?xml version="1.0" encoding="utf-8"?>
<p:sldLayout xmlns:a="http://schemas.openxmlformats.org/drawingml/2006/main" xmlns:r="http://schemas.openxmlformats.org/officeDocument/2006/relationships" xmlns:p="http://schemas.openxmlformats.org/presentationml/2006/main" preserve="1" userDrawn="1">
  <p:cSld name="1 Column, Tall Picture Slid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9ACA5A-4B86-8A46-9818-0CEC7C82AB94}"/>
              </a:ext>
            </a:extLst>
          </p:cNvPr>
          <p:cNvSpPr/>
          <p:nvPr userDrawn="1"/>
        </p:nvSpPr>
        <p:spPr>
          <a:xfrm>
            <a:off x="8418786" y="475526"/>
            <a:ext cx="3396015" cy="509005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rgbClr val="FFFFFF"/>
              </a:solidFill>
            </a:endParaRPr>
          </a:p>
        </p:txBody>
      </p:sp>
      <p:sp>
        <p:nvSpPr>
          <p:cNvPr id="3" name="Slide Number Placeholder 2">
            <a:extLst>
              <a:ext uri="{FF2B5EF4-FFF2-40B4-BE49-F238E27FC236}">
                <a16:creationId xmlns:a16="http://schemas.microsoft.com/office/drawing/2014/main" id="{F39521C8-3CE9-7A40-82C2-3CC811306190}"/>
              </a:ext>
            </a:extLst>
          </p:cNvPr>
          <p:cNvSpPr>
            <a:spLocks noGrp="1"/>
          </p:cNvSpPr>
          <p:nvPr>
            <p:ph type="sldNum" sz="quarter" idx="10"/>
          </p:nvPr>
        </p:nvSpPr>
        <p:spPr/>
        <p:txBody>
          <a:bodyPr/>
          <a:lstStyle>
            <a:lvl1pPr>
              <a:defRPr>
                <a:solidFill>
                  <a:schemeClr val="tx1"/>
                </a:solidFill>
              </a:defRPr>
            </a:lvl1pPr>
          </a:lstStyle>
          <a:p>
            <a:fld id="{0F467E3B-A5AC-2A43-BE2E-DFA99641A995}" type="slidenum">
              <a:rPr lang="en-US" smtClean="0"/>
              <a:pPr/>
              <a:t>‹#›</a:t>
            </a:fld>
            <a:endParaRPr lang="en-US"/>
          </a:p>
        </p:txBody>
      </p:sp>
      <p:sp>
        <p:nvSpPr>
          <p:cNvPr id="5" name="Text Placeholder 4">
            <a:extLst>
              <a:ext uri="{FF2B5EF4-FFF2-40B4-BE49-F238E27FC236}">
                <a16:creationId xmlns:a16="http://schemas.microsoft.com/office/drawing/2014/main" id="{14862691-2F3A-7D43-92E8-F4B0F95DC563}"/>
              </a:ext>
            </a:extLst>
          </p:cNvPr>
          <p:cNvSpPr>
            <a:spLocks noGrp="1"/>
          </p:cNvSpPr>
          <p:nvPr>
            <p:ph type="body" sz="quarter" idx="11"/>
          </p:nvPr>
        </p:nvSpPr>
        <p:spPr>
          <a:xfrm>
            <a:off x="457201" y="1356465"/>
            <a:ext cx="7514163" cy="4423446"/>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Picture Placeholder 5">
            <a:extLst>
              <a:ext uri="{FF2B5EF4-FFF2-40B4-BE49-F238E27FC236}">
                <a16:creationId xmlns:a16="http://schemas.microsoft.com/office/drawing/2014/main" id="{987F0E14-9A6D-BD47-AAE8-095F8FD8FB13}"/>
              </a:ext>
            </a:extLst>
          </p:cNvPr>
          <p:cNvSpPr>
            <a:spLocks noGrp="1"/>
          </p:cNvSpPr>
          <p:nvPr>
            <p:ph type="pic" sz="quarter" idx="12"/>
          </p:nvPr>
        </p:nvSpPr>
        <p:spPr>
          <a:xfrm>
            <a:off x="8273822" y="330561"/>
            <a:ext cx="3396015" cy="5090052"/>
          </a:xfrm>
        </p:spPr>
        <p:txBody>
          <a:bodyPr/>
          <a:lstStyle/>
          <a:p>
            <a:r>
              <a:rPr lang="en-US"/>
              <a:t>Click icon to add picture</a:t>
            </a:r>
          </a:p>
        </p:txBody>
      </p:sp>
      <p:sp>
        <p:nvSpPr>
          <p:cNvPr id="9" name="Title 8">
            <a:extLst>
              <a:ext uri="{FF2B5EF4-FFF2-40B4-BE49-F238E27FC236}">
                <a16:creationId xmlns:a16="http://schemas.microsoft.com/office/drawing/2014/main" id="{41C72F48-8FAE-844D-98A6-FFB4D7BCDFF5}"/>
              </a:ext>
            </a:extLst>
          </p:cNvPr>
          <p:cNvSpPr>
            <a:spLocks noGrp="1"/>
          </p:cNvSpPr>
          <p:nvPr>
            <p:ph type="title"/>
          </p:nvPr>
        </p:nvSpPr>
        <p:spPr>
          <a:xfrm>
            <a:off x="457202" y="319407"/>
            <a:ext cx="7514164" cy="1037058"/>
          </a:xfrm>
        </p:spPr>
        <p:txBody>
          <a:bodyPr/>
          <a:lstStyle/>
          <a:p>
            <a:r>
              <a:rPr lang="en-US"/>
              <a:t>Click to edit Master title style</a:t>
            </a:r>
          </a:p>
        </p:txBody>
      </p:sp>
      <p:sp>
        <p:nvSpPr>
          <p:cNvPr id="7" name="Text Placeholder 9"/>
          <p:cNvSpPr>
            <a:spLocks noGrp="1"/>
          </p:cNvSpPr>
          <p:nvPr>
            <p:ph type="body" sz="quarter" idx="13"/>
          </p:nvPr>
        </p:nvSpPr>
        <p:spPr>
          <a:xfrm>
            <a:off x="4470400" y="6101456"/>
            <a:ext cx="6705600" cy="609600"/>
          </a:xfrm>
        </p:spPr>
        <p:txBody>
          <a:bodyPr/>
          <a:lstStyle>
            <a:lvl1pPr marL="7937" indent="0">
              <a:buNone/>
              <a:defRPr sz="1000"/>
            </a:lvl1pPr>
          </a:lstStyle>
          <a:p>
            <a:pPr lvl="0"/>
            <a:r>
              <a:rPr lang="en-US"/>
              <a:t>Edit Master text styles</a:t>
            </a:r>
          </a:p>
        </p:txBody>
      </p:sp>
    </p:spTree>
    <p:extLst>
      <p:ext uri="{BB962C8B-B14F-4D97-AF65-F5344CB8AC3E}">
        <p14:creationId xmlns:p14="http://schemas.microsoft.com/office/powerpoint/2010/main" val="1217563180"/>
      </p:ext>
    </p:extLst>
  </p:cSld>
  <p:clrMapOvr>
    <a:masterClrMapping/>
  </p:clrMapOvr>
</p:sldLayout>
</file>

<file path=ppt/slideLayouts/slideLayout1083.xml><?xml version="1.0" encoding="utf-8"?>
<p:sldLayout xmlns:a="http://schemas.openxmlformats.org/drawingml/2006/main" xmlns:r="http://schemas.openxmlformats.org/officeDocument/2006/relationships" xmlns:p="http://schemas.openxmlformats.org/presentationml/2006/main" preserve="1" userDrawn="1">
  <p:cSld name="1 Column, Wide Picture Slide">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1"/>
            </p:custDataLst>
            <p:extLst>
              <p:ext uri="{D42A27DB-BD31-4B8C-83A1-F6EECF244321}">
                <p14:modId xmlns:p14="http://schemas.microsoft.com/office/powerpoint/2010/main" val="2576323702"/>
              </p:ext>
            </p:extLst>
          </p:nvPr>
        </p:nvGraphicFramePr>
        <p:xfrm>
          <a:off x="2118" y="1588"/>
          <a:ext cx="2117" cy="1588"/>
        </p:xfrm>
        <a:graphic>
          <a:graphicData uri="http://schemas.openxmlformats.org/presentationml/2006/ole">
            <mc:AlternateContent xmlns:mc="http://schemas.openxmlformats.org/markup-compatibility/2006">
              <mc:Choice xmlns:v="urn:schemas-microsoft-com:vml" Requires="v">
                <p:oleObj name="think-cell Slide" r:id="rId3" imgW="270" imgH="270" progId="TCLayout.ActiveDocument.1">
                  <p:embed/>
                </p:oleObj>
              </mc:Choice>
              <mc:Fallback>
                <p:oleObj name="think-cell Slide" r:id="rId3" imgW="270" imgH="270" progId="TCLayout.ActiveDocument.1">
                  <p:embed/>
                  <p:pic>
                    <p:nvPicPr>
                      <p:cNvPr id="4" name="Object 3" hidden="1"/>
                      <p:cNvPicPr/>
                      <p:nvPr/>
                    </p:nvPicPr>
                    <p:blipFill>
                      <a:blip r:embed="rId4"/>
                      <a:stretch>
                        <a:fillRect/>
                      </a:stretch>
                    </p:blipFill>
                    <p:spPr>
                      <a:xfrm>
                        <a:off x="2118" y="1588"/>
                        <a:ext cx="2117" cy="1588"/>
                      </a:xfrm>
                      <a:prstGeom prst="rect">
                        <a:avLst/>
                      </a:prstGeom>
                    </p:spPr>
                  </p:pic>
                </p:oleObj>
              </mc:Fallback>
            </mc:AlternateContent>
          </a:graphicData>
        </a:graphic>
      </p:graphicFrame>
      <p:sp>
        <p:nvSpPr>
          <p:cNvPr id="3" name="Slide Number Placeholder 2">
            <a:extLst>
              <a:ext uri="{FF2B5EF4-FFF2-40B4-BE49-F238E27FC236}">
                <a16:creationId xmlns:a16="http://schemas.microsoft.com/office/drawing/2014/main" id="{F39521C8-3CE9-7A40-82C2-3CC811306190}"/>
              </a:ext>
            </a:extLst>
          </p:cNvPr>
          <p:cNvSpPr>
            <a:spLocks noGrp="1"/>
          </p:cNvSpPr>
          <p:nvPr>
            <p:ph type="sldNum" sz="quarter" idx="10"/>
          </p:nvPr>
        </p:nvSpPr>
        <p:spPr/>
        <p:txBody>
          <a:bodyPr/>
          <a:lstStyle>
            <a:lvl1pPr>
              <a:defRPr>
                <a:solidFill>
                  <a:schemeClr val="tx1"/>
                </a:solidFill>
              </a:defRPr>
            </a:lvl1pPr>
          </a:lstStyle>
          <a:p>
            <a:fld id="{0F467E3B-A5AC-2A43-BE2E-DFA99641A995}" type="slidenum">
              <a:rPr lang="en-US" smtClean="0"/>
              <a:pPr/>
              <a:t>‹#›</a:t>
            </a:fld>
            <a:endParaRPr lang="en-US"/>
          </a:p>
        </p:txBody>
      </p:sp>
      <p:sp>
        <p:nvSpPr>
          <p:cNvPr id="5" name="Text Placeholder 4">
            <a:extLst>
              <a:ext uri="{FF2B5EF4-FFF2-40B4-BE49-F238E27FC236}">
                <a16:creationId xmlns:a16="http://schemas.microsoft.com/office/drawing/2014/main" id="{14862691-2F3A-7D43-92E8-F4B0F95DC563}"/>
              </a:ext>
            </a:extLst>
          </p:cNvPr>
          <p:cNvSpPr>
            <a:spLocks noGrp="1"/>
          </p:cNvSpPr>
          <p:nvPr>
            <p:ph type="body" sz="quarter" idx="11"/>
          </p:nvPr>
        </p:nvSpPr>
        <p:spPr>
          <a:xfrm>
            <a:off x="457202" y="1356465"/>
            <a:ext cx="5177753" cy="4423446"/>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itle 7">
            <a:extLst>
              <a:ext uri="{FF2B5EF4-FFF2-40B4-BE49-F238E27FC236}">
                <a16:creationId xmlns:a16="http://schemas.microsoft.com/office/drawing/2014/main" id="{60A381BB-DEC1-BA4F-B1E7-431B6D759606}"/>
              </a:ext>
            </a:extLst>
          </p:cNvPr>
          <p:cNvSpPr>
            <a:spLocks noGrp="1"/>
          </p:cNvSpPr>
          <p:nvPr>
            <p:ph type="title"/>
          </p:nvPr>
        </p:nvSpPr>
        <p:spPr/>
        <p:txBody>
          <a:bodyPr vert="horz"/>
          <a:lstStyle/>
          <a:p>
            <a:r>
              <a:rPr lang="en-US"/>
              <a:t>Click to edit Master title style</a:t>
            </a:r>
          </a:p>
        </p:txBody>
      </p:sp>
      <p:sp>
        <p:nvSpPr>
          <p:cNvPr id="7" name="Rectangle 6">
            <a:extLst>
              <a:ext uri="{FF2B5EF4-FFF2-40B4-BE49-F238E27FC236}">
                <a16:creationId xmlns:a16="http://schemas.microsoft.com/office/drawing/2014/main" id="{DC5105F9-ACB3-DB4E-981B-085A9B4CD6AE}"/>
              </a:ext>
            </a:extLst>
          </p:cNvPr>
          <p:cNvSpPr/>
          <p:nvPr userDrawn="1"/>
        </p:nvSpPr>
        <p:spPr>
          <a:xfrm>
            <a:off x="6195297" y="1722501"/>
            <a:ext cx="5580179" cy="372011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rgbClr val="FFFFFF"/>
              </a:solidFill>
            </a:endParaRPr>
          </a:p>
        </p:txBody>
      </p:sp>
      <p:sp>
        <p:nvSpPr>
          <p:cNvPr id="6" name="Picture Placeholder 5">
            <a:extLst>
              <a:ext uri="{FF2B5EF4-FFF2-40B4-BE49-F238E27FC236}">
                <a16:creationId xmlns:a16="http://schemas.microsoft.com/office/drawing/2014/main" id="{987F0E14-9A6D-BD47-AAE8-095F8FD8FB13}"/>
              </a:ext>
            </a:extLst>
          </p:cNvPr>
          <p:cNvSpPr>
            <a:spLocks noGrp="1"/>
          </p:cNvSpPr>
          <p:nvPr>
            <p:ph type="pic" sz="quarter" idx="12"/>
          </p:nvPr>
        </p:nvSpPr>
        <p:spPr>
          <a:xfrm>
            <a:off x="6050333" y="1577538"/>
            <a:ext cx="5580179" cy="3720119"/>
          </a:xfrm>
        </p:spPr>
        <p:txBody>
          <a:bodyPr/>
          <a:lstStyle/>
          <a:p>
            <a:r>
              <a:rPr lang="en-US"/>
              <a:t>Click icon to add picture</a:t>
            </a:r>
          </a:p>
        </p:txBody>
      </p:sp>
      <p:sp>
        <p:nvSpPr>
          <p:cNvPr id="9" name="Text Placeholder 9"/>
          <p:cNvSpPr>
            <a:spLocks noGrp="1"/>
          </p:cNvSpPr>
          <p:nvPr>
            <p:ph type="body" sz="quarter" idx="13"/>
          </p:nvPr>
        </p:nvSpPr>
        <p:spPr>
          <a:xfrm>
            <a:off x="4470400" y="6101456"/>
            <a:ext cx="6705600" cy="609600"/>
          </a:xfrm>
        </p:spPr>
        <p:txBody>
          <a:bodyPr/>
          <a:lstStyle>
            <a:lvl1pPr marL="7937" indent="0">
              <a:buNone/>
              <a:defRPr sz="1000"/>
            </a:lvl1pPr>
          </a:lstStyle>
          <a:p>
            <a:pPr lvl="0"/>
            <a:r>
              <a:rPr lang="en-US"/>
              <a:t>Edit Master text styles</a:t>
            </a:r>
          </a:p>
        </p:txBody>
      </p:sp>
    </p:spTree>
    <p:extLst>
      <p:ext uri="{BB962C8B-B14F-4D97-AF65-F5344CB8AC3E}">
        <p14:creationId xmlns:p14="http://schemas.microsoft.com/office/powerpoint/2010/main" val="3818589448"/>
      </p:ext>
    </p:extLst>
  </p:cSld>
  <p:clrMapOvr>
    <a:masterClrMapping/>
  </p:clrMapOvr>
</p:sldLayout>
</file>

<file path=ppt/slideLayouts/slideLayout1084.xml><?xml version="1.0" encoding="utf-8"?>
<p:sldLayout xmlns:a="http://schemas.openxmlformats.org/drawingml/2006/main" xmlns:r="http://schemas.openxmlformats.org/officeDocument/2006/relationships" xmlns:p="http://schemas.openxmlformats.org/presentationml/2006/main" preserve="1" userDrawn="1">
  <p:cSld name="Call Out Slide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6C516A7-AFDB-4046-85BB-247BE7F98F89}"/>
              </a:ext>
            </a:extLst>
          </p:cNvPr>
          <p:cNvSpPr>
            <a:spLocks noGrp="1"/>
          </p:cNvSpPr>
          <p:nvPr>
            <p:ph type="title"/>
          </p:nvPr>
        </p:nvSpPr>
        <p:spPr>
          <a:xfrm>
            <a:off x="457200" y="138223"/>
            <a:ext cx="11271387" cy="5411972"/>
          </a:xfrm>
        </p:spPr>
        <p:txBody>
          <a:bodyPr/>
          <a:lstStyle>
            <a:lvl1pPr>
              <a:defRPr sz="6600"/>
            </a:lvl1pPr>
          </a:lstStyle>
          <a:p>
            <a:r>
              <a:rPr lang="en-US"/>
              <a:t>Click to edit Master title style</a:t>
            </a:r>
          </a:p>
        </p:txBody>
      </p:sp>
      <p:sp>
        <p:nvSpPr>
          <p:cNvPr id="3" name="Slide Number Placeholder 2">
            <a:extLst>
              <a:ext uri="{FF2B5EF4-FFF2-40B4-BE49-F238E27FC236}">
                <a16:creationId xmlns:a16="http://schemas.microsoft.com/office/drawing/2014/main" id="{F39521C8-3CE9-7A40-82C2-3CC811306190}"/>
              </a:ext>
            </a:extLst>
          </p:cNvPr>
          <p:cNvSpPr>
            <a:spLocks noGrp="1"/>
          </p:cNvSpPr>
          <p:nvPr>
            <p:ph type="sldNum" sz="quarter" idx="10"/>
          </p:nvPr>
        </p:nvSpPr>
        <p:spPr/>
        <p:txBody>
          <a:bodyPr/>
          <a:lstStyle>
            <a:lvl1pPr>
              <a:defRPr>
                <a:solidFill>
                  <a:schemeClr val="tx1"/>
                </a:solidFill>
              </a:defRPr>
            </a:lvl1pPr>
          </a:lstStyle>
          <a:p>
            <a:fld id="{0F467E3B-A5AC-2A43-BE2E-DFA99641A995}" type="slidenum">
              <a:rPr lang="en-US" smtClean="0"/>
              <a:pPr/>
              <a:t>‹#›</a:t>
            </a:fld>
            <a:endParaRPr lang="en-US"/>
          </a:p>
        </p:txBody>
      </p:sp>
      <p:sp>
        <p:nvSpPr>
          <p:cNvPr id="4" name="Text Placeholder 9"/>
          <p:cNvSpPr>
            <a:spLocks noGrp="1"/>
          </p:cNvSpPr>
          <p:nvPr>
            <p:ph type="body" sz="quarter" idx="13"/>
          </p:nvPr>
        </p:nvSpPr>
        <p:spPr>
          <a:xfrm>
            <a:off x="4470400" y="6101456"/>
            <a:ext cx="6705600" cy="609600"/>
          </a:xfrm>
        </p:spPr>
        <p:txBody>
          <a:bodyPr/>
          <a:lstStyle>
            <a:lvl1pPr marL="7937" indent="0">
              <a:buNone/>
              <a:defRPr sz="1000"/>
            </a:lvl1pPr>
          </a:lstStyle>
          <a:p>
            <a:pPr lvl="0"/>
            <a:r>
              <a:rPr lang="en-US"/>
              <a:t>Edit Master text styles</a:t>
            </a:r>
          </a:p>
        </p:txBody>
      </p:sp>
    </p:spTree>
    <p:extLst>
      <p:ext uri="{BB962C8B-B14F-4D97-AF65-F5344CB8AC3E}">
        <p14:creationId xmlns:p14="http://schemas.microsoft.com/office/powerpoint/2010/main" val="2952656511"/>
      </p:ext>
    </p:extLst>
  </p:cSld>
  <p:clrMapOvr>
    <a:masterClrMapping/>
  </p:clrMapOvr>
</p:sldLayout>
</file>

<file path=ppt/slideLayouts/slideLayout1085.xml><?xml version="1.0" encoding="utf-8"?>
<p:sldLayout xmlns:a="http://schemas.openxmlformats.org/drawingml/2006/main" xmlns:r="http://schemas.openxmlformats.org/officeDocument/2006/relationships" xmlns:p="http://schemas.openxmlformats.org/presentationml/2006/main" showMasterSp="0" preserve="1">
  <p:cSld name="Logo Slid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27A1251-6AFB-234E-921E-94B51088DB75}"/>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168400" y="2164853"/>
            <a:ext cx="9855200" cy="2528297"/>
          </a:xfrm>
          <a:prstGeom prst="rect">
            <a:avLst/>
          </a:prstGeom>
        </p:spPr>
      </p:pic>
      <p:sp>
        <p:nvSpPr>
          <p:cNvPr id="5" name="TextBox 4"/>
          <p:cNvSpPr txBox="1"/>
          <p:nvPr userDrawn="1"/>
        </p:nvSpPr>
        <p:spPr>
          <a:xfrm>
            <a:off x="4775200" y="-47655"/>
            <a:ext cx="2641600" cy="200055"/>
          </a:xfrm>
          <a:prstGeom prst="rect">
            <a:avLst/>
          </a:prstGeom>
          <a:noFill/>
        </p:spPr>
        <p:txBody>
          <a:bodyPr wrap="square" rtlCol="0">
            <a:spAutoFit/>
          </a:bodyPr>
          <a:lstStyle/>
          <a:p>
            <a:pPr algn="ctr"/>
            <a:r>
              <a:rPr lang="en-US" sz="700">
                <a:solidFill>
                  <a:schemeClr val="accent1"/>
                </a:solidFill>
              </a:rPr>
              <a:t>INTERNAL USE ONLY</a:t>
            </a:r>
          </a:p>
        </p:txBody>
      </p:sp>
    </p:spTree>
    <p:extLst>
      <p:ext uri="{BB962C8B-B14F-4D97-AF65-F5344CB8AC3E}">
        <p14:creationId xmlns:p14="http://schemas.microsoft.com/office/powerpoint/2010/main" val="1360434275"/>
      </p:ext>
    </p:extLst>
  </p:cSld>
  <p:clrMapOvr>
    <a:masterClrMapping/>
  </p:clrMapOvr>
</p:sldLayout>
</file>

<file path=ppt/slideLayouts/slideLayout108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449AA12-8195-4182-A7AC-2E7E59DFBDAF}" type="datetimeFigureOut">
              <a:rPr lang="en-US" smtClean="0"/>
              <a:t>11/10/2023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a:xfrm>
            <a:off x="11311128" y="6272786"/>
            <a:ext cx="640080" cy="365125"/>
          </a:xfrm>
          <a:prstGeom prst="rect">
            <a:avLst/>
          </a:prstGeom>
        </p:spPr>
        <p:txBody>
          <a:bodyPr/>
          <a:lstStyle/>
          <a:p>
            <a:fld id="{14DFC975-2FD7-44A5-9E78-ECBA46156075}" type="slidenum">
              <a:rPr lang="en-US" smtClean="0"/>
              <a:t>‹#›</a:t>
            </a:fld>
            <a:endParaRPr lang="en-US"/>
          </a:p>
        </p:txBody>
      </p:sp>
    </p:spTree>
    <p:extLst>
      <p:ext uri="{BB962C8B-B14F-4D97-AF65-F5344CB8AC3E}">
        <p14:creationId xmlns:p14="http://schemas.microsoft.com/office/powerpoint/2010/main" val="2004889488"/>
      </p:ext>
    </p:extLst>
  </p:cSld>
  <p:clrMapOvr>
    <a:masterClrMapping/>
  </p:clrMapOvr>
</p:sldLayout>
</file>

<file path=ppt/slideLayouts/slideLayout1087.xml><?xml version="1.0" encoding="utf-8"?>
<p:sldLayout xmlns:a="http://schemas.openxmlformats.org/drawingml/2006/main" xmlns:r="http://schemas.openxmlformats.org/officeDocument/2006/relationships" xmlns:p="http://schemas.openxmlformats.org/presentationml/2006/main" type="title">
  <p:cSld name="1_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3D7055-A000-D94C-9DCE-3100474F66A7}"/>
              </a:ext>
            </a:extLst>
          </p:cNvPr>
          <p:cNvSpPr>
            <a:spLocks noGrp="1"/>
          </p:cNvSpPr>
          <p:nvPr>
            <p:ph type="ctrTitle"/>
          </p:nvPr>
        </p:nvSpPr>
        <p:spPr>
          <a:xfrm>
            <a:off x="1524000" y="1122363"/>
            <a:ext cx="9144000" cy="2387600"/>
          </a:xfrm>
        </p:spPr>
        <p:txBody>
          <a:bodyPr anchor="b"/>
          <a:lstStyle>
            <a:lvl1pPr algn="ctr">
              <a:defRPr sz="4500"/>
            </a:lvl1pPr>
          </a:lstStyle>
          <a:p>
            <a:r>
              <a:rPr lang="en-US"/>
              <a:t>Click to edit Master title style</a:t>
            </a:r>
          </a:p>
        </p:txBody>
      </p:sp>
      <p:sp>
        <p:nvSpPr>
          <p:cNvPr id="3" name="Subtitle 2">
            <a:extLst>
              <a:ext uri="{FF2B5EF4-FFF2-40B4-BE49-F238E27FC236}">
                <a16:creationId xmlns:a16="http://schemas.microsoft.com/office/drawing/2014/main" id="{11ED85E3-015E-E742-AE41-911E583C5B80}"/>
              </a:ext>
            </a:extLst>
          </p:cNvPr>
          <p:cNvSpPr>
            <a:spLocks noGrp="1"/>
          </p:cNvSpPr>
          <p:nvPr>
            <p:ph type="subTitle" idx="1"/>
          </p:nvPr>
        </p:nvSpPr>
        <p:spPr>
          <a:xfrm>
            <a:off x="1524000" y="3602038"/>
            <a:ext cx="9144000" cy="165576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p>
        </p:txBody>
      </p:sp>
      <p:sp>
        <p:nvSpPr>
          <p:cNvPr id="4" name="Date Placeholder 3">
            <a:extLst>
              <a:ext uri="{FF2B5EF4-FFF2-40B4-BE49-F238E27FC236}">
                <a16:creationId xmlns:a16="http://schemas.microsoft.com/office/drawing/2014/main" id="{0EBB9107-6519-FC42-8993-7CC7952A69C1}"/>
              </a:ext>
            </a:extLst>
          </p:cNvPr>
          <p:cNvSpPr>
            <a:spLocks noGrp="1"/>
          </p:cNvSpPr>
          <p:nvPr>
            <p:ph type="dt" sz="half" idx="10"/>
          </p:nvPr>
        </p:nvSpPr>
        <p:spPr/>
        <p:txBody>
          <a:bodyPr/>
          <a:lstStyle/>
          <a:p>
            <a:fld id="{CF56BD57-8D42-EE4E-8B82-A55411273F5F}" type="datetimeFigureOut">
              <a:rPr lang="en-US" smtClean="0"/>
              <a:t>11/10/2023</a:t>
            </a:fld>
            <a:endParaRPr lang="en-US"/>
          </a:p>
        </p:txBody>
      </p:sp>
      <p:sp>
        <p:nvSpPr>
          <p:cNvPr id="5" name="Footer Placeholder 4">
            <a:extLst>
              <a:ext uri="{FF2B5EF4-FFF2-40B4-BE49-F238E27FC236}">
                <a16:creationId xmlns:a16="http://schemas.microsoft.com/office/drawing/2014/main" id="{0C2AD4CE-C4E7-AA4E-A693-4D747993126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63DDC3B-9864-B94C-AA07-B0870F1A7681}"/>
              </a:ext>
            </a:extLst>
          </p:cNvPr>
          <p:cNvSpPr>
            <a:spLocks noGrp="1"/>
          </p:cNvSpPr>
          <p:nvPr>
            <p:ph type="sldNum" sz="quarter" idx="12"/>
          </p:nvPr>
        </p:nvSpPr>
        <p:spPr/>
        <p:txBody>
          <a:bodyPr/>
          <a:lstStyle/>
          <a:p>
            <a:fld id="{DEFAF6E3-7DA5-0C43-846D-DE67DA54FB8B}" type="slidenum">
              <a:rPr lang="en-US" smtClean="0"/>
              <a:t>‹#›</a:t>
            </a:fld>
            <a:endParaRPr lang="en-US"/>
          </a:p>
        </p:txBody>
      </p:sp>
    </p:spTree>
    <p:extLst>
      <p:ext uri="{BB962C8B-B14F-4D97-AF65-F5344CB8AC3E}">
        <p14:creationId xmlns:p14="http://schemas.microsoft.com/office/powerpoint/2010/main" val="867471031"/>
      </p:ext>
    </p:extLst>
  </p:cSld>
  <p:clrMapOvr>
    <a:masterClrMapping/>
  </p:clrMapOvr>
</p:sldLayout>
</file>

<file path=ppt/slideLayouts/slideLayout108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9D51686-C26A-A043-B359-2014FA455A83}"/>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FE258510-D91C-E648-8D00-E150AB72EC4D}"/>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62836C1-3E69-9F4A-BF7B-27F86B1A4232}"/>
              </a:ext>
            </a:extLst>
          </p:cNvPr>
          <p:cNvSpPr>
            <a:spLocks noGrp="1"/>
          </p:cNvSpPr>
          <p:nvPr>
            <p:ph type="dt" sz="half" idx="10"/>
          </p:nvPr>
        </p:nvSpPr>
        <p:spPr/>
        <p:txBody>
          <a:bodyPr/>
          <a:lstStyle/>
          <a:p>
            <a:fld id="{CF56BD57-8D42-EE4E-8B82-A55411273F5F}" type="datetimeFigureOut">
              <a:rPr lang="en-US" smtClean="0"/>
              <a:t>11/10/2023</a:t>
            </a:fld>
            <a:endParaRPr lang="en-US"/>
          </a:p>
        </p:txBody>
      </p:sp>
      <p:sp>
        <p:nvSpPr>
          <p:cNvPr id="5" name="Footer Placeholder 4">
            <a:extLst>
              <a:ext uri="{FF2B5EF4-FFF2-40B4-BE49-F238E27FC236}">
                <a16:creationId xmlns:a16="http://schemas.microsoft.com/office/drawing/2014/main" id="{3A084B42-B4B2-7F41-8AE2-E4D661FFED6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B16DCC4-449A-254F-85ED-F19EE3138D10}"/>
              </a:ext>
            </a:extLst>
          </p:cNvPr>
          <p:cNvSpPr>
            <a:spLocks noGrp="1"/>
          </p:cNvSpPr>
          <p:nvPr>
            <p:ph type="sldNum" sz="quarter" idx="12"/>
          </p:nvPr>
        </p:nvSpPr>
        <p:spPr/>
        <p:txBody>
          <a:bodyPr/>
          <a:lstStyle/>
          <a:p>
            <a:fld id="{DEFAF6E3-7DA5-0C43-846D-DE67DA54FB8B}" type="slidenum">
              <a:rPr lang="en-US" smtClean="0"/>
              <a:t>‹#›</a:t>
            </a:fld>
            <a:endParaRPr lang="en-US"/>
          </a:p>
        </p:txBody>
      </p:sp>
    </p:spTree>
    <p:extLst>
      <p:ext uri="{BB962C8B-B14F-4D97-AF65-F5344CB8AC3E}">
        <p14:creationId xmlns:p14="http://schemas.microsoft.com/office/powerpoint/2010/main" val="4197750684"/>
      </p:ext>
    </p:extLst>
  </p:cSld>
  <p:clrMapOvr>
    <a:masterClrMapping/>
  </p:clrMapOvr>
</p:sldLayout>
</file>

<file path=ppt/slideLayouts/slideLayout1089.xml><?xml version="1.0" encoding="utf-8"?>
<p:sldLayout xmlns:a="http://schemas.openxmlformats.org/drawingml/2006/main" xmlns:r="http://schemas.openxmlformats.org/officeDocument/2006/relationships" xmlns:p="http://schemas.openxmlformats.org/presentationml/2006/main">
  <p:cSld name="Title Only">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p>
            <a:fld id="{1449AA12-8195-4182-A7AC-2E7E59DFBDAF}" type="datetimeFigureOut">
              <a:rPr lang="en-US" smtClean="0"/>
              <a:t>11/10/2023</a:t>
            </a:fld>
            <a:endParaRPr lang="en-US"/>
          </a:p>
        </p:txBody>
      </p:sp>
      <p:sp>
        <p:nvSpPr>
          <p:cNvPr id="4" name="Footer Placeholder 3"/>
          <p:cNvSpPr>
            <a:spLocks noGrp="1"/>
          </p:cNvSpPr>
          <p:nvPr>
            <p:ph type="ftr" sz="quarter" idx="11"/>
          </p:nvPr>
        </p:nvSpPr>
        <p:spPr/>
        <p:txBody>
          <a:bodyPr/>
          <a:lstStyle/>
          <a:p>
            <a:endParaRPr lang="en-US"/>
          </a:p>
        </p:txBody>
      </p:sp>
      <p:sp>
        <p:nvSpPr>
          <p:cNvPr id="6" name="Title 5"/>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127013339"/>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blank" preserve="1">
  <p:cSld name="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219986855"/>
      </p:ext>
    </p:extLst>
  </p:cSld>
  <p:clrMapOvr>
    <a:masterClrMapping/>
  </p:clrMapOvr>
</p:sldLayout>
</file>

<file path=ppt/slideLayouts/slideLayout10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3994548"/>
            <a:ext cx="17272000" cy="2756297"/>
          </a:xfrm>
        </p:spPr>
        <p:txBody>
          <a:bodyPr/>
          <a:lstStyle/>
          <a:p>
            <a:r>
              <a:rPr lang="en-US"/>
              <a:t>Click to edit Master title style</a:t>
            </a:r>
          </a:p>
        </p:txBody>
      </p:sp>
      <p:sp>
        <p:nvSpPr>
          <p:cNvPr id="3" name="Subtitle 2"/>
          <p:cNvSpPr>
            <a:spLocks noGrp="1"/>
          </p:cNvSpPr>
          <p:nvPr>
            <p:ph type="subTitle" idx="1"/>
          </p:nvPr>
        </p:nvSpPr>
        <p:spPr>
          <a:xfrm>
            <a:off x="3048000" y="7286625"/>
            <a:ext cx="14224000" cy="3286125"/>
          </a:xfrm>
        </p:spPr>
        <p:txBody>
          <a:bodyPr/>
          <a:lstStyle>
            <a:lvl1pPr marL="0" indent="0" algn="ctr">
              <a:buNone/>
              <a:defRPr>
                <a:solidFill>
                  <a:schemeClr val="tx1">
                    <a:tint val="75000"/>
                  </a:schemeClr>
                </a:solidFill>
              </a:defRPr>
            </a:lvl1pPr>
            <a:lvl2pPr marL="857250" indent="0" algn="ctr">
              <a:buNone/>
              <a:defRPr>
                <a:solidFill>
                  <a:schemeClr val="tx1">
                    <a:tint val="75000"/>
                  </a:schemeClr>
                </a:solidFill>
              </a:defRPr>
            </a:lvl2pPr>
            <a:lvl3pPr marL="1714500" indent="0" algn="ctr">
              <a:buNone/>
              <a:defRPr>
                <a:solidFill>
                  <a:schemeClr val="tx1">
                    <a:tint val="75000"/>
                  </a:schemeClr>
                </a:solidFill>
              </a:defRPr>
            </a:lvl3pPr>
            <a:lvl4pPr marL="2571750" indent="0" algn="ctr">
              <a:buNone/>
              <a:defRPr>
                <a:solidFill>
                  <a:schemeClr val="tx1">
                    <a:tint val="75000"/>
                  </a:schemeClr>
                </a:solidFill>
              </a:defRPr>
            </a:lvl4pPr>
            <a:lvl5pPr marL="3429000" indent="0" algn="ctr">
              <a:buNone/>
              <a:defRPr>
                <a:solidFill>
                  <a:schemeClr val="tx1">
                    <a:tint val="75000"/>
                  </a:schemeClr>
                </a:solidFill>
              </a:defRPr>
            </a:lvl5pPr>
            <a:lvl6pPr marL="4286250" indent="0" algn="ctr">
              <a:buNone/>
              <a:defRPr>
                <a:solidFill>
                  <a:schemeClr val="tx1">
                    <a:tint val="75000"/>
                  </a:schemeClr>
                </a:solidFill>
              </a:defRPr>
            </a:lvl6pPr>
            <a:lvl7pPr marL="5143500" indent="0" algn="ctr">
              <a:buNone/>
              <a:defRPr>
                <a:solidFill>
                  <a:schemeClr val="tx1">
                    <a:tint val="75000"/>
                  </a:schemeClr>
                </a:solidFill>
              </a:defRPr>
            </a:lvl7pPr>
            <a:lvl8pPr marL="6000750" indent="0" algn="ctr">
              <a:buNone/>
              <a:defRPr>
                <a:solidFill>
                  <a:schemeClr val="tx1">
                    <a:tint val="75000"/>
                  </a:schemeClr>
                </a:solidFill>
              </a:defRPr>
            </a:lvl8pPr>
            <a:lvl9pPr marL="68580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0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0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605140" y="8262938"/>
            <a:ext cx="17272000" cy="2553891"/>
          </a:xfrm>
        </p:spPr>
        <p:txBody>
          <a:bodyPr anchor="t"/>
          <a:lstStyle>
            <a:lvl1pPr algn="l">
              <a:defRPr sz="7500" b="1" cap="all"/>
            </a:lvl1pPr>
          </a:lstStyle>
          <a:p>
            <a:r>
              <a:rPr lang="en-US"/>
              <a:t>Click to edit Master title style</a:t>
            </a:r>
          </a:p>
        </p:txBody>
      </p:sp>
      <p:sp>
        <p:nvSpPr>
          <p:cNvPr id="3" name="Text Placeholder 2"/>
          <p:cNvSpPr>
            <a:spLocks noGrp="1"/>
          </p:cNvSpPr>
          <p:nvPr>
            <p:ph type="body" idx="1"/>
          </p:nvPr>
        </p:nvSpPr>
        <p:spPr>
          <a:xfrm>
            <a:off x="1605140" y="5450088"/>
            <a:ext cx="17272000" cy="2812851"/>
          </a:xfrm>
        </p:spPr>
        <p:txBody>
          <a:bodyPr anchor="b"/>
          <a:lstStyle>
            <a:lvl1pPr marL="0" indent="0">
              <a:buNone/>
              <a:defRPr sz="3750">
                <a:solidFill>
                  <a:schemeClr val="tx1">
                    <a:tint val="75000"/>
                  </a:schemeClr>
                </a:solidFill>
              </a:defRPr>
            </a:lvl1pPr>
            <a:lvl2pPr marL="857250" indent="0">
              <a:buNone/>
              <a:defRPr sz="3375">
                <a:solidFill>
                  <a:schemeClr val="tx1">
                    <a:tint val="75000"/>
                  </a:schemeClr>
                </a:solidFill>
              </a:defRPr>
            </a:lvl2pPr>
            <a:lvl3pPr marL="1714500" indent="0">
              <a:buNone/>
              <a:defRPr sz="3000">
                <a:solidFill>
                  <a:schemeClr val="tx1">
                    <a:tint val="75000"/>
                  </a:schemeClr>
                </a:solidFill>
              </a:defRPr>
            </a:lvl3pPr>
            <a:lvl4pPr marL="2571750" indent="0">
              <a:buNone/>
              <a:defRPr sz="2625">
                <a:solidFill>
                  <a:schemeClr val="tx1">
                    <a:tint val="75000"/>
                  </a:schemeClr>
                </a:solidFill>
              </a:defRPr>
            </a:lvl4pPr>
            <a:lvl5pPr marL="3429000" indent="0">
              <a:buNone/>
              <a:defRPr sz="2625">
                <a:solidFill>
                  <a:schemeClr val="tx1">
                    <a:tint val="75000"/>
                  </a:schemeClr>
                </a:solidFill>
              </a:defRPr>
            </a:lvl5pPr>
            <a:lvl6pPr marL="4286250" indent="0">
              <a:buNone/>
              <a:defRPr sz="2625">
                <a:solidFill>
                  <a:schemeClr val="tx1">
                    <a:tint val="75000"/>
                  </a:schemeClr>
                </a:solidFill>
              </a:defRPr>
            </a:lvl6pPr>
            <a:lvl7pPr marL="5143500" indent="0">
              <a:buNone/>
              <a:defRPr sz="2625">
                <a:solidFill>
                  <a:schemeClr val="tx1">
                    <a:tint val="75000"/>
                  </a:schemeClr>
                </a:solidFill>
              </a:defRPr>
            </a:lvl7pPr>
            <a:lvl8pPr marL="6000750" indent="0">
              <a:buNone/>
              <a:defRPr sz="2625">
                <a:solidFill>
                  <a:schemeClr val="tx1">
                    <a:tint val="75000"/>
                  </a:schemeClr>
                </a:solidFill>
              </a:defRPr>
            </a:lvl8pPr>
            <a:lvl9pPr marL="6858000" indent="0">
              <a:buNone/>
              <a:defRPr sz="2625">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0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16000" y="3000376"/>
            <a:ext cx="8974667" cy="8486181"/>
          </a:xfrm>
        </p:spPr>
        <p:txBody>
          <a:bodyPr/>
          <a:lstStyle>
            <a:lvl1pPr>
              <a:defRPr sz="5250"/>
            </a:lvl1pPr>
            <a:lvl2pPr>
              <a:defRPr sz="4500"/>
            </a:lvl2pPr>
            <a:lvl3pPr>
              <a:defRPr sz="3750"/>
            </a:lvl3pPr>
            <a:lvl4pPr>
              <a:defRPr sz="3375"/>
            </a:lvl4pPr>
            <a:lvl5pPr>
              <a:defRPr sz="3375"/>
            </a:lvl5pPr>
            <a:lvl6pPr>
              <a:defRPr sz="3375"/>
            </a:lvl6pPr>
            <a:lvl7pPr>
              <a:defRPr sz="3375"/>
            </a:lvl7pPr>
            <a:lvl8pPr>
              <a:defRPr sz="3375"/>
            </a:lvl8pPr>
            <a:lvl9pPr>
              <a:defRPr sz="3375"/>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10329333" y="3000376"/>
            <a:ext cx="8974667" cy="8486181"/>
          </a:xfrm>
        </p:spPr>
        <p:txBody>
          <a:bodyPr/>
          <a:lstStyle>
            <a:lvl1pPr>
              <a:defRPr sz="5250"/>
            </a:lvl1pPr>
            <a:lvl2pPr>
              <a:defRPr sz="4500"/>
            </a:lvl2pPr>
            <a:lvl3pPr>
              <a:defRPr sz="3750"/>
            </a:lvl3pPr>
            <a:lvl4pPr>
              <a:defRPr sz="3375"/>
            </a:lvl4pPr>
            <a:lvl5pPr>
              <a:defRPr sz="3375"/>
            </a:lvl5pPr>
            <a:lvl6pPr>
              <a:defRPr sz="3375"/>
            </a:lvl6pPr>
            <a:lvl7pPr>
              <a:defRPr sz="3375"/>
            </a:lvl7pPr>
            <a:lvl8pPr>
              <a:defRPr sz="3375"/>
            </a:lvl8pPr>
            <a:lvl9pPr>
              <a:defRPr sz="3375"/>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0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1016000" y="2878337"/>
            <a:ext cx="8978196" cy="1199554"/>
          </a:xfrm>
        </p:spPr>
        <p:txBody>
          <a:bodyPr anchor="b"/>
          <a:lstStyle>
            <a:lvl1pPr marL="0" indent="0">
              <a:buNone/>
              <a:defRPr sz="4500" b="1"/>
            </a:lvl1pPr>
            <a:lvl2pPr marL="857250" indent="0">
              <a:buNone/>
              <a:defRPr sz="3750" b="1"/>
            </a:lvl2pPr>
            <a:lvl3pPr marL="1714500" indent="0">
              <a:buNone/>
              <a:defRPr sz="3375" b="1"/>
            </a:lvl3pPr>
            <a:lvl4pPr marL="2571750" indent="0">
              <a:buNone/>
              <a:defRPr sz="3000" b="1"/>
            </a:lvl4pPr>
            <a:lvl5pPr marL="3429000" indent="0">
              <a:buNone/>
              <a:defRPr sz="3000" b="1"/>
            </a:lvl5pPr>
            <a:lvl6pPr marL="4286250" indent="0">
              <a:buNone/>
              <a:defRPr sz="3000" b="1"/>
            </a:lvl6pPr>
            <a:lvl7pPr marL="5143500" indent="0">
              <a:buNone/>
              <a:defRPr sz="3000" b="1"/>
            </a:lvl7pPr>
            <a:lvl8pPr marL="6000750" indent="0">
              <a:buNone/>
              <a:defRPr sz="3000" b="1"/>
            </a:lvl8pPr>
            <a:lvl9pPr marL="6858000" indent="0">
              <a:buNone/>
              <a:defRPr sz="3000" b="1"/>
            </a:lvl9pPr>
          </a:lstStyle>
          <a:p>
            <a:pPr lvl="0"/>
            <a:r>
              <a:rPr lang="en-US"/>
              <a:t>Click to edit Master text styles</a:t>
            </a:r>
          </a:p>
        </p:txBody>
      </p:sp>
      <p:sp>
        <p:nvSpPr>
          <p:cNvPr id="4" name="Content Placeholder 3"/>
          <p:cNvSpPr>
            <a:spLocks noGrp="1"/>
          </p:cNvSpPr>
          <p:nvPr>
            <p:ph sz="half" idx="2"/>
          </p:nvPr>
        </p:nvSpPr>
        <p:spPr>
          <a:xfrm>
            <a:off x="1016000" y="4077891"/>
            <a:ext cx="8978196" cy="7408665"/>
          </a:xfrm>
        </p:spPr>
        <p:txBody>
          <a:bodyPr/>
          <a:lstStyle>
            <a:lvl1pPr>
              <a:defRPr sz="4500"/>
            </a:lvl1pPr>
            <a:lvl2pPr>
              <a:defRPr sz="3750"/>
            </a:lvl2pPr>
            <a:lvl3pPr>
              <a:defRPr sz="3375"/>
            </a:lvl3pPr>
            <a:lvl4pPr>
              <a:defRPr sz="3000"/>
            </a:lvl4pPr>
            <a:lvl5pPr>
              <a:defRPr sz="3000"/>
            </a:lvl5pPr>
            <a:lvl6pPr>
              <a:defRPr sz="3000"/>
            </a:lvl6pPr>
            <a:lvl7pPr>
              <a:defRPr sz="3000"/>
            </a:lvl7pPr>
            <a:lvl8pPr>
              <a:defRPr sz="3000"/>
            </a:lvl8pPr>
            <a:lvl9pPr>
              <a:defRPr sz="3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10322279" y="2878337"/>
            <a:ext cx="8981722" cy="1199554"/>
          </a:xfrm>
        </p:spPr>
        <p:txBody>
          <a:bodyPr anchor="b"/>
          <a:lstStyle>
            <a:lvl1pPr marL="0" indent="0">
              <a:buNone/>
              <a:defRPr sz="4500" b="1"/>
            </a:lvl1pPr>
            <a:lvl2pPr marL="857250" indent="0">
              <a:buNone/>
              <a:defRPr sz="3750" b="1"/>
            </a:lvl2pPr>
            <a:lvl3pPr marL="1714500" indent="0">
              <a:buNone/>
              <a:defRPr sz="3375" b="1"/>
            </a:lvl3pPr>
            <a:lvl4pPr marL="2571750" indent="0">
              <a:buNone/>
              <a:defRPr sz="3000" b="1"/>
            </a:lvl4pPr>
            <a:lvl5pPr marL="3429000" indent="0">
              <a:buNone/>
              <a:defRPr sz="3000" b="1"/>
            </a:lvl5pPr>
            <a:lvl6pPr marL="4286250" indent="0">
              <a:buNone/>
              <a:defRPr sz="3000" b="1"/>
            </a:lvl6pPr>
            <a:lvl7pPr marL="5143500" indent="0">
              <a:buNone/>
              <a:defRPr sz="3000" b="1"/>
            </a:lvl7pPr>
            <a:lvl8pPr marL="6000750" indent="0">
              <a:buNone/>
              <a:defRPr sz="3000" b="1"/>
            </a:lvl8pPr>
            <a:lvl9pPr marL="6858000" indent="0">
              <a:buNone/>
              <a:defRPr sz="3000" b="1"/>
            </a:lvl9pPr>
          </a:lstStyle>
          <a:p>
            <a:pPr lvl="0"/>
            <a:r>
              <a:rPr lang="en-US"/>
              <a:t>Click to edit Master text styles</a:t>
            </a:r>
          </a:p>
        </p:txBody>
      </p:sp>
      <p:sp>
        <p:nvSpPr>
          <p:cNvPr id="6" name="Content Placeholder 5"/>
          <p:cNvSpPr>
            <a:spLocks noGrp="1"/>
          </p:cNvSpPr>
          <p:nvPr>
            <p:ph sz="quarter" idx="4"/>
          </p:nvPr>
        </p:nvSpPr>
        <p:spPr>
          <a:xfrm>
            <a:off x="10322279" y="4077891"/>
            <a:ext cx="8981722" cy="7408665"/>
          </a:xfrm>
        </p:spPr>
        <p:txBody>
          <a:bodyPr/>
          <a:lstStyle>
            <a:lvl1pPr>
              <a:defRPr sz="4500"/>
            </a:lvl1pPr>
            <a:lvl2pPr>
              <a:defRPr sz="3750"/>
            </a:lvl2pPr>
            <a:lvl3pPr>
              <a:defRPr sz="3375"/>
            </a:lvl3pPr>
            <a:lvl4pPr>
              <a:defRPr sz="3000"/>
            </a:lvl4pPr>
            <a:lvl5pPr>
              <a:defRPr sz="3000"/>
            </a:lvl5pPr>
            <a:lvl6pPr>
              <a:defRPr sz="3000"/>
            </a:lvl6pPr>
            <a:lvl7pPr>
              <a:defRPr sz="3000"/>
            </a:lvl7pPr>
            <a:lvl8pPr>
              <a:defRPr sz="3000"/>
            </a:lvl8pPr>
            <a:lvl9pPr>
              <a:defRPr sz="3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0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0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0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016001" y="511969"/>
            <a:ext cx="6685140" cy="2178844"/>
          </a:xfrm>
        </p:spPr>
        <p:txBody>
          <a:bodyPr anchor="b"/>
          <a:lstStyle>
            <a:lvl1pPr algn="l">
              <a:defRPr sz="3750" b="1"/>
            </a:lvl1pPr>
          </a:lstStyle>
          <a:p>
            <a:r>
              <a:rPr lang="en-US"/>
              <a:t>Click to edit Master title style</a:t>
            </a:r>
          </a:p>
        </p:txBody>
      </p:sp>
      <p:sp>
        <p:nvSpPr>
          <p:cNvPr id="3" name="Content Placeholder 2"/>
          <p:cNvSpPr>
            <a:spLocks noGrp="1"/>
          </p:cNvSpPr>
          <p:nvPr>
            <p:ph idx="1"/>
          </p:nvPr>
        </p:nvSpPr>
        <p:spPr>
          <a:xfrm>
            <a:off x="7944556" y="511970"/>
            <a:ext cx="11359444" cy="10974587"/>
          </a:xfrm>
        </p:spPr>
        <p:txBody>
          <a:bodyPr/>
          <a:lstStyle>
            <a:lvl1pPr>
              <a:defRPr sz="6000"/>
            </a:lvl1pPr>
            <a:lvl2pPr>
              <a:defRPr sz="5250"/>
            </a:lvl2pPr>
            <a:lvl3pPr>
              <a:defRPr sz="4500"/>
            </a:lvl3pPr>
            <a:lvl4pPr>
              <a:defRPr sz="3750"/>
            </a:lvl4pPr>
            <a:lvl5pPr>
              <a:defRPr sz="3750"/>
            </a:lvl5pPr>
            <a:lvl6pPr>
              <a:defRPr sz="3750"/>
            </a:lvl6pPr>
            <a:lvl7pPr>
              <a:defRPr sz="3750"/>
            </a:lvl7pPr>
            <a:lvl8pPr>
              <a:defRPr sz="3750"/>
            </a:lvl8pPr>
            <a:lvl9pPr>
              <a:defRPr sz="37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1016001" y="2690813"/>
            <a:ext cx="6685140" cy="8795743"/>
          </a:xfrm>
        </p:spPr>
        <p:txBody>
          <a:bodyPr/>
          <a:lstStyle>
            <a:lvl1pPr marL="0" indent="0">
              <a:buNone/>
              <a:defRPr sz="2625"/>
            </a:lvl1pPr>
            <a:lvl2pPr marL="857250" indent="0">
              <a:buNone/>
              <a:defRPr sz="2250"/>
            </a:lvl2pPr>
            <a:lvl3pPr marL="1714500" indent="0">
              <a:buNone/>
              <a:defRPr sz="1875"/>
            </a:lvl3pPr>
            <a:lvl4pPr marL="2571750" indent="0">
              <a:buNone/>
              <a:defRPr sz="1688"/>
            </a:lvl4pPr>
            <a:lvl5pPr marL="3429000" indent="0">
              <a:buNone/>
              <a:defRPr sz="1688"/>
            </a:lvl5pPr>
            <a:lvl6pPr marL="4286250" indent="0">
              <a:buNone/>
              <a:defRPr sz="1688"/>
            </a:lvl6pPr>
            <a:lvl7pPr marL="5143500" indent="0">
              <a:buNone/>
              <a:defRPr sz="1688"/>
            </a:lvl7pPr>
            <a:lvl8pPr marL="6000750" indent="0">
              <a:buNone/>
              <a:defRPr sz="1688"/>
            </a:lvl8pPr>
            <a:lvl9pPr marL="6858000" indent="0">
              <a:buNone/>
              <a:defRPr sz="1688"/>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0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982862" y="9001125"/>
            <a:ext cx="12192000" cy="1062634"/>
          </a:xfrm>
        </p:spPr>
        <p:txBody>
          <a:bodyPr anchor="b"/>
          <a:lstStyle>
            <a:lvl1pPr algn="l">
              <a:defRPr sz="3750" b="1"/>
            </a:lvl1pPr>
          </a:lstStyle>
          <a:p>
            <a:r>
              <a:rPr lang="en-US"/>
              <a:t>Click to edit Master title style</a:t>
            </a:r>
          </a:p>
        </p:txBody>
      </p:sp>
      <p:sp>
        <p:nvSpPr>
          <p:cNvPr id="3" name="Picture Placeholder 2"/>
          <p:cNvSpPr>
            <a:spLocks noGrp="1"/>
          </p:cNvSpPr>
          <p:nvPr>
            <p:ph type="pic" idx="1"/>
          </p:nvPr>
        </p:nvSpPr>
        <p:spPr>
          <a:xfrm>
            <a:off x="3982862" y="1148953"/>
            <a:ext cx="12192000" cy="7715250"/>
          </a:xfrm>
        </p:spPr>
        <p:txBody>
          <a:bodyPr/>
          <a:lstStyle>
            <a:lvl1pPr marL="0" indent="0">
              <a:buNone/>
              <a:defRPr sz="6000"/>
            </a:lvl1pPr>
            <a:lvl2pPr marL="857250" indent="0">
              <a:buNone/>
              <a:defRPr sz="5250"/>
            </a:lvl2pPr>
            <a:lvl3pPr marL="1714500" indent="0">
              <a:buNone/>
              <a:defRPr sz="4500"/>
            </a:lvl3pPr>
            <a:lvl4pPr marL="2571750" indent="0">
              <a:buNone/>
              <a:defRPr sz="3750"/>
            </a:lvl4pPr>
            <a:lvl5pPr marL="3429000" indent="0">
              <a:buNone/>
              <a:defRPr sz="3750"/>
            </a:lvl5pPr>
            <a:lvl6pPr marL="4286250" indent="0">
              <a:buNone/>
              <a:defRPr sz="3750"/>
            </a:lvl6pPr>
            <a:lvl7pPr marL="5143500" indent="0">
              <a:buNone/>
              <a:defRPr sz="3750"/>
            </a:lvl7pPr>
            <a:lvl8pPr marL="6000750" indent="0">
              <a:buNone/>
              <a:defRPr sz="3750"/>
            </a:lvl8pPr>
            <a:lvl9pPr marL="6858000" indent="0">
              <a:buNone/>
              <a:defRPr sz="3750"/>
            </a:lvl9pPr>
          </a:lstStyle>
          <a:p>
            <a:endParaRPr lang="en-US"/>
          </a:p>
        </p:txBody>
      </p:sp>
      <p:sp>
        <p:nvSpPr>
          <p:cNvPr id="4" name="Text Placeholder 3"/>
          <p:cNvSpPr>
            <a:spLocks noGrp="1"/>
          </p:cNvSpPr>
          <p:nvPr>
            <p:ph type="body" sz="half" idx="2"/>
          </p:nvPr>
        </p:nvSpPr>
        <p:spPr>
          <a:xfrm>
            <a:off x="3982862" y="10063759"/>
            <a:ext cx="12192000" cy="1509116"/>
          </a:xfrm>
        </p:spPr>
        <p:txBody>
          <a:bodyPr/>
          <a:lstStyle>
            <a:lvl1pPr marL="0" indent="0">
              <a:buNone/>
              <a:defRPr sz="2625"/>
            </a:lvl1pPr>
            <a:lvl2pPr marL="857250" indent="0">
              <a:buNone/>
              <a:defRPr sz="2250"/>
            </a:lvl2pPr>
            <a:lvl3pPr marL="1714500" indent="0">
              <a:buNone/>
              <a:defRPr sz="1875"/>
            </a:lvl3pPr>
            <a:lvl4pPr marL="2571750" indent="0">
              <a:buNone/>
              <a:defRPr sz="1688"/>
            </a:lvl4pPr>
            <a:lvl5pPr marL="3429000" indent="0">
              <a:buNone/>
              <a:defRPr sz="1688"/>
            </a:lvl5pPr>
            <a:lvl6pPr marL="4286250" indent="0">
              <a:buNone/>
              <a:defRPr sz="1688"/>
            </a:lvl6pPr>
            <a:lvl7pPr marL="5143500" indent="0">
              <a:buNone/>
              <a:defRPr sz="1688"/>
            </a:lvl7pPr>
            <a:lvl8pPr marL="6000750" indent="0">
              <a:buNone/>
              <a:defRPr sz="1688"/>
            </a:lvl8pPr>
            <a:lvl9pPr marL="6858000" indent="0">
              <a:buNone/>
              <a:defRPr sz="1688"/>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0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614874233"/>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blank" preserve="1">
  <p:cSld name="1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797839732"/>
      </p:ext>
    </p:extLst>
  </p:cSld>
  <p:clrMapOvr>
    <a:masterClrMapping/>
  </p:clrMapOvr>
</p:sldLayout>
</file>

<file path=ppt/slideLayouts/slideLayout11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14732000" y="514947"/>
            <a:ext cx="4572000" cy="10971609"/>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16000" y="514947"/>
            <a:ext cx="13377333" cy="10971609"/>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1101.xml><?xml version="1.0" encoding="utf-8"?>
<p:sldLayout xmlns:a="http://schemas.openxmlformats.org/drawingml/2006/main" xmlns:r="http://schemas.openxmlformats.org/officeDocument/2006/relationships" xmlns:p="http://schemas.openxmlformats.org/presentationml/2006/main" showMasterSp="0" preserve="1">
  <p:cSld name="Title Slide">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1"/>
            </p:custDataLst>
          </p:nvPr>
        </p:nvGraphicFramePr>
        <p:xfrm>
          <a:off x="2118" y="1588"/>
          <a:ext cx="2117" cy="1588"/>
        </p:xfrm>
        <a:graphic>
          <a:graphicData uri="http://schemas.openxmlformats.org/presentationml/2006/ole">
            <mc:AlternateContent xmlns:mc="http://schemas.openxmlformats.org/markup-compatibility/2006">
              <mc:Choice xmlns:v="urn:schemas-microsoft-com:vml" Requires="v">
                <p:oleObj name="think-cell Slide" r:id="rId3" imgW="347" imgH="348" progId="TCLayout.ActiveDocument.1">
                  <p:embed/>
                </p:oleObj>
              </mc:Choice>
              <mc:Fallback>
                <p:oleObj name="think-cell Slide" r:id="rId3" imgW="347" imgH="348" progId="TCLayout.ActiveDocument.1">
                  <p:embed/>
                  <p:pic>
                    <p:nvPicPr>
                      <p:cNvPr id="5" name="Object 4" hidden="1"/>
                      <p:cNvPicPr/>
                      <p:nvPr/>
                    </p:nvPicPr>
                    <p:blipFill>
                      <a:blip r:embed="rId4"/>
                      <a:stretch>
                        <a:fillRect/>
                      </a:stretch>
                    </p:blipFill>
                    <p:spPr>
                      <a:xfrm>
                        <a:off x="2118" y="1588"/>
                        <a:ext cx="2117" cy="1588"/>
                      </a:xfrm>
                      <a:prstGeom prst="rect">
                        <a:avLst/>
                      </a:prstGeom>
                    </p:spPr>
                  </p:pic>
                </p:oleObj>
              </mc:Fallback>
            </mc:AlternateContent>
          </a:graphicData>
        </a:graphic>
      </p:graphicFrame>
      <p:sp>
        <p:nvSpPr>
          <p:cNvPr id="4" name="Rectangle 3">
            <a:extLst>
              <a:ext uri="{FF2B5EF4-FFF2-40B4-BE49-F238E27FC236}">
                <a16:creationId xmlns:a16="http://schemas.microsoft.com/office/drawing/2014/main" id="{CB51FAFE-FA7F-434D-AC3C-1BFC5F791D7E}"/>
              </a:ext>
            </a:extLst>
          </p:cNvPr>
          <p:cNvSpPr/>
          <p:nvPr/>
        </p:nvSpPr>
        <p:spPr>
          <a:xfrm>
            <a:off x="1" y="2140948"/>
            <a:ext cx="12192000" cy="4717052"/>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rgbClr val="FFFFFF"/>
              </a:solidFill>
            </a:endParaRPr>
          </a:p>
        </p:txBody>
      </p:sp>
      <p:sp>
        <p:nvSpPr>
          <p:cNvPr id="6" name="Text Placeholder 5">
            <a:extLst>
              <a:ext uri="{FF2B5EF4-FFF2-40B4-BE49-F238E27FC236}">
                <a16:creationId xmlns:a16="http://schemas.microsoft.com/office/drawing/2014/main" id="{A9D0BA54-9400-8640-A96B-958D1AC06639}"/>
              </a:ext>
            </a:extLst>
          </p:cNvPr>
          <p:cNvSpPr>
            <a:spLocks noGrp="1"/>
          </p:cNvSpPr>
          <p:nvPr>
            <p:ph type="body" sz="quarter" idx="10" hasCustomPrompt="1"/>
          </p:nvPr>
        </p:nvSpPr>
        <p:spPr>
          <a:xfrm>
            <a:off x="486165" y="2440303"/>
            <a:ext cx="11248635" cy="2551488"/>
          </a:xfrm>
        </p:spPr>
        <p:txBody>
          <a:bodyPr lIns="182880" tIns="274320" rIns="457200" bIns="274320" anchor="ctr" anchorCtr="0"/>
          <a:lstStyle>
            <a:lvl1pPr marL="9525" indent="0">
              <a:buNone/>
              <a:defRPr sz="5400" b="1">
                <a:solidFill>
                  <a:schemeClr val="bg1"/>
                </a:solidFill>
              </a:defRPr>
            </a:lvl1pPr>
          </a:lstStyle>
          <a:p>
            <a:pPr lvl="0"/>
            <a:r>
              <a:rPr lang="en-US"/>
              <a:t>Edit Presentation Title</a:t>
            </a:r>
          </a:p>
        </p:txBody>
      </p:sp>
      <p:sp>
        <p:nvSpPr>
          <p:cNvPr id="13" name="Text Placeholder 5">
            <a:extLst>
              <a:ext uri="{FF2B5EF4-FFF2-40B4-BE49-F238E27FC236}">
                <a16:creationId xmlns:a16="http://schemas.microsoft.com/office/drawing/2014/main" id="{CF30B05A-0A55-7C46-B92B-5BD2602AB550}"/>
              </a:ext>
            </a:extLst>
          </p:cNvPr>
          <p:cNvSpPr>
            <a:spLocks noGrp="1"/>
          </p:cNvSpPr>
          <p:nvPr>
            <p:ph type="body" sz="quarter" idx="11" hasCustomPrompt="1"/>
          </p:nvPr>
        </p:nvSpPr>
        <p:spPr>
          <a:xfrm>
            <a:off x="486165" y="5057134"/>
            <a:ext cx="11248633" cy="1358020"/>
          </a:xfrm>
        </p:spPr>
        <p:txBody>
          <a:bodyPr lIns="182880" tIns="274320" rIns="457200" bIns="274320" anchor="ctr" anchorCtr="0"/>
          <a:lstStyle>
            <a:lvl1pPr marL="9525" indent="0">
              <a:buNone/>
              <a:defRPr sz="2800">
                <a:ln>
                  <a:noFill/>
                </a:ln>
                <a:solidFill>
                  <a:schemeClr val="bg1"/>
                </a:solidFill>
              </a:defRPr>
            </a:lvl1pPr>
          </a:lstStyle>
          <a:p>
            <a:pPr lvl="0"/>
            <a:r>
              <a:rPr lang="en-US"/>
              <a:t>Edit secondary information</a:t>
            </a:r>
          </a:p>
        </p:txBody>
      </p:sp>
      <p:cxnSp>
        <p:nvCxnSpPr>
          <p:cNvPr id="7" name="Straight Connector 6">
            <a:extLst>
              <a:ext uri="{FF2B5EF4-FFF2-40B4-BE49-F238E27FC236}">
                <a16:creationId xmlns:a16="http://schemas.microsoft.com/office/drawing/2014/main" id="{0AB00EAB-6299-F343-BAA1-6544C2FD34E6}"/>
              </a:ext>
            </a:extLst>
          </p:cNvPr>
          <p:cNvCxnSpPr>
            <a:cxnSpLocks/>
          </p:cNvCxnSpPr>
          <p:nvPr/>
        </p:nvCxnSpPr>
        <p:spPr>
          <a:xfrm>
            <a:off x="701749" y="5024462"/>
            <a:ext cx="10788499"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Rectangle 9">
            <a:extLst>
              <a:ext uri="{FF2B5EF4-FFF2-40B4-BE49-F238E27FC236}">
                <a16:creationId xmlns:a16="http://schemas.microsoft.com/office/drawing/2014/main" id="{CB81B1DB-274C-CA4E-A263-AD892B13C036}"/>
              </a:ext>
            </a:extLst>
          </p:cNvPr>
          <p:cNvSpPr/>
          <p:nvPr/>
        </p:nvSpPr>
        <p:spPr>
          <a:xfrm>
            <a:off x="1" y="0"/>
            <a:ext cx="12192000" cy="136526"/>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rgbClr val="FFFFFF"/>
              </a:solidFill>
            </a:endParaRPr>
          </a:p>
        </p:txBody>
      </p:sp>
      <p:sp>
        <p:nvSpPr>
          <p:cNvPr id="2" name="Rectangle 1">
            <a:extLst>
              <a:ext uri="{FF2B5EF4-FFF2-40B4-BE49-F238E27FC236}">
                <a16:creationId xmlns:a16="http://schemas.microsoft.com/office/drawing/2014/main" id="{821A4682-255D-C442-8464-B41AE97F8C5F}"/>
              </a:ext>
            </a:extLst>
          </p:cNvPr>
          <p:cNvSpPr/>
          <p:nvPr userDrawn="1"/>
        </p:nvSpPr>
        <p:spPr>
          <a:xfrm>
            <a:off x="486165" y="2440305"/>
            <a:ext cx="11248633" cy="3974851"/>
          </a:xfrm>
          <a:prstGeom prst="rect">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rgbClr val="FFFFFF"/>
              </a:solidFill>
            </a:endParaRPr>
          </a:p>
        </p:txBody>
      </p:sp>
      <p:pic>
        <p:nvPicPr>
          <p:cNvPr id="3" name="Picture 2"/>
          <p:cNvPicPr>
            <a:picLocks noChangeAspect="1"/>
          </p:cNvPicPr>
          <p:nvPr userDrawn="1"/>
        </p:nvPicPr>
        <p:blipFill>
          <a:blip r:embed="rId5" cstate="email">
            <a:extLst>
              <a:ext uri="{28A0092B-C50C-407E-A947-70E740481C1C}">
                <a14:useLocalDpi xmlns:a14="http://schemas.microsoft.com/office/drawing/2010/main"/>
              </a:ext>
            </a:extLst>
          </a:blip>
          <a:stretch>
            <a:fillRect/>
          </a:stretch>
        </p:blipFill>
        <p:spPr>
          <a:xfrm>
            <a:off x="499483" y="501437"/>
            <a:ext cx="4291584" cy="1101626"/>
          </a:xfrm>
          <a:prstGeom prst="rect">
            <a:avLst/>
          </a:prstGeom>
        </p:spPr>
      </p:pic>
      <p:sp>
        <p:nvSpPr>
          <p:cNvPr id="11" name="TextBox 10"/>
          <p:cNvSpPr txBox="1"/>
          <p:nvPr userDrawn="1"/>
        </p:nvSpPr>
        <p:spPr>
          <a:xfrm>
            <a:off x="4775200" y="-47655"/>
            <a:ext cx="2641600" cy="200055"/>
          </a:xfrm>
          <a:prstGeom prst="rect">
            <a:avLst/>
          </a:prstGeom>
          <a:noFill/>
        </p:spPr>
        <p:txBody>
          <a:bodyPr wrap="square" rtlCol="0">
            <a:spAutoFit/>
          </a:bodyPr>
          <a:lstStyle/>
          <a:p>
            <a:pPr algn="ctr"/>
            <a:r>
              <a:rPr lang="en-US" sz="700">
                <a:solidFill>
                  <a:schemeClr val="bg1"/>
                </a:solidFill>
              </a:rPr>
              <a:t>INTERNAL USE ONLY</a:t>
            </a:r>
          </a:p>
        </p:txBody>
      </p:sp>
    </p:spTree>
    <p:extLst>
      <p:ext uri="{BB962C8B-B14F-4D97-AF65-F5344CB8AC3E}">
        <p14:creationId xmlns:p14="http://schemas.microsoft.com/office/powerpoint/2010/main" val="65549157"/>
      </p:ext>
    </p:extLst>
  </p:cSld>
  <p:clrMapOvr>
    <a:masterClrMapping/>
  </p:clrMapOvr>
</p:sldLayout>
</file>

<file path=ppt/slideLayouts/slideLayout1102.xml><?xml version="1.0" encoding="utf-8"?>
<p:sldLayout xmlns:a="http://schemas.openxmlformats.org/drawingml/2006/main" xmlns:r="http://schemas.openxmlformats.org/officeDocument/2006/relationships" xmlns:p="http://schemas.openxmlformats.org/presentationml/2006/main" preserve="1" userDrawn="1">
  <p:cSld name="Layout 1">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1"/>
            </p:custDataLst>
          </p:nvPr>
        </p:nvGraphicFramePr>
        <p:xfrm>
          <a:off x="2118" y="1588"/>
          <a:ext cx="2117" cy="1588"/>
        </p:xfrm>
        <a:graphic>
          <a:graphicData uri="http://schemas.openxmlformats.org/presentationml/2006/ole">
            <mc:AlternateContent xmlns:mc="http://schemas.openxmlformats.org/markup-compatibility/2006">
              <mc:Choice xmlns:v="urn:schemas-microsoft-com:vml" Requires="v">
                <p:oleObj name="think-cell Slide" r:id="rId3" imgW="270" imgH="270" progId="TCLayout.ActiveDocument.1">
                  <p:embed/>
                </p:oleObj>
              </mc:Choice>
              <mc:Fallback>
                <p:oleObj name="think-cell Slide" r:id="rId3" imgW="270" imgH="270" progId="TCLayout.ActiveDocument.1">
                  <p:embed/>
                  <p:pic>
                    <p:nvPicPr>
                      <p:cNvPr id="4" name="Object 3" hidden="1"/>
                      <p:cNvPicPr/>
                      <p:nvPr/>
                    </p:nvPicPr>
                    <p:blipFill>
                      <a:blip r:embed="rId4"/>
                      <a:stretch>
                        <a:fillRect/>
                      </a:stretch>
                    </p:blipFill>
                    <p:spPr>
                      <a:xfrm>
                        <a:off x="2118" y="1588"/>
                        <a:ext cx="2117" cy="1588"/>
                      </a:xfrm>
                      <a:prstGeom prst="rect">
                        <a:avLst/>
                      </a:prstGeom>
                    </p:spPr>
                  </p:pic>
                </p:oleObj>
              </mc:Fallback>
            </mc:AlternateContent>
          </a:graphicData>
        </a:graphic>
      </p:graphicFrame>
      <p:sp>
        <p:nvSpPr>
          <p:cNvPr id="3" name="Slide Number Placeholder 2">
            <a:extLst>
              <a:ext uri="{FF2B5EF4-FFF2-40B4-BE49-F238E27FC236}">
                <a16:creationId xmlns:a16="http://schemas.microsoft.com/office/drawing/2014/main" id="{F39521C8-3CE9-7A40-82C2-3CC811306190}"/>
              </a:ext>
            </a:extLst>
          </p:cNvPr>
          <p:cNvSpPr>
            <a:spLocks noGrp="1"/>
          </p:cNvSpPr>
          <p:nvPr>
            <p:ph type="sldNum" sz="quarter" idx="10"/>
          </p:nvPr>
        </p:nvSpPr>
        <p:spPr>
          <a:xfrm>
            <a:off x="11277600" y="6447084"/>
            <a:ext cx="609600" cy="263972"/>
          </a:xfrm>
        </p:spPr>
        <p:txBody>
          <a:bodyPr/>
          <a:lstStyle>
            <a:lvl1pPr>
              <a:defRPr>
                <a:solidFill>
                  <a:schemeClr val="tx1"/>
                </a:solidFill>
              </a:defRPr>
            </a:lvl1pPr>
          </a:lstStyle>
          <a:p>
            <a:fld id="{0F467E3B-A5AC-2A43-BE2E-DFA99641A995}" type="slidenum">
              <a:rPr lang="en-US" smtClean="0"/>
              <a:pPr/>
              <a:t>‹#›</a:t>
            </a:fld>
            <a:endParaRPr lang="en-US"/>
          </a:p>
        </p:txBody>
      </p:sp>
      <p:sp>
        <p:nvSpPr>
          <p:cNvPr id="6" name="Title 5">
            <a:extLst>
              <a:ext uri="{FF2B5EF4-FFF2-40B4-BE49-F238E27FC236}">
                <a16:creationId xmlns:a16="http://schemas.microsoft.com/office/drawing/2014/main" id="{1E1778F4-84D6-BB43-BF0E-E741F171474A}"/>
              </a:ext>
            </a:extLst>
          </p:cNvPr>
          <p:cNvSpPr>
            <a:spLocks noGrp="1"/>
          </p:cNvSpPr>
          <p:nvPr>
            <p:ph type="title"/>
          </p:nvPr>
        </p:nvSpPr>
        <p:spPr>
          <a:xfrm>
            <a:off x="457200" y="243208"/>
            <a:ext cx="11338560" cy="747393"/>
          </a:xfrm>
        </p:spPr>
        <p:txBody>
          <a:bodyPr vert="horz"/>
          <a:lstStyle/>
          <a:p>
            <a:r>
              <a:rPr lang="en-US"/>
              <a:t>Click to edit Master title style</a:t>
            </a:r>
          </a:p>
        </p:txBody>
      </p:sp>
      <p:sp>
        <p:nvSpPr>
          <p:cNvPr id="8" name="Text Placeholder 4">
            <a:extLst>
              <a:ext uri="{FF2B5EF4-FFF2-40B4-BE49-F238E27FC236}">
                <a16:creationId xmlns:a16="http://schemas.microsoft.com/office/drawing/2014/main" id="{8E2B61E2-1B13-FF4D-B760-AAE0D43A9A52}"/>
              </a:ext>
            </a:extLst>
          </p:cNvPr>
          <p:cNvSpPr>
            <a:spLocks noGrp="1"/>
          </p:cNvSpPr>
          <p:nvPr>
            <p:ph type="body" sz="quarter" idx="12"/>
          </p:nvPr>
        </p:nvSpPr>
        <p:spPr>
          <a:xfrm>
            <a:off x="463296" y="1143001"/>
            <a:ext cx="11332464" cy="463600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9"/>
          <p:cNvSpPr>
            <a:spLocks noGrp="1"/>
          </p:cNvSpPr>
          <p:nvPr>
            <p:ph type="body" sz="quarter" idx="13"/>
          </p:nvPr>
        </p:nvSpPr>
        <p:spPr>
          <a:xfrm>
            <a:off x="4470400" y="6101456"/>
            <a:ext cx="6705600" cy="609600"/>
          </a:xfrm>
        </p:spPr>
        <p:txBody>
          <a:bodyPr/>
          <a:lstStyle>
            <a:lvl1pPr marL="7937" indent="0">
              <a:buNone/>
              <a:defRPr sz="1000"/>
            </a:lvl1pPr>
          </a:lstStyle>
          <a:p>
            <a:pPr lvl="0"/>
            <a:r>
              <a:rPr lang="en-US"/>
              <a:t>Edit Master text styles</a:t>
            </a:r>
          </a:p>
        </p:txBody>
      </p:sp>
    </p:spTree>
    <p:extLst>
      <p:ext uri="{BB962C8B-B14F-4D97-AF65-F5344CB8AC3E}">
        <p14:creationId xmlns:p14="http://schemas.microsoft.com/office/powerpoint/2010/main" val="936486363"/>
      </p:ext>
    </p:extLst>
  </p:cSld>
  <p:clrMapOvr>
    <a:masterClrMapping/>
  </p:clrMapOvr>
</p:sldLayout>
</file>

<file path=ppt/slideLayouts/slideLayout1103.xml><?xml version="1.0" encoding="utf-8"?>
<p:sldLayout xmlns:a="http://schemas.openxmlformats.org/drawingml/2006/main" xmlns:r="http://schemas.openxmlformats.org/officeDocument/2006/relationships" xmlns:p="http://schemas.openxmlformats.org/presentationml/2006/main" showMasterSp="0" preserve="1" userDrawn="1">
  <p:cSld name="1_1 Column Slide">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1"/>
            </p:custDataLst>
          </p:nvPr>
        </p:nvGraphicFramePr>
        <p:xfrm>
          <a:off x="2118" y="1588"/>
          <a:ext cx="2117" cy="1588"/>
        </p:xfrm>
        <a:graphic>
          <a:graphicData uri="http://schemas.openxmlformats.org/presentationml/2006/ole">
            <mc:AlternateContent xmlns:mc="http://schemas.openxmlformats.org/markup-compatibility/2006">
              <mc:Choice xmlns:v="urn:schemas-microsoft-com:vml" Requires="v">
                <p:oleObj name="think-cell Slide" r:id="rId3" imgW="270" imgH="270" progId="TCLayout.ActiveDocument.1">
                  <p:embed/>
                </p:oleObj>
              </mc:Choice>
              <mc:Fallback>
                <p:oleObj name="think-cell Slide" r:id="rId3" imgW="270" imgH="270" progId="TCLayout.ActiveDocument.1">
                  <p:embed/>
                  <p:pic>
                    <p:nvPicPr>
                      <p:cNvPr id="4" name="Object 3" hidden="1"/>
                      <p:cNvPicPr/>
                      <p:nvPr/>
                    </p:nvPicPr>
                    <p:blipFill>
                      <a:blip r:embed="rId4"/>
                      <a:stretch>
                        <a:fillRect/>
                      </a:stretch>
                    </p:blipFill>
                    <p:spPr>
                      <a:xfrm>
                        <a:off x="2118" y="1588"/>
                        <a:ext cx="2117" cy="1588"/>
                      </a:xfrm>
                      <a:prstGeom prst="rect">
                        <a:avLst/>
                      </a:prstGeom>
                    </p:spPr>
                  </p:pic>
                </p:oleObj>
              </mc:Fallback>
            </mc:AlternateContent>
          </a:graphicData>
        </a:graphic>
      </p:graphicFrame>
      <p:sp>
        <p:nvSpPr>
          <p:cNvPr id="3" name="Slide Number Placeholder 2">
            <a:extLst>
              <a:ext uri="{FF2B5EF4-FFF2-40B4-BE49-F238E27FC236}">
                <a16:creationId xmlns:a16="http://schemas.microsoft.com/office/drawing/2014/main" id="{F39521C8-3CE9-7A40-82C2-3CC811306190}"/>
              </a:ext>
            </a:extLst>
          </p:cNvPr>
          <p:cNvSpPr>
            <a:spLocks noGrp="1"/>
          </p:cNvSpPr>
          <p:nvPr>
            <p:ph type="sldNum" sz="quarter" idx="10"/>
          </p:nvPr>
        </p:nvSpPr>
        <p:spPr>
          <a:xfrm>
            <a:off x="11277600" y="6447084"/>
            <a:ext cx="609600" cy="263972"/>
          </a:xfrm>
        </p:spPr>
        <p:txBody>
          <a:bodyPr/>
          <a:lstStyle>
            <a:lvl1pPr>
              <a:defRPr>
                <a:solidFill>
                  <a:schemeClr val="tx1"/>
                </a:solidFill>
              </a:defRPr>
            </a:lvl1pPr>
          </a:lstStyle>
          <a:p>
            <a:fld id="{0F467E3B-A5AC-2A43-BE2E-DFA99641A995}" type="slidenum">
              <a:rPr lang="en-US" smtClean="0"/>
              <a:pPr/>
              <a:t>‹#›</a:t>
            </a:fld>
            <a:endParaRPr lang="en-US"/>
          </a:p>
        </p:txBody>
      </p:sp>
      <p:sp>
        <p:nvSpPr>
          <p:cNvPr id="6" name="Title 5">
            <a:extLst>
              <a:ext uri="{FF2B5EF4-FFF2-40B4-BE49-F238E27FC236}">
                <a16:creationId xmlns:a16="http://schemas.microsoft.com/office/drawing/2014/main" id="{1E1778F4-84D6-BB43-BF0E-E741F171474A}"/>
              </a:ext>
            </a:extLst>
          </p:cNvPr>
          <p:cNvSpPr>
            <a:spLocks noGrp="1"/>
          </p:cNvSpPr>
          <p:nvPr>
            <p:ph type="title"/>
          </p:nvPr>
        </p:nvSpPr>
        <p:spPr/>
        <p:txBody>
          <a:bodyPr vert="horz"/>
          <a:lstStyle/>
          <a:p>
            <a:r>
              <a:rPr lang="en-US"/>
              <a:t>Click to edit Master title style</a:t>
            </a:r>
          </a:p>
        </p:txBody>
      </p:sp>
      <p:sp>
        <p:nvSpPr>
          <p:cNvPr id="10" name="Text Placeholder 9"/>
          <p:cNvSpPr>
            <a:spLocks noGrp="1"/>
          </p:cNvSpPr>
          <p:nvPr>
            <p:ph type="body" sz="quarter" idx="13"/>
          </p:nvPr>
        </p:nvSpPr>
        <p:spPr>
          <a:xfrm>
            <a:off x="4470400" y="6101456"/>
            <a:ext cx="6705600" cy="609600"/>
          </a:xfrm>
        </p:spPr>
        <p:txBody>
          <a:bodyPr/>
          <a:lstStyle>
            <a:lvl1pPr marL="7937" indent="0">
              <a:buNone/>
              <a:defRPr sz="1000"/>
            </a:lvl1pPr>
          </a:lstStyle>
          <a:p>
            <a:pPr lvl="0"/>
            <a:r>
              <a:rPr lang="en-US"/>
              <a:t>Edit Master text styles</a:t>
            </a:r>
          </a:p>
        </p:txBody>
      </p:sp>
      <p:sp>
        <p:nvSpPr>
          <p:cNvPr id="9" name="Rectangle 8">
            <a:extLst>
              <a:ext uri="{FF2B5EF4-FFF2-40B4-BE49-F238E27FC236}">
                <a16:creationId xmlns:a16="http://schemas.microsoft.com/office/drawing/2014/main" id="{B2AD025E-71B9-4C43-8DD8-9941BEDC3638}"/>
              </a:ext>
            </a:extLst>
          </p:cNvPr>
          <p:cNvSpPr/>
          <p:nvPr userDrawn="1"/>
        </p:nvSpPr>
        <p:spPr>
          <a:xfrm>
            <a:off x="1" y="0"/>
            <a:ext cx="12192000" cy="136526"/>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ext Placeholder 4">
            <a:extLst>
              <a:ext uri="{FF2B5EF4-FFF2-40B4-BE49-F238E27FC236}">
                <a16:creationId xmlns:a16="http://schemas.microsoft.com/office/drawing/2014/main" id="{8E2B61E2-1B13-FF4D-B760-AAE0D43A9A52}"/>
              </a:ext>
            </a:extLst>
          </p:cNvPr>
          <p:cNvSpPr>
            <a:spLocks noGrp="1"/>
          </p:cNvSpPr>
          <p:nvPr>
            <p:ph type="body" sz="quarter" idx="12"/>
          </p:nvPr>
        </p:nvSpPr>
        <p:spPr>
          <a:xfrm>
            <a:off x="463296" y="1143001"/>
            <a:ext cx="11332464" cy="463600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TextBox 12"/>
          <p:cNvSpPr txBox="1"/>
          <p:nvPr userDrawn="1"/>
        </p:nvSpPr>
        <p:spPr>
          <a:xfrm>
            <a:off x="4775200" y="-47655"/>
            <a:ext cx="2641600" cy="200055"/>
          </a:xfrm>
          <a:prstGeom prst="rect">
            <a:avLst/>
          </a:prstGeom>
          <a:noFill/>
        </p:spPr>
        <p:txBody>
          <a:bodyPr wrap="square" rtlCol="0">
            <a:spAutoFit/>
          </a:bodyPr>
          <a:lstStyle/>
          <a:p>
            <a:pPr algn="ctr"/>
            <a:r>
              <a:rPr lang="en-US" sz="700">
                <a:solidFill>
                  <a:schemeClr val="bg1"/>
                </a:solidFill>
              </a:rPr>
              <a:t>INTERNAL</a:t>
            </a:r>
            <a:r>
              <a:rPr lang="en-US" sz="700" baseline="0">
                <a:solidFill>
                  <a:schemeClr val="bg1"/>
                </a:solidFill>
              </a:rPr>
              <a:t> USE ONLY</a:t>
            </a:r>
            <a:endParaRPr lang="en-US" sz="700">
              <a:solidFill>
                <a:schemeClr val="bg1"/>
              </a:solidFill>
            </a:endParaRPr>
          </a:p>
        </p:txBody>
      </p:sp>
    </p:spTree>
    <p:extLst>
      <p:ext uri="{BB962C8B-B14F-4D97-AF65-F5344CB8AC3E}">
        <p14:creationId xmlns:p14="http://schemas.microsoft.com/office/powerpoint/2010/main" val="3816427587"/>
      </p:ext>
    </p:extLst>
  </p:cSld>
  <p:clrMapOvr>
    <a:masterClrMapping/>
  </p:clrMapOvr>
</p:sldLayout>
</file>

<file path=ppt/slideLayouts/slideLayout1104.xml><?xml version="1.0" encoding="utf-8"?>
<p:sldLayout xmlns:a="http://schemas.openxmlformats.org/drawingml/2006/main" xmlns:r="http://schemas.openxmlformats.org/officeDocument/2006/relationships" xmlns:p="http://schemas.openxmlformats.org/presentationml/2006/main" preserve="1" userDrawn="1">
  <p:cSld name="2 Column Slide">
    <p:spTree>
      <p:nvGrpSpPr>
        <p:cNvPr id="1" name=""/>
        <p:cNvGrpSpPr/>
        <p:nvPr/>
      </p:nvGrpSpPr>
      <p:grpSpPr>
        <a:xfrm>
          <a:off x="0" y="0"/>
          <a:ext cx="0" cy="0"/>
          <a:chOff x="0" y="0"/>
          <a:chExt cx="0" cy="0"/>
        </a:xfrm>
      </p:grpSpPr>
      <p:graphicFrame>
        <p:nvGraphicFramePr>
          <p:cNvPr id="7" name="Object 6" hidden="1"/>
          <p:cNvGraphicFramePr>
            <a:graphicFrameLocks noChangeAspect="1"/>
          </p:cNvGraphicFramePr>
          <p:nvPr userDrawn="1">
            <p:custDataLst>
              <p:tags r:id="rId1"/>
            </p:custDataLst>
          </p:nvPr>
        </p:nvGraphicFramePr>
        <p:xfrm>
          <a:off x="2118" y="1588"/>
          <a:ext cx="2117" cy="1588"/>
        </p:xfrm>
        <a:graphic>
          <a:graphicData uri="http://schemas.openxmlformats.org/presentationml/2006/ole">
            <mc:AlternateContent xmlns:mc="http://schemas.openxmlformats.org/markup-compatibility/2006">
              <mc:Choice xmlns:v="urn:schemas-microsoft-com:vml" Requires="v">
                <p:oleObj name="think-cell Slide" r:id="rId3" imgW="270" imgH="270" progId="TCLayout.ActiveDocument.1">
                  <p:embed/>
                </p:oleObj>
              </mc:Choice>
              <mc:Fallback>
                <p:oleObj name="think-cell Slide" r:id="rId3" imgW="270" imgH="270" progId="TCLayout.ActiveDocument.1">
                  <p:embed/>
                  <p:pic>
                    <p:nvPicPr>
                      <p:cNvPr id="7" name="Object 6" hidden="1"/>
                      <p:cNvPicPr/>
                      <p:nvPr/>
                    </p:nvPicPr>
                    <p:blipFill>
                      <a:blip r:embed="rId4"/>
                      <a:stretch>
                        <a:fillRect/>
                      </a:stretch>
                    </p:blipFill>
                    <p:spPr>
                      <a:xfrm>
                        <a:off x="2118" y="1588"/>
                        <a:ext cx="211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96C516A7-AFDB-4046-85BB-247BE7F98F89}"/>
              </a:ext>
            </a:extLst>
          </p:cNvPr>
          <p:cNvSpPr>
            <a:spLocks noGrp="1"/>
          </p:cNvSpPr>
          <p:nvPr>
            <p:ph type="title"/>
          </p:nvPr>
        </p:nvSpPr>
        <p:spPr/>
        <p:txBody>
          <a:bodyPr vert="horz"/>
          <a:lstStyle/>
          <a:p>
            <a:r>
              <a:rPr lang="en-US"/>
              <a:t>Click to edit Master title style</a:t>
            </a:r>
          </a:p>
        </p:txBody>
      </p:sp>
      <p:sp>
        <p:nvSpPr>
          <p:cNvPr id="3" name="Slide Number Placeholder 2">
            <a:extLst>
              <a:ext uri="{FF2B5EF4-FFF2-40B4-BE49-F238E27FC236}">
                <a16:creationId xmlns:a16="http://schemas.microsoft.com/office/drawing/2014/main" id="{F39521C8-3CE9-7A40-82C2-3CC811306190}"/>
              </a:ext>
            </a:extLst>
          </p:cNvPr>
          <p:cNvSpPr>
            <a:spLocks noGrp="1"/>
          </p:cNvSpPr>
          <p:nvPr>
            <p:ph type="sldNum" sz="quarter" idx="10"/>
          </p:nvPr>
        </p:nvSpPr>
        <p:spPr/>
        <p:txBody>
          <a:bodyPr/>
          <a:lstStyle>
            <a:lvl1pPr>
              <a:defRPr>
                <a:solidFill>
                  <a:schemeClr val="tx1"/>
                </a:solidFill>
              </a:defRPr>
            </a:lvl1pPr>
          </a:lstStyle>
          <a:p>
            <a:fld id="{0F467E3B-A5AC-2A43-BE2E-DFA99641A995}" type="slidenum">
              <a:rPr lang="en-US" smtClean="0"/>
              <a:pPr/>
              <a:t>‹#›</a:t>
            </a:fld>
            <a:endParaRPr lang="en-US"/>
          </a:p>
        </p:txBody>
      </p:sp>
      <p:sp>
        <p:nvSpPr>
          <p:cNvPr id="5" name="Text Placeholder 4">
            <a:extLst>
              <a:ext uri="{FF2B5EF4-FFF2-40B4-BE49-F238E27FC236}">
                <a16:creationId xmlns:a16="http://schemas.microsoft.com/office/drawing/2014/main" id="{14862691-2F3A-7D43-92E8-F4B0F95DC563}"/>
              </a:ext>
            </a:extLst>
          </p:cNvPr>
          <p:cNvSpPr>
            <a:spLocks noGrp="1"/>
          </p:cNvSpPr>
          <p:nvPr>
            <p:ph type="body" sz="quarter" idx="11"/>
          </p:nvPr>
        </p:nvSpPr>
        <p:spPr>
          <a:xfrm>
            <a:off x="6324601" y="1356467"/>
            <a:ext cx="5403985" cy="442254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ext Placeholder 4">
            <a:extLst>
              <a:ext uri="{FF2B5EF4-FFF2-40B4-BE49-F238E27FC236}">
                <a16:creationId xmlns:a16="http://schemas.microsoft.com/office/drawing/2014/main" id="{8E2B61E2-1B13-FF4D-B760-AAE0D43A9A52}"/>
              </a:ext>
            </a:extLst>
          </p:cNvPr>
          <p:cNvSpPr>
            <a:spLocks noGrp="1"/>
          </p:cNvSpPr>
          <p:nvPr>
            <p:ph type="body" sz="quarter" idx="12"/>
          </p:nvPr>
        </p:nvSpPr>
        <p:spPr>
          <a:xfrm>
            <a:off x="463297" y="1356467"/>
            <a:ext cx="5404104" cy="442254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ext Placeholder 9"/>
          <p:cNvSpPr>
            <a:spLocks noGrp="1"/>
          </p:cNvSpPr>
          <p:nvPr>
            <p:ph type="body" sz="quarter" idx="13"/>
          </p:nvPr>
        </p:nvSpPr>
        <p:spPr>
          <a:xfrm>
            <a:off x="4470400" y="6101456"/>
            <a:ext cx="6705600" cy="609600"/>
          </a:xfrm>
        </p:spPr>
        <p:txBody>
          <a:bodyPr/>
          <a:lstStyle>
            <a:lvl1pPr marL="7937" indent="0">
              <a:buNone/>
              <a:defRPr sz="1000"/>
            </a:lvl1pPr>
          </a:lstStyle>
          <a:p>
            <a:pPr lvl="0"/>
            <a:r>
              <a:rPr lang="en-US"/>
              <a:t>Edit Master text styles</a:t>
            </a:r>
          </a:p>
        </p:txBody>
      </p:sp>
    </p:spTree>
    <p:extLst>
      <p:ext uri="{BB962C8B-B14F-4D97-AF65-F5344CB8AC3E}">
        <p14:creationId xmlns:p14="http://schemas.microsoft.com/office/powerpoint/2010/main" val="2299762323"/>
      </p:ext>
    </p:extLst>
  </p:cSld>
  <p:clrMapOvr>
    <a:masterClrMapping/>
  </p:clrMapOvr>
</p:sldLayout>
</file>

<file path=ppt/slideLayouts/slideLayout1105.xml><?xml version="1.0" encoding="utf-8"?>
<p:sldLayout xmlns:a="http://schemas.openxmlformats.org/drawingml/2006/main" xmlns:r="http://schemas.openxmlformats.org/officeDocument/2006/relationships" xmlns:p="http://schemas.openxmlformats.org/presentationml/2006/main" preserve="1" userDrawn="1">
  <p:cSld name="3 Column Slide">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1"/>
            </p:custDataLst>
          </p:nvPr>
        </p:nvGraphicFramePr>
        <p:xfrm>
          <a:off x="2118" y="1588"/>
          <a:ext cx="2117" cy="1588"/>
        </p:xfrm>
        <a:graphic>
          <a:graphicData uri="http://schemas.openxmlformats.org/presentationml/2006/ole">
            <mc:AlternateContent xmlns:mc="http://schemas.openxmlformats.org/markup-compatibility/2006">
              <mc:Choice xmlns:v="urn:schemas-microsoft-com:vml" Requires="v">
                <p:oleObj name="think-cell Slide" r:id="rId3" imgW="270" imgH="270" progId="TCLayout.ActiveDocument.1">
                  <p:embed/>
                </p:oleObj>
              </mc:Choice>
              <mc:Fallback>
                <p:oleObj name="think-cell Slide" r:id="rId3" imgW="270" imgH="270" progId="TCLayout.ActiveDocument.1">
                  <p:embed/>
                  <p:pic>
                    <p:nvPicPr>
                      <p:cNvPr id="5" name="Object 4" hidden="1"/>
                      <p:cNvPicPr/>
                      <p:nvPr/>
                    </p:nvPicPr>
                    <p:blipFill>
                      <a:blip r:embed="rId4"/>
                      <a:stretch>
                        <a:fillRect/>
                      </a:stretch>
                    </p:blipFill>
                    <p:spPr>
                      <a:xfrm>
                        <a:off x="2118" y="1588"/>
                        <a:ext cx="211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96C516A7-AFDB-4046-85BB-247BE7F98F89}"/>
              </a:ext>
            </a:extLst>
          </p:cNvPr>
          <p:cNvSpPr>
            <a:spLocks noGrp="1"/>
          </p:cNvSpPr>
          <p:nvPr>
            <p:ph type="title"/>
          </p:nvPr>
        </p:nvSpPr>
        <p:spPr/>
        <p:txBody>
          <a:bodyPr vert="horz"/>
          <a:lstStyle/>
          <a:p>
            <a:r>
              <a:rPr lang="en-US"/>
              <a:t>Click to edit Master title style</a:t>
            </a:r>
          </a:p>
        </p:txBody>
      </p:sp>
      <p:sp>
        <p:nvSpPr>
          <p:cNvPr id="3" name="Slide Number Placeholder 2">
            <a:extLst>
              <a:ext uri="{FF2B5EF4-FFF2-40B4-BE49-F238E27FC236}">
                <a16:creationId xmlns:a16="http://schemas.microsoft.com/office/drawing/2014/main" id="{F39521C8-3CE9-7A40-82C2-3CC811306190}"/>
              </a:ext>
            </a:extLst>
          </p:cNvPr>
          <p:cNvSpPr>
            <a:spLocks noGrp="1"/>
          </p:cNvSpPr>
          <p:nvPr>
            <p:ph type="sldNum" sz="quarter" idx="10"/>
          </p:nvPr>
        </p:nvSpPr>
        <p:spPr/>
        <p:txBody>
          <a:bodyPr/>
          <a:lstStyle>
            <a:lvl1pPr>
              <a:defRPr>
                <a:solidFill>
                  <a:schemeClr val="tx1"/>
                </a:solidFill>
              </a:defRPr>
            </a:lvl1pPr>
          </a:lstStyle>
          <a:p>
            <a:fld id="{0F467E3B-A5AC-2A43-BE2E-DFA99641A995}" type="slidenum">
              <a:rPr lang="en-US" smtClean="0"/>
              <a:pPr/>
              <a:t>‹#›</a:t>
            </a:fld>
            <a:endParaRPr lang="en-US"/>
          </a:p>
        </p:txBody>
      </p:sp>
      <p:sp>
        <p:nvSpPr>
          <p:cNvPr id="6" name="Text Placeholder 4">
            <a:extLst>
              <a:ext uri="{FF2B5EF4-FFF2-40B4-BE49-F238E27FC236}">
                <a16:creationId xmlns:a16="http://schemas.microsoft.com/office/drawing/2014/main" id="{8E2B61E2-1B13-FF4D-B760-AAE0D43A9A52}"/>
              </a:ext>
            </a:extLst>
          </p:cNvPr>
          <p:cNvSpPr>
            <a:spLocks noGrp="1"/>
          </p:cNvSpPr>
          <p:nvPr>
            <p:ph type="body" sz="quarter" idx="12"/>
          </p:nvPr>
        </p:nvSpPr>
        <p:spPr>
          <a:xfrm>
            <a:off x="4345246" y="1356467"/>
            <a:ext cx="3507487" cy="4376823"/>
          </a:xfrm>
        </p:spPr>
        <p:txBody>
          <a:bodyPr tIns="9144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ext Placeholder 4">
            <a:extLst>
              <a:ext uri="{FF2B5EF4-FFF2-40B4-BE49-F238E27FC236}">
                <a16:creationId xmlns:a16="http://schemas.microsoft.com/office/drawing/2014/main" id="{8B82AFFA-C530-864B-961D-3B68DB0D5B57}"/>
              </a:ext>
            </a:extLst>
          </p:cNvPr>
          <p:cNvSpPr>
            <a:spLocks noGrp="1"/>
          </p:cNvSpPr>
          <p:nvPr>
            <p:ph type="body" sz="quarter" idx="13"/>
          </p:nvPr>
        </p:nvSpPr>
        <p:spPr>
          <a:xfrm>
            <a:off x="469394" y="1356467"/>
            <a:ext cx="3507487" cy="4376823"/>
          </a:xfrm>
        </p:spPr>
        <p:txBody>
          <a:bodyPr tIns="9144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4">
            <a:extLst>
              <a:ext uri="{FF2B5EF4-FFF2-40B4-BE49-F238E27FC236}">
                <a16:creationId xmlns:a16="http://schemas.microsoft.com/office/drawing/2014/main" id="{A1F1BB4F-6305-5B42-934E-80CCDB829946}"/>
              </a:ext>
            </a:extLst>
          </p:cNvPr>
          <p:cNvSpPr>
            <a:spLocks noGrp="1"/>
          </p:cNvSpPr>
          <p:nvPr>
            <p:ph type="body" sz="quarter" idx="14"/>
          </p:nvPr>
        </p:nvSpPr>
        <p:spPr>
          <a:xfrm>
            <a:off x="8221098" y="1356467"/>
            <a:ext cx="3507487" cy="4376823"/>
          </a:xfrm>
        </p:spPr>
        <p:txBody>
          <a:bodyPr tIns="9144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 Placeholder 9"/>
          <p:cNvSpPr>
            <a:spLocks noGrp="1"/>
          </p:cNvSpPr>
          <p:nvPr>
            <p:ph type="body" sz="quarter" idx="15"/>
          </p:nvPr>
        </p:nvSpPr>
        <p:spPr>
          <a:xfrm>
            <a:off x="4470400" y="6101456"/>
            <a:ext cx="6705600" cy="609600"/>
          </a:xfrm>
        </p:spPr>
        <p:txBody>
          <a:bodyPr/>
          <a:lstStyle>
            <a:lvl1pPr marL="7937" indent="0">
              <a:buNone/>
              <a:defRPr sz="1000"/>
            </a:lvl1pPr>
          </a:lstStyle>
          <a:p>
            <a:pPr lvl="0"/>
            <a:r>
              <a:rPr lang="en-US"/>
              <a:t>Edit Master text styles</a:t>
            </a:r>
          </a:p>
        </p:txBody>
      </p:sp>
    </p:spTree>
    <p:extLst>
      <p:ext uri="{BB962C8B-B14F-4D97-AF65-F5344CB8AC3E}">
        <p14:creationId xmlns:p14="http://schemas.microsoft.com/office/powerpoint/2010/main" val="2941611811"/>
      </p:ext>
    </p:extLst>
  </p:cSld>
  <p:clrMapOvr>
    <a:masterClrMapping/>
  </p:clrMapOvr>
</p:sldLayout>
</file>

<file path=ppt/slideLayouts/slideLayout1106.xml><?xml version="1.0" encoding="utf-8"?>
<p:sldLayout xmlns:a="http://schemas.openxmlformats.org/drawingml/2006/main" xmlns:r="http://schemas.openxmlformats.org/officeDocument/2006/relationships" xmlns:p="http://schemas.openxmlformats.org/presentationml/2006/main" showMasterSp="0" preserve="1" userDrawn="1">
  <p:cSld name="Major Section Divider_Digital">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1"/>
            </p:custDataLst>
          </p:nvPr>
        </p:nvGraphicFramePr>
        <p:xfrm>
          <a:off x="2118" y="1588"/>
          <a:ext cx="2117" cy="1588"/>
        </p:xfrm>
        <a:graphic>
          <a:graphicData uri="http://schemas.openxmlformats.org/presentationml/2006/ole">
            <mc:AlternateContent xmlns:mc="http://schemas.openxmlformats.org/markup-compatibility/2006">
              <mc:Choice xmlns:v="urn:schemas-microsoft-com:vml" Requires="v">
                <p:oleObj name="think-cell Slide" r:id="rId3" imgW="270" imgH="270" progId="TCLayout.ActiveDocument.1">
                  <p:embed/>
                </p:oleObj>
              </mc:Choice>
              <mc:Fallback>
                <p:oleObj name="think-cell Slide" r:id="rId3" imgW="270" imgH="270" progId="TCLayout.ActiveDocument.1">
                  <p:embed/>
                  <p:pic>
                    <p:nvPicPr>
                      <p:cNvPr id="4" name="Object 3" hidden="1"/>
                      <p:cNvPicPr/>
                      <p:nvPr/>
                    </p:nvPicPr>
                    <p:blipFill>
                      <a:blip r:embed="rId4"/>
                      <a:stretch>
                        <a:fillRect/>
                      </a:stretch>
                    </p:blipFill>
                    <p:spPr>
                      <a:xfrm>
                        <a:off x="2118" y="1588"/>
                        <a:ext cx="2117" cy="1588"/>
                      </a:xfrm>
                      <a:prstGeom prst="rect">
                        <a:avLst/>
                      </a:prstGeom>
                    </p:spPr>
                  </p:pic>
                </p:oleObj>
              </mc:Fallback>
            </mc:AlternateContent>
          </a:graphicData>
        </a:graphic>
      </p:graphicFrame>
      <p:sp>
        <p:nvSpPr>
          <p:cNvPr id="3" name="Slide Number Placeholder 2"/>
          <p:cNvSpPr>
            <a:spLocks noGrp="1"/>
          </p:cNvSpPr>
          <p:nvPr>
            <p:ph type="sldNum" sz="quarter" idx="10"/>
          </p:nvPr>
        </p:nvSpPr>
        <p:spPr>
          <a:xfrm>
            <a:off x="11277600" y="6447084"/>
            <a:ext cx="609600" cy="263972"/>
          </a:xfrm>
        </p:spPr>
        <p:txBody>
          <a:bodyPr/>
          <a:lstStyle>
            <a:lvl1pPr>
              <a:defRPr>
                <a:solidFill>
                  <a:schemeClr val="tx1"/>
                </a:solidFill>
              </a:defRPr>
            </a:lvl1pPr>
          </a:lstStyle>
          <a:p>
            <a:fld id="{0F467E3B-A5AC-2A43-BE2E-DFA99641A995}" type="slidenum">
              <a:rPr lang="en-US" smtClean="0"/>
              <a:pPr/>
              <a:t>‹#›</a:t>
            </a:fld>
            <a:endParaRPr lang="en-US"/>
          </a:p>
        </p:txBody>
      </p:sp>
      <p:pic>
        <p:nvPicPr>
          <p:cNvPr id="11266" name="Picture 2"/>
          <p:cNvPicPr>
            <a:picLocks noChangeAspect="1" noChangeArrowheads="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8132064" y="3235981"/>
            <a:ext cx="3755136" cy="386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Text Placeholder 6"/>
          <p:cNvSpPr>
            <a:spLocks noGrp="1"/>
          </p:cNvSpPr>
          <p:nvPr>
            <p:ph type="body" sz="quarter" idx="11" hasCustomPrompt="1"/>
          </p:nvPr>
        </p:nvSpPr>
        <p:spPr>
          <a:xfrm>
            <a:off x="508000" y="2781300"/>
            <a:ext cx="7518400" cy="1295400"/>
          </a:xfrm>
          <a:solidFill>
            <a:schemeClr val="accent1"/>
          </a:solidFill>
        </p:spPr>
        <p:txBody>
          <a:bodyPr bIns="91440" anchor="ctr"/>
          <a:lstStyle>
            <a:lvl1pPr marL="7937" indent="0">
              <a:buNone/>
              <a:defRPr sz="2400" b="1"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Divider Slide: Major Section</a:t>
            </a:r>
          </a:p>
        </p:txBody>
      </p:sp>
      <p:pic>
        <p:nvPicPr>
          <p:cNvPr id="8" name="Picture 7"/>
          <p:cNvPicPr>
            <a:picLocks noChangeAspect="1"/>
          </p:cNvPicPr>
          <p:nvPr userDrawn="1"/>
        </p:nvPicPr>
        <p:blipFill>
          <a:blip r:embed="rId6" cstate="email">
            <a:extLst>
              <a:ext uri="{28A0092B-C50C-407E-A947-70E740481C1C}">
                <a14:useLocalDpi xmlns:a14="http://schemas.microsoft.com/office/drawing/2010/main"/>
              </a:ext>
            </a:extLst>
          </a:blip>
          <a:stretch>
            <a:fillRect/>
          </a:stretch>
        </p:blipFill>
        <p:spPr>
          <a:xfrm>
            <a:off x="8150517" y="3240117"/>
            <a:ext cx="3736683" cy="384048"/>
          </a:xfrm>
          <a:prstGeom prst="rect">
            <a:avLst/>
          </a:prstGeom>
        </p:spPr>
      </p:pic>
      <p:sp>
        <p:nvSpPr>
          <p:cNvPr id="9" name="TextBox 8"/>
          <p:cNvSpPr txBox="1"/>
          <p:nvPr userDrawn="1"/>
        </p:nvSpPr>
        <p:spPr>
          <a:xfrm>
            <a:off x="4775200" y="-47655"/>
            <a:ext cx="2641600" cy="200055"/>
          </a:xfrm>
          <a:prstGeom prst="rect">
            <a:avLst/>
          </a:prstGeom>
          <a:noFill/>
        </p:spPr>
        <p:txBody>
          <a:bodyPr wrap="square" rtlCol="0">
            <a:spAutoFit/>
          </a:bodyPr>
          <a:lstStyle/>
          <a:p>
            <a:pPr algn="ctr"/>
            <a:r>
              <a:rPr lang="en-US" sz="700">
                <a:solidFill>
                  <a:schemeClr val="accent1"/>
                </a:solidFill>
              </a:rPr>
              <a:t>INTERNAL USE ONLY</a:t>
            </a:r>
          </a:p>
        </p:txBody>
      </p:sp>
    </p:spTree>
    <p:extLst>
      <p:ext uri="{BB962C8B-B14F-4D97-AF65-F5344CB8AC3E}">
        <p14:creationId xmlns:p14="http://schemas.microsoft.com/office/powerpoint/2010/main" val="2545073428"/>
      </p:ext>
    </p:extLst>
  </p:cSld>
  <p:clrMapOvr>
    <a:masterClrMapping/>
  </p:clrMapOvr>
</p:sldLayout>
</file>

<file path=ppt/slideLayouts/slideLayout1107.xml><?xml version="1.0" encoding="utf-8"?>
<p:sldLayout xmlns:a="http://schemas.openxmlformats.org/drawingml/2006/main" xmlns:r="http://schemas.openxmlformats.org/officeDocument/2006/relationships" xmlns:p="http://schemas.openxmlformats.org/presentationml/2006/main" showMasterSp="0" preserve="1" userDrawn="1">
  <p:cSld name="Sub Section Divider_Digital">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1"/>
            </p:custDataLst>
          </p:nvPr>
        </p:nvGraphicFramePr>
        <p:xfrm>
          <a:off x="2118" y="1588"/>
          <a:ext cx="2117" cy="1588"/>
        </p:xfrm>
        <a:graphic>
          <a:graphicData uri="http://schemas.openxmlformats.org/presentationml/2006/ole">
            <mc:AlternateContent xmlns:mc="http://schemas.openxmlformats.org/markup-compatibility/2006">
              <mc:Choice xmlns:v="urn:schemas-microsoft-com:vml" Requires="v">
                <p:oleObj name="think-cell Slide" r:id="rId3" imgW="270" imgH="270" progId="TCLayout.ActiveDocument.1">
                  <p:embed/>
                </p:oleObj>
              </mc:Choice>
              <mc:Fallback>
                <p:oleObj name="think-cell Slide" r:id="rId3" imgW="270" imgH="270" progId="TCLayout.ActiveDocument.1">
                  <p:embed/>
                  <p:pic>
                    <p:nvPicPr>
                      <p:cNvPr id="4" name="Object 3" hidden="1"/>
                      <p:cNvPicPr/>
                      <p:nvPr/>
                    </p:nvPicPr>
                    <p:blipFill>
                      <a:blip r:embed="rId4"/>
                      <a:stretch>
                        <a:fillRect/>
                      </a:stretch>
                    </p:blipFill>
                    <p:spPr>
                      <a:xfrm>
                        <a:off x="2118" y="1588"/>
                        <a:ext cx="2117" cy="1588"/>
                      </a:xfrm>
                      <a:prstGeom prst="rect">
                        <a:avLst/>
                      </a:prstGeom>
                    </p:spPr>
                  </p:pic>
                </p:oleObj>
              </mc:Fallback>
            </mc:AlternateContent>
          </a:graphicData>
        </a:graphic>
      </p:graphicFrame>
      <p:sp>
        <p:nvSpPr>
          <p:cNvPr id="3" name="Slide Number Placeholder 2"/>
          <p:cNvSpPr>
            <a:spLocks noGrp="1"/>
          </p:cNvSpPr>
          <p:nvPr>
            <p:ph type="sldNum" sz="quarter" idx="10"/>
          </p:nvPr>
        </p:nvSpPr>
        <p:spPr>
          <a:xfrm>
            <a:off x="11277600" y="6447084"/>
            <a:ext cx="609600" cy="263972"/>
          </a:xfrm>
        </p:spPr>
        <p:txBody>
          <a:bodyPr/>
          <a:lstStyle>
            <a:lvl1pPr>
              <a:defRPr>
                <a:solidFill>
                  <a:schemeClr val="tx1"/>
                </a:solidFill>
              </a:defRPr>
            </a:lvl1pPr>
          </a:lstStyle>
          <a:p>
            <a:fld id="{0F467E3B-A5AC-2A43-BE2E-DFA99641A995}" type="slidenum">
              <a:rPr lang="en-US" smtClean="0"/>
              <a:pPr/>
              <a:t>‹#›</a:t>
            </a:fld>
            <a:endParaRPr lang="en-US"/>
          </a:p>
        </p:txBody>
      </p:sp>
      <p:pic>
        <p:nvPicPr>
          <p:cNvPr id="11266" name="Picture 2"/>
          <p:cNvPicPr>
            <a:picLocks noChangeAspect="1" noChangeArrowheads="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8132064" y="3235981"/>
            <a:ext cx="3755136" cy="386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Text Placeholder 6"/>
          <p:cNvSpPr>
            <a:spLocks noGrp="1"/>
          </p:cNvSpPr>
          <p:nvPr>
            <p:ph type="body" sz="quarter" idx="11" hasCustomPrompt="1"/>
          </p:nvPr>
        </p:nvSpPr>
        <p:spPr>
          <a:xfrm>
            <a:off x="508000" y="2781300"/>
            <a:ext cx="7518400" cy="1295400"/>
          </a:xfrm>
          <a:solidFill>
            <a:schemeClr val="tx2"/>
          </a:solidFill>
        </p:spPr>
        <p:txBody>
          <a:bodyPr bIns="91440" anchor="ctr"/>
          <a:lstStyle>
            <a:lvl1pPr marL="7937" indent="0">
              <a:buNone/>
              <a:defRPr sz="2400" b="1"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Divider Slide: Sub-Section</a:t>
            </a:r>
          </a:p>
        </p:txBody>
      </p:sp>
      <p:pic>
        <p:nvPicPr>
          <p:cNvPr id="8" name="Picture 7"/>
          <p:cNvPicPr>
            <a:picLocks noChangeAspect="1"/>
          </p:cNvPicPr>
          <p:nvPr userDrawn="1"/>
        </p:nvPicPr>
        <p:blipFill>
          <a:blip r:embed="rId6" cstate="email">
            <a:extLst>
              <a:ext uri="{28A0092B-C50C-407E-A947-70E740481C1C}">
                <a14:useLocalDpi xmlns:a14="http://schemas.microsoft.com/office/drawing/2010/main"/>
              </a:ext>
            </a:extLst>
          </a:blip>
          <a:stretch>
            <a:fillRect/>
          </a:stretch>
        </p:blipFill>
        <p:spPr>
          <a:xfrm>
            <a:off x="8150517" y="3240117"/>
            <a:ext cx="3736683" cy="384048"/>
          </a:xfrm>
          <a:prstGeom prst="rect">
            <a:avLst/>
          </a:prstGeom>
        </p:spPr>
      </p:pic>
      <p:sp>
        <p:nvSpPr>
          <p:cNvPr id="10" name="TextBox 9"/>
          <p:cNvSpPr txBox="1"/>
          <p:nvPr userDrawn="1"/>
        </p:nvSpPr>
        <p:spPr>
          <a:xfrm>
            <a:off x="4775200" y="-47655"/>
            <a:ext cx="2641600" cy="200055"/>
          </a:xfrm>
          <a:prstGeom prst="rect">
            <a:avLst/>
          </a:prstGeom>
          <a:noFill/>
        </p:spPr>
        <p:txBody>
          <a:bodyPr wrap="square" rtlCol="0">
            <a:spAutoFit/>
          </a:bodyPr>
          <a:lstStyle/>
          <a:p>
            <a:pPr algn="ctr"/>
            <a:r>
              <a:rPr lang="en-US" sz="700">
                <a:solidFill>
                  <a:schemeClr val="accent1"/>
                </a:solidFill>
              </a:rPr>
              <a:t>INTERNAL USE ONLY</a:t>
            </a:r>
          </a:p>
        </p:txBody>
      </p:sp>
    </p:spTree>
    <p:extLst>
      <p:ext uri="{BB962C8B-B14F-4D97-AF65-F5344CB8AC3E}">
        <p14:creationId xmlns:p14="http://schemas.microsoft.com/office/powerpoint/2010/main" val="2866974826"/>
      </p:ext>
    </p:extLst>
  </p:cSld>
  <p:clrMapOvr>
    <a:masterClrMapping/>
  </p:clrMapOvr>
</p:sldLayout>
</file>

<file path=ppt/slideLayouts/slideLayout1108.xml><?xml version="1.0" encoding="utf-8"?>
<p:sldLayout xmlns:a="http://schemas.openxmlformats.org/drawingml/2006/main" xmlns:r="http://schemas.openxmlformats.org/officeDocument/2006/relationships" xmlns:p="http://schemas.openxmlformats.org/presentationml/2006/main" preserve="1" userDrawn="1">
  <p:cSld name="1 Column, Tall Picture Slid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D9ACA5A-4B86-8A46-9818-0CEC7C82AB94}"/>
              </a:ext>
            </a:extLst>
          </p:cNvPr>
          <p:cNvSpPr/>
          <p:nvPr userDrawn="1"/>
        </p:nvSpPr>
        <p:spPr>
          <a:xfrm>
            <a:off x="8418786" y="475526"/>
            <a:ext cx="3396015" cy="509005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rgbClr val="FFFFFF"/>
              </a:solidFill>
            </a:endParaRPr>
          </a:p>
        </p:txBody>
      </p:sp>
      <p:sp>
        <p:nvSpPr>
          <p:cNvPr id="3" name="Slide Number Placeholder 2">
            <a:extLst>
              <a:ext uri="{FF2B5EF4-FFF2-40B4-BE49-F238E27FC236}">
                <a16:creationId xmlns:a16="http://schemas.microsoft.com/office/drawing/2014/main" id="{F39521C8-3CE9-7A40-82C2-3CC811306190}"/>
              </a:ext>
            </a:extLst>
          </p:cNvPr>
          <p:cNvSpPr>
            <a:spLocks noGrp="1"/>
          </p:cNvSpPr>
          <p:nvPr>
            <p:ph type="sldNum" sz="quarter" idx="10"/>
          </p:nvPr>
        </p:nvSpPr>
        <p:spPr/>
        <p:txBody>
          <a:bodyPr/>
          <a:lstStyle>
            <a:lvl1pPr>
              <a:defRPr>
                <a:solidFill>
                  <a:schemeClr val="tx1"/>
                </a:solidFill>
              </a:defRPr>
            </a:lvl1pPr>
          </a:lstStyle>
          <a:p>
            <a:fld id="{0F467E3B-A5AC-2A43-BE2E-DFA99641A995}" type="slidenum">
              <a:rPr lang="en-US" smtClean="0"/>
              <a:pPr/>
              <a:t>‹#›</a:t>
            </a:fld>
            <a:endParaRPr lang="en-US"/>
          </a:p>
        </p:txBody>
      </p:sp>
      <p:sp>
        <p:nvSpPr>
          <p:cNvPr id="5" name="Text Placeholder 4">
            <a:extLst>
              <a:ext uri="{FF2B5EF4-FFF2-40B4-BE49-F238E27FC236}">
                <a16:creationId xmlns:a16="http://schemas.microsoft.com/office/drawing/2014/main" id="{14862691-2F3A-7D43-92E8-F4B0F95DC563}"/>
              </a:ext>
            </a:extLst>
          </p:cNvPr>
          <p:cNvSpPr>
            <a:spLocks noGrp="1"/>
          </p:cNvSpPr>
          <p:nvPr>
            <p:ph type="body" sz="quarter" idx="11"/>
          </p:nvPr>
        </p:nvSpPr>
        <p:spPr>
          <a:xfrm>
            <a:off x="457201" y="1356465"/>
            <a:ext cx="7514163" cy="4423446"/>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Picture Placeholder 5">
            <a:extLst>
              <a:ext uri="{FF2B5EF4-FFF2-40B4-BE49-F238E27FC236}">
                <a16:creationId xmlns:a16="http://schemas.microsoft.com/office/drawing/2014/main" id="{987F0E14-9A6D-BD47-AAE8-095F8FD8FB13}"/>
              </a:ext>
            </a:extLst>
          </p:cNvPr>
          <p:cNvSpPr>
            <a:spLocks noGrp="1"/>
          </p:cNvSpPr>
          <p:nvPr>
            <p:ph type="pic" sz="quarter" idx="12"/>
          </p:nvPr>
        </p:nvSpPr>
        <p:spPr>
          <a:xfrm>
            <a:off x="8273822" y="330561"/>
            <a:ext cx="3396015" cy="5090052"/>
          </a:xfrm>
        </p:spPr>
        <p:txBody>
          <a:bodyPr/>
          <a:lstStyle/>
          <a:p>
            <a:r>
              <a:rPr lang="en-US"/>
              <a:t>Click icon to add picture</a:t>
            </a:r>
          </a:p>
        </p:txBody>
      </p:sp>
      <p:sp>
        <p:nvSpPr>
          <p:cNvPr id="9" name="Title 8">
            <a:extLst>
              <a:ext uri="{FF2B5EF4-FFF2-40B4-BE49-F238E27FC236}">
                <a16:creationId xmlns:a16="http://schemas.microsoft.com/office/drawing/2014/main" id="{41C72F48-8FAE-844D-98A6-FFB4D7BCDFF5}"/>
              </a:ext>
            </a:extLst>
          </p:cNvPr>
          <p:cNvSpPr>
            <a:spLocks noGrp="1"/>
          </p:cNvSpPr>
          <p:nvPr>
            <p:ph type="title"/>
          </p:nvPr>
        </p:nvSpPr>
        <p:spPr>
          <a:xfrm>
            <a:off x="457202" y="319407"/>
            <a:ext cx="7514164" cy="1037058"/>
          </a:xfrm>
        </p:spPr>
        <p:txBody>
          <a:bodyPr/>
          <a:lstStyle/>
          <a:p>
            <a:r>
              <a:rPr lang="en-US"/>
              <a:t>Click to edit Master title style</a:t>
            </a:r>
          </a:p>
        </p:txBody>
      </p:sp>
      <p:sp>
        <p:nvSpPr>
          <p:cNvPr id="7" name="Text Placeholder 9"/>
          <p:cNvSpPr>
            <a:spLocks noGrp="1"/>
          </p:cNvSpPr>
          <p:nvPr>
            <p:ph type="body" sz="quarter" idx="13"/>
          </p:nvPr>
        </p:nvSpPr>
        <p:spPr>
          <a:xfrm>
            <a:off x="4470400" y="6101456"/>
            <a:ext cx="6705600" cy="609600"/>
          </a:xfrm>
        </p:spPr>
        <p:txBody>
          <a:bodyPr/>
          <a:lstStyle>
            <a:lvl1pPr marL="7937" indent="0">
              <a:buNone/>
              <a:defRPr sz="1000"/>
            </a:lvl1pPr>
          </a:lstStyle>
          <a:p>
            <a:pPr lvl="0"/>
            <a:r>
              <a:rPr lang="en-US"/>
              <a:t>Edit Master text styles</a:t>
            </a:r>
          </a:p>
        </p:txBody>
      </p:sp>
    </p:spTree>
    <p:extLst>
      <p:ext uri="{BB962C8B-B14F-4D97-AF65-F5344CB8AC3E}">
        <p14:creationId xmlns:p14="http://schemas.microsoft.com/office/powerpoint/2010/main" val="212281554"/>
      </p:ext>
    </p:extLst>
  </p:cSld>
  <p:clrMapOvr>
    <a:masterClrMapping/>
  </p:clrMapOvr>
</p:sldLayout>
</file>

<file path=ppt/slideLayouts/slideLayout1109.xml><?xml version="1.0" encoding="utf-8"?>
<p:sldLayout xmlns:a="http://schemas.openxmlformats.org/drawingml/2006/main" xmlns:r="http://schemas.openxmlformats.org/officeDocument/2006/relationships" xmlns:p="http://schemas.openxmlformats.org/presentationml/2006/main" preserve="1" userDrawn="1">
  <p:cSld name="1 Column, Wide Picture Slide">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1"/>
            </p:custDataLst>
          </p:nvPr>
        </p:nvGraphicFramePr>
        <p:xfrm>
          <a:off x="2118" y="1588"/>
          <a:ext cx="2117" cy="1588"/>
        </p:xfrm>
        <a:graphic>
          <a:graphicData uri="http://schemas.openxmlformats.org/presentationml/2006/ole">
            <mc:AlternateContent xmlns:mc="http://schemas.openxmlformats.org/markup-compatibility/2006">
              <mc:Choice xmlns:v="urn:schemas-microsoft-com:vml" Requires="v">
                <p:oleObj name="think-cell Slide" r:id="rId3" imgW="270" imgH="270" progId="TCLayout.ActiveDocument.1">
                  <p:embed/>
                </p:oleObj>
              </mc:Choice>
              <mc:Fallback>
                <p:oleObj name="think-cell Slide" r:id="rId3" imgW="270" imgH="270" progId="TCLayout.ActiveDocument.1">
                  <p:embed/>
                  <p:pic>
                    <p:nvPicPr>
                      <p:cNvPr id="4" name="Object 3" hidden="1"/>
                      <p:cNvPicPr/>
                      <p:nvPr/>
                    </p:nvPicPr>
                    <p:blipFill>
                      <a:blip r:embed="rId4"/>
                      <a:stretch>
                        <a:fillRect/>
                      </a:stretch>
                    </p:blipFill>
                    <p:spPr>
                      <a:xfrm>
                        <a:off x="2118" y="1588"/>
                        <a:ext cx="2117" cy="1588"/>
                      </a:xfrm>
                      <a:prstGeom prst="rect">
                        <a:avLst/>
                      </a:prstGeom>
                    </p:spPr>
                  </p:pic>
                </p:oleObj>
              </mc:Fallback>
            </mc:AlternateContent>
          </a:graphicData>
        </a:graphic>
      </p:graphicFrame>
      <p:sp>
        <p:nvSpPr>
          <p:cNvPr id="3" name="Slide Number Placeholder 2">
            <a:extLst>
              <a:ext uri="{FF2B5EF4-FFF2-40B4-BE49-F238E27FC236}">
                <a16:creationId xmlns:a16="http://schemas.microsoft.com/office/drawing/2014/main" id="{F39521C8-3CE9-7A40-82C2-3CC811306190}"/>
              </a:ext>
            </a:extLst>
          </p:cNvPr>
          <p:cNvSpPr>
            <a:spLocks noGrp="1"/>
          </p:cNvSpPr>
          <p:nvPr>
            <p:ph type="sldNum" sz="quarter" idx="10"/>
          </p:nvPr>
        </p:nvSpPr>
        <p:spPr/>
        <p:txBody>
          <a:bodyPr/>
          <a:lstStyle>
            <a:lvl1pPr>
              <a:defRPr>
                <a:solidFill>
                  <a:schemeClr val="tx1"/>
                </a:solidFill>
              </a:defRPr>
            </a:lvl1pPr>
          </a:lstStyle>
          <a:p>
            <a:fld id="{0F467E3B-A5AC-2A43-BE2E-DFA99641A995}" type="slidenum">
              <a:rPr lang="en-US" smtClean="0"/>
              <a:pPr/>
              <a:t>‹#›</a:t>
            </a:fld>
            <a:endParaRPr lang="en-US"/>
          </a:p>
        </p:txBody>
      </p:sp>
      <p:sp>
        <p:nvSpPr>
          <p:cNvPr id="5" name="Text Placeholder 4">
            <a:extLst>
              <a:ext uri="{FF2B5EF4-FFF2-40B4-BE49-F238E27FC236}">
                <a16:creationId xmlns:a16="http://schemas.microsoft.com/office/drawing/2014/main" id="{14862691-2F3A-7D43-92E8-F4B0F95DC563}"/>
              </a:ext>
            </a:extLst>
          </p:cNvPr>
          <p:cNvSpPr>
            <a:spLocks noGrp="1"/>
          </p:cNvSpPr>
          <p:nvPr>
            <p:ph type="body" sz="quarter" idx="11"/>
          </p:nvPr>
        </p:nvSpPr>
        <p:spPr>
          <a:xfrm>
            <a:off x="457202" y="1356465"/>
            <a:ext cx="5177753" cy="4423446"/>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itle 7">
            <a:extLst>
              <a:ext uri="{FF2B5EF4-FFF2-40B4-BE49-F238E27FC236}">
                <a16:creationId xmlns:a16="http://schemas.microsoft.com/office/drawing/2014/main" id="{60A381BB-DEC1-BA4F-B1E7-431B6D759606}"/>
              </a:ext>
            </a:extLst>
          </p:cNvPr>
          <p:cNvSpPr>
            <a:spLocks noGrp="1"/>
          </p:cNvSpPr>
          <p:nvPr>
            <p:ph type="title"/>
          </p:nvPr>
        </p:nvSpPr>
        <p:spPr/>
        <p:txBody>
          <a:bodyPr vert="horz"/>
          <a:lstStyle/>
          <a:p>
            <a:r>
              <a:rPr lang="en-US"/>
              <a:t>Click to edit Master title style</a:t>
            </a:r>
          </a:p>
        </p:txBody>
      </p:sp>
      <p:sp>
        <p:nvSpPr>
          <p:cNvPr id="7" name="Rectangle 6">
            <a:extLst>
              <a:ext uri="{FF2B5EF4-FFF2-40B4-BE49-F238E27FC236}">
                <a16:creationId xmlns:a16="http://schemas.microsoft.com/office/drawing/2014/main" id="{DC5105F9-ACB3-DB4E-981B-085A9B4CD6AE}"/>
              </a:ext>
            </a:extLst>
          </p:cNvPr>
          <p:cNvSpPr/>
          <p:nvPr userDrawn="1"/>
        </p:nvSpPr>
        <p:spPr>
          <a:xfrm>
            <a:off x="6195297" y="1722501"/>
            <a:ext cx="5580179" cy="372011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rgbClr val="FFFFFF"/>
              </a:solidFill>
            </a:endParaRPr>
          </a:p>
        </p:txBody>
      </p:sp>
      <p:sp>
        <p:nvSpPr>
          <p:cNvPr id="6" name="Picture Placeholder 5">
            <a:extLst>
              <a:ext uri="{FF2B5EF4-FFF2-40B4-BE49-F238E27FC236}">
                <a16:creationId xmlns:a16="http://schemas.microsoft.com/office/drawing/2014/main" id="{987F0E14-9A6D-BD47-AAE8-095F8FD8FB13}"/>
              </a:ext>
            </a:extLst>
          </p:cNvPr>
          <p:cNvSpPr>
            <a:spLocks noGrp="1"/>
          </p:cNvSpPr>
          <p:nvPr>
            <p:ph type="pic" sz="quarter" idx="12"/>
          </p:nvPr>
        </p:nvSpPr>
        <p:spPr>
          <a:xfrm>
            <a:off x="6050333" y="1577538"/>
            <a:ext cx="5580179" cy="3720119"/>
          </a:xfrm>
        </p:spPr>
        <p:txBody>
          <a:bodyPr/>
          <a:lstStyle/>
          <a:p>
            <a:r>
              <a:rPr lang="en-US"/>
              <a:t>Click icon to add picture</a:t>
            </a:r>
          </a:p>
        </p:txBody>
      </p:sp>
      <p:sp>
        <p:nvSpPr>
          <p:cNvPr id="9" name="Text Placeholder 9"/>
          <p:cNvSpPr>
            <a:spLocks noGrp="1"/>
          </p:cNvSpPr>
          <p:nvPr>
            <p:ph type="body" sz="quarter" idx="13"/>
          </p:nvPr>
        </p:nvSpPr>
        <p:spPr>
          <a:xfrm>
            <a:off x="4470400" y="6101456"/>
            <a:ext cx="6705600" cy="609600"/>
          </a:xfrm>
        </p:spPr>
        <p:txBody>
          <a:bodyPr/>
          <a:lstStyle>
            <a:lvl1pPr marL="7937" indent="0">
              <a:buNone/>
              <a:defRPr sz="1000"/>
            </a:lvl1pPr>
          </a:lstStyle>
          <a:p>
            <a:pPr lvl="0"/>
            <a:r>
              <a:rPr lang="en-US"/>
              <a:t>Edit Master text styles</a:t>
            </a:r>
          </a:p>
        </p:txBody>
      </p:sp>
    </p:spTree>
    <p:extLst>
      <p:ext uri="{BB962C8B-B14F-4D97-AF65-F5344CB8AC3E}">
        <p14:creationId xmlns:p14="http://schemas.microsoft.com/office/powerpoint/2010/main" val="2451889879"/>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obj" preserve="1">
  <p:cSld name="2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1024431"/>
      </p:ext>
    </p:extLst>
  </p:cSld>
  <p:clrMapOvr>
    <a:masterClrMapping/>
  </p:clrMapOvr>
</p:sldLayout>
</file>

<file path=ppt/slideLayouts/slideLayout1110.xml><?xml version="1.0" encoding="utf-8"?>
<p:sldLayout xmlns:a="http://schemas.openxmlformats.org/drawingml/2006/main" xmlns:r="http://schemas.openxmlformats.org/officeDocument/2006/relationships" xmlns:p="http://schemas.openxmlformats.org/presentationml/2006/main" preserve="1" userDrawn="1">
  <p:cSld name="Call Out Slide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6C516A7-AFDB-4046-85BB-247BE7F98F89}"/>
              </a:ext>
            </a:extLst>
          </p:cNvPr>
          <p:cNvSpPr>
            <a:spLocks noGrp="1"/>
          </p:cNvSpPr>
          <p:nvPr>
            <p:ph type="title"/>
          </p:nvPr>
        </p:nvSpPr>
        <p:spPr>
          <a:xfrm>
            <a:off x="457200" y="138223"/>
            <a:ext cx="11271387" cy="5411972"/>
          </a:xfrm>
        </p:spPr>
        <p:txBody>
          <a:bodyPr/>
          <a:lstStyle>
            <a:lvl1pPr>
              <a:defRPr sz="6600"/>
            </a:lvl1pPr>
          </a:lstStyle>
          <a:p>
            <a:r>
              <a:rPr lang="en-US"/>
              <a:t>Click to edit Master title style</a:t>
            </a:r>
          </a:p>
        </p:txBody>
      </p:sp>
      <p:sp>
        <p:nvSpPr>
          <p:cNvPr id="3" name="Slide Number Placeholder 2">
            <a:extLst>
              <a:ext uri="{FF2B5EF4-FFF2-40B4-BE49-F238E27FC236}">
                <a16:creationId xmlns:a16="http://schemas.microsoft.com/office/drawing/2014/main" id="{F39521C8-3CE9-7A40-82C2-3CC811306190}"/>
              </a:ext>
            </a:extLst>
          </p:cNvPr>
          <p:cNvSpPr>
            <a:spLocks noGrp="1"/>
          </p:cNvSpPr>
          <p:nvPr>
            <p:ph type="sldNum" sz="quarter" idx="10"/>
          </p:nvPr>
        </p:nvSpPr>
        <p:spPr/>
        <p:txBody>
          <a:bodyPr/>
          <a:lstStyle>
            <a:lvl1pPr>
              <a:defRPr>
                <a:solidFill>
                  <a:schemeClr val="tx1"/>
                </a:solidFill>
              </a:defRPr>
            </a:lvl1pPr>
          </a:lstStyle>
          <a:p>
            <a:fld id="{0F467E3B-A5AC-2A43-BE2E-DFA99641A995}" type="slidenum">
              <a:rPr lang="en-US" smtClean="0"/>
              <a:pPr/>
              <a:t>‹#›</a:t>
            </a:fld>
            <a:endParaRPr lang="en-US"/>
          </a:p>
        </p:txBody>
      </p:sp>
      <p:sp>
        <p:nvSpPr>
          <p:cNvPr id="4" name="Text Placeholder 9"/>
          <p:cNvSpPr>
            <a:spLocks noGrp="1"/>
          </p:cNvSpPr>
          <p:nvPr>
            <p:ph type="body" sz="quarter" idx="13"/>
          </p:nvPr>
        </p:nvSpPr>
        <p:spPr>
          <a:xfrm>
            <a:off x="4470400" y="6101456"/>
            <a:ext cx="6705600" cy="609600"/>
          </a:xfrm>
        </p:spPr>
        <p:txBody>
          <a:bodyPr/>
          <a:lstStyle>
            <a:lvl1pPr marL="7937" indent="0">
              <a:buNone/>
              <a:defRPr sz="1000"/>
            </a:lvl1pPr>
          </a:lstStyle>
          <a:p>
            <a:pPr lvl="0"/>
            <a:r>
              <a:rPr lang="en-US"/>
              <a:t>Edit Master text styles</a:t>
            </a:r>
          </a:p>
        </p:txBody>
      </p:sp>
    </p:spTree>
    <p:extLst>
      <p:ext uri="{BB962C8B-B14F-4D97-AF65-F5344CB8AC3E}">
        <p14:creationId xmlns:p14="http://schemas.microsoft.com/office/powerpoint/2010/main" val="1160997230"/>
      </p:ext>
    </p:extLst>
  </p:cSld>
  <p:clrMapOvr>
    <a:masterClrMapping/>
  </p:clrMapOvr>
</p:sldLayout>
</file>

<file path=ppt/slideLayouts/slideLayout1111.xml><?xml version="1.0" encoding="utf-8"?>
<p:sldLayout xmlns:a="http://schemas.openxmlformats.org/drawingml/2006/main" xmlns:r="http://schemas.openxmlformats.org/officeDocument/2006/relationships" xmlns:p="http://schemas.openxmlformats.org/presentationml/2006/main" showMasterSp="0" preserve="1">
  <p:cSld name="Logo Slid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27A1251-6AFB-234E-921E-94B51088DB75}"/>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168400" y="2164853"/>
            <a:ext cx="9855200" cy="2528297"/>
          </a:xfrm>
          <a:prstGeom prst="rect">
            <a:avLst/>
          </a:prstGeom>
        </p:spPr>
      </p:pic>
      <p:sp>
        <p:nvSpPr>
          <p:cNvPr id="5" name="TextBox 4"/>
          <p:cNvSpPr txBox="1"/>
          <p:nvPr userDrawn="1"/>
        </p:nvSpPr>
        <p:spPr>
          <a:xfrm>
            <a:off x="4775200" y="-47655"/>
            <a:ext cx="2641600" cy="200055"/>
          </a:xfrm>
          <a:prstGeom prst="rect">
            <a:avLst/>
          </a:prstGeom>
          <a:noFill/>
        </p:spPr>
        <p:txBody>
          <a:bodyPr wrap="square" rtlCol="0">
            <a:spAutoFit/>
          </a:bodyPr>
          <a:lstStyle/>
          <a:p>
            <a:pPr algn="ctr"/>
            <a:r>
              <a:rPr lang="en-US" sz="700">
                <a:solidFill>
                  <a:schemeClr val="accent1"/>
                </a:solidFill>
              </a:rPr>
              <a:t>INTERNAL USE ONLY</a:t>
            </a:r>
          </a:p>
        </p:txBody>
      </p:sp>
    </p:spTree>
    <p:extLst>
      <p:ext uri="{BB962C8B-B14F-4D97-AF65-F5344CB8AC3E}">
        <p14:creationId xmlns:p14="http://schemas.microsoft.com/office/powerpoint/2010/main" val="2553128039"/>
      </p:ext>
    </p:extLst>
  </p:cSld>
  <p:clrMapOvr>
    <a:masterClrMapping/>
  </p:clrMapOvr>
</p:sldLayout>
</file>

<file path=ppt/slideLayouts/slideLayout111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449AA12-8195-4182-A7AC-2E7E59DFBDAF}" type="datetimeFigureOut">
              <a:rPr lang="en-US" smtClean="0"/>
              <a:t>11/10/2023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a:xfrm>
            <a:off x="11311128" y="6272786"/>
            <a:ext cx="640080" cy="365125"/>
          </a:xfrm>
          <a:prstGeom prst="rect">
            <a:avLst/>
          </a:prstGeom>
        </p:spPr>
        <p:txBody>
          <a:bodyPr/>
          <a:lstStyle/>
          <a:p>
            <a:fld id="{14DFC975-2FD7-44A5-9E78-ECBA46156075}" type="slidenum">
              <a:rPr lang="en-US" smtClean="0"/>
              <a:t>‹#›</a:t>
            </a:fld>
            <a:endParaRPr lang="en-US"/>
          </a:p>
        </p:txBody>
      </p:sp>
    </p:spTree>
    <p:extLst>
      <p:ext uri="{BB962C8B-B14F-4D97-AF65-F5344CB8AC3E}">
        <p14:creationId xmlns:p14="http://schemas.microsoft.com/office/powerpoint/2010/main" val="3336137743"/>
      </p:ext>
    </p:extLst>
  </p:cSld>
  <p:clrMapOvr>
    <a:masterClrMapping/>
  </p:clrMapOvr>
</p:sldLayout>
</file>

<file path=ppt/slideLayouts/slideLayout1113.xml><?xml version="1.0" encoding="utf-8"?>
<p:sldLayout xmlns:a="http://schemas.openxmlformats.org/drawingml/2006/main" xmlns:r="http://schemas.openxmlformats.org/officeDocument/2006/relationships" xmlns:p="http://schemas.openxmlformats.org/presentationml/2006/main" type="title">
  <p:cSld name="1_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3D7055-A000-D94C-9DCE-3100474F66A7}"/>
              </a:ext>
            </a:extLst>
          </p:cNvPr>
          <p:cNvSpPr>
            <a:spLocks noGrp="1"/>
          </p:cNvSpPr>
          <p:nvPr>
            <p:ph type="ctrTitle"/>
          </p:nvPr>
        </p:nvSpPr>
        <p:spPr>
          <a:xfrm>
            <a:off x="1524000" y="1122363"/>
            <a:ext cx="9144000" cy="2387600"/>
          </a:xfrm>
        </p:spPr>
        <p:txBody>
          <a:bodyPr anchor="b"/>
          <a:lstStyle>
            <a:lvl1pPr algn="ctr">
              <a:defRPr sz="4500"/>
            </a:lvl1pPr>
          </a:lstStyle>
          <a:p>
            <a:r>
              <a:rPr lang="en-US"/>
              <a:t>Click to edit Master title style</a:t>
            </a:r>
          </a:p>
        </p:txBody>
      </p:sp>
      <p:sp>
        <p:nvSpPr>
          <p:cNvPr id="3" name="Subtitle 2">
            <a:extLst>
              <a:ext uri="{FF2B5EF4-FFF2-40B4-BE49-F238E27FC236}">
                <a16:creationId xmlns:a16="http://schemas.microsoft.com/office/drawing/2014/main" id="{11ED85E3-015E-E742-AE41-911E583C5B80}"/>
              </a:ext>
            </a:extLst>
          </p:cNvPr>
          <p:cNvSpPr>
            <a:spLocks noGrp="1"/>
          </p:cNvSpPr>
          <p:nvPr>
            <p:ph type="subTitle" idx="1"/>
          </p:nvPr>
        </p:nvSpPr>
        <p:spPr>
          <a:xfrm>
            <a:off x="1524000" y="3602038"/>
            <a:ext cx="9144000" cy="165576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p>
        </p:txBody>
      </p:sp>
      <p:sp>
        <p:nvSpPr>
          <p:cNvPr id="4" name="Date Placeholder 3">
            <a:extLst>
              <a:ext uri="{FF2B5EF4-FFF2-40B4-BE49-F238E27FC236}">
                <a16:creationId xmlns:a16="http://schemas.microsoft.com/office/drawing/2014/main" id="{0EBB9107-6519-FC42-8993-7CC7952A69C1}"/>
              </a:ext>
            </a:extLst>
          </p:cNvPr>
          <p:cNvSpPr>
            <a:spLocks noGrp="1"/>
          </p:cNvSpPr>
          <p:nvPr>
            <p:ph type="dt" sz="half" idx="10"/>
          </p:nvPr>
        </p:nvSpPr>
        <p:spPr/>
        <p:txBody>
          <a:bodyPr/>
          <a:lstStyle/>
          <a:p>
            <a:fld id="{CF56BD57-8D42-EE4E-8B82-A55411273F5F}" type="datetimeFigureOut">
              <a:rPr lang="en-US" smtClean="0"/>
              <a:t>11/10/2023</a:t>
            </a:fld>
            <a:endParaRPr lang="en-US"/>
          </a:p>
        </p:txBody>
      </p:sp>
      <p:sp>
        <p:nvSpPr>
          <p:cNvPr id="5" name="Footer Placeholder 4">
            <a:extLst>
              <a:ext uri="{FF2B5EF4-FFF2-40B4-BE49-F238E27FC236}">
                <a16:creationId xmlns:a16="http://schemas.microsoft.com/office/drawing/2014/main" id="{0C2AD4CE-C4E7-AA4E-A693-4D747993126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63DDC3B-9864-B94C-AA07-B0870F1A7681}"/>
              </a:ext>
            </a:extLst>
          </p:cNvPr>
          <p:cNvSpPr>
            <a:spLocks noGrp="1"/>
          </p:cNvSpPr>
          <p:nvPr>
            <p:ph type="sldNum" sz="quarter" idx="12"/>
          </p:nvPr>
        </p:nvSpPr>
        <p:spPr/>
        <p:txBody>
          <a:bodyPr/>
          <a:lstStyle/>
          <a:p>
            <a:fld id="{DEFAF6E3-7DA5-0C43-846D-DE67DA54FB8B}" type="slidenum">
              <a:rPr lang="en-US" smtClean="0"/>
              <a:t>‹#›</a:t>
            </a:fld>
            <a:endParaRPr lang="en-US"/>
          </a:p>
        </p:txBody>
      </p:sp>
    </p:spTree>
    <p:extLst>
      <p:ext uri="{BB962C8B-B14F-4D97-AF65-F5344CB8AC3E}">
        <p14:creationId xmlns:p14="http://schemas.microsoft.com/office/powerpoint/2010/main" val="999896056"/>
      </p:ext>
    </p:extLst>
  </p:cSld>
  <p:clrMapOvr>
    <a:masterClrMapping/>
  </p:clrMapOvr>
</p:sldLayout>
</file>

<file path=ppt/slideLayouts/slideLayout111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9D51686-C26A-A043-B359-2014FA455A83}"/>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FE258510-D91C-E648-8D00-E150AB72EC4D}"/>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62836C1-3E69-9F4A-BF7B-27F86B1A4232}"/>
              </a:ext>
            </a:extLst>
          </p:cNvPr>
          <p:cNvSpPr>
            <a:spLocks noGrp="1"/>
          </p:cNvSpPr>
          <p:nvPr>
            <p:ph type="dt" sz="half" idx="10"/>
          </p:nvPr>
        </p:nvSpPr>
        <p:spPr/>
        <p:txBody>
          <a:bodyPr/>
          <a:lstStyle/>
          <a:p>
            <a:fld id="{CF56BD57-8D42-EE4E-8B82-A55411273F5F}" type="datetimeFigureOut">
              <a:rPr lang="en-US" smtClean="0"/>
              <a:t>11/10/2023</a:t>
            </a:fld>
            <a:endParaRPr lang="en-US"/>
          </a:p>
        </p:txBody>
      </p:sp>
      <p:sp>
        <p:nvSpPr>
          <p:cNvPr id="5" name="Footer Placeholder 4">
            <a:extLst>
              <a:ext uri="{FF2B5EF4-FFF2-40B4-BE49-F238E27FC236}">
                <a16:creationId xmlns:a16="http://schemas.microsoft.com/office/drawing/2014/main" id="{3A084B42-B4B2-7F41-8AE2-E4D661FFED6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B16DCC4-449A-254F-85ED-F19EE3138D10}"/>
              </a:ext>
            </a:extLst>
          </p:cNvPr>
          <p:cNvSpPr>
            <a:spLocks noGrp="1"/>
          </p:cNvSpPr>
          <p:nvPr>
            <p:ph type="sldNum" sz="quarter" idx="12"/>
          </p:nvPr>
        </p:nvSpPr>
        <p:spPr/>
        <p:txBody>
          <a:bodyPr/>
          <a:lstStyle/>
          <a:p>
            <a:fld id="{DEFAF6E3-7DA5-0C43-846D-DE67DA54FB8B}" type="slidenum">
              <a:rPr lang="en-US" smtClean="0"/>
              <a:t>‹#›</a:t>
            </a:fld>
            <a:endParaRPr lang="en-US"/>
          </a:p>
        </p:txBody>
      </p:sp>
    </p:spTree>
    <p:extLst>
      <p:ext uri="{BB962C8B-B14F-4D97-AF65-F5344CB8AC3E}">
        <p14:creationId xmlns:p14="http://schemas.microsoft.com/office/powerpoint/2010/main" val="1543264125"/>
      </p:ext>
    </p:extLst>
  </p:cSld>
  <p:clrMapOvr>
    <a:masterClrMapping/>
  </p:clrMapOvr>
</p:sldLayout>
</file>

<file path=ppt/slideLayouts/slideLayout1115.xml><?xml version="1.0" encoding="utf-8"?>
<p:sldLayout xmlns:a="http://schemas.openxmlformats.org/drawingml/2006/main" xmlns:r="http://schemas.openxmlformats.org/officeDocument/2006/relationships" xmlns:p="http://schemas.openxmlformats.org/presentationml/2006/main">
  <p:cSld name="Title Only">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p>
            <a:fld id="{1449AA12-8195-4182-A7AC-2E7E59DFBDAF}" type="datetimeFigureOut">
              <a:rPr lang="en-US" smtClean="0"/>
              <a:t>11/10/2023</a:t>
            </a:fld>
            <a:endParaRPr lang="en-US"/>
          </a:p>
        </p:txBody>
      </p:sp>
      <p:sp>
        <p:nvSpPr>
          <p:cNvPr id="4" name="Footer Placeholder 3"/>
          <p:cNvSpPr>
            <a:spLocks noGrp="1"/>
          </p:cNvSpPr>
          <p:nvPr>
            <p:ph type="ftr" sz="quarter" idx="11"/>
          </p:nvPr>
        </p:nvSpPr>
        <p:spPr/>
        <p:txBody>
          <a:bodyPr/>
          <a:lstStyle/>
          <a:p>
            <a:endParaRPr lang="en-US"/>
          </a:p>
        </p:txBody>
      </p:sp>
      <p:sp>
        <p:nvSpPr>
          <p:cNvPr id="6" name="Title 5"/>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753135235"/>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showMasterSp="0" type="obj" preserve="1">
  <p:cSld name="1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7" y="5564124"/>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11/10/2023</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2">
              <a:lnSpc>
                <a:spcPts val="1425"/>
              </a:lnSpc>
            </a:pPr>
            <a:fld id="{81D60167-4931-47E6-BA6A-407CBD079E47}" type="slidenum">
              <a:rPr lang="en-US" spc="-5" smtClean="0">
                <a:solidFill>
                  <a:srgbClr val="929599"/>
                </a:solidFill>
              </a:rPr>
              <a:pPr marL="38102">
                <a:lnSpc>
                  <a:spcPts val="1425"/>
                </a:lnSpc>
              </a:pPr>
              <a:t>‹#›</a:t>
            </a:fld>
            <a:endParaRPr lang="en-US" spc="-5">
              <a:solidFill>
                <a:srgbClr val="929599"/>
              </a:solidFill>
            </a:endParaRPr>
          </a:p>
        </p:txBody>
      </p:sp>
    </p:spTree>
    <p:extLst>
      <p:ext uri="{BB962C8B-B14F-4D97-AF65-F5344CB8AC3E}">
        <p14:creationId xmlns:p14="http://schemas.microsoft.com/office/powerpoint/2010/main" val="860285631"/>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obj" preserve="1">
  <p:cSld name="2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8619597"/>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1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893290789"/>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1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069414299"/>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1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926322304"/>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obj" preserve="1">
  <p:cSld name="3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503393694"/>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obj" preserve="1">
  <p:cSld name="3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92589500"/>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obj" preserve="1">
  <p:cSld name="1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5348527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41914057"/>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woObj" preserve="1">
  <p:cSld name="1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95870651"/>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woTxTwoObj" preserve="1">
  <p:cSld name="1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28825244"/>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itleOnly" preserve="1">
  <p:cSld name="1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99238068"/>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1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249862182"/>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blank" preserve="1">
  <p:cSld name="1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363852016"/>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obj" preserve="1">
  <p:cSld name="3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19438968"/>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obj" preserve="1">
  <p:cSld name="3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3871782"/>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obj" preserve="1">
  <p:cSld name="3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65694493"/>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obj" preserve="1">
  <p:cSld name="3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73350505"/>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1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59984913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84230286"/>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1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811595628"/>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1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756972729"/>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obj" preserve="1">
  <p:cSld name="3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09251650"/>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obj" preserve="1">
  <p:cSld name="1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41926387"/>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woObj" preserve="1">
  <p:cSld name="1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86669273"/>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twoTxTwoObj" preserve="1">
  <p:cSld name="1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10922533"/>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titleOnly" preserve="1">
  <p:cSld name="1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5841725"/>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1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010596175"/>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blank" preserve="1">
  <p:cSld name="1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316315189"/>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1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84526769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82798914"/>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1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4175297497"/>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1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578663217"/>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obj" preserve="1">
  <p:cSld name="4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20774020"/>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obj" preserve="1">
  <p:cSld name="1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34594192"/>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woObj" preserve="1">
  <p:cSld name="1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56315279"/>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twoTxTwoObj" preserve="1">
  <p:cSld name="1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01317895"/>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titleOnly" preserve="1">
  <p:cSld name="1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00288109"/>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1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796376101"/>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blank" preserve="1">
  <p:cSld name="1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892886451"/>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obj" preserve="1">
  <p:cSld name="4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0615937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6"/>
            <a:ext cx="1945206" cy="879974"/>
          </a:xfrm>
          <a:prstGeom prst="rect">
            <a:avLst/>
          </a:prstGeom>
        </p:spPr>
      </p:pic>
    </p:spTree>
    <p:extLst>
      <p:ext uri="{BB962C8B-B14F-4D97-AF65-F5344CB8AC3E}">
        <p14:creationId xmlns:p14="http://schemas.microsoft.com/office/powerpoint/2010/main" val="3171771967"/>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title">
  <p:cSld name="2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2483550571"/>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4220877040"/>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userDrawn="1">
  <p:cSld name="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668574274"/>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235471929"/>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cSld name="19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58278594"/>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489404483"/>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userDrawn="1">
  <p:cSld name="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403478424"/>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userDrawn="1">
  <p:cSld name="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859098044"/>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p:cSld name="2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945276364"/>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cSld name="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1802146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791199215"/>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userDrawn="1">
  <p:cSld name="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939989584"/>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userDrawn="1">
  <p:cSld name="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675864542"/>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userDrawn="1">
  <p:cSld name="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1978282302"/>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userDrawn="1">
  <p:cSld name="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37104982"/>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cSld name="2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795372134"/>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cSld name="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217828020"/>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userDrawn="1">
  <p:cSld name="9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627648628"/>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userDrawn="1">
  <p:cSld name="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326122543"/>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cSld name="2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62054694"/>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p:cSld name="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2905529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629515799"/>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userDrawn="1">
  <p:cSld name="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27921214"/>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p:cSld name="2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41920976"/>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p:cSld name="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635804420"/>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userDrawn="1">
  <p:cSld name="12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60585276"/>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userDrawn="1">
  <p:cSld name="5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309666298"/>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p:cSld name="2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656760714"/>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cSld name="5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935649411"/>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userDrawn="1">
  <p:cSld name="7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122428475"/>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p:cSld name="2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99805404"/>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cSld name="7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548702167"/>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448436128"/>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userDrawn="1">
  <p:cSld name="8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257713067"/>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p:cSld name="27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473097338"/>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p:cSld name="8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216179664"/>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1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20493336"/>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1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674977627"/>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1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534355322"/>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obj" preserve="1">
  <p:cSld name="4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9001456"/>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obj" preserve="1">
  <p:cSld name="2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61880748"/>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twoObj" preserve="1">
  <p:cSld name="1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19786099"/>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twoTxTwoObj" preserve="1">
  <p:cSld name="1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6916879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83270214"/>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titleOnly" preserve="1">
  <p:cSld name="1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58112831"/>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1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123635138"/>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blank" preserve="1">
  <p:cSld name="1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972360139"/>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showMasterSp="0" userDrawn="1">
  <p:cSld name="3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9"/>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1"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3" y="1806430"/>
            <a:ext cx="10189827" cy="2278211"/>
          </a:xfrm>
        </p:spPr>
        <p:txBody>
          <a:bodyPr anchor="b"/>
          <a:lstStyle>
            <a:lvl1pPr marL="0" indent="0">
              <a:defRPr sz="5334">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1304868132"/>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70792940"/>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matchingName="Title and Content">
  <p:cSld name="30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19783795"/>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7985431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 preserve="1">
  <p:cSld name="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14228870"/>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91076637"/>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40902241"/>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81420108"/>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8803846"/>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3650078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 preserve="1">
  <p:cSld name="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48015493"/>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220637423"/>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5"/>
            <a:ext cx="1945206" cy="879974"/>
          </a:xfrm>
          <a:prstGeom prst="rect">
            <a:avLst/>
          </a:prstGeom>
        </p:spPr>
      </p:pic>
    </p:spTree>
    <p:extLst>
      <p:ext uri="{BB962C8B-B14F-4D97-AF65-F5344CB8AC3E}">
        <p14:creationId xmlns:p14="http://schemas.microsoft.com/office/powerpoint/2010/main" val="1855494103"/>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2401269"/>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964228"/>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woTxTwoObj" preserve="1">
  <p:cSld name="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03719949"/>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11/10/2023</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1657904224"/>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82224325"/>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6898753"/>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10091495"/>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1459978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90515151"/>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91682188"/>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148766"/>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91076637"/>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40902241"/>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437652033"/>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732483557"/>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4103439267"/>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77496322"/>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4787916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391810783"/>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9302691"/>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35420318"/>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65852557"/>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926228292"/>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138240366"/>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478274380"/>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308841809"/>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81420108"/>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8803846"/>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689875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468296633"/>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10091495"/>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14599787"/>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91682188"/>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148766"/>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91076637"/>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40902241"/>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81420108"/>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880384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463854968"/>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6898753"/>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10091495"/>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14599787"/>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91682188"/>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148766"/>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91076637"/>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40902241"/>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81420108"/>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13231865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 preserve="1">
  <p:cSld name="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78744679"/>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8803846"/>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6898753"/>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10091495"/>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14599787"/>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91682188"/>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148766"/>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5676063"/>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11/10/2023</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1657904224"/>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630080"/>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 preserve="1">
  <p:cSld name="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86376476"/>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58542806"/>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437652033"/>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732483557"/>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4103439267"/>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1596344"/>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77496322"/>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47879164"/>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9302691"/>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35420318"/>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6585255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woObj" preserve="1">
  <p:cSld name="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43775063"/>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926228292"/>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138240366"/>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630080"/>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5676063"/>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630080"/>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5676063"/>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woTxTwoObj" preserve="1">
  <p:cSld name="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34956318"/>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88786427"/>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88949313"/>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93929533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418415549"/>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53572214"/>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58542806"/>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3783658486"/>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629644005"/>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3521326"/>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629644005"/>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171903"/>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stretch>
            <a:fillRect/>
          </a:stretch>
        </p:blipFill>
        <p:spPr>
          <a:xfrm>
            <a:off x="313957" y="5564124"/>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11/10/2023</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2">
              <a:lnSpc>
                <a:spcPts val="1425"/>
              </a:lnSpc>
            </a:pPr>
            <a:fld id="{81D60167-4931-47E6-BA6A-407CBD079E47}" type="slidenum">
              <a:rPr lang="en-US" spc="-5" smtClean="0">
                <a:solidFill>
                  <a:srgbClr val="929599"/>
                </a:solidFill>
              </a:rPr>
              <a:pPr marL="38102">
                <a:lnSpc>
                  <a:spcPts val="1425"/>
                </a:lnSpc>
              </a:pPr>
              <a:t>‹#›</a:t>
            </a:fld>
            <a:endParaRPr lang="en-US" spc="-5">
              <a:solidFill>
                <a:srgbClr val="929599"/>
              </a:solidFill>
            </a:endParaRPr>
          </a:p>
        </p:txBody>
      </p:sp>
    </p:spTree>
    <p:extLst>
      <p:ext uri="{BB962C8B-B14F-4D97-AF65-F5344CB8AC3E}">
        <p14:creationId xmlns:p14="http://schemas.microsoft.com/office/powerpoint/2010/main" val="2374324019"/>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obj" preserve="1">
  <p:cSld name="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603686679"/>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46532180"/>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showMasterSp="0" userDrawn="1">
  <p:cSld name="1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8"/>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0"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2" y="1806429"/>
            <a:ext cx="10189827" cy="2278211"/>
          </a:xfrm>
        </p:spPr>
        <p:txBody>
          <a:bodyPr anchor="b"/>
          <a:lstStyle>
            <a:lvl1pPr marL="0" indent="0">
              <a:defRPr sz="5333">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1993753234"/>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3047969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obj" preserve="1">
  <p:cSld name="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8904194"/>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Obj" preserve="1">
  <p:cSld name="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65481949"/>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448463225"/>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988034496"/>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888436358"/>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29"/>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25634235"/>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29"/>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25634235"/>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userDrawn="1">
  <p:cSld name="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27289008"/>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022153863"/>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3"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6"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84"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680660955"/>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022153863"/>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35956606"/>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woTxTwoObj" preserve="1">
  <p:cSld name="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14801019"/>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userDrawn="1">
  <p:cSld name="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1619806002"/>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userDrawn="1">
  <p:cSld name="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565887101"/>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matchingName="Title and Content">
  <p:cSld name="32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764467406"/>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matchingName="Photo Slide">
  <p:cSld name="20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7"/>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245677796"/>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userDrawn="1">
  <p:cSld name="1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251683148"/>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userDrawn="1">
  <p:cSld name="9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023011711"/>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p:cSld name="3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336372206"/>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p:cSld name="9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792031328"/>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showMasterSp="0" userDrawn="1">
  <p:cSld name="2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10270537"/>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4"/>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4"/>
            <a:ext cx="10363200" cy="1500187"/>
          </a:xfrm>
        </p:spPr>
        <p:txBody>
          <a:bodyPr anchor="b"/>
          <a:lstStyle>
            <a:lvl1pPr marL="0" indent="0">
              <a:buNone/>
              <a:defRPr sz="2000">
                <a:solidFill>
                  <a:schemeClr val="tx1">
                    <a:tint val="75000"/>
                  </a:schemeClr>
                </a:solidFill>
              </a:defRPr>
            </a:lvl1pPr>
            <a:lvl2pPr marL="457223" indent="0">
              <a:buNone/>
              <a:defRPr sz="1800">
                <a:solidFill>
                  <a:schemeClr val="tx1">
                    <a:tint val="75000"/>
                  </a:schemeClr>
                </a:solidFill>
              </a:defRPr>
            </a:lvl2pPr>
            <a:lvl3pPr marL="914446" indent="0">
              <a:buNone/>
              <a:defRPr sz="1600">
                <a:solidFill>
                  <a:schemeClr val="tx1">
                    <a:tint val="75000"/>
                  </a:schemeClr>
                </a:solidFill>
              </a:defRPr>
            </a:lvl3pPr>
            <a:lvl4pPr marL="1371669" indent="0">
              <a:buNone/>
              <a:defRPr sz="1400">
                <a:solidFill>
                  <a:schemeClr val="tx1">
                    <a:tint val="75000"/>
                  </a:schemeClr>
                </a:solidFill>
              </a:defRPr>
            </a:lvl4pPr>
            <a:lvl5pPr marL="1828891" indent="0">
              <a:buNone/>
              <a:defRPr sz="1400">
                <a:solidFill>
                  <a:schemeClr val="tx1">
                    <a:tint val="75000"/>
                  </a:schemeClr>
                </a:solidFill>
              </a:defRPr>
            </a:lvl5pPr>
            <a:lvl6pPr marL="2286114" indent="0">
              <a:buNone/>
              <a:defRPr sz="1400">
                <a:solidFill>
                  <a:schemeClr val="tx1">
                    <a:tint val="75000"/>
                  </a:schemeClr>
                </a:solidFill>
              </a:defRPr>
            </a:lvl6pPr>
            <a:lvl7pPr marL="2743337" indent="0">
              <a:buNone/>
              <a:defRPr sz="1400">
                <a:solidFill>
                  <a:schemeClr val="tx1">
                    <a:tint val="75000"/>
                  </a:schemeClr>
                </a:solidFill>
              </a:defRPr>
            </a:lvl7pPr>
            <a:lvl8pPr marL="3200560" indent="0">
              <a:buNone/>
              <a:defRPr sz="1400">
                <a:solidFill>
                  <a:schemeClr val="tx1">
                    <a:tint val="75000"/>
                  </a:schemeClr>
                </a:solidFill>
              </a:defRPr>
            </a:lvl8pPr>
            <a:lvl9pPr marL="3657783"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11/10/2023</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191461050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07914573"/>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objTx">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2"/>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4" y="273055"/>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4"/>
            <a:ext cx="4011084" cy="4691063"/>
          </a:xfrm>
        </p:spPr>
        <p:txBody>
          <a:bodyPr/>
          <a:lstStyle>
            <a:lvl1pPr marL="0" indent="0">
              <a:buNone/>
              <a:defRPr sz="1400"/>
            </a:lvl1pPr>
            <a:lvl2pPr marL="457223" indent="0">
              <a:buNone/>
              <a:defRPr sz="1200"/>
            </a:lvl2pPr>
            <a:lvl3pPr marL="914446" indent="0">
              <a:buNone/>
              <a:defRPr sz="1000"/>
            </a:lvl3pPr>
            <a:lvl4pPr marL="1371669" indent="0">
              <a:buNone/>
              <a:defRPr sz="900"/>
            </a:lvl4pPr>
            <a:lvl5pPr marL="1828891" indent="0">
              <a:buNone/>
              <a:defRPr sz="900"/>
            </a:lvl5pPr>
            <a:lvl6pPr marL="2286114" indent="0">
              <a:buNone/>
              <a:defRPr sz="900"/>
            </a:lvl6pPr>
            <a:lvl7pPr marL="2743337" indent="0">
              <a:buNone/>
              <a:defRPr sz="900"/>
            </a:lvl7pPr>
            <a:lvl8pPr marL="3200560" indent="0">
              <a:buNone/>
              <a:defRPr sz="900"/>
            </a:lvl8pPr>
            <a:lvl9pPr marL="365778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11/10/2023</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650515904"/>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1853644344"/>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matchingName="Title and Content">
  <p:cSld name="36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3"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38653374"/>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matchingName="Photo Slide">
  <p:cSld name="2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2224834593"/>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matchingName="Photo Slide">
  <p:cSld name="2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543003970"/>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showMasterSp="0" userDrawn="1">
  <p:cSld name="2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1126479413"/>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showMasterSp="0" userDrawn="1">
  <p:cSld name="3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2489622913"/>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obj" preserve="1">
  <p:cSld name="4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57336188"/>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obj" preserve="1">
  <p:cSld name="5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8520332"/>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preserve="1" userDrawn="1">
  <p:cSld name="2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821105823"/>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202775852"/>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preserve="1" userDrawn="1">
  <p:cSld name="2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15772397"/>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preserve="1" userDrawn="1">
  <p:cSld name="2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251901327"/>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obj" preserve="1">
  <p:cSld name="5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1352467"/>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obj" preserve="1">
  <p:cSld name="5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2305507"/>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obj" preserve="1">
  <p:cSld name="3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38498237"/>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twoObj" preserve="1">
  <p:cSld name="2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36365882"/>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twoTxTwoObj" preserve="1">
  <p:cSld name="2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08656322"/>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titleOnly" preserve="1">
  <p:cSld name="2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30473943"/>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preserve="1" userDrawn="1">
  <p:cSld name="2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435550117"/>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blank" preserve="1">
  <p:cSld name="2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905824695"/>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blank" preserve="1">
  <p:cSld name="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747288010"/>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448463225"/>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988034496"/>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888436358"/>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userDrawn="1">
  <p:cSld name="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27289008"/>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022153863"/>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t="12181" r="12170"/>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35956606"/>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userDrawn="1">
  <p:cSld name="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1619806002"/>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userDrawn="1">
  <p:cSld name="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565887101"/>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888436358"/>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525519462"/>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30479694"/>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3"/>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11/10/2023</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1728347992"/>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objTx">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1"/>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4"/>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3"/>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11/10/2023</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229018680"/>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3287509848"/>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2"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113001559"/>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30117215"/>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30117215"/>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3287509848"/>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1582254879"/>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4653218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898032396"/>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36500789"/>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2401269"/>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404125666"/>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rm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cxnSp>
        <p:nvCxnSpPr>
          <p:cNvPr id="18" name="Straight Connector 17">
            <a:extLst>
              <a:ext uri="{FF2B5EF4-FFF2-40B4-BE49-F238E27FC236}">
                <a16:creationId xmlns:a16="http://schemas.microsoft.com/office/drawing/2014/main" id="{4A3686E6-74E2-FE49-AAC4-953D01F3F562}"/>
              </a:ext>
            </a:extLst>
          </p:cNvPr>
          <p:cNvCxnSpPr/>
          <p:nvPr userDrawn="1"/>
        </p:nvCxnSpPr>
        <p:spPr>
          <a:xfrm>
            <a:off x="1520055" y="3507988"/>
            <a:ext cx="2286000"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cxnSp>
        <p:nvCxnSpPr>
          <p:cNvPr id="33" name="Straight Connector 32">
            <a:extLst>
              <a:ext uri="{FF2B5EF4-FFF2-40B4-BE49-F238E27FC236}">
                <a16:creationId xmlns:a16="http://schemas.microsoft.com/office/drawing/2014/main" id="{A9CB564A-C69C-944C-96FC-5B26C4A43C4A}"/>
              </a:ext>
            </a:extLst>
          </p:cNvPr>
          <p:cNvCxnSpPr/>
          <p:nvPr userDrawn="1"/>
        </p:nvCxnSpPr>
        <p:spPr>
          <a:xfrm>
            <a:off x="1520055" y="2811818"/>
            <a:ext cx="2286000"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09868767"/>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46532180"/>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9977E4BD-558F-4F49-BCCC-8097ACDB3950}"/>
              </a:ext>
            </a:extLst>
          </p:cNvPr>
          <p:cNvCxnSpPr/>
          <p:nvPr userDrawn="1"/>
        </p:nvCxnSpPr>
        <p:spPr>
          <a:xfrm>
            <a:off x="704314" y="1425993"/>
            <a:ext cx="1097280"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1854FD4E-2BB6-AE40-B89B-76CA55068800}"/>
              </a:ext>
            </a:extLst>
          </p:cNvPr>
          <p:cNvCxnSpPr/>
          <p:nvPr userDrawn="1"/>
        </p:nvCxnSpPr>
        <p:spPr>
          <a:xfrm>
            <a:off x="704314" y="1425993"/>
            <a:ext cx="1097280"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rm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rm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7BD2A368-37B4-AE41-8927-00C94D6431A1}"/>
              </a:ext>
            </a:extLst>
          </p:cNvPr>
          <p:cNvCxnSpPr/>
          <p:nvPr userDrawn="1"/>
        </p:nvCxnSpPr>
        <p:spPr>
          <a:xfrm>
            <a:off x="707293" y="1425993"/>
            <a:ext cx="1097280"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itleOnly" preserve="1">
  <p:cSld name="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25845292"/>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3" name="Straight Connector 12">
            <a:extLst>
              <a:ext uri="{FF2B5EF4-FFF2-40B4-BE49-F238E27FC236}">
                <a16:creationId xmlns:a16="http://schemas.microsoft.com/office/drawing/2014/main" id="{73A1B7DC-DAD7-F944-AC53-2FDB50DEA0A1}"/>
              </a:ext>
            </a:extLst>
          </p:cNvPr>
          <p:cNvCxnSpPr>
            <a:cxnSpLocks/>
          </p:cNvCxnSpPr>
          <p:nvPr userDrawn="1"/>
        </p:nvCxnSpPr>
        <p:spPr>
          <a:xfrm>
            <a:off x="1325946" y="3080084"/>
            <a:ext cx="685399"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rm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p:nvPr>
        </p:nvSpPr>
        <p:spPr>
          <a:xfrm>
            <a:off x="1219200" y="1887490"/>
            <a:ext cx="5582652" cy="1078262"/>
          </a:xfrm>
        </p:spPr>
        <p:txBody>
          <a:bodyPr>
            <a:norm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rm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cxnSp>
        <p:nvCxnSpPr>
          <p:cNvPr id="15" name="Straight Connector 14">
            <a:extLst>
              <a:ext uri="{FF2B5EF4-FFF2-40B4-BE49-F238E27FC236}">
                <a16:creationId xmlns:a16="http://schemas.microsoft.com/office/drawing/2014/main" id="{B9A3468E-DF1F-A142-9123-E9C41E669E14}"/>
              </a:ext>
            </a:extLst>
          </p:cNvPr>
          <p:cNvCxnSpPr/>
          <p:nvPr userDrawn="1"/>
        </p:nvCxnSpPr>
        <p:spPr>
          <a:xfrm>
            <a:off x="620093" y="5141451"/>
            <a:ext cx="2286000"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5"/>
            <a:ext cx="1945206" cy="879974"/>
          </a:xfrm>
          <a:prstGeom prst="rect">
            <a:avLst/>
          </a:prstGeom>
        </p:spPr>
      </p:pic>
    </p:spTree>
    <p:extLst>
      <p:ext uri="{BB962C8B-B14F-4D97-AF65-F5344CB8AC3E}">
        <p14:creationId xmlns:p14="http://schemas.microsoft.com/office/powerpoint/2010/main" val="1855494103"/>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437652033"/>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732483557"/>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4103439267"/>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77496322"/>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47879164"/>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9302691"/>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3542031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394216092"/>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65852557"/>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926228292"/>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138240366"/>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5"/>
            <a:ext cx="1945206" cy="879974"/>
          </a:xfrm>
          <a:prstGeom prst="rect">
            <a:avLst/>
          </a:prstGeom>
        </p:spPr>
      </p:pic>
    </p:spTree>
    <p:extLst>
      <p:ext uri="{BB962C8B-B14F-4D97-AF65-F5344CB8AC3E}">
        <p14:creationId xmlns:p14="http://schemas.microsoft.com/office/powerpoint/2010/main" val="3647195353"/>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preserve="1" userDrawn="1">
  <p:cSld name="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636169937"/>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preserve="1" userDrawn="1">
  <p:cSld name="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232763953"/>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preserve="1" userDrawn="1">
  <p:cSld name="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4042586765"/>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obj" preserve="1">
  <p:cSld name="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10812348"/>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82096344"/>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031208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83035621"/>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991876091"/>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twoTxTwoObj" preserve="1">
  <p:cSld name="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0773962"/>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81038593"/>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preserve="1" userDrawn="1">
  <p:cSld name="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668834670"/>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103761585"/>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2160880335"/>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629644005"/>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838014250"/>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p:cSld name="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754230464"/>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23220237"/>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14"/>
        <p:cNvGrpSpPr/>
        <p:nvPr/>
      </p:nvGrpSpPr>
      <p:grpSpPr>
        <a:xfrm>
          <a:off x="0" y="0"/>
          <a:ext cx="0" cy="0"/>
          <a:chOff x="0" y="0"/>
          <a:chExt cx="0" cy="0"/>
        </a:xfrm>
      </p:grpSpPr>
      <p:grpSp>
        <p:nvGrpSpPr>
          <p:cNvPr id="15" name="Google Shape;15;p2"/>
          <p:cNvGrpSpPr/>
          <p:nvPr/>
        </p:nvGrpSpPr>
        <p:grpSpPr>
          <a:xfrm>
            <a:off x="7191542" y="1"/>
            <a:ext cx="5000459" cy="1425992"/>
            <a:chOff x="7191542" y="1"/>
            <a:chExt cx="5000459" cy="1425992"/>
          </a:xfrm>
        </p:grpSpPr>
        <p:pic>
          <p:nvPicPr>
            <p:cNvPr id="16" name="Google Shape;16;p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 name="Google Shape;17;p2"/>
            <p:cNvGrpSpPr/>
            <p:nvPr/>
          </p:nvGrpSpPr>
          <p:grpSpPr>
            <a:xfrm>
              <a:off x="7191542" y="1"/>
              <a:ext cx="5000459" cy="1425992"/>
              <a:chOff x="7186272" y="0"/>
              <a:chExt cx="5005729" cy="1427495"/>
            </a:xfrm>
          </p:grpSpPr>
          <p:sp>
            <p:nvSpPr>
              <p:cNvPr id="18" name="Google Shape;18;p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 name="Google Shape;19;p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0" name="Google Shape;20;p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 name="Google Shape;21;p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 name="Google Shape;22;p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b="0" i="0" u="none" strike="noStrike" cap="none">
                <a:solidFill>
                  <a:srgbClr val="AEB3B7"/>
                </a:solidFill>
                <a:latin typeface="Calibri"/>
                <a:ea typeface="Calibri"/>
                <a:cs typeface="Calibri"/>
                <a:sym typeface="Calibri"/>
              </a:defRPr>
            </a:lvl1pPr>
            <a:lvl2pPr marL="0" lvl="1" indent="0" algn="r">
              <a:spcBef>
                <a:spcPts val="0"/>
              </a:spcBef>
              <a:buNone/>
              <a:defRPr sz="1200" b="0" i="0" u="none" strike="noStrike" cap="none">
                <a:solidFill>
                  <a:srgbClr val="AEB3B7"/>
                </a:solidFill>
                <a:latin typeface="Calibri"/>
                <a:ea typeface="Calibri"/>
                <a:cs typeface="Calibri"/>
                <a:sym typeface="Calibri"/>
              </a:defRPr>
            </a:lvl2pPr>
            <a:lvl3pPr marL="0" lvl="2" indent="0" algn="r">
              <a:spcBef>
                <a:spcPts val="0"/>
              </a:spcBef>
              <a:buNone/>
              <a:defRPr sz="1200" b="0" i="0" u="none" strike="noStrike" cap="none">
                <a:solidFill>
                  <a:srgbClr val="AEB3B7"/>
                </a:solidFill>
                <a:latin typeface="Calibri"/>
                <a:ea typeface="Calibri"/>
                <a:cs typeface="Calibri"/>
                <a:sym typeface="Calibri"/>
              </a:defRPr>
            </a:lvl3pPr>
            <a:lvl4pPr marL="0" lvl="3" indent="0" algn="r">
              <a:spcBef>
                <a:spcPts val="0"/>
              </a:spcBef>
              <a:buNone/>
              <a:defRPr sz="1200" b="0" i="0" u="none" strike="noStrike" cap="none">
                <a:solidFill>
                  <a:srgbClr val="AEB3B7"/>
                </a:solidFill>
                <a:latin typeface="Calibri"/>
                <a:ea typeface="Calibri"/>
                <a:cs typeface="Calibri"/>
                <a:sym typeface="Calibri"/>
              </a:defRPr>
            </a:lvl4pPr>
            <a:lvl5pPr marL="0" lvl="4" indent="0" algn="r">
              <a:spcBef>
                <a:spcPts val="0"/>
              </a:spcBef>
              <a:buNone/>
              <a:defRPr sz="1200" b="0" i="0" u="none" strike="noStrike" cap="none">
                <a:solidFill>
                  <a:srgbClr val="AEB3B7"/>
                </a:solidFill>
                <a:latin typeface="Calibri"/>
                <a:ea typeface="Calibri"/>
                <a:cs typeface="Calibri"/>
                <a:sym typeface="Calibri"/>
              </a:defRPr>
            </a:lvl5pPr>
            <a:lvl6pPr marL="0" lvl="5" indent="0" algn="r">
              <a:spcBef>
                <a:spcPts val="0"/>
              </a:spcBef>
              <a:buNone/>
              <a:defRPr sz="1200" b="0" i="0" u="none" strike="noStrike" cap="none">
                <a:solidFill>
                  <a:srgbClr val="AEB3B7"/>
                </a:solidFill>
                <a:latin typeface="Calibri"/>
                <a:ea typeface="Calibri"/>
                <a:cs typeface="Calibri"/>
                <a:sym typeface="Calibri"/>
              </a:defRPr>
            </a:lvl6pPr>
            <a:lvl7pPr marL="0" lvl="6" indent="0" algn="r">
              <a:spcBef>
                <a:spcPts val="0"/>
              </a:spcBef>
              <a:buNone/>
              <a:defRPr sz="1200" b="0" i="0" u="none" strike="noStrike" cap="none">
                <a:solidFill>
                  <a:srgbClr val="AEB3B7"/>
                </a:solidFill>
                <a:latin typeface="Calibri"/>
                <a:ea typeface="Calibri"/>
                <a:cs typeface="Calibri"/>
                <a:sym typeface="Calibri"/>
              </a:defRPr>
            </a:lvl7pPr>
            <a:lvl8pPr marL="0" lvl="7" indent="0" algn="r">
              <a:spcBef>
                <a:spcPts val="0"/>
              </a:spcBef>
              <a:buNone/>
              <a:defRPr sz="1200" b="0" i="0" u="none" strike="noStrike" cap="none">
                <a:solidFill>
                  <a:srgbClr val="AEB3B7"/>
                </a:solidFill>
                <a:latin typeface="Calibri"/>
                <a:ea typeface="Calibri"/>
                <a:cs typeface="Calibri"/>
                <a:sym typeface="Calibri"/>
              </a:defRPr>
            </a:lvl8pPr>
            <a:lvl9pPr marL="0" lvl="8" indent="0" algn="r">
              <a:spcBef>
                <a:spcPts val="0"/>
              </a:spcBef>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3" name="Google Shape;23;p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 name="Google Shape;24;p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981815734"/>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14"/>
        <p:cNvGrpSpPr/>
        <p:nvPr/>
      </p:nvGrpSpPr>
      <p:grpSpPr>
        <a:xfrm>
          <a:off x="0" y="0"/>
          <a:ext cx="0" cy="0"/>
          <a:chOff x="0" y="0"/>
          <a:chExt cx="0" cy="0"/>
        </a:xfrm>
      </p:grpSpPr>
      <p:grpSp>
        <p:nvGrpSpPr>
          <p:cNvPr id="15" name="Google Shape;15;p2"/>
          <p:cNvGrpSpPr/>
          <p:nvPr/>
        </p:nvGrpSpPr>
        <p:grpSpPr>
          <a:xfrm>
            <a:off x="7191542" y="1"/>
            <a:ext cx="5000459" cy="1425992"/>
            <a:chOff x="7191542" y="1"/>
            <a:chExt cx="5000459" cy="1425992"/>
          </a:xfrm>
        </p:grpSpPr>
        <p:pic>
          <p:nvPicPr>
            <p:cNvPr id="16" name="Google Shape;16;p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 name="Google Shape;17;p2"/>
            <p:cNvGrpSpPr/>
            <p:nvPr/>
          </p:nvGrpSpPr>
          <p:grpSpPr>
            <a:xfrm>
              <a:off x="7191542" y="1"/>
              <a:ext cx="5000459" cy="1425992"/>
              <a:chOff x="7186272" y="0"/>
              <a:chExt cx="5005729" cy="1427495"/>
            </a:xfrm>
          </p:grpSpPr>
          <p:sp>
            <p:nvSpPr>
              <p:cNvPr id="18" name="Google Shape;18;p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 name="Google Shape;19;p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0" name="Google Shape;20;p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 name="Google Shape;21;p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 name="Google Shape;22;p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b="0" i="0" u="none" strike="noStrike" cap="none">
                <a:solidFill>
                  <a:srgbClr val="AEB3B7"/>
                </a:solidFill>
                <a:latin typeface="Calibri"/>
                <a:ea typeface="Calibri"/>
                <a:cs typeface="Calibri"/>
                <a:sym typeface="Calibri"/>
              </a:defRPr>
            </a:lvl1pPr>
            <a:lvl2pPr marL="0" lvl="1" indent="0" algn="r">
              <a:spcBef>
                <a:spcPts val="0"/>
              </a:spcBef>
              <a:buNone/>
              <a:defRPr sz="1200" b="0" i="0" u="none" strike="noStrike" cap="none">
                <a:solidFill>
                  <a:srgbClr val="AEB3B7"/>
                </a:solidFill>
                <a:latin typeface="Calibri"/>
                <a:ea typeface="Calibri"/>
                <a:cs typeface="Calibri"/>
                <a:sym typeface="Calibri"/>
              </a:defRPr>
            </a:lvl2pPr>
            <a:lvl3pPr marL="0" lvl="2" indent="0" algn="r">
              <a:spcBef>
                <a:spcPts val="0"/>
              </a:spcBef>
              <a:buNone/>
              <a:defRPr sz="1200" b="0" i="0" u="none" strike="noStrike" cap="none">
                <a:solidFill>
                  <a:srgbClr val="AEB3B7"/>
                </a:solidFill>
                <a:latin typeface="Calibri"/>
                <a:ea typeface="Calibri"/>
                <a:cs typeface="Calibri"/>
                <a:sym typeface="Calibri"/>
              </a:defRPr>
            </a:lvl3pPr>
            <a:lvl4pPr marL="0" lvl="3" indent="0" algn="r">
              <a:spcBef>
                <a:spcPts val="0"/>
              </a:spcBef>
              <a:buNone/>
              <a:defRPr sz="1200" b="0" i="0" u="none" strike="noStrike" cap="none">
                <a:solidFill>
                  <a:srgbClr val="AEB3B7"/>
                </a:solidFill>
                <a:latin typeface="Calibri"/>
                <a:ea typeface="Calibri"/>
                <a:cs typeface="Calibri"/>
                <a:sym typeface="Calibri"/>
              </a:defRPr>
            </a:lvl4pPr>
            <a:lvl5pPr marL="0" lvl="4" indent="0" algn="r">
              <a:spcBef>
                <a:spcPts val="0"/>
              </a:spcBef>
              <a:buNone/>
              <a:defRPr sz="1200" b="0" i="0" u="none" strike="noStrike" cap="none">
                <a:solidFill>
                  <a:srgbClr val="AEB3B7"/>
                </a:solidFill>
                <a:latin typeface="Calibri"/>
                <a:ea typeface="Calibri"/>
                <a:cs typeface="Calibri"/>
                <a:sym typeface="Calibri"/>
              </a:defRPr>
            </a:lvl5pPr>
            <a:lvl6pPr marL="0" lvl="5" indent="0" algn="r">
              <a:spcBef>
                <a:spcPts val="0"/>
              </a:spcBef>
              <a:buNone/>
              <a:defRPr sz="1200" b="0" i="0" u="none" strike="noStrike" cap="none">
                <a:solidFill>
                  <a:srgbClr val="AEB3B7"/>
                </a:solidFill>
                <a:latin typeface="Calibri"/>
                <a:ea typeface="Calibri"/>
                <a:cs typeface="Calibri"/>
                <a:sym typeface="Calibri"/>
              </a:defRPr>
            </a:lvl6pPr>
            <a:lvl7pPr marL="0" lvl="6" indent="0" algn="r">
              <a:spcBef>
                <a:spcPts val="0"/>
              </a:spcBef>
              <a:buNone/>
              <a:defRPr sz="1200" b="0" i="0" u="none" strike="noStrike" cap="none">
                <a:solidFill>
                  <a:srgbClr val="AEB3B7"/>
                </a:solidFill>
                <a:latin typeface="Calibri"/>
                <a:ea typeface="Calibri"/>
                <a:cs typeface="Calibri"/>
                <a:sym typeface="Calibri"/>
              </a:defRPr>
            </a:lvl7pPr>
            <a:lvl8pPr marL="0" lvl="7" indent="0" algn="r">
              <a:spcBef>
                <a:spcPts val="0"/>
              </a:spcBef>
              <a:buNone/>
              <a:defRPr sz="1200" b="0" i="0" u="none" strike="noStrike" cap="none">
                <a:solidFill>
                  <a:srgbClr val="AEB3B7"/>
                </a:solidFill>
                <a:latin typeface="Calibri"/>
                <a:ea typeface="Calibri"/>
                <a:cs typeface="Calibri"/>
                <a:sym typeface="Calibri"/>
              </a:defRPr>
            </a:lvl8pPr>
            <a:lvl9pPr marL="0" lvl="8" indent="0" algn="r">
              <a:spcBef>
                <a:spcPts val="0"/>
              </a:spcBef>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3" name="Google Shape;23;p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 name="Google Shape;24;p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matchingName="Cover">
  <p:cSld name="Cover">
    <p:spTree>
      <p:nvGrpSpPr>
        <p:cNvPr id="1" name="Shape 25"/>
        <p:cNvGrpSpPr/>
        <p:nvPr/>
      </p:nvGrpSpPr>
      <p:grpSpPr>
        <a:xfrm>
          <a:off x="0" y="0"/>
          <a:ext cx="0" cy="0"/>
          <a:chOff x="0" y="0"/>
          <a:chExt cx="0" cy="0"/>
        </a:xfrm>
      </p:grpSpPr>
      <p:sp>
        <p:nvSpPr>
          <p:cNvPr id="26" name="Google Shape;26;p3"/>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7" name="Google Shape;27;p3"/>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8" name="Google Shape;28;p3"/>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9" name="Google Shape;29;p3"/>
          <p:cNvSpPr>
            <a:spLocks noGrp="1"/>
          </p:cNvSpPr>
          <p:nvPr>
            <p:ph type="pic" idx="2"/>
          </p:nvPr>
        </p:nvSpPr>
        <p:spPr>
          <a:xfrm>
            <a:off x="7118684" y="233915"/>
            <a:ext cx="5073316" cy="5943600"/>
          </a:xfrm>
          <a:prstGeom prst="rect">
            <a:avLst/>
          </a:prstGeom>
          <a:noFill/>
          <a:ln>
            <a:noFill/>
          </a:ln>
        </p:spPr>
      </p:sp>
      <p:grpSp>
        <p:nvGrpSpPr>
          <p:cNvPr id="30" name="Google Shape;30;p3"/>
          <p:cNvGrpSpPr/>
          <p:nvPr/>
        </p:nvGrpSpPr>
        <p:grpSpPr>
          <a:xfrm>
            <a:off x="0" y="5020348"/>
            <a:ext cx="12192000" cy="1837653"/>
            <a:chOff x="0" y="5020348"/>
            <a:chExt cx="12192000" cy="1837653"/>
          </a:xfrm>
        </p:grpSpPr>
        <p:sp>
          <p:nvSpPr>
            <p:cNvPr id="31" name="Google Shape;31;p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2" name="Google Shape;32;p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33" name="Google Shape;33;p3"/>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matchingName="Title and Content">
  <p:cSld name="Title and Content">
    <p:spTree>
      <p:nvGrpSpPr>
        <p:cNvPr id="1" name="Shape 34"/>
        <p:cNvGrpSpPr/>
        <p:nvPr/>
      </p:nvGrpSpPr>
      <p:grpSpPr>
        <a:xfrm>
          <a:off x="0" y="0"/>
          <a:ext cx="0" cy="0"/>
          <a:chOff x="0" y="0"/>
          <a:chExt cx="0" cy="0"/>
        </a:xfrm>
      </p:grpSpPr>
      <p:grpSp>
        <p:nvGrpSpPr>
          <p:cNvPr id="35" name="Google Shape;35;p4"/>
          <p:cNvGrpSpPr/>
          <p:nvPr/>
        </p:nvGrpSpPr>
        <p:grpSpPr>
          <a:xfrm>
            <a:off x="7191542" y="1"/>
            <a:ext cx="5000459" cy="1425992"/>
            <a:chOff x="7191542" y="1"/>
            <a:chExt cx="5000459" cy="1425992"/>
          </a:xfrm>
        </p:grpSpPr>
        <p:pic>
          <p:nvPicPr>
            <p:cNvPr id="36" name="Google Shape;36;p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7" name="Google Shape;37;p4"/>
            <p:cNvGrpSpPr/>
            <p:nvPr/>
          </p:nvGrpSpPr>
          <p:grpSpPr>
            <a:xfrm>
              <a:off x="7191542" y="1"/>
              <a:ext cx="5000459" cy="1425992"/>
              <a:chOff x="7186272" y="0"/>
              <a:chExt cx="5005729" cy="1427495"/>
            </a:xfrm>
          </p:grpSpPr>
          <p:sp>
            <p:nvSpPr>
              <p:cNvPr id="38" name="Google Shape;38;p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 name="Google Shape;39;p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0" name="Google Shape;40;p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1" name="Google Shape;41;p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 name="Google Shape;42;p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3" name="Google Shape;43;p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4" name="Google Shape;44;p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45"/>
        <p:cNvGrpSpPr/>
        <p:nvPr/>
      </p:nvGrpSpPr>
      <p:grpSpPr>
        <a:xfrm>
          <a:off x="0" y="0"/>
          <a:ext cx="0" cy="0"/>
          <a:chOff x="0" y="0"/>
          <a:chExt cx="0" cy="0"/>
        </a:xfrm>
      </p:grpSpPr>
      <p:sp>
        <p:nvSpPr>
          <p:cNvPr id="46" name="Google Shape;46;p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7" name="Google Shape;47;p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48" name="Google Shape;48;p5"/>
          <p:cNvGrpSpPr/>
          <p:nvPr/>
        </p:nvGrpSpPr>
        <p:grpSpPr>
          <a:xfrm>
            <a:off x="7191542" y="1"/>
            <a:ext cx="5000459" cy="1425992"/>
            <a:chOff x="7191542" y="1"/>
            <a:chExt cx="5000459" cy="1425992"/>
          </a:xfrm>
        </p:grpSpPr>
        <p:pic>
          <p:nvPicPr>
            <p:cNvPr id="49" name="Google Shape;49;p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0" name="Google Shape;50;p5"/>
            <p:cNvGrpSpPr/>
            <p:nvPr/>
          </p:nvGrpSpPr>
          <p:grpSpPr>
            <a:xfrm>
              <a:off x="7191542" y="1"/>
              <a:ext cx="5000459" cy="1425992"/>
              <a:chOff x="7186272" y="0"/>
              <a:chExt cx="5005729" cy="1427495"/>
            </a:xfrm>
          </p:grpSpPr>
          <p:sp>
            <p:nvSpPr>
              <p:cNvPr id="51" name="Google Shape;51;p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 name="Google Shape;52;p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3" name="Google Shape;53;p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 name="Google Shape;54;p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5" name="Google Shape;55;p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6" name="Google Shape;56;p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matchingName="Title and Content">
  <p:cSld name="Title and Content 2">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matchingName="Two Content">
  <p:cSld name="Two Content">
    <p:spTree>
      <p:nvGrpSpPr>
        <p:cNvPr id="1" name="Shape 68"/>
        <p:cNvGrpSpPr/>
        <p:nvPr/>
      </p:nvGrpSpPr>
      <p:grpSpPr>
        <a:xfrm>
          <a:off x="0" y="0"/>
          <a:ext cx="0" cy="0"/>
          <a:chOff x="0" y="0"/>
          <a:chExt cx="0" cy="0"/>
        </a:xfrm>
      </p:grpSpPr>
      <p:sp>
        <p:nvSpPr>
          <p:cNvPr id="69" name="Google Shape;69;p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0" name="Google Shape;70;p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1" name="Google Shape;71;p7"/>
          <p:cNvGrpSpPr/>
          <p:nvPr/>
        </p:nvGrpSpPr>
        <p:grpSpPr>
          <a:xfrm>
            <a:off x="7191542" y="1"/>
            <a:ext cx="5000459" cy="1425992"/>
            <a:chOff x="7191542" y="1"/>
            <a:chExt cx="5000459" cy="1425992"/>
          </a:xfrm>
        </p:grpSpPr>
        <p:pic>
          <p:nvPicPr>
            <p:cNvPr id="72" name="Google Shape;72;p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3" name="Google Shape;73;p7"/>
            <p:cNvGrpSpPr/>
            <p:nvPr/>
          </p:nvGrpSpPr>
          <p:grpSpPr>
            <a:xfrm>
              <a:off x="7191542" y="1"/>
              <a:ext cx="5000459" cy="1425992"/>
              <a:chOff x="7186272" y="0"/>
              <a:chExt cx="5005729" cy="1427495"/>
            </a:xfrm>
          </p:grpSpPr>
          <p:sp>
            <p:nvSpPr>
              <p:cNvPr id="74" name="Google Shape;74;p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 name="Google Shape;75;p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6" name="Google Shape;76;p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 name="Google Shape;77;p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78" name="Google Shape;78;p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9" name="Google Shape;79;p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matchingName="Title and Content">
  <p:cSld name="Title and Content 3">
    <p:spTree>
      <p:nvGrpSpPr>
        <p:cNvPr id="1" name="Shape 80"/>
        <p:cNvGrpSpPr/>
        <p:nvPr/>
      </p:nvGrpSpPr>
      <p:grpSpPr>
        <a:xfrm>
          <a:off x="0" y="0"/>
          <a:ext cx="0" cy="0"/>
          <a:chOff x="0" y="0"/>
          <a:chExt cx="0" cy="0"/>
        </a:xfrm>
      </p:grpSpPr>
      <p:grpSp>
        <p:nvGrpSpPr>
          <p:cNvPr id="81" name="Google Shape;81;p8"/>
          <p:cNvGrpSpPr/>
          <p:nvPr/>
        </p:nvGrpSpPr>
        <p:grpSpPr>
          <a:xfrm>
            <a:off x="7191542" y="1"/>
            <a:ext cx="5000459" cy="1425992"/>
            <a:chOff x="7191542" y="1"/>
            <a:chExt cx="5000459" cy="1425992"/>
          </a:xfrm>
        </p:grpSpPr>
        <p:pic>
          <p:nvPicPr>
            <p:cNvPr id="82" name="Google Shape;82;p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3" name="Google Shape;83;p8"/>
            <p:cNvGrpSpPr/>
            <p:nvPr/>
          </p:nvGrpSpPr>
          <p:grpSpPr>
            <a:xfrm>
              <a:off x="7191542" y="1"/>
              <a:ext cx="5000459" cy="1425992"/>
              <a:chOff x="7186272" y="0"/>
              <a:chExt cx="5005729" cy="1427495"/>
            </a:xfrm>
          </p:grpSpPr>
          <p:sp>
            <p:nvSpPr>
              <p:cNvPr id="84" name="Google Shape;84;p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 name="Google Shape;85;p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86" name="Google Shape;86;p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7" name="Google Shape;87;p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8" name="Google Shape;88;p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9" name="Google Shape;89;p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0" name="Google Shape;90;p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91"/>
        <p:cNvGrpSpPr/>
        <p:nvPr/>
      </p:nvGrpSpPr>
      <p:grpSpPr>
        <a:xfrm>
          <a:off x="0" y="0"/>
          <a:ext cx="0" cy="0"/>
          <a:chOff x="0" y="0"/>
          <a:chExt cx="0" cy="0"/>
        </a:xfrm>
      </p:grpSpPr>
      <p:sp>
        <p:nvSpPr>
          <p:cNvPr id="92" name="Google Shape;92;p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93" name="Google Shape;93;p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4" name="Google Shape;94;p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5" name="Google Shape;95;p9"/>
          <p:cNvGrpSpPr/>
          <p:nvPr/>
        </p:nvGrpSpPr>
        <p:grpSpPr>
          <a:xfrm>
            <a:off x="7191542" y="1"/>
            <a:ext cx="5000459" cy="1425992"/>
            <a:chOff x="7191542" y="1"/>
            <a:chExt cx="5000459" cy="1425992"/>
          </a:xfrm>
        </p:grpSpPr>
        <p:pic>
          <p:nvPicPr>
            <p:cNvPr id="96" name="Google Shape;96;p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7" name="Google Shape;97;p9"/>
            <p:cNvGrpSpPr/>
            <p:nvPr/>
          </p:nvGrpSpPr>
          <p:grpSpPr>
            <a:xfrm>
              <a:off x="7191542" y="1"/>
              <a:ext cx="5000459" cy="1425992"/>
              <a:chOff x="7186272" y="0"/>
              <a:chExt cx="5005729" cy="1427495"/>
            </a:xfrm>
          </p:grpSpPr>
          <p:sp>
            <p:nvSpPr>
              <p:cNvPr id="98" name="Google Shape;98;p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9" name="Google Shape;99;p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matchingName="Divider">
  <p:cSld name="Divider">
    <p:bg>
      <p:bgPr>
        <a:solidFill>
          <a:schemeClr val="lt2"/>
        </a:solidFill>
        <a:effectLst/>
      </p:bgPr>
    </p:bg>
    <p:spTree>
      <p:nvGrpSpPr>
        <p:cNvPr id="1" name="Shape 100"/>
        <p:cNvGrpSpPr/>
        <p:nvPr/>
      </p:nvGrpSpPr>
      <p:grpSpPr>
        <a:xfrm>
          <a:off x="0" y="0"/>
          <a:ext cx="0" cy="0"/>
          <a:chOff x="0" y="0"/>
          <a:chExt cx="0" cy="0"/>
        </a:xfrm>
      </p:grpSpPr>
      <p:grpSp>
        <p:nvGrpSpPr>
          <p:cNvPr id="101" name="Google Shape;101;p10"/>
          <p:cNvGrpSpPr/>
          <p:nvPr/>
        </p:nvGrpSpPr>
        <p:grpSpPr>
          <a:xfrm>
            <a:off x="0" y="5020347"/>
            <a:ext cx="12192000" cy="1837653"/>
            <a:chOff x="0" y="5020347"/>
            <a:chExt cx="12192000" cy="1837653"/>
          </a:xfrm>
        </p:grpSpPr>
        <p:sp>
          <p:nvSpPr>
            <p:cNvPr id="102" name="Google Shape;102;p1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3" name="Google Shape;103;p1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4" name="Google Shape;104;p1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05" name="Google Shape;105;p1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06" name="Google Shape;106;p1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7" name="Google Shape;107;p1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matchingName="Photo Slide">
  <p:cSld name="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 preserve="1">
  <p:cSld name="1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5213743"/>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matchingName="Title and Content">
  <p:cSld name="Title and Content 4">
    <p:spTree>
      <p:nvGrpSpPr>
        <p:cNvPr id="1" name="Shape 116"/>
        <p:cNvGrpSpPr/>
        <p:nvPr/>
      </p:nvGrpSpPr>
      <p:grpSpPr>
        <a:xfrm>
          <a:off x="0" y="0"/>
          <a:ext cx="0" cy="0"/>
          <a:chOff x="0" y="0"/>
          <a:chExt cx="0" cy="0"/>
        </a:xfrm>
      </p:grpSpPr>
      <p:grpSp>
        <p:nvGrpSpPr>
          <p:cNvPr id="117" name="Google Shape;117;p12"/>
          <p:cNvGrpSpPr/>
          <p:nvPr/>
        </p:nvGrpSpPr>
        <p:grpSpPr>
          <a:xfrm>
            <a:off x="7191542" y="1"/>
            <a:ext cx="5000459" cy="1425992"/>
            <a:chOff x="7191542" y="1"/>
            <a:chExt cx="5000459" cy="1425992"/>
          </a:xfrm>
        </p:grpSpPr>
        <p:pic>
          <p:nvPicPr>
            <p:cNvPr id="118" name="Google Shape;118;p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9" name="Google Shape;119;p12"/>
            <p:cNvGrpSpPr/>
            <p:nvPr/>
          </p:nvGrpSpPr>
          <p:grpSpPr>
            <a:xfrm>
              <a:off x="7191542" y="1"/>
              <a:ext cx="5000459" cy="1425992"/>
              <a:chOff x="7186272" y="0"/>
              <a:chExt cx="5005729" cy="1427495"/>
            </a:xfrm>
          </p:grpSpPr>
          <p:sp>
            <p:nvSpPr>
              <p:cNvPr id="120" name="Google Shape;120;p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 name="Google Shape;121;p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22" name="Google Shape;122;p1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3" name="Google Shape;123;p1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 name="Google Shape;124;p1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5" name="Google Shape;125;p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6" name="Google Shape;126;p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matchingName="Title and Content">
  <p:cSld name="Title and Content 5">
    <p:spTree>
      <p:nvGrpSpPr>
        <p:cNvPr id="1" name="Shape 127"/>
        <p:cNvGrpSpPr/>
        <p:nvPr/>
      </p:nvGrpSpPr>
      <p:grpSpPr>
        <a:xfrm>
          <a:off x="0" y="0"/>
          <a:ext cx="0" cy="0"/>
          <a:chOff x="0" y="0"/>
          <a:chExt cx="0" cy="0"/>
        </a:xfrm>
      </p:grpSpPr>
      <p:grpSp>
        <p:nvGrpSpPr>
          <p:cNvPr id="128" name="Google Shape;128;p13"/>
          <p:cNvGrpSpPr/>
          <p:nvPr/>
        </p:nvGrpSpPr>
        <p:grpSpPr>
          <a:xfrm>
            <a:off x="7191542" y="1"/>
            <a:ext cx="5000459" cy="1425992"/>
            <a:chOff x="7191542" y="1"/>
            <a:chExt cx="5000459" cy="1425992"/>
          </a:xfrm>
        </p:grpSpPr>
        <p:pic>
          <p:nvPicPr>
            <p:cNvPr id="129" name="Google Shape;129;p1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30" name="Google Shape;130;p13"/>
            <p:cNvGrpSpPr/>
            <p:nvPr/>
          </p:nvGrpSpPr>
          <p:grpSpPr>
            <a:xfrm>
              <a:off x="7191542" y="1"/>
              <a:ext cx="5000459" cy="1425992"/>
              <a:chOff x="7186272" y="0"/>
              <a:chExt cx="5005729" cy="1427495"/>
            </a:xfrm>
          </p:grpSpPr>
          <p:sp>
            <p:nvSpPr>
              <p:cNvPr id="131" name="Google Shape;131;p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 name="Google Shape;132;p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33" name="Google Shape;133;p1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 name="Google Shape;134;p1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5" name="Google Shape;135;p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6" name="Google Shape;136;p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7" name="Google Shape;137;p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matchingName="Title and Content">
  <p:cSld name="Title and Content 5">
    <p:spTree>
      <p:nvGrpSpPr>
        <p:cNvPr id="1" name="Shape 127"/>
        <p:cNvGrpSpPr/>
        <p:nvPr/>
      </p:nvGrpSpPr>
      <p:grpSpPr>
        <a:xfrm>
          <a:off x="0" y="0"/>
          <a:ext cx="0" cy="0"/>
          <a:chOff x="0" y="0"/>
          <a:chExt cx="0" cy="0"/>
        </a:xfrm>
      </p:grpSpPr>
      <p:grpSp>
        <p:nvGrpSpPr>
          <p:cNvPr id="128" name="Google Shape;128;p13"/>
          <p:cNvGrpSpPr/>
          <p:nvPr/>
        </p:nvGrpSpPr>
        <p:grpSpPr>
          <a:xfrm>
            <a:off x="7191542" y="1"/>
            <a:ext cx="5000459" cy="1425992"/>
            <a:chOff x="7191542" y="1"/>
            <a:chExt cx="5000459" cy="1425992"/>
          </a:xfrm>
        </p:grpSpPr>
        <p:pic>
          <p:nvPicPr>
            <p:cNvPr id="129" name="Google Shape;129;p1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30" name="Google Shape;130;p13"/>
            <p:cNvGrpSpPr/>
            <p:nvPr/>
          </p:nvGrpSpPr>
          <p:grpSpPr>
            <a:xfrm>
              <a:off x="7191542" y="1"/>
              <a:ext cx="5000459" cy="1425992"/>
              <a:chOff x="7186272" y="0"/>
              <a:chExt cx="5005729" cy="1427495"/>
            </a:xfrm>
          </p:grpSpPr>
          <p:sp>
            <p:nvSpPr>
              <p:cNvPr id="131" name="Google Shape;131;p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 name="Google Shape;132;p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33" name="Google Shape;133;p1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 name="Google Shape;134;p13"/>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5" name="Google Shape;135;p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6" name="Google Shape;136;p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7" name="Google Shape;137;p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matchingName="Divider">
  <p:cSld name="Divider 2">
    <p:bg>
      <p:bgPr>
        <a:solidFill>
          <a:schemeClr val="lt2"/>
        </a:solidFill>
        <a:effectLst/>
      </p:bgPr>
    </p:bg>
    <p:spTree>
      <p:nvGrpSpPr>
        <p:cNvPr id="1" name="Shape 138"/>
        <p:cNvGrpSpPr/>
        <p:nvPr/>
      </p:nvGrpSpPr>
      <p:grpSpPr>
        <a:xfrm>
          <a:off x="0" y="0"/>
          <a:ext cx="0" cy="0"/>
          <a:chOff x="0" y="0"/>
          <a:chExt cx="0" cy="0"/>
        </a:xfrm>
      </p:grpSpPr>
      <p:grpSp>
        <p:nvGrpSpPr>
          <p:cNvPr id="139" name="Google Shape;139;p14"/>
          <p:cNvGrpSpPr/>
          <p:nvPr/>
        </p:nvGrpSpPr>
        <p:grpSpPr>
          <a:xfrm>
            <a:off x="0" y="5020347"/>
            <a:ext cx="12192000" cy="1837653"/>
            <a:chOff x="0" y="5020347"/>
            <a:chExt cx="12192000" cy="1837653"/>
          </a:xfrm>
        </p:grpSpPr>
        <p:sp>
          <p:nvSpPr>
            <p:cNvPr id="140" name="Google Shape;140;p1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1" name="Google Shape;141;p1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2" name="Google Shape;142;p1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43" name="Google Shape;143;p1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44" name="Google Shape;144;p14"/>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5" name="Google Shape;145;p14"/>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matchingName="Title and Content">
  <p:cSld name="Title and Content 6">
    <p:spTree>
      <p:nvGrpSpPr>
        <p:cNvPr id="1" name="Shape 146"/>
        <p:cNvGrpSpPr/>
        <p:nvPr/>
      </p:nvGrpSpPr>
      <p:grpSpPr>
        <a:xfrm>
          <a:off x="0" y="0"/>
          <a:ext cx="0" cy="0"/>
          <a:chOff x="0" y="0"/>
          <a:chExt cx="0" cy="0"/>
        </a:xfrm>
      </p:grpSpPr>
      <p:grpSp>
        <p:nvGrpSpPr>
          <p:cNvPr id="147" name="Google Shape;147;p15"/>
          <p:cNvGrpSpPr/>
          <p:nvPr/>
        </p:nvGrpSpPr>
        <p:grpSpPr>
          <a:xfrm>
            <a:off x="7191542" y="1"/>
            <a:ext cx="5000459" cy="1425992"/>
            <a:chOff x="7191542" y="1"/>
            <a:chExt cx="5000459" cy="1425992"/>
          </a:xfrm>
        </p:grpSpPr>
        <p:pic>
          <p:nvPicPr>
            <p:cNvPr id="148" name="Google Shape;148;p1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9" name="Google Shape;149;p15"/>
            <p:cNvGrpSpPr/>
            <p:nvPr/>
          </p:nvGrpSpPr>
          <p:grpSpPr>
            <a:xfrm>
              <a:off x="7191542" y="1"/>
              <a:ext cx="5000459" cy="1425992"/>
              <a:chOff x="7186272" y="0"/>
              <a:chExt cx="5005729" cy="1427495"/>
            </a:xfrm>
          </p:grpSpPr>
          <p:sp>
            <p:nvSpPr>
              <p:cNvPr id="150" name="Google Shape;150;p1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1" name="Google Shape;151;p1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52" name="Google Shape;152;p1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3" name="Google Shape;153;p1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4" name="Google Shape;154;p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5" name="Google Shape;155;p1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6" name="Google Shape;156;p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matchingName="Title and Content">
  <p:cSld name="Title and Content 7">
    <p:spTree>
      <p:nvGrpSpPr>
        <p:cNvPr id="1" name="Shape 157"/>
        <p:cNvGrpSpPr/>
        <p:nvPr/>
      </p:nvGrpSpPr>
      <p:grpSpPr>
        <a:xfrm>
          <a:off x="0" y="0"/>
          <a:ext cx="0" cy="0"/>
          <a:chOff x="0" y="0"/>
          <a:chExt cx="0" cy="0"/>
        </a:xfrm>
      </p:grpSpPr>
      <p:grpSp>
        <p:nvGrpSpPr>
          <p:cNvPr id="158" name="Google Shape;158;p16"/>
          <p:cNvGrpSpPr/>
          <p:nvPr/>
        </p:nvGrpSpPr>
        <p:grpSpPr>
          <a:xfrm>
            <a:off x="7191542" y="1"/>
            <a:ext cx="5000459" cy="1425992"/>
            <a:chOff x="7191542" y="1"/>
            <a:chExt cx="5000459" cy="1425992"/>
          </a:xfrm>
        </p:grpSpPr>
        <p:pic>
          <p:nvPicPr>
            <p:cNvPr id="159" name="Google Shape;159;p1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0" name="Google Shape;160;p16"/>
            <p:cNvGrpSpPr/>
            <p:nvPr/>
          </p:nvGrpSpPr>
          <p:grpSpPr>
            <a:xfrm>
              <a:off x="7191542" y="1"/>
              <a:ext cx="5000459" cy="1425992"/>
              <a:chOff x="7186272" y="0"/>
              <a:chExt cx="5005729" cy="1427495"/>
            </a:xfrm>
          </p:grpSpPr>
          <p:sp>
            <p:nvSpPr>
              <p:cNvPr id="161" name="Google Shape;161;p1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2" name="Google Shape;162;p1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63" name="Google Shape;163;p1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4" name="Google Shape;164;p1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5" name="Google Shape;165;p1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6" name="Google Shape;166;p1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7" name="Google Shape;167;p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matchingName="Cover">
  <p:cSld name="Cover 2">
    <p:spTree>
      <p:nvGrpSpPr>
        <p:cNvPr id="1" name="Shape 168"/>
        <p:cNvGrpSpPr/>
        <p:nvPr/>
      </p:nvGrpSpPr>
      <p:grpSpPr>
        <a:xfrm>
          <a:off x="0" y="0"/>
          <a:ext cx="0" cy="0"/>
          <a:chOff x="0" y="0"/>
          <a:chExt cx="0" cy="0"/>
        </a:xfrm>
      </p:grpSpPr>
      <p:sp>
        <p:nvSpPr>
          <p:cNvPr id="169" name="Google Shape;169;p1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0" name="Google Shape;170;p1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1" name="Google Shape;171;p1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72" name="Google Shape;172;p17"/>
          <p:cNvSpPr>
            <a:spLocks noGrp="1"/>
          </p:cNvSpPr>
          <p:nvPr>
            <p:ph type="pic" idx="2"/>
          </p:nvPr>
        </p:nvSpPr>
        <p:spPr>
          <a:xfrm>
            <a:off x="7118684" y="233915"/>
            <a:ext cx="5073316" cy="5943600"/>
          </a:xfrm>
          <a:prstGeom prst="rect">
            <a:avLst/>
          </a:prstGeom>
          <a:noFill/>
          <a:ln>
            <a:noFill/>
          </a:ln>
        </p:spPr>
      </p:sp>
      <p:grpSp>
        <p:nvGrpSpPr>
          <p:cNvPr id="173" name="Google Shape;173;p17"/>
          <p:cNvGrpSpPr/>
          <p:nvPr/>
        </p:nvGrpSpPr>
        <p:grpSpPr>
          <a:xfrm>
            <a:off x="0" y="5020348"/>
            <a:ext cx="12192000" cy="1837653"/>
            <a:chOff x="0" y="5020348"/>
            <a:chExt cx="12192000" cy="1837653"/>
          </a:xfrm>
        </p:grpSpPr>
        <p:sp>
          <p:nvSpPr>
            <p:cNvPr id="174" name="Google Shape;174;p1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5" name="Google Shape;175;p1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76" name="Google Shape;176;p1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matchingName="Divider">
  <p:cSld name="Divider 3">
    <p:bg>
      <p:bgPr>
        <a:solidFill>
          <a:schemeClr val="lt2"/>
        </a:solidFill>
        <a:effectLst/>
      </p:bgPr>
    </p:bg>
    <p:spTree>
      <p:nvGrpSpPr>
        <p:cNvPr id="1" name="Shape 177"/>
        <p:cNvGrpSpPr/>
        <p:nvPr/>
      </p:nvGrpSpPr>
      <p:grpSpPr>
        <a:xfrm>
          <a:off x="0" y="0"/>
          <a:ext cx="0" cy="0"/>
          <a:chOff x="0" y="0"/>
          <a:chExt cx="0" cy="0"/>
        </a:xfrm>
      </p:grpSpPr>
      <p:grpSp>
        <p:nvGrpSpPr>
          <p:cNvPr id="178" name="Google Shape;178;p18"/>
          <p:cNvGrpSpPr/>
          <p:nvPr/>
        </p:nvGrpSpPr>
        <p:grpSpPr>
          <a:xfrm>
            <a:off x="0" y="5020347"/>
            <a:ext cx="12192000" cy="1837653"/>
            <a:chOff x="0" y="5020347"/>
            <a:chExt cx="12192000" cy="1837653"/>
          </a:xfrm>
        </p:grpSpPr>
        <p:sp>
          <p:nvSpPr>
            <p:cNvPr id="179" name="Google Shape;179;p1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0" name="Google Shape;180;p1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1" name="Google Shape;181;p1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82" name="Google Shape;182;p1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83" name="Google Shape;183;p1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4" name="Google Shape;184;p1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matchingName="Photo Slide">
  <p:cSld name="Photo Slide 2">
    <p:spTree>
      <p:nvGrpSpPr>
        <p:cNvPr id="1" name="Shape 185"/>
        <p:cNvGrpSpPr/>
        <p:nvPr/>
      </p:nvGrpSpPr>
      <p:grpSpPr>
        <a:xfrm>
          <a:off x="0" y="0"/>
          <a:ext cx="0" cy="0"/>
          <a:chOff x="0" y="0"/>
          <a:chExt cx="0" cy="0"/>
        </a:xfrm>
      </p:grpSpPr>
      <p:sp>
        <p:nvSpPr>
          <p:cNvPr id="186" name="Google Shape;186;p1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7" name="Google Shape;187;p1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8" name="Google Shape;188;p19"/>
          <p:cNvGrpSpPr/>
          <p:nvPr/>
        </p:nvGrpSpPr>
        <p:grpSpPr>
          <a:xfrm>
            <a:off x="0" y="5379426"/>
            <a:ext cx="2807368" cy="753891"/>
            <a:chOff x="0" y="5379426"/>
            <a:chExt cx="2807368" cy="753891"/>
          </a:xfrm>
        </p:grpSpPr>
        <p:sp>
          <p:nvSpPr>
            <p:cNvPr id="189" name="Google Shape;189;p1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0" name="Google Shape;190;p1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91" name="Google Shape;191;p19"/>
          <p:cNvSpPr>
            <a:spLocks noGrp="1"/>
          </p:cNvSpPr>
          <p:nvPr>
            <p:ph type="pic" idx="2"/>
          </p:nvPr>
        </p:nvSpPr>
        <p:spPr>
          <a:xfrm>
            <a:off x="2807368" y="457202"/>
            <a:ext cx="8915400" cy="5943598"/>
          </a:xfrm>
          <a:prstGeom prst="rect">
            <a:avLst/>
          </a:prstGeom>
          <a:noFill/>
          <a:ln>
            <a:noFill/>
          </a:ln>
        </p:spPr>
      </p:sp>
      <p:pic>
        <p:nvPicPr>
          <p:cNvPr id="192" name="Google Shape;192;p1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matchingName="Quotation">
  <p:cSld name="Quotation">
    <p:spTree>
      <p:nvGrpSpPr>
        <p:cNvPr id="1" name="Shape 193"/>
        <p:cNvGrpSpPr/>
        <p:nvPr/>
      </p:nvGrpSpPr>
      <p:grpSpPr>
        <a:xfrm>
          <a:off x="0" y="0"/>
          <a:ext cx="0" cy="0"/>
          <a:chOff x="0" y="0"/>
          <a:chExt cx="0" cy="0"/>
        </a:xfrm>
      </p:grpSpPr>
      <p:sp>
        <p:nvSpPr>
          <p:cNvPr id="194" name="Google Shape;194;p2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5" name="Google Shape;195;p2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6" name="Google Shape;196;p2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7" name="Google Shape;197;p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8" name="Google Shape;198;p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9" name="Google Shape;199;p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00" name="Google Shape;200;p20"/>
          <p:cNvGrpSpPr/>
          <p:nvPr/>
        </p:nvGrpSpPr>
        <p:grpSpPr>
          <a:xfrm>
            <a:off x="7191542" y="1"/>
            <a:ext cx="5000459" cy="1425992"/>
            <a:chOff x="7191542" y="1"/>
            <a:chExt cx="5000459" cy="1425992"/>
          </a:xfrm>
        </p:grpSpPr>
        <p:pic>
          <p:nvPicPr>
            <p:cNvPr id="201" name="Google Shape;201;p2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02" name="Google Shape;202;p20"/>
            <p:cNvGrpSpPr/>
            <p:nvPr/>
          </p:nvGrpSpPr>
          <p:grpSpPr>
            <a:xfrm>
              <a:off x="7191542" y="1"/>
              <a:ext cx="5000459" cy="1425992"/>
              <a:chOff x="7186272" y="0"/>
              <a:chExt cx="5005729" cy="1427495"/>
            </a:xfrm>
          </p:grpSpPr>
          <p:sp>
            <p:nvSpPr>
              <p:cNvPr id="203" name="Google Shape;203;p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4" name="Google Shape;204;p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05" name="Google Shape;205;p2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obj" preserve="1">
  <p:cSld name="1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1114809"/>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matchingName="Title and Content">
  <p:cSld name="Title and Content 8">
    <p:spTree>
      <p:nvGrpSpPr>
        <p:cNvPr id="1" name="Shape 206"/>
        <p:cNvGrpSpPr/>
        <p:nvPr/>
      </p:nvGrpSpPr>
      <p:grpSpPr>
        <a:xfrm>
          <a:off x="0" y="0"/>
          <a:ext cx="0" cy="0"/>
          <a:chOff x="0" y="0"/>
          <a:chExt cx="0" cy="0"/>
        </a:xfrm>
      </p:grpSpPr>
      <p:grpSp>
        <p:nvGrpSpPr>
          <p:cNvPr id="207" name="Google Shape;207;p21"/>
          <p:cNvGrpSpPr/>
          <p:nvPr/>
        </p:nvGrpSpPr>
        <p:grpSpPr>
          <a:xfrm>
            <a:off x="7191542" y="1"/>
            <a:ext cx="5000459" cy="1425992"/>
            <a:chOff x="7191542" y="1"/>
            <a:chExt cx="5000459" cy="1425992"/>
          </a:xfrm>
        </p:grpSpPr>
        <p:pic>
          <p:nvPicPr>
            <p:cNvPr id="208" name="Google Shape;208;p2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09" name="Google Shape;209;p21"/>
            <p:cNvGrpSpPr/>
            <p:nvPr/>
          </p:nvGrpSpPr>
          <p:grpSpPr>
            <a:xfrm>
              <a:off x="7191542" y="1"/>
              <a:ext cx="5000459" cy="1425992"/>
              <a:chOff x="7186272" y="0"/>
              <a:chExt cx="5005729" cy="1427495"/>
            </a:xfrm>
          </p:grpSpPr>
          <p:sp>
            <p:nvSpPr>
              <p:cNvPr id="210" name="Google Shape;210;p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1" name="Google Shape;211;p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12" name="Google Shape;212;p2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3" name="Google Shape;213;p2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4" name="Google Shape;214;p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5" name="Google Shape;215;p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6" name="Google Shape;216;p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matchingName="Two Content">
  <p:cSld name="Two Content 2">
    <p:spTree>
      <p:nvGrpSpPr>
        <p:cNvPr id="1" name="Shape 217"/>
        <p:cNvGrpSpPr/>
        <p:nvPr/>
      </p:nvGrpSpPr>
      <p:grpSpPr>
        <a:xfrm>
          <a:off x="0" y="0"/>
          <a:ext cx="0" cy="0"/>
          <a:chOff x="0" y="0"/>
          <a:chExt cx="0" cy="0"/>
        </a:xfrm>
      </p:grpSpPr>
      <p:sp>
        <p:nvSpPr>
          <p:cNvPr id="218" name="Google Shape;218;p2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9" name="Google Shape;219;p2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20" name="Google Shape;220;p22"/>
          <p:cNvGrpSpPr/>
          <p:nvPr/>
        </p:nvGrpSpPr>
        <p:grpSpPr>
          <a:xfrm>
            <a:off x="7191542" y="1"/>
            <a:ext cx="5000459" cy="1425992"/>
            <a:chOff x="7191542" y="1"/>
            <a:chExt cx="5000459" cy="1425992"/>
          </a:xfrm>
        </p:grpSpPr>
        <p:pic>
          <p:nvPicPr>
            <p:cNvPr id="221" name="Google Shape;221;p2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22" name="Google Shape;222;p22"/>
            <p:cNvGrpSpPr/>
            <p:nvPr/>
          </p:nvGrpSpPr>
          <p:grpSpPr>
            <a:xfrm>
              <a:off x="7191542" y="1"/>
              <a:ext cx="5000459" cy="1425992"/>
              <a:chOff x="7186272" y="0"/>
              <a:chExt cx="5005729" cy="1427495"/>
            </a:xfrm>
          </p:grpSpPr>
          <p:sp>
            <p:nvSpPr>
              <p:cNvPr id="223" name="Google Shape;223;p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4" name="Google Shape;224;p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25" name="Google Shape;225;p2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6" name="Google Shape;226;p2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27" name="Google Shape;227;p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8" name="Google Shape;228;p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229"/>
        <p:cNvGrpSpPr/>
        <p:nvPr/>
      </p:nvGrpSpPr>
      <p:grpSpPr>
        <a:xfrm>
          <a:off x="0" y="0"/>
          <a:ext cx="0" cy="0"/>
          <a:chOff x="0" y="0"/>
          <a:chExt cx="0" cy="0"/>
        </a:xfrm>
      </p:grpSpPr>
      <p:grpSp>
        <p:nvGrpSpPr>
          <p:cNvPr id="230" name="Google Shape;230;p23"/>
          <p:cNvGrpSpPr/>
          <p:nvPr/>
        </p:nvGrpSpPr>
        <p:grpSpPr>
          <a:xfrm>
            <a:off x="7191542" y="1"/>
            <a:ext cx="5000459" cy="1425992"/>
            <a:chOff x="7191542" y="1"/>
            <a:chExt cx="5000459" cy="1425992"/>
          </a:xfrm>
        </p:grpSpPr>
        <p:pic>
          <p:nvPicPr>
            <p:cNvPr id="231" name="Google Shape;231;p2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32" name="Google Shape;232;p23"/>
            <p:cNvGrpSpPr/>
            <p:nvPr/>
          </p:nvGrpSpPr>
          <p:grpSpPr>
            <a:xfrm>
              <a:off x="7191542" y="1"/>
              <a:ext cx="5000459" cy="1425992"/>
              <a:chOff x="7186272" y="0"/>
              <a:chExt cx="5005729" cy="1427495"/>
            </a:xfrm>
          </p:grpSpPr>
          <p:sp>
            <p:nvSpPr>
              <p:cNvPr id="233" name="Google Shape;233;p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4" name="Google Shape;234;p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35" name="Google Shape;235;p2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6" name="Google Shape;236;p2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37" name="Google Shape;237;p2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8" name="Google Shape;238;p2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39" name="Google Shape;239;p2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0" name="Google Shape;240;p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41" name="Google Shape;241;p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2" name="Google Shape;242;p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43"/>
        <p:cNvGrpSpPr/>
        <p:nvPr/>
      </p:nvGrpSpPr>
      <p:grpSpPr>
        <a:xfrm>
          <a:off x="0" y="0"/>
          <a:ext cx="0" cy="0"/>
          <a:chOff x="0" y="0"/>
          <a:chExt cx="0" cy="0"/>
        </a:xfrm>
      </p:grpSpPr>
      <p:grpSp>
        <p:nvGrpSpPr>
          <p:cNvPr id="244" name="Google Shape;244;p24"/>
          <p:cNvGrpSpPr/>
          <p:nvPr/>
        </p:nvGrpSpPr>
        <p:grpSpPr>
          <a:xfrm>
            <a:off x="7191542" y="1"/>
            <a:ext cx="5000459" cy="1425992"/>
            <a:chOff x="7191542" y="1"/>
            <a:chExt cx="5000459" cy="1425992"/>
          </a:xfrm>
        </p:grpSpPr>
        <p:pic>
          <p:nvPicPr>
            <p:cNvPr id="245" name="Google Shape;245;p2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46" name="Google Shape;246;p24"/>
            <p:cNvGrpSpPr/>
            <p:nvPr/>
          </p:nvGrpSpPr>
          <p:grpSpPr>
            <a:xfrm>
              <a:off x="7191542" y="1"/>
              <a:ext cx="5000459" cy="1425992"/>
              <a:chOff x="7186272" y="0"/>
              <a:chExt cx="5005729" cy="1427495"/>
            </a:xfrm>
          </p:grpSpPr>
          <p:sp>
            <p:nvSpPr>
              <p:cNvPr id="247" name="Google Shape;247;p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8" name="Google Shape;248;p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49" name="Google Shape;249;p2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0" name="Google Shape;250;p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51" name="Google Shape;251;p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2" name="Google Shape;252;p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matchingName="End">
  <p:cSld name="End">
    <p:spTree>
      <p:nvGrpSpPr>
        <p:cNvPr id="1" name="Shape 253"/>
        <p:cNvGrpSpPr/>
        <p:nvPr/>
      </p:nvGrpSpPr>
      <p:grpSpPr>
        <a:xfrm>
          <a:off x="0" y="0"/>
          <a:ext cx="0" cy="0"/>
          <a:chOff x="0" y="0"/>
          <a:chExt cx="0" cy="0"/>
        </a:xfrm>
      </p:grpSpPr>
      <p:grpSp>
        <p:nvGrpSpPr>
          <p:cNvPr id="254" name="Google Shape;254;p25"/>
          <p:cNvGrpSpPr/>
          <p:nvPr/>
        </p:nvGrpSpPr>
        <p:grpSpPr>
          <a:xfrm>
            <a:off x="0" y="0"/>
            <a:ext cx="12192000" cy="2148830"/>
            <a:chOff x="0" y="0"/>
            <a:chExt cx="12192000" cy="2148830"/>
          </a:xfrm>
        </p:grpSpPr>
        <p:sp>
          <p:nvSpPr>
            <p:cNvPr id="255" name="Google Shape;255;p2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6" name="Google Shape;256;p2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57" name="Google Shape;257;p2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8" name="Google Shape;258;p2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9" name="Google Shape;259;p2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260" name="Google Shape;260;p2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261" name="Google Shape;261;p2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262"/>
        <p:cNvGrpSpPr/>
        <p:nvPr/>
      </p:nvGrpSpPr>
      <p:grpSpPr>
        <a:xfrm>
          <a:off x="0" y="0"/>
          <a:ext cx="0" cy="0"/>
          <a:chOff x="0" y="0"/>
          <a:chExt cx="0" cy="0"/>
        </a:xfrm>
      </p:grpSpPr>
      <p:sp>
        <p:nvSpPr>
          <p:cNvPr id="263" name="Google Shape;263;p2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64" name="Google Shape;264;p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5" name="Google Shape;265;p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66" name="Google Shape;266;p26"/>
          <p:cNvGrpSpPr/>
          <p:nvPr/>
        </p:nvGrpSpPr>
        <p:grpSpPr>
          <a:xfrm>
            <a:off x="7191542" y="1"/>
            <a:ext cx="5000459" cy="1425992"/>
            <a:chOff x="7191542" y="1"/>
            <a:chExt cx="5000459" cy="1425992"/>
          </a:xfrm>
        </p:grpSpPr>
        <p:pic>
          <p:nvPicPr>
            <p:cNvPr id="267" name="Google Shape;267;p2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68" name="Google Shape;268;p26"/>
            <p:cNvGrpSpPr/>
            <p:nvPr/>
          </p:nvGrpSpPr>
          <p:grpSpPr>
            <a:xfrm>
              <a:off x="7191542" y="1"/>
              <a:ext cx="5000459" cy="1425992"/>
              <a:chOff x="7186272" y="0"/>
              <a:chExt cx="5005729" cy="1427495"/>
            </a:xfrm>
          </p:grpSpPr>
          <p:sp>
            <p:nvSpPr>
              <p:cNvPr id="269" name="Google Shape;269;p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0" name="Google Shape;270;p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matchingName="Quotation">
  <p:cSld name="Quotation 2">
    <p:spTree>
      <p:nvGrpSpPr>
        <p:cNvPr id="1" name="Shape 271"/>
        <p:cNvGrpSpPr/>
        <p:nvPr/>
      </p:nvGrpSpPr>
      <p:grpSpPr>
        <a:xfrm>
          <a:off x="0" y="0"/>
          <a:ext cx="0" cy="0"/>
          <a:chOff x="0" y="0"/>
          <a:chExt cx="0" cy="0"/>
        </a:xfrm>
      </p:grpSpPr>
      <p:sp>
        <p:nvSpPr>
          <p:cNvPr id="272" name="Google Shape;272;p2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73" name="Google Shape;273;p2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74" name="Google Shape;274;p2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5" name="Google Shape;275;p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76" name="Google Shape;276;p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7" name="Google Shape;277;p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78" name="Google Shape;278;p27"/>
          <p:cNvGrpSpPr/>
          <p:nvPr/>
        </p:nvGrpSpPr>
        <p:grpSpPr>
          <a:xfrm>
            <a:off x="7191542" y="1"/>
            <a:ext cx="5000459" cy="1425992"/>
            <a:chOff x="7191542" y="1"/>
            <a:chExt cx="5000459" cy="1425992"/>
          </a:xfrm>
        </p:grpSpPr>
        <p:pic>
          <p:nvPicPr>
            <p:cNvPr id="279" name="Google Shape;279;p2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80" name="Google Shape;280;p27"/>
            <p:cNvGrpSpPr/>
            <p:nvPr/>
          </p:nvGrpSpPr>
          <p:grpSpPr>
            <a:xfrm>
              <a:off x="7191542" y="1"/>
              <a:ext cx="5000459" cy="1425992"/>
              <a:chOff x="7186272" y="0"/>
              <a:chExt cx="5005729" cy="1427495"/>
            </a:xfrm>
          </p:grpSpPr>
          <p:sp>
            <p:nvSpPr>
              <p:cNvPr id="281" name="Google Shape;281;p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2" name="Google Shape;282;p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83" name="Google Shape;283;p2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matchingName="Cover">
  <p:cSld name="Cover 2">
    <p:spTree>
      <p:nvGrpSpPr>
        <p:cNvPr id="1" name="Shape 168"/>
        <p:cNvGrpSpPr/>
        <p:nvPr/>
      </p:nvGrpSpPr>
      <p:grpSpPr>
        <a:xfrm>
          <a:off x="0" y="0"/>
          <a:ext cx="0" cy="0"/>
          <a:chOff x="0" y="0"/>
          <a:chExt cx="0" cy="0"/>
        </a:xfrm>
      </p:grpSpPr>
      <p:sp>
        <p:nvSpPr>
          <p:cNvPr id="169" name="Google Shape;169;p1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0" name="Google Shape;170;p1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1" name="Google Shape;171;p1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72" name="Google Shape;172;p17"/>
          <p:cNvSpPr>
            <a:spLocks noGrp="1"/>
          </p:cNvSpPr>
          <p:nvPr>
            <p:ph type="pic" idx="2"/>
          </p:nvPr>
        </p:nvSpPr>
        <p:spPr>
          <a:xfrm>
            <a:off x="7118684" y="233915"/>
            <a:ext cx="5073316" cy="5943600"/>
          </a:xfrm>
          <a:prstGeom prst="rect">
            <a:avLst/>
          </a:prstGeom>
          <a:noFill/>
          <a:ln>
            <a:noFill/>
          </a:ln>
        </p:spPr>
      </p:sp>
      <p:grpSp>
        <p:nvGrpSpPr>
          <p:cNvPr id="173" name="Google Shape;173;p17"/>
          <p:cNvGrpSpPr/>
          <p:nvPr/>
        </p:nvGrpSpPr>
        <p:grpSpPr>
          <a:xfrm>
            <a:off x="0" y="5020348"/>
            <a:ext cx="12192000" cy="1837653"/>
            <a:chOff x="0" y="5020348"/>
            <a:chExt cx="12192000" cy="1837653"/>
          </a:xfrm>
        </p:grpSpPr>
        <p:sp>
          <p:nvSpPr>
            <p:cNvPr id="174" name="Google Shape;174;p1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5" name="Google Shape;175;p1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76" name="Google Shape;176;p1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matchingName="Divider">
  <p:cSld name="Divider 3">
    <p:bg>
      <p:bgPr>
        <a:solidFill>
          <a:schemeClr val="lt2"/>
        </a:solidFill>
        <a:effectLst/>
      </p:bgPr>
    </p:bg>
    <p:spTree>
      <p:nvGrpSpPr>
        <p:cNvPr id="1" name="Shape 177"/>
        <p:cNvGrpSpPr/>
        <p:nvPr/>
      </p:nvGrpSpPr>
      <p:grpSpPr>
        <a:xfrm>
          <a:off x="0" y="0"/>
          <a:ext cx="0" cy="0"/>
          <a:chOff x="0" y="0"/>
          <a:chExt cx="0" cy="0"/>
        </a:xfrm>
      </p:grpSpPr>
      <p:grpSp>
        <p:nvGrpSpPr>
          <p:cNvPr id="178" name="Google Shape;178;p18"/>
          <p:cNvGrpSpPr/>
          <p:nvPr/>
        </p:nvGrpSpPr>
        <p:grpSpPr>
          <a:xfrm>
            <a:off x="0" y="5020347"/>
            <a:ext cx="12192000" cy="1837653"/>
            <a:chOff x="0" y="5020347"/>
            <a:chExt cx="12192000" cy="1837653"/>
          </a:xfrm>
        </p:grpSpPr>
        <p:sp>
          <p:nvSpPr>
            <p:cNvPr id="179" name="Google Shape;179;p1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0" name="Google Shape;180;p1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1" name="Google Shape;181;p1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82" name="Google Shape;182;p1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83" name="Google Shape;183;p1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4" name="Google Shape;184;p1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matchingName="Photo Slide">
  <p:cSld name="Photo Slide 2">
    <p:spTree>
      <p:nvGrpSpPr>
        <p:cNvPr id="1" name="Shape 185"/>
        <p:cNvGrpSpPr/>
        <p:nvPr/>
      </p:nvGrpSpPr>
      <p:grpSpPr>
        <a:xfrm>
          <a:off x="0" y="0"/>
          <a:ext cx="0" cy="0"/>
          <a:chOff x="0" y="0"/>
          <a:chExt cx="0" cy="0"/>
        </a:xfrm>
      </p:grpSpPr>
      <p:sp>
        <p:nvSpPr>
          <p:cNvPr id="186" name="Google Shape;186;p1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7" name="Google Shape;187;p1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8" name="Google Shape;188;p19"/>
          <p:cNvGrpSpPr/>
          <p:nvPr/>
        </p:nvGrpSpPr>
        <p:grpSpPr>
          <a:xfrm>
            <a:off x="0" y="5379426"/>
            <a:ext cx="2807368" cy="753891"/>
            <a:chOff x="0" y="5379426"/>
            <a:chExt cx="2807368" cy="753891"/>
          </a:xfrm>
        </p:grpSpPr>
        <p:sp>
          <p:nvSpPr>
            <p:cNvPr id="189" name="Google Shape;189;p1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0" name="Google Shape;190;p1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91" name="Google Shape;191;p19"/>
          <p:cNvSpPr>
            <a:spLocks noGrp="1"/>
          </p:cNvSpPr>
          <p:nvPr>
            <p:ph type="pic" idx="2"/>
          </p:nvPr>
        </p:nvSpPr>
        <p:spPr>
          <a:xfrm>
            <a:off x="2807368" y="457202"/>
            <a:ext cx="8915400" cy="5943598"/>
          </a:xfrm>
          <a:prstGeom prst="rect">
            <a:avLst/>
          </a:prstGeom>
          <a:noFill/>
          <a:ln>
            <a:noFill/>
          </a:ln>
        </p:spPr>
      </p:sp>
      <p:pic>
        <p:nvPicPr>
          <p:cNvPr id="192" name="Google Shape;192;p1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obj" preserve="1">
  <p:cSld name="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8538390"/>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matchingName="Quotation">
  <p:cSld name="Quotation">
    <p:spTree>
      <p:nvGrpSpPr>
        <p:cNvPr id="1" name="Shape 193"/>
        <p:cNvGrpSpPr/>
        <p:nvPr/>
      </p:nvGrpSpPr>
      <p:grpSpPr>
        <a:xfrm>
          <a:off x="0" y="0"/>
          <a:ext cx="0" cy="0"/>
          <a:chOff x="0" y="0"/>
          <a:chExt cx="0" cy="0"/>
        </a:xfrm>
      </p:grpSpPr>
      <p:sp>
        <p:nvSpPr>
          <p:cNvPr id="194" name="Google Shape;194;p2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5" name="Google Shape;195;p2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6" name="Google Shape;196;p2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7" name="Google Shape;197;p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8" name="Google Shape;198;p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9" name="Google Shape;199;p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00" name="Google Shape;200;p20"/>
          <p:cNvGrpSpPr/>
          <p:nvPr/>
        </p:nvGrpSpPr>
        <p:grpSpPr>
          <a:xfrm>
            <a:off x="7191542" y="1"/>
            <a:ext cx="5000459" cy="1425992"/>
            <a:chOff x="7191542" y="1"/>
            <a:chExt cx="5000459" cy="1425992"/>
          </a:xfrm>
        </p:grpSpPr>
        <p:pic>
          <p:nvPicPr>
            <p:cNvPr id="201" name="Google Shape;201;p2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02" name="Google Shape;202;p20"/>
            <p:cNvGrpSpPr/>
            <p:nvPr/>
          </p:nvGrpSpPr>
          <p:grpSpPr>
            <a:xfrm>
              <a:off x="7191542" y="1"/>
              <a:ext cx="5000459" cy="1425992"/>
              <a:chOff x="7186272" y="0"/>
              <a:chExt cx="5005729" cy="1427495"/>
            </a:xfrm>
          </p:grpSpPr>
          <p:sp>
            <p:nvSpPr>
              <p:cNvPr id="203" name="Google Shape;203;p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4" name="Google Shape;204;p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05" name="Google Shape;205;p2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matchingName="Title and Content">
  <p:cSld name="Title and Content 8">
    <p:spTree>
      <p:nvGrpSpPr>
        <p:cNvPr id="1" name="Shape 206"/>
        <p:cNvGrpSpPr/>
        <p:nvPr/>
      </p:nvGrpSpPr>
      <p:grpSpPr>
        <a:xfrm>
          <a:off x="0" y="0"/>
          <a:ext cx="0" cy="0"/>
          <a:chOff x="0" y="0"/>
          <a:chExt cx="0" cy="0"/>
        </a:xfrm>
      </p:grpSpPr>
      <p:grpSp>
        <p:nvGrpSpPr>
          <p:cNvPr id="207" name="Google Shape;207;p21"/>
          <p:cNvGrpSpPr/>
          <p:nvPr/>
        </p:nvGrpSpPr>
        <p:grpSpPr>
          <a:xfrm>
            <a:off x="7191542" y="1"/>
            <a:ext cx="5000459" cy="1425992"/>
            <a:chOff x="7191542" y="1"/>
            <a:chExt cx="5000459" cy="1425992"/>
          </a:xfrm>
        </p:grpSpPr>
        <p:pic>
          <p:nvPicPr>
            <p:cNvPr id="208" name="Google Shape;208;p2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09" name="Google Shape;209;p21"/>
            <p:cNvGrpSpPr/>
            <p:nvPr/>
          </p:nvGrpSpPr>
          <p:grpSpPr>
            <a:xfrm>
              <a:off x="7191542" y="1"/>
              <a:ext cx="5000459" cy="1425992"/>
              <a:chOff x="7186272" y="0"/>
              <a:chExt cx="5005729" cy="1427495"/>
            </a:xfrm>
          </p:grpSpPr>
          <p:sp>
            <p:nvSpPr>
              <p:cNvPr id="210" name="Google Shape;210;p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1" name="Google Shape;211;p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12" name="Google Shape;212;p2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3" name="Google Shape;213;p2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4" name="Google Shape;214;p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15" name="Google Shape;215;p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6" name="Google Shape;216;p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matchingName="Two Content">
  <p:cSld name="Two Content 2">
    <p:spTree>
      <p:nvGrpSpPr>
        <p:cNvPr id="1" name="Shape 217"/>
        <p:cNvGrpSpPr/>
        <p:nvPr/>
      </p:nvGrpSpPr>
      <p:grpSpPr>
        <a:xfrm>
          <a:off x="0" y="0"/>
          <a:ext cx="0" cy="0"/>
          <a:chOff x="0" y="0"/>
          <a:chExt cx="0" cy="0"/>
        </a:xfrm>
      </p:grpSpPr>
      <p:sp>
        <p:nvSpPr>
          <p:cNvPr id="218" name="Google Shape;218;p2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19" name="Google Shape;219;p2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20" name="Google Shape;220;p22"/>
          <p:cNvGrpSpPr/>
          <p:nvPr/>
        </p:nvGrpSpPr>
        <p:grpSpPr>
          <a:xfrm>
            <a:off x="7191542" y="1"/>
            <a:ext cx="5000459" cy="1425992"/>
            <a:chOff x="7191542" y="1"/>
            <a:chExt cx="5000459" cy="1425992"/>
          </a:xfrm>
        </p:grpSpPr>
        <p:pic>
          <p:nvPicPr>
            <p:cNvPr id="221" name="Google Shape;221;p2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22" name="Google Shape;222;p22"/>
            <p:cNvGrpSpPr/>
            <p:nvPr/>
          </p:nvGrpSpPr>
          <p:grpSpPr>
            <a:xfrm>
              <a:off x="7191542" y="1"/>
              <a:ext cx="5000459" cy="1425992"/>
              <a:chOff x="7186272" y="0"/>
              <a:chExt cx="5005729" cy="1427495"/>
            </a:xfrm>
          </p:grpSpPr>
          <p:sp>
            <p:nvSpPr>
              <p:cNvPr id="223" name="Google Shape;223;p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4" name="Google Shape;224;p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25" name="Google Shape;225;p2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26" name="Google Shape;226;p2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27" name="Google Shape;227;p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28" name="Google Shape;228;p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229"/>
        <p:cNvGrpSpPr/>
        <p:nvPr/>
      </p:nvGrpSpPr>
      <p:grpSpPr>
        <a:xfrm>
          <a:off x="0" y="0"/>
          <a:ext cx="0" cy="0"/>
          <a:chOff x="0" y="0"/>
          <a:chExt cx="0" cy="0"/>
        </a:xfrm>
      </p:grpSpPr>
      <p:grpSp>
        <p:nvGrpSpPr>
          <p:cNvPr id="230" name="Google Shape;230;p23"/>
          <p:cNvGrpSpPr/>
          <p:nvPr/>
        </p:nvGrpSpPr>
        <p:grpSpPr>
          <a:xfrm>
            <a:off x="7191542" y="1"/>
            <a:ext cx="5000459" cy="1425992"/>
            <a:chOff x="7191542" y="1"/>
            <a:chExt cx="5000459" cy="1425992"/>
          </a:xfrm>
        </p:grpSpPr>
        <p:pic>
          <p:nvPicPr>
            <p:cNvPr id="231" name="Google Shape;231;p2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32" name="Google Shape;232;p23"/>
            <p:cNvGrpSpPr/>
            <p:nvPr/>
          </p:nvGrpSpPr>
          <p:grpSpPr>
            <a:xfrm>
              <a:off x="7191542" y="1"/>
              <a:ext cx="5000459" cy="1425992"/>
              <a:chOff x="7186272" y="0"/>
              <a:chExt cx="5005729" cy="1427495"/>
            </a:xfrm>
          </p:grpSpPr>
          <p:sp>
            <p:nvSpPr>
              <p:cNvPr id="233" name="Google Shape;233;p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34" name="Google Shape;234;p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35" name="Google Shape;235;p2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6" name="Google Shape;236;p2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37" name="Google Shape;237;p2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38" name="Google Shape;238;p2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39" name="Google Shape;239;p2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0" name="Google Shape;240;p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41" name="Google Shape;241;p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2" name="Google Shape;242;p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43"/>
        <p:cNvGrpSpPr/>
        <p:nvPr/>
      </p:nvGrpSpPr>
      <p:grpSpPr>
        <a:xfrm>
          <a:off x="0" y="0"/>
          <a:ext cx="0" cy="0"/>
          <a:chOff x="0" y="0"/>
          <a:chExt cx="0" cy="0"/>
        </a:xfrm>
      </p:grpSpPr>
      <p:grpSp>
        <p:nvGrpSpPr>
          <p:cNvPr id="244" name="Google Shape;244;p24"/>
          <p:cNvGrpSpPr/>
          <p:nvPr/>
        </p:nvGrpSpPr>
        <p:grpSpPr>
          <a:xfrm>
            <a:off x="7191542" y="1"/>
            <a:ext cx="5000459" cy="1425992"/>
            <a:chOff x="7191542" y="1"/>
            <a:chExt cx="5000459" cy="1425992"/>
          </a:xfrm>
        </p:grpSpPr>
        <p:pic>
          <p:nvPicPr>
            <p:cNvPr id="245" name="Google Shape;245;p2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46" name="Google Shape;246;p24"/>
            <p:cNvGrpSpPr/>
            <p:nvPr/>
          </p:nvGrpSpPr>
          <p:grpSpPr>
            <a:xfrm>
              <a:off x="7191542" y="1"/>
              <a:ext cx="5000459" cy="1425992"/>
              <a:chOff x="7186272" y="0"/>
              <a:chExt cx="5005729" cy="1427495"/>
            </a:xfrm>
          </p:grpSpPr>
          <p:sp>
            <p:nvSpPr>
              <p:cNvPr id="247" name="Google Shape;247;p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48" name="Google Shape;248;p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49" name="Google Shape;249;p2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50" name="Google Shape;250;p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51" name="Google Shape;251;p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52" name="Google Shape;252;p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matchingName="End">
  <p:cSld name="End">
    <p:spTree>
      <p:nvGrpSpPr>
        <p:cNvPr id="1" name="Shape 253"/>
        <p:cNvGrpSpPr/>
        <p:nvPr/>
      </p:nvGrpSpPr>
      <p:grpSpPr>
        <a:xfrm>
          <a:off x="0" y="0"/>
          <a:ext cx="0" cy="0"/>
          <a:chOff x="0" y="0"/>
          <a:chExt cx="0" cy="0"/>
        </a:xfrm>
      </p:grpSpPr>
      <p:grpSp>
        <p:nvGrpSpPr>
          <p:cNvPr id="254" name="Google Shape;254;p25"/>
          <p:cNvGrpSpPr/>
          <p:nvPr/>
        </p:nvGrpSpPr>
        <p:grpSpPr>
          <a:xfrm>
            <a:off x="0" y="0"/>
            <a:ext cx="12192000" cy="2148830"/>
            <a:chOff x="0" y="0"/>
            <a:chExt cx="12192000" cy="2148830"/>
          </a:xfrm>
        </p:grpSpPr>
        <p:sp>
          <p:nvSpPr>
            <p:cNvPr id="255" name="Google Shape;255;p2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6" name="Google Shape;256;p2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57" name="Google Shape;257;p2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58" name="Google Shape;258;p2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59" name="Google Shape;259;p2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260" name="Google Shape;260;p2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261" name="Google Shape;261;p2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262"/>
        <p:cNvGrpSpPr/>
        <p:nvPr/>
      </p:nvGrpSpPr>
      <p:grpSpPr>
        <a:xfrm>
          <a:off x="0" y="0"/>
          <a:ext cx="0" cy="0"/>
          <a:chOff x="0" y="0"/>
          <a:chExt cx="0" cy="0"/>
        </a:xfrm>
      </p:grpSpPr>
      <p:sp>
        <p:nvSpPr>
          <p:cNvPr id="263" name="Google Shape;263;p2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64" name="Google Shape;264;p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5" name="Google Shape;265;p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66" name="Google Shape;266;p26"/>
          <p:cNvGrpSpPr/>
          <p:nvPr/>
        </p:nvGrpSpPr>
        <p:grpSpPr>
          <a:xfrm>
            <a:off x="7191542" y="1"/>
            <a:ext cx="5000459" cy="1425992"/>
            <a:chOff x="7191542" y="1"/>
            <a:chExt cx="5000459" cy="1425992"/>
          </a:xfrm>
        </p:grpSpPr>
        <p:pic>
          <p:nvPicPr>
            <p:cNvPr id="267" name="Google Shape;267;p2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68" name="Google Shape;268;p26"/>
            <p:cNvGrpSpPr/>
            <p:nvPr/>
          </p:nvGrpSpPr>
          <p:grpSpPr>
            <a:xfrm>
              <a:off x="7191542" y="1"/>
              <a:ext cx="5000459" cy="1425992"/>
              <a:chOff x="7186272" y="0"/>
              <a:chExt cx="5005729" cy="1427495"/>
            </a:xfrm>
          </p:grpSpPr>
          <p:sp>
            <p:nvSpPr>
              <p:cNvPr id="269" name="Google Shape;269;p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0" name="Google Shape;270;p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matchingName="Quotation">
  <p:cSld name="Quotation 2">
    <p:spTree>
      <p:nvGrpSpPr>
        <p:cNvPr id="1" name="Shape 271"/>
        <p:cNvGrpSpPr/>
        <p:nvPr/>
      </p:nvGrpSpPr>
      <p:grpSpPr>
        <a:xfrm>
          <a:off x="0" y="0"/>
          <a:ext cx="0" cy="0"/>
          <a:chOff x="0" y="0"/>
          <a:chExt cx="0" cy="0"/>
        </a:xfrm>
      </p:grpSpPr>
      <p:sp>
        <p:nvSpPr>
          <p:cNvPr id="272" name="Google Shape;272;p2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73" name="Google Shape;273;p2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74" name="Google Shape;274;p2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5" name="Google Shape;275;p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76" name="Google Shape;276;p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7" name="Google Shape;277;p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78" name="Google Shape;278;p27"/>
          <p:cNvGrpSpPr/>
          <p:nvPr/>
        </p:nvGrpSpPr>
        <p:grpSpPr>
          <a:xfrm>
            <a:off x="7191542" y="1"/>
            <a:ext cx="5000459" cy="1425992"/>
            <a:chOff x="7191542" y="1"/>
            <a:chExt cx="5000459" cy="1425992"/>
          </a:xfrm>
        </p:grpSpPr>
        <p:pic>
          <p:nvPicPr>
            <p:cNvPr id="279" name="Google Shape;279;p2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280" name="Google Shape;280;p27"/>
            <p:cNvGrpSpPr/>
            <p:nvPr/>
          </p:nvGrpSpPr>
          <p:grpSpPr>
            <a:xfrm>
              <a:off x="7191542" y="1"/>
              <a:ext cx="5000459" cy="1425992"/>
              <a:chOff x="7186272" y="0"/>
              <a:chExt cx="5005729" cy="1427495"/>
            </a:xfrm>
          </p:grpSpPr>
          <p:sp>
            <p:nvSpPr>
              <p:cNvPr id="281" name="Google Shape;281;p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2" name="Google Shape;282;p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83" name="Google Shape;283;p2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matchingName="Cover">
  <p:cSld name="Cover 3">
    <p:spTree>
      <p:nvGrpSpPr>
        <p:cNvPr id="1" name="Shape 284"/>
        <p:cNvGrpSpPr/>
        <p:nvPr/>
      </p:nvGrpSpPr>
      <p:grpSpPr>
        <a:xfrm>
          <a:off x="0" y="0"/>
          <a:ext cx="0" cy="0"/>
          <a:chOff x="0" y="0"/>
          <a:chExt cx="0" cy="0"/>
        </a:xfrm>
      </p:grpSpPr>
      <p:sp>
        <p:nvSpPr>
          <p:cNvPr id="285" name="Google Shape;285;p2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86" name="Google Shape;286;p2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87" name="Google Shape;287;p2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88" name="Google Shape;288;p28"/>
          <p:cNvSpPr>
            <a:spLocks noGrp="1"/>
          </p:cNvSpPr>
          <p:nvPr>
            <p:ph type="pic" idx="2"/>
          </p:nvPr>
        </p:nvSpPr>
        <p:spPr>
          <a:xfrm>
            <a:off x="7118684" y="233915"/>
            <a:ext cx="5073316" cy="5943600"/>
          </a:xfrm>
          <a:prstGeom prst="rect">
            <a:avLst/>
          </a:prstGeom>
          <a:noFill/>
          <a:ln>
            <a:noFill/>
          </a:ln>
        </p:spPr>
      </p:sp>
      <p:grpSp>
        <p:nvGrpSpPr>
          <p:cNvPr id="289" name="Google Shape;289;p28"/>
          <p:cNvGrpSpPr/>
          <p:nvPr/>
        </p:nvGrpSpPr>
        <p:grpSpPr>
          <a:xfrm>
            <a:off x="0" y="5020348"/>
            <a:ext cx="12192000" cy="1837653"/>
            <a:chOff x="0" y="5020348"/>
            <a:chExt cx="12192000" cy="1837653"/>
          </a:xfrm>
        </p:grpSpPr>
        <p:sp>
          <p:nvSpPr>
            <p:cNvPr id="290" name="Google Shape;290;p2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91" name="Google Shape;291;p2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92" name="Google Shape;292;p2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matchingName="Divider">
  <p:cSld name="Divider 4">
    <p:bg>
      <p:bgPr>
        <a:solidFill>
          <a:schemeClr val="lt2"/>
        </a:solidFill>
        <a:effectLst/>
      </p:bgPr>
    </p:bg>
    <p:spTree>
      <p:nvGrpSpPr>
        <p:cNvPr id="1" name="Shape 293"/>
        <p:cNvGrpSpPr/>
        <p:nvPr/>
      </p:nvGrpSpPr>
      <p:grpSpPr>
        <a:xfrm>
          <a:off x="0" y="0"/>
          <a:ext cx="0" cy="0"/>
          <a:chOff x="0" y="0"/>
          <a:chExt cx="0" cy="0"/>
        </a:xfrm>
      </p:grpSpPr>
      <p:grpSp>
        <p:nvGrpSpPr>
          <p:cNvPr id="294" name="Google Shape;294;p29"/>
          <p:cNvGrpSpPr/>
          <p:nvPr/>
        </p:nvGrpSpPr>
        <p:grpSpPr>
          <a:xfrm>
            <a:off x="0" y="5020347"/>
            <a:ext cx="12192000" cy="1837653"/>
            <a:chOff x="0" y="5020347"/>
            <a:chExt cx="12192000" cy="1837653"/>
          </a:xfrm>
        </p:grpSpPr>
        <p:sp>
          <p:nvSpPr>
            <p:cNvPr id="295" name="Google Shape;295;p2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96" name="Google Shape;296;p2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97" name="Google Shape;297;p2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98" name="Google Shape;298;p2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299" name="Google Shape;299;p2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00" name="Google Shape;300;p2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twoObj" preserve="1">
  <p:cSld name="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68810016"/>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matchingName="Photo Slide">
  <p:cSld name="Photo Slide 3">
    <p:spTree>
      <p:nvGrpSpPr>
        <p:cNvPr id="1" name="Shape 301"/>
        <p:cNvGrpSpPr/>
        <p:nvPr/>
      </p:nvGrpSpPr>
      <p:grpSpPr>
        <a:xfrm>
          <a:off x="0" y="0"/>
          <a:ext cx="0" cy="0"/>
          <a:chOff x="0" y="0"/>
          <a:chExt cx="0" cy="0"/>
        </a:xfrm>
      </p:grpSpPr>
      <p:sp>
        <p:nvSpPr>
          <p:cNvPr id="302" name="Google Shape;302;p3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03" name="Google Shape;303;p3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304" name="Google Shape;304;p30"/>
          <p:cNvGrpSpPr/>
          <p:nvPr/>
        </p:nvGrpSpPr>
        <p:grpSpPr>
          <a:xfrm>
            <a:off x="0" y="5379426"/>
            <a:ext cx="2807368" cy="753891"/>
            <a:chOff x="0" y="5379426"/>
            <a:chExt cx="2807368" cy="753891"/>
          </a:xfrm>
        </p:grpSpPr>
        <p:sp>
          <p:nvSpPr>
            <p:cNvPr id="305" name="Google Shape;305;p3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06" name="Google Shape;306;p3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307" name="Google Shape;307;p30"/>
          <p:cNvSpPr>
            <a:spLocks noGrp="1"/>
          </p:cNvSpPr>
          <p:nvPr>
            <p:ph type="pic" idx="2"/>
          </p:nvPr>
        </p:nvSpPr>
        <p:spPr>
          <a:xfrm>
            <a:off x="2807368" y="457202"/>
            <a:ext cx="8915400" cy="5943598"/>
          </a:xfrm>
          <a:prstGeom prst="rect">
            <a:avLst/>
          </a:prstGeom>
          <a:noFill/>
          <a:ln>
            <a:noFill/>
          </a:ln>
        </p:spPr>
      </p:sp>
      <p:pic>
        <p:nvPicPr>
          <p:cNvPr id="308" name="Google Shape;308;p3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matchingName="Quotation">
  <p:cSld name="Quotation 3">
    <p:spTree>
      <p:nvGrpSpPr>
        <p:cNvPr id="1" name="Shape 309"/>
        <p:cNvGrpSpPr/>
        <p:nvPr/>
      </p:nvGrpSpPr>
      <p:grpSpPr>
        <a:xfrm>
          <a:off x="0" y="0"/>
          <a:ext cx="0" cy="0"/>
          <a:chOff x="0" y="0"/>
          <a:chExt cx="0" cy="0"/>
        </a:xfrm>
      </p:grpSpPr>
      <p:sp>
        <p:nvSpPr>
          <p:cNvPr id="310" name="Google Shape;310;p3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11" name="Google Shape;311;p3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12" name="Google Shape;312;p3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3" name="Google Shape;313;p3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14" name="Google Shape;314;p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15" name="Google Shape;315;p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16" name="Google Shape;316;p31"/>
          <p:cNvGrpSpPr/>
          <p:nvPr/>
        </p:nvGrpSpPr>
        <p:grpSpPr>
          <a:xfrm>
            <a:off x="7191542" y="1"/>
            <a:ext cx="5000459" cy="1425992"/>
            <a:chOff x="7191542" y="1"/>
            <a:chExt cx="5000459" cy="1425992"/>
          </a:xfrm>
        </p:grpSpPr>
        <p:pic>
          <p:nvPicPr>
            <p:cNvPr id="317" name="Google Shape;317;p3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18" name="Google Shape;318;p31"/>
            <p:cNvGrpSpPr/>
            <p:nvPr/>
          </p:nvGrpSpPr>
          <p:grpSpPr>
            <a:xfrm>
              <a:off x="7191542" y="1"/>
              <a:ext cx="5000459" cy="1425992"/>
              <a:chOff x="7186272" y="0"/>
              <a:chExt cx="5005729" cy="1427495"/>
            </a:xfrm>
          </p:grpSpPr>
          <p:sp>
            <p:nvSpPr>
              <p:cNvPr id="319" name="Google Shape;319;p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0" name="Google Shape;320;p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21" name="Google Shape;321;p3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matchingName="Quotation">
  <p:cSld name="Quotation 3">
    <p:spTree>
      <p:nvGrpSpPr>
        <p:cNvPr id="1" name="Shape 309"/>
        <p:cNvGrpSpPr/>
        <p:nvPr/>
      </p:nvGrpSpPr>
      <p:grpSpPr>
        <a:xfrm>
          <a:off x="0" y="0"/>
          <a:ext cx="0" cy="0"/>
          <a:chOff x="0" y="0"/>
          <a:chExt cx="0" cy="0"/>
        </a:xfrm>
      </p:grpSpPr>
      <p:sp>
        <p:nvSpPr>
          <p:cNvPr id="310" name="Google Shape;310;p3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11" name="Google Shape;311;p3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12" name="Google Shape;312;p3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3" name="Google Shape;313;p3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14" name="Google Shape;314;p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15" name="Google Shape;315;p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16" name="Google Shape;316;p31"/>
          <p:cNvGrpSpPr/>
          <p:nvPr/>
        </p:nvGrpSpPr>
        <p:grpSpPr>
          <a:xfrm>
            <a:off x="7191542" y="1"/>
            <a:ext cx="5000459" cy="1425992"/>
            <a:chOff x="7191542" y="1"/>
            <a:chExt cx="5000459" cy="1425992"/>
          </a:xfrm>
        </p:grpSpPr>
        <p:pic>
          <p:nvPicPr>
            <p:cNvPr id="317" name="Google Shape;317;p3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18" name="Google Shape;318;p31"/>
            <p:cNvGrpSpPr/>
            <p:nvPr/>
          </p:nvGrpSpPr>
          <p:grpSpPr>
            <a:xfrm>
              <a:off x="7191542" y="1"/>
              <a:ext cx="5000459" cy="1425992"/>
              <a:chOff x="7186272" y="0"/>
              <a:chExt cx="5005729" cy="1427495"/>
            </a:xfrm>
          </p:grpSpPr>
          <p:sp>
            <p:nvSpPr>
              <p:cNvPr id="319" name="Google Shape;319;p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0" name="Google Shape;320;p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21" name="Google Shape;321;p3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matchingName="Two Content">
  <p:cSld name="Two Content 3">
    <p:spTree>
      <p:nvGrpSpPr>
        <p:cNvPr id="1" name="Shape 322"/>
        <p:cNvGrpSpPr/>
        <p:nvPr/>
      </p:nvGrpSpPr>
      <p:grpSpPr>
        <a:xfrm>
          <a:off x="0" y="0"/>
          <a:ext cx="0" cy="0"/>
          <a:chOff x="0" y="0"/>
          <a:chExt cx="0" cy="0"/>
        </a:xfrm>
      </p:grpSpPr>
      <p:sp>
        <p:nvSpPr>
          <p:cNvPr id="323" name="Google Shape;323;p3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24" name="Google Shape;324;p3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25" name="Google Shape;325;p32"/>
          <p:cNvGrpSpPr/>
          <p:nvPr/>
        </p:nvGrpSpPr>
        <p:grpSpPr>
          <a:xfrm>
            <a:off x="7191542" y="1"/>
            <a:ext cx="5000459" cy="1425992"/>
            <a:chOff x="7191542" y="1"/>
            <a:chExt cx="5000459" cy="1425992"/>
          </a:xfrm>
        </p:grpSpPr>
        <p:pic>
          <p:nvPicPr>
            <p:cNvPr id="326" name="Google Shape;326;p3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27" name="Google Shape;327;p32"/>
            <p:cNvGrpSpPr/>
            <p:nvPr/>
          </p:nvGrpSpPr>
          <p:grpSpPr>
            <a:xfrm>
              <a:off x="7191542" y="1"/>
              <a:ext cx="5000459" cy="1425992"/>
              <a:chOff x="7186272" y="0"/>
              <a:chExt cx="5005729" cy="1427495"/>
            </a:xfrm>
          </p:grpSpPr>
          <p:sp>
            <p:nvSpPr>
              <p:cNvPr id="328" name="Google Shape;328;p3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29" name="Google Shape;329;p3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30" name="Google Shape;330;p3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31" name="Google Shape;331;p3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32" name="Google Shape;332;p3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33" name="Google Shape;333;p3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matchingName="Comparison">
  <p:cSld name="Comparison">
    <p:spTree>
      <p:nvGrpSpPr>
        <p:cNvPr id="1" name="Shape 334"/>
        <p:cNvGrpSpPr/>
        <p:nvPr/>
      </p:nvGrpSpPr>
      <p:grpSpPr>
        <a:xfrm>
          <a:off x="0" y="0"/>
          <a:ext cx="0" cy="0"/>
          <a:chOff x="0" y="0"/>
          <a:chExt cx="0" cy="0"/>
        </a:xfrm>
      </p:grpSpPr>
      <p:grpSp>
        <p:nvGrpSpPr>
          <p:cNvPr id="335" name="Google Shape;335;p33"/>
          <p:cNvGrpSpPr/>
          <p:nvPr/>
        </p:nvGrpSpPr>
        <p:grpSpPr>
          <a:xfrm>
            <a:off x="7191542" y="1"/>
            <a:ext cx="5000459" cy="1425992"/>
            <a:chOff x="7191542" y="1"/>
            <a:chExt cx="5000459" cy="1425992"/>
          </a:xfrm>
        </p:grpSpPr>
        <p:pic>
          <p:nvPicPr>
            <p:cNvPr id="336" name="Google Shape;336;p3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37" name="Google Shape;337;p33"/>
            <p:cNvGrpSpPr/>
            <p:nvPr/>
          </p:nvGrpSpPr>
          <p:grpSpPr>
            <a:xfrm>
              <a:off x="7191542" y="1"/>
              <a:ext cx="5000459" cy="1425992"/>
              <a:chOff x="7186272" y="0"/>
              <a:chExt cx="5005729" cy="1427495"/>
            </a:xfrm>
          </p:grpSpPr>
          <p:sp>
            <p:nvSpPr>
              <p:cNvPr id="338" name="Google Shape;338;p3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9" name="Google Shape;339;p3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40" name="Google Shape;340;p3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41" name="Google Shape;341;p3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42" name="Google Shape;342;p3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3" name="Google Shape;343;p3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344" name="Google Shape;344;p3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45" name="Google Shape;345;p3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46" name="Google Shape;346;p3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47" name="Google Shape;347;p3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348"/>
        <p:cNvGrpSpPr/>
        <p:nvPr/>
      </p:nvGrpSpPr>
      <p:grpSpPr>
        <a:xfrm>
          <a:off x="0" y="0"/>
          <a:ext cx="0" cy="0"/>
          <a:chOff x="0" y="0"/>
          <a:chExt cx="0" cy="0"/>
        </a:xfrm>
      </p:grpSpPr>
      <p:grpSp>
        <p:nvGrpSpPr>
          <p:cNvPr id="349" name="Google Shape;349;p34"/>
          <p:cNvGrpSpPr/>
          <p:nvPr/>
        </p:nvGrpSpPr>
        <p:grpSpPr>
          <a:xfrm>
            <a:off x="7191542" y="1"/>
            <a:ext cx="5000459" cy="1425992"/>
            <a:chOff x="7191542" y="1"/>
            <a:chExt cx="5000459" cy="1425992"/>
          </a:xfrm>
        </p:grpSpPr>
        <p:pic>
          <p:nvPicPr>
            <p:cNvPr id="350" name="Google Shape;350;p3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51" name="Google Shape;351;p34"/>
            <p:cNvGrpSpPr/>
            <p:nvPr/>
          </p:nvGrpSpPr>
          <p:grpSpPr>
            <a:xfrm>
              <a:off x="7191542" y="1"/>
              <a:ext cx="5000459" cy="1425992"/>
              <a:chOff x="7186272" y="0"/>
              <a:chExt cx="5005729" cy="1427495"/>
            </a:xfrm>
          </p:grpSpPr>
          <p:sp>
            <p:nvSpPr>
              <p:cNvPr id="352" name="Google Shape;352;p3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53" name="Google Shape;353;p3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54" name="Google Shape;354;p3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55" name="Google Shape;355;p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56" name="Google Shape;356;p3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57" name="Google Shape;357;p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matchingName="End">
  <p:cSld name="End 2">
    <p:spTree>
      <p:nvGrpSpPr>
        <p:cNvPr id="1" name="Shape 358"/>
        <p:cNvGrpSpPr/>
        <p:nvPr/>
      </p:nvGrpSpPr>
      <p:grpSpPr>
        <a:xfrm>
          <a:off x="0" y="0"/>
          <a:ext cx="0" cy="0"/>
          <a:chOff x="0" y="0"/>
          <a:chExt cx="0" cy="0"/>
        </a:xfrm>
      </p:grpSpPr>
      <p:grpSp>
        <p:nvGrpSpPr>
          <p:cNvPr id="359" name="Google Shape;359;p35"/>
          <p:cNvGrpSpPr/>
          <p:nvPr/>
        </p:nvGrpSpPr>
        <p:grpSpPr>
          <a:xfrm>
            <a:off x="0" y="0"/>
            <a:ext cx="12192000" cy="2148830"/>
            <a:chOff x="0" y="0"/>
            <a:chExt cx="12192000" cy="2148830"/>
          </a:xfrm>
        </p:grpSpPr>
        <p:sp>
          <p:nvSpPr>
            <p:cNvPr id="360" name="Google Shape;360;p3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61" name="Google Shape;361;p3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362" name="Google Shape;362;p3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63" name="Google Shape;363;p3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64" name="Google Shape;364;p3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365" name="Google Shape;365;p35"/>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366" name="Google Shape;366;p3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matchingName="2_Quotation">
  <p:cSld name="2_Quotation">
    <p:spTree>
      <p:nvGrpSpPr>
        <p:cNvPr id="1" name="Shape 367"/>
        <p:cNvGrpSpPr/>
        <p:nvPr/>
      </p:nvGrpSpPr>
      <p:grpSpPr>
        <a:xfrm>
          <a:off x="0" y="0"/>
          <a:ext cx="0" cy="0"/>
          <a:chOff x="0" y="0"/>
          <a:chExt cx="0" cy="0"/>
        </a:xfrm>
      </p:grpSpPr>
      <p:sp>
        <p:nvSpPr>
          <p:cNvPr id="368" name="Google Shape;368;p3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69" name="Google Shape;369;p3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70" name="Google Shape;370;p3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1" name="Google Shape;371;p3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72" name="Google Shape;372;p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73" name="Google Shape;373;p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74" name="Google Shape;374;p36"/>
          <p:cNvGrpSpPr/>
          <p:nvPr/>
        </p:nvGrpSpPr>
        <p:grpSpPr>
          <a:xfrm>
            <a:off x="7191542" y="1"/>
            <a:ext cx="5000459" cy="1425992"/>
            <a:chOff x="7191542" y="1"/>
            <a:chExt cx="5000459" cy="1425992"/>
          </a:xfrm>
        </p:grpSpPr>
        <p:pic>
          <p:nvPicPr>
            <p:cNvPr id="375" name="Google Shape;375;p3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376" name="Google Shape;376;p36"/>
            <p:cNvGrpSpPr/>
            <p:nvPr/>
          </p:nvGrpSpPr>
          <p:grpSpPr>
            <a:xfrm>
              <a:off x="7191542" y="1"/>
              <a:ext cx="5000459" cy="1425992"/>
              <a:chOff x="7186272" y="0"/>
              <a:chExt cx="5005729" cy="1427495"/>
            </a:xfrm>
          </p:grpSpPr>
          <p:sp>
            <p:nvSpPr>
              <p:cNvPr id="377" name="Google Shape;377;p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8" name="Google Shape;378;p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79" name="Google Shape;379;p3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matchingName="3_Quotation">
  <p:cSld name="3_Quotation">
    <p:spTree>
      <p:nvGrpSpPr>
        <p:cNvPr id="1" name="Shape 380"/>
        <p:cNvGrpSpPr/>
        <p:nvPr/>
      </p:nvGrpSpPr>
      <p:grpSpPr>
        <a:xfrm>
          <a:off x="0" y="0"/>
          <a:ext cx="0" cy="0"/>
          <a:chOff x="0" y="0"/>
          <a:chExt cx="0" cy="0"/>
        </a:xfrm>
      </p:grpSpPr>
      <p:sp>
        <p:nvSpPr>
          <p:cNvPr id="381" name="Google Shape;381;p3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82" name="Google Shape;382;p3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83" name="Google Shape;383;p3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4" name="Google Shape;384;p3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85" name="Google Shape;385;p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86" name="Google Shape;386;p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87" name="Google Shape;387;p37"/>
          <p:cNvGrpSpPr/>
          <p:nvPr/>
        </p:nvGrpSpPr>
        <p:grpSpPr>
          <a:xfrm>
            <a:off x="7191542" y="1"/>
            <a:ext cx="5000459" cy="1425992"/>
            <a:chOff x="7191542" y="1"/>
            <a:chExt cx="5000459" cy="1425992"/>
          </a:xfrm>
        </p:grpSpPr>
        <p:pic>
          <p:nvPicPr>
            <p:cNvPr id="388" name="Google Shape;388;p3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389" name="Google Shape;389;p37"/>
            <p:cNvGrpSpPr/>
            <p:nvPr/>
          </p:nvGrpSpPr>
          <p:grpSpPr>
            <a:xfrm>
              <a:off x="7191542" y="1"/>
              <a:ext cx="5000459" cy="1425992"/>
              <a:chOff x="7186272" y="0"/>
              <a:chExt cx="5005729" cy="1427495"/>
            </a:xfrm>
          </p:grpSpPr>
          <p:sp>
            <p:nvSpPr>
              <p:cNvPr id="390" name="Google Shape;390;p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1" name="Google Shape;391;p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92" name="Google Shape;392;p3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matchingName="2_Quotation">
  <p:cSld name="2_Quotation">
    <p:spTree>
      <p:nvGrpSpPr>
        <p:cNvPr id="1" name="Shape 367"/>
        <p:cNvGrpSpPr/>
        <p:nvPr/>
      </p:nvGrpSpPr>
      <p:grpSpPr>
        <a:xfrm>
          <a:off x="0" y="0"/>
          <a:ext cx="0" cy="0"/>
          <a:chOff x="0" y="0"/>
          <a:chExt cx="0" cy="0"/>
        </a:xfrm>
      </p:grpSpPr>
      <p:sp>
        <p:nvSpPr>
          <p:cNvPr id="368" name="Google Shape;368;p3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69" name="Google Shape;369;p3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70" name="Google Shape;370;p3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1" name="Google Shape;371;p3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72" name="Google Shape;372;p3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73" name="Google Shape;373;p3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74" name="Google Shape;374;p36"/>
          <p:cNvGrpSpPr/>
          <p:nvPr/>
        </p:nvGrpSpPr>
        <p:grpSpPr>
          <a:xfrm>
            <a:off x="7191542" y="1"/>
            <a:ext cx="5000459" cy="1425992"/>
            <a:chOff x="7191542" y="1"/>
            <a:chExt cx="5000459" cy="1425992"/>
          </a:xfrm>
        </p:grpSpPr>
        <p:pic>
          <p:nvPicPr>
            <p:cNvPr id="375" name="Google Shape;375;p3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376" name="Google Shape;376;p36"/>
            <p:cNvGrpSpPr/>
            <p:nvPr/>
          </p:nvGrpSpPr>
          <p:grpSpPr>
            <a:xfrm>
              <a:off x="7191542" y="1"/>
              <a:ext cx="5000459" cy="1425992"/>
              <a:chOff x="7186272" y="0"/>
              <a:chExt cx="5005729" cy="1427495"/>
            </a:xfrm>
          </p:grpSpPr>
          <p:sp>
            <p:nvSpPr>
              <p:cNvPr id="377" name="Google Shape;377;p3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8" name="Google Shape;378;p3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79" name="Google Shape;379;p3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woTxTwoObj" preserve="1">
  <p:cSld name="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47740735"/>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matchingName="3_Quotation">
  <p:cSld name="3_Quotation">
    <p:spTree>
      <p:nvGrpSpPr>
        <p:cNvPr id="1" name="Shape 380"/>
        <p:cNvGrpSpPr/>
        <p:nvPr/>
      </p:nvGrpSpPr>
      <p:grpSpPr>
        <a:xfrm>
          <a:off x="0" y="0"/>
          <a:ext cx="0" cy="0"/>
          <a:chOff x="0" y="0"/>
          <a:chExt cx="0" cy="0"/>
        </a:xfrm>
      </p:grpSpPr>
      <p:sp>
        <p:nvSpPr>
          <p:cNvPr id="381" name="Google Shape;381;p3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82" name="Google Shape;382;p3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83" name="Google Shape;383;p3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4" name="Google Shape;384;p3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85" name="Google Shape;385;p3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86" name="Google Shape;386;p3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87" name="Google Shape;387;p37"/>
          <p:cNvGrpSpPr/>
          <p:nvPr/>
        </p:nvGrpSpPr>
        <p:grpSpPr>
          <a:xfrm>
            <a:off x="7191542" y="1"/>
            <a:ext cx="5000459" cy="1425992"/>
            <a:chOff x="7191542" y="1"/>
            <a:chExt cx="5000459" cy="1425992"/>
          </a:xfrm>
        </p:grpSpPr>
        <p:pic>
          <p:nvPicPr>
            <p:cNvPr id="388" name="Google Shape;388;p3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389" name="Google Shape;389;p37"/>
            <p:cNvGrpSpPr/>
            <p:nvPr/>
          </p:nvGrpSpPr>
          <p:grpSpPr>
            <a:xfrm>
              <a:off x="7191542" y="1"/>
              <a:ext cx="5000459" cy="1425992"/>
              <a:chOff x="7186272" y="0"/>
              <a:chExt cx="5005729" cy="1427495"/>
            </a:xfrm>
          </p:grpSpPr>
          <p:sp>
            <p:nvSpPr>
              <p:cNvPr id="390" name="Google Shape;390;p3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1" name="Google Shape;391;p3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92" name="Google Shape;392;p3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matchingName="Cover">
  <p:cSld name="Cover 4">
    <p:spTree>
      <p:nvGrpSpPr>
        <p:cNvPr id="1" name="Shape 393"/>
        <p:cNvGrpSpPr/>
        <p:nvPr/>
      </p:nvGrpSpPr>
      <p:grpSpPr>
        <a:xfrm>
          <a:off x="0" y="0"/>
          <a:ext cx="0" cy="0"/>
          <a:chOff x="0" y="0"/>
          <a:chExt cx="0" cy="0"/>
        </a:xfrm>
      </p:grpSpPr>
      <p:sp>
        <p:nvSpPr>
          <p:cNvPr id="394" name="Google Shape;394;p3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95" name="Google Shape;395;p3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96" name="Google Shape;396;p3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97" name="Google Shape;397;p38"/>
          <p:cNvSpPr>
            <a:spLocks noGrp="1"/>
          </p:cNvSpPr>
          <p:nvPr>
            <p:ph type="pic" idx="2"/>
          </p:nvPr>
        </p:nvSpPr>
        <p:spPr>
          <a:xfrm>
            <a:off x="7118684" y="233915"/>
            <a:ext cx="5073316" cy="5943600"/>
          </a:xfrm>
          <a:prstGeom prst="rect">
            <a:avLst/>
          </a:prstGeom>
          <a:noFill/>
          <a:ln>
            <a:noFill/>
          </a:ln>
        </p:spPr>
      </p:sp>
      <p:grpSp>
        <p:nvGrpSpPr>
          <p:cNvPr id="398" name="Google Shape;398;p38"/>
          <p:cNvGrpSpPr/>
          <p:nvPr/>
        </p:nvGrpSpPr>
        <p:grpSpPr>
          <a:xfrm>
            <a:off x="0" y="5020348"/>
            <a:ext cx="12192000" cy="1837653"/>
            <a:chOff x="0" y="5020348"/>
            <a:chExt cx="12192000" cy="1837653"/>
          </a:xfrm>
        </p:grpSpPr>
        <p:sp>
          <p:nvSpPr>
            <p:cNvPr id="399" name="Google Shape;399;p3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00" name="Google Shape;400;p3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01" name="Google Shape;401;p3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matchingName="Divider">
  <p:cSld name="Divider 5">
    <p:bg>
      <p:bgPr>
        <a:solidFill>
          <a:schemeClr val="lt2"/>
        </a:solidFill>
        <a:effectLst/>
      </p:bgPr>
    </p:bg>
    <p:spTree>
      <p:nvGrpSpPr>
        <p:cNvPr id="1" name="Shape 402"/>
        <p:cNvGrpSpPr/>
        <p:nvPr/>
      </p:nvGrpSpPr>
      <p:grpSpPr>
        <a:xfrm>
          <a:off x="0" y="0"/>
          <a:ext cx="0" cy="0"/>
          <a:chOff x="0" y="0"/>
          <a:chExt cx="0" cy="0"/>
        </a:xfrm>
      </p:grpSpPr>
      <p:grpSp>
        <p:nvGrpSpPr>
          <p:cNvPr id="403" name="Google Shape;403;p39"/>
          <p:cNvGrpSpPr/>
          <p:nvPr/>
        </p:nvGrpSpPr>
        <p:grpSpPr>
          <a:xfrm>
            <a:off x="0" y="5020347"/>
            <a:ext cx="12192000" cy="1837653"/>
            <a:chOff x="0" y="5020347"/>
            <a:chExt cx="12192000" cy="1837653"/>
          </a:xfrm>
        </p:grpSpPr>
        <p:sp>
          <p:nvSpPr>
            <p:cNvPr id="404" name="Google Shape;404;p3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05" name="Google Shape;405;p3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06" name="Google Shape;406;p3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07" name="Google Shape;407;p3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08" name="Google Shape;408;p3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09" name="Google Shape;409;p3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matchingName="Photo Slide">
  <p:cSld name="Photo Slide 4">
    <p:spTree>
      <p:nvGrpSpPr>
        <p:cNvPr id="1" name="Shape 410"/>
        <p:cNvGrpSpPr/>
        <p:nvPr/>
      </p:nvGrpSpPr>
      <p:grpSpPr>
        <a:xfrm>
          <a:off x="0" y="0"/>
          <a:ext cx="0" cy="0"/>
          <a:chOff x="0" y="0"/>
          <a:chExt cx="0" cy="0"/>
        </a:xfrm>
      </p:grpSpPr>
      <p:sp>
        <p:nvSpPr>
          <p:cNvPr id="411" name="Google Shape;411;p4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12" name="Google Shape;412;p4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13" name="Google Shape;413;p40"/>
          <p:cNvGrpSpPr/>
          <p:nvPr/>
        </p:nvGrpSpPr>
        <p:grpSpPr>
          <a:xfrm>
            <a:off x="0" y="5379426"/>
            <a:ext cx="2807368" cy="753891"/>
            <a:chOff x="0" y="5379426"/>
            <a:chExt cx="2807368" cy="753891"/>
          </a:xfrm>
        </p:grpSpPr>
        <p:sp>
          <p:nvSpPr>
            <p:cNvPr id="414" name="Google Shape;414;p4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15" name="Google Shape;415;p4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416" name="Google Shape;416;p40"/>
          <p:cNvSpPr>
            <a:spLocks noGrp="1"/>
          </p:cNvSpPr>
          <p:nvPr>
            <p:ph type="pic" idx="2"/>
          </p:nvPr>
        </p:nvSpPr>
        <p:spPr>
          <a:xfrm>
            <a:off x="2807368" y="457202"/>
            <a:ext cx="8915400" cy="5943598"/>
          </a:xfrm>
          <a:prstGeom prst="rect">
            <a:avLst/>
          </a:prstGeom>
          <a:noFill/>
          <a:ln>
            <a:noFill/>
          </a:ln>
        </p:spPr>
      </p:sp>
      <p:pic>
        <p:nvPicPr>
          <p:cNvPr id="417" name="Google Shape;417;p4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matchingName="Quotation">
  <p:cSld name="Quotation 4">
    <p:spTree>
      <p:nvGrpSpPr>
        <p:cNvPr id="1" name="Shape 418"/>
        <p:cNvGrpSpPr/>
        <p:nvPr/>
      </p:nvGrpSpPr>
      <p:grpSpPr>
        <a:xfrm>
          <a:off x="0" y="0"/>
          <a:ext cx="0" cy="0"/>
          <a:chOff x="0" y="0"/>
          <a:chExt cx="0" cy="0"/>
        </a:xfrm>
      </p:grpSpPr>
      <p:sp>
        <p:nvSpPr>
          <p:cNvPr id="419" name="Google Shape;419;p4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20" name="Google Shape;420;p4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21" name="Google Shape;421;p4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2" name="Google Shape;422;p4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23" name="Google Shape;423;p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24" name="Google Shape;424;p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425" name="Google Shape;425;p41"/>
          <p:cNvGrpSpPr/>
          <p:nvPr/>
        </p:nvGrpSpPr>
        <p:grpSpPr>
          <a:xfrm>
            <a:off x="7191542" y="1"/>
            <a:ext cx="5000459" cy="1425992"/>
            <a:chOff x="7191542" y="1"/>
            <a:chExt cx="5000459" cy="1425992"/>
          </a:xfrm>
        </p:grpSpPr>
        <p:pic>
          <p:nvPicPr>
            <p:cNvPr id="426" name="Google Shape;426;p4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27" name="Google Shape;427;p41"/>
            <p:cNvGrpSpPr/>
            <p:nvPr/>
          </p:nvGrpSpPr>
          <p:grpSpPr>
            <a:xfrm>
              <a:off x="7191542" y="1"/>
              <a:ext cx="5000459" cy="1425992"/>
              <a:chOff x="7186272" y="0"/>
              <a:chExt cx="5005729" cy="1427495"/>
            </a:xfrm>
          </p:grpSpPr>
          <p:sp>
            <p:nvSpPr>
              <p:cNvPr id="428" name="Google Shape;428;p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9" name="Google Shape;429;p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430" name="Google Shape;430;p4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matchingName="Quotation">
  <p:cSld name="Quotation 4">
    <p:spTree>
      <p:nvGrpSpPr>
        <p:cNvPr id="1" name="Shape 418"/>
        <p:cNvGrpSpPr/>
        <p:nvPr/>
      </p:nvGrpSpPr>
      <p:grpSpPr>
        <a:xfrm>
          <a:off x="0" y="0"/>
          <a:ext cx="0" cy="0"/>
          <a:chOff x="0" y="0"/>
          <a:chExt cx="0" cy="0"/>
        </a:xfrm>
      </p:grpSpPr>
      <p:sp>
        <p:nvSpPr>
          <p:cNvPr id="419" name="Google Shape;419;p4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20" name="Google Shape;420;p4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21" name="Google Shape;421;p4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2" name="Google Shape;422;p4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23" name="Google Shape;423;p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24" name="Google Shape;424;p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425" name="Google Shape;425;p41"/>
          <p:cNvGrpSpPr/>
          <p:nvPr/>
        </p:nvGrpSpPr>
        <p:grpSpPr>
          <a:xfrm>
            <a:off x="7191542" y="1"/>
            <a:ext cx="5000459" cy="1425992"/>
            <a:chOff x="7191542" y="1"/>
            <a:chExt cx="5000459" cy="1425992"/>
          </a:xfrm>
        </p:grpSpPr>
        <p:pic>
          <p:nvPicPr>
            <p:cNvPr id="426" name="Google Shape;426;p4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27" name="Google Shape;427;p41"/>
            <p:cNvGrpSpPr/>
            <p:nvPr/>
          </p:nvGrpSpPr>
          <p:grpSpPr>
            <a:xfrm>
              <a:off x="7191542" y="1"/>
              <a:ext cx="5000459" cy="1425992"/>
              <a:chOff x="7186272" y="0"/>
              <a:chExt cx="5005729" cy="1427495"/>
            </a:xfrm>
          </p:grpSpPr>
          <p:sp>
            <p:nvSpPr>
              <p:cNvPr id="428" name="Google Shape;428;p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9" name="Google Shape;429;p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430" name="Google Shape;430;p4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matchingName="Comparison">
  <p:cSld name="Comparison 2">
    <p:spTree>
      <p:nvGrpSpPr>
        <p:cNvPr id="1" name="Shape 431"/>
        <p:cNvGrpSpPr/>
        <p:nvPr/>
      </p:nvGrpSpPr>
      <p:grpSpPr>
        <a:xfrm>
          <a:off x="0" y="0"/>
          <a:ext cx="0" cy="0"/>
          <a:chOff x="0" y="0"/>
          <a:chExt cx="0" cy="0"/>
        </a:xfrm>
      </p:grpSpPr>
      <p:grpSp>
        <p:nvGrpSpPr>
          <p:cNvPr id="432" name="Google Shape;432;p42"/>
          <p:cNvGrpSpPr/>
          <p:nvPr/>
        </p:nvGrpSpPr>
        <p:grpSpPr>
          <a:xfrm>
            <a:off x="7191542" y="1"/>
            <a:ext cx="5000459" cy="1425992"/>
            <a:chOff x="7191542" y="1"/>
            <a:chExt cx="5000459" cy="1425992"/>
          </a:xfrm>
        </p:grpSpPr>
        <p:pic>
          <p:nvPicPr>
            <p:cNvPr id="433" name="Google Shape;433;p4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34" name="Google Shape;434;p42"/>
            <p:cNvGrpSpPr/>
            <p:nvPr/>
          </p:nvGrpSpPr>
          <p:grpSpPr>
            <a:xfrm>
              <a:off x="7191542" y="1"/>
              <a:ext cx="5000459" cy="1425992"/>
              <a:chOff x="7186272" y="0"/>
              <a:chExt cx="5005729" cy="1427495"/>
            </a:xfrm>
          </p:grpSpPr>
          <p:sp>
            <p:nvSpPr>
              <p:cNvPr id="435" name="Google Shape;435;p4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36" name="Google Shape;436;p4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37" name="Google Shape;437;p4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38" name="Google Shape;438;p4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39" name="Google Shape;439;p4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40" name="Google Shape;440;p4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41" name="Google Shape;441;p4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42" name="Google Shape;442;p4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443" name="Google Shape;443;p4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44" name="Google Shape;444;p4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matchingName="Title Only">
  <p:cSld name="Title Only 2">
    <p:spTree>
      <p:nvGrpSpPr>
        <p:cNvPr id="1" name="Shape 445"/>
        <p:cNvGrpSpPr/>
        <p:nvPr/>
      </p:nvGrpSpPr>
      <p:grpSpPr>
        <a:xfrm>
          <a:off x="0" y="0"/>
          <a:ext cx="0" cy="0"/>
          <a:chOff x="0" y="0"/>
          <a:chExt cx="0" cy="0"/>
        </a:xfrm>
      </p:grpSpPr>
      <p:grpSp>
        <p:nvGrpSpPr>
          <p:cNvPr id="446" name="Google Shape;446;p43"/>
          <p:cNvGrpSpPr/>
          <p:nvPr/>
        </p:nvGrpSpPr>
        <p:grpSpPr>
          <a:xfrm>
            <a:off x="7191542" y="1"/>
            <a:ext cx="5000459" cy="1425992"/>
            <a:chOff x="7191542" y="1"/>
            <a:chExt cx="5000459" cy="1425992"/>
          </a:xfrm>
        </p:grpSpPr>
        <p:pic>
          <p:nvPicPr>
            <p:cNvPr id="447" name="Google Shape;447;p4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48" name="Google Shape;448;p43"/>
            <p:cNvGrpSpPr/>
            <p:nvPr/>
          </p:nvGrpSpPr>
          <p:grpSpPr>
            <a:xfrm>
              <a:off x="7191542" y="1"/>
              <a:ext cx="5000459" cy="1425992"/>
              <a:chOff x="7186272" y="0"/>
              <a:chExt cx="5005729" cy="1427495"/>
            </a:xfrm>
          </p:grpSpPr>
          <p:sp>
            <p:nvSpPr>
              <p:cNvPr id="449" name="Google Shape;449;p4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50" name="Google Shape;450;p4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51" name="Google Shape;451;p4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52" name="Google Shape;452;p4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453" name="Google Shape;453;p4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54" name="Google Shape;454;p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matchingName="Cover">
  <p:cSld name="Cover 5">
    <p:spTree>
      <p:nvGrpSpPr>
        <p:cNvPr id="1" name="Shape 455"/>
        <p:cNvGrpSpPr/>
        <p:nvPr/>
      </p:nvGrpSpPr>
      <p:grpSpPr>
        <a:xfrm>
          <a:off x="0" y="0"/>
          <a:ext cx="0" cy="0"/>
          <a:chOff x="0" y="0"/>
          <a:chExt cx="0" cy="0"/>
        </a:xfrm>
      </p:grpSpPr>
      <p:sp>
        <p:nvSpPr>
          <p:cNvPr id="456" name="Google Shape;456;p4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57" name="Google Shape;457;p4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58" name="Google Shape;458;p4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59" name="Google Shape;459;p44"/>
          <p:cNvSpPr>
            <a:spLocks noGrp="1"/>
          </p:cNvSpPr>
          <p:nvPr>
            <p:ph type="pic" idx="2"/>
          </p:nvPr>
        </p:nvSpPr>
        <p:spPr>
          <a:xfrm>
            <a:off x="7118684" y="233915"/>
            <a:ext cx="5073316" cy="5943600"/>
          </a:xfrm>
          <a:prstGeom prst="rect">
            <a:avLst/>
          </a:prstGeom>
          <a:noFill/>
          <a:ln>
            <a:noFill/>
          </a:ln>
        </p:spPr>
      </p:sp>
      <p:grpSp>
        <p:nvGrpSpPr>
          <p:cNvPr id="460" name="Google Shape;460;p44"/>
          <p:cNvGrpSpPr/>
          <p:nvPr/>
        </p:nvGrpSpPr>
        <p:grpSpPr>
          <a:xfrm>
            <a:off x="0" y="5020348"/>
            <a:ext cx="12192000" cy="1837653"/>
            <a:chOff x="0" y="5020348"/>
            <a:chExt cx="12192000" cy="1837653"/>
          </a:xfrm>
        </p:grpSpPr>
        <p:sp>
          <p:nvSpPr>
            <p:cNvPr id="461" name="Google Shape;461;p4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62" name="Google Shape;462;p4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63" name="Google Shape;463;p4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matchingName="Divider">
  <p:cSld name="Divider 6">
    <p:bg>
      <p:bgPr>
        <a:solidFill>
          <a:schemeClr val="lt2"/>
        </a:solidFill>
        <a:effectLst/>
      </p:bgPr>
    </p:bg>
    <p:spTree>
      <p:nvGrpSpPr>
        <p:cNvPr id="1" name="Shape 464"/>
        <p:cNvGrpSpPr/>
        <p:nvPr/>
      </p:nvGrpSpPr>
      <p:grpSpPr>
        <a:xfrm>
          <a:off x="0" y="0"/>
          <a:ext cx="0" cy="0"/>
          <a:chOff x="0" y="0"/>
          <a:chExt cx="0" cy="0"/>
        </a:xfrm>
      </p:grpSpPr>
      <p:grpSp>
        <p:nvGrpSpPr>
          <p:cNvPr id="465" name="Google Shape;465;p45"/>
          <p:cNvGrpSpPr/>
          <p:nvPr/>
        </p:nvGrpSpPr>
        <p:grpSpPr>
          <a:xfrm>
            <a:off x="0" y="5020347"/>
            <a:ext cx="12192000" cy="1837653"/>
            <a:chOff x="0" y="5020347"/>
            <a:chExt cx="12192000" cy="1837653"/>
          </a:xfrm>
        </p:grpSpPr>
        <p:sp>
          <p:nvSpPr>
            <p:cNvPr id="466" name="Google Shape;466;p4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67" name="Google Shape;467;p4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68" name="Google Shape;468;p4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69" name="Google Shape;469;p4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470" name="Google Shape;470;p4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71" name="Google Shape;471;p4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itleOnly" preserve="1">
  <p:cSld name="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95849402"/>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matchingName="Photo Slide">
  <p:cSld name="Photo Slide 5">
    <p:spTree>
      <p:nvGrpSpPr>
        <p:cNvPr id="1" name="Shape 472"/>
        <p:cNvGrpSpPr/>
        <p:nvPr/>
      </p:nvGrpSpPr>
      <p:grpSpPr>
        <a:xfrm>
          <a:off x="0" y="0"/>
          <a:ext cx="0" cy="0"/>
          <a:chOff x="0" y="0"/>
          <a:chExt cx="0" cy="0"/>
        </a:xfrm>
      </p:grpSpPr>
      <p:sp>
        <p:nvSpPr>
          <p:cNvPr id="473" name="Google Shape;473;p4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74" name="Google Shape;474;p4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75" name="Google Shape;475;p46"/>
          <p:cNvGrpSpPr/>
          <p:nvPr/>
        </p:nvGrpSpPr>
        <p:grpSpPr>
          <a:xfrm>
            <a:off x="0" y="5379426"/>
            <a:ext cx="2807368" cy="753891"/>
            <a:chOff x="0" y="5379426"/>
            <a:chExt cx="2807368" cy="753891"/>
          </a:xfrm>
        </p:grpSpPr>
        <p:sp>
          <p:nvSpPr>
            <p:cNvPr id="476" name="Google Shape;476;p4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77" name="Google Shape;477;p4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478" name="Google Shape;478;p46"/>
          <p:cNvSpPr>
            <a:spLocks noGrp="1"/>
          </p:cNvSpPr>
          <p:nvPr>
            <p:ph type="pic" idx="2"/>
          </p:nvPr>
        </p:nvSpPr>
        <p:spPr>
          <a:xfrm>
            <a:off x="2807368" y="457202"/>
            <a:ext cx="8915400" cy="5943598"/>
          </a:xfrm>
          <a:prstGeom prst="rect">
            <a:avLst/>
          </a:prstGeom>
          <a:noFill/>
          <a:ln>
            <a:noFill/>
          </a:ln>
        </p:spPr>
      </p:sp>
      <p:pic>
        <p:nvPicPr>
          <p:cNvPr id="479" name="Google Shape;479;p4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matchingName="Quotation">
  <p:cSld name="Quotation 5">
    <p:spTree>
      <p:nvGrpSpPr>
        <p:cNvPr id="1" name="Shape 480"/>
        <p:cNvGrpSpPr/>
        <p:nvPr/>
      </p:nvGrpSpPr>
      <p:grpSpPr>
        <a:xfrm>
          <a:off x="0" y="0"/>
          <a:ext cx="0" cy="0"/>
          <a:chOff x="0" y="0"/>
          <a:chExt cx="0" cy="0"/>
        </a:xfrm>
      </p:grpSpPr>
      <p:sp>
        <p:nvSpPr>
          <p:cNvPr id="481" name="Google Shape;481;p4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82" name="Google Shape;482;p4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83" name="Google Shape;483;p4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84" name="Google Shape;484;p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85" name="Google Shape;485;p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86" name="Google Shape;486;p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487" name="Google Shape;487;p47"/>
          <p:cNvGrpSpPr/>
          <p:nvPr/>
        </p:nvGrpSpPr>
        <p:grpSpPr>
          <a:xfrm>
            <a:off x="7191542" y="1"/>
            <a:ext cx="5000459" cy="1425992"/>
            <a:chOff x="7191542" y="1"/>
            <a:chExt cx="5000459" cy="1425992"/>
          </a:xfrm>
        </p:grpSpPr>
        <p:pic>
          <p:nvPicPr>
            <p:cNvPr id="488" name="Google Shape;488;p4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489" name="Google Shape;489;p47"/>
            <p:cNvGrpSpPr/>
            <p:nvPr/>
          </p:nvGrpSpPr>
          <p:grpSpPr>
            <a:xfrm>
              <a:off x="7191542" y="1"/>
              <a:ext cx="5000459" cy="1425992"/>
              <a:chOff x="7186272" y="0"/>
              <a:chExt cx="5005729" cy="1427495"/>
            </a:xfrm>
          </p:grpSpPr>
          <p:sp>
            <p:nvSpPr>
              <p:cNvPr id="490" name="Google Shape;490;p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1" name="Google Shape;491;p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492" name="Google Shape;492;p4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matchingName="Quotation">
  <p:cSld name="Quotation 6">
    <p:spTree>
      <p:nvGrpSpPr>
        <p:cNvPr id="1" name="Shape 493"/>
        <p:cNvGrpSpPr/>
        <p:nvPr/>
      </p:nvGrpSpPr>
      <p:grpSpPr>
        <a:xfrm>
          <a:off x="0" y="0"/>
          <a:ext cx="0" cy="0"/>
          <a:chOff x="0" y="0"/>
          <a:chExt cx="0" cy="0"/>
        </a:xfrm>
      </p:grpSpPr>
      <p:sp>
        <p:nvSpPr>
          <p:cNvPr id="494" name="Google Shape;494;p4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95" name="Google Shape;495;p4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96" name="Google Shape;496;p4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97" name="Google Shape;497;p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98" name="Google Shape;498;p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99" name="Google Shape;499;p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500" name="Google Shape;500;p48"/>
          <p:cNvGrpSpPr/>
          <p:nvPr/>
        </p:nvGrpSpPr>
        <p:grpSpPr>
          <a:xfrm>
            <a:off x="7191542" y="1"/>
            <a:ext cx="5000459" cy="1425992"/>
            <a:chOff x="7191542" y="1"/>
            <a:chExt cx="5000459" cy="1425992"/>
          </a:xfrm>
        </p:grpSpPr>
        <p:pic>
          <p:nvPicPr>
            <p:cNvPr id="501" name="Google Shape;501;p4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02" name="Google Shape;502;p48"/>
            <p:cNvGrpSpPr/>
            <p:nvPr/>
          </p:nvGrpSpPr>
          <p:grpSpPr>
            <a:xfrm>
              <a:off x="7191542" y="1"/>
              <a:ext cx="5000459" cy="1425992"/>
              <a:chOff x="7186272" y="0"/>
              <a:chExt cx="5005729" cy="1427495"/>
            </a:xfrm>
          </p:grpSpPr>
          <p:sp>
            <p:nvSpPr>
              <p:cNvPr id="503" name="Google Shape;503;p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4" name="Google Shape;504;p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505" name="Google Shape;505;p4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matchingName="Two Content">
  <p:cSld name="Two Content 4">
    <p:spTree>
      <p:nvGrpSpPr>
        <p:cNvPr id="1" name="Shape 506"/>
        <p:cNvGrpSpPr/>
        <p:nvPr/>
      </p:nvGrpSpPr>
      <p:grpSpPr>
        <a:xfrm>
          <a:off x="0" y="0"/>
          <a:ext cx="0" cy="0"/>
          <a:chOff x="0" y="0"/>
          <a:chExt cx="0" cy="0"/>
        </a:xfrm>
      </p:grpSpPr>
      <p:sp>
        <p:nvSpPr>
          <p:cNvPr id="507" name="Google Shape;507;p4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08" name="Google Shape;508;p4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09" name="Google Shape;509;p49"/>
          <p:cNvGrpSpPr/>
          <p:nvPr/>
        </p:nvGrpSpPr>
        <p:grpSpPr>
          <a:xfrm>
            <a:off x="7191542" y="1"/>
            <a:ext cx="5000459" cy="1425992"/>
            <a:chOff x="7191542" y="1"/>
            <a:chExt cx="5000459" cy="1425992"/>
          </a:xfrm>
        </p:grpSpPr>
        <p:pic>
          <p:nvPicPr>
            <p:cNvPr id="510" name="Google Shape;510;p4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11" name="Google Shape;511;p49"/>
            <p:cNvGrpSpPr/>
            <p:nvPr/>
          </p:nvGrpSpPr>
          <p:grpSpPr>
            <a:xfrm>
              <a:off x="7191542" y="1"/>
              <a:ext cx="5000459" cy="1425992"/>
              <a:chOff x="7186272" y="0"/>
              <a:chExt cx="5005729" cy="1427495"/>
            </a:xfrm>
          </p:grpSpPr>
          <p:sp>
            <p:nvSpPr>
              <p:cNvPr id="512" name="Google Shape;512;p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3" name="Google Shape;513;p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14" name="Google Shape;514;p4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15" name="Google Shape;515;p4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16" name="Google Shape;516;p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17" name="Google Shape;517;p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matchingName="Comparison">
  <p:cSld name="Comparison 3">
    <p:spTree>
      <p:nvGrpSpPr>
        <p:cNvPr id="1" name="Shape 518"/>
        <p:cNvGrpSpPr/>
        <p:nvPr/>
      </p:nvGrpSpPr>
      <p:grpSpPr>
        <a:xfrm>
          <a:off x="0" y="0"/>
          <a:ext cx="0" cy="0"/>
          <a:chOff x="0" y="0"/>
          <a:chExt cx="0" cy="0"/>
        </a:xfrm>
      </p:grpSpPr>
      <p:grpSp>
        <p:nvGrpSpPr>
          <p:cNvPr id="519" name="Google Shape;519;p50"/>
          <p:cNvGrpSpPr/>
          <p:nvPr/>
        </p:nvGrpSpPr>
        <p:grpSpPr>
          <a:xfrm>
            <a:off x="7191542" y="1"/>
            <a:ext cx="5000459" cy="1425992"/>
            <a:chOff x="7191542" y="1"/>
            <a:chExt cx="5000459" cy="1425992"/>
          </a:xfrm>
        </p:grpSpPr>
        <p:pic>
          <p:nvPicPr>
            <p:cNvPr id="520" name="Google Shape;520;p5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21" name="Google Shape;521;p50"/>
            <p:cNvGrpSpPr/>
            <p:nvPr/>
          </p:nvGrpSpPr>
          <p:grpSpPr>
            <a:xfrm>
              <a:off x="7191542" y="1"/>
              <a:ext cx="5000459" cy="1425992"/>
              <a:chOff x="7186272" y="0"/>
              <a:chExt cx="5005729" cy="1427495"/>
            </a:xfrm>
          </p:grpSpPr>
          <p:sp>
            <p:nvSpPr>
              <p:cNvPr id="522" name="Google Shape;522;p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3" name="Google Shape;523;p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24" name="Google Shape;524;p5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25" name="Google Shape;525;p5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26" name="Google Shape;526;p5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7" name="Google Shape;527;p5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28" name="Google Shape;528;p5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9" name="Google Shape;529;p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30" name="Google Shape;530;p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31" name="Google Shape;531;p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matchingName="Title Only">
  <p:cSld name="Title Only 3">
    <p:spTree>
      <p:nvGrpSpPr>
        <p:cNvPr id="1" name="Shape 532"/>
        <p:cNvGrpSpPr/>
        <p:nvPr/>
      </p:nvGrpSpPr>
      <p:grpSpPr>
        <a:xfrm>
          <a:off x="0" y="0"/>
          <a:ext cx="0" cy="0"/>
          <a:chOff x="0" y="0"/>
          <a:chExt cx="0" cy="0"/>
        </a:xfrm>
      </p:grpSpPr>
      <p:grpSp>
        <p:nvGrpSpPr>
          <p:cNvPr id="533" name="Google Shape;533;p51"/>
          <p:cNvGrpSpPr/>
          <p:nvPr/>
        </p:nvGrpSpPr>
        <p:grpSpPr>
          <a:xfrm>
            <a:off x="7191542" y="1"/>
            <a:ext cx="5000459" cy="1425992"/>
            <a:chOff x="7191542" y="1"/>
            <a:chExt cx="5000459" cy="1425992"/>
          </a:xfrm>
        </p:grpSpPr>
        <p:pic>
          <p:nvPicPr>
            <p:cNvPr id="534" name="Google Shape;534;p5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35" name="Google Shape;535;p51"/>
            <p:cNvGrpSpPr/>
            <p:nvPr/>
          </p:nvGrpSpPr>
          <p:grpSpPr>
            <a:xfrm>
              <a:off x="7191542" y="1"/>
              <a:ext cx="5000459" cy="1425992"/>
              <a:chOff x="7186272" y="0"/>
              <a:chExt cx="5005729" cy="1427495"/>
            </a:xfrm>
          </p:grpSpPr>
          <p:sp>
            <p:nvSpPr>
              <p:cNvPr id="536" name="Google Shape;536;p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37" name="Google Shape;537;p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38" name="Google Shape;538;p5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39" name="Google Shape;539;p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40" name="Google Shape;540;p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41" name="Google Shape;541;p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matchingName="End">
  <p:cSld name="End 3">
    <p:spTree>
      <p:nvGrpSpPr>
        <p:cNvPr id="1" name="Shape 542"/>
        <p:cNvGrpSpPr/>
        <p:nvPr/>
      </p:nvGrpSpPr>
      <p:grpSpPr>
        <a:xfrm>
          <a:off x="0" y="0"/>
          <a:ext cx="0" cy="0"/>
          <a:chOff x="0" y="0"/>
          <a:chExt cx="0" cy="0"/>
        </a:xfrm>
      </p:grpSpPr>
      <p:grpSp>
        <p:nvGrpSpPr>
          <p:cNvPr id="543" name="Google Shape;543;p52"/>
          <p:cNvGrpSpPr/>
          <p:nvPr/>
        </p:nvGrpSpPr>
        <p:grpSpPr>
          <a:xfrm>
            <a:off x="0" y="0"/>
            <a:ext cx="12192000" cy="2148830"/>
            <a:chOff x="0" y="0"/>
            <a:chExt cx="12192000" cy="2148830"/>
          </a:xfrm>
        </p:grpSpPr>
        <p:sp>
          <p:nvSpPr>
            <p:cNvPr id="544" name="Google Shape;544;p5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5" name="Google Shape;545;p5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546" name="Google Shape;546;p5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47" name="Google Shape;547;p5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8" name="Google Shape;548;p5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549" name="Google Shape;549;p5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550" name="Google Shape;550;p5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matchingName="Blank">
  <p:cSld name="Blank 2">
    <p:spTree>
      <p:nvGrpSpPr>
        <p:cNvPr id="1" name="Shape 551"/>
        <p:cNvGrpSpPr/>
        <p:nvPr/>
      </p:nvGrpSpPr>
      <p:grpSpPr>
        <a:xfrm>
          <a:off x="0" y="0"/>
          <a:ext cx="0" cy="0"/>
          <a:chOff x="0" y="0"/>
          <a:chExt cx="0" cy="0"/>
        </a:xfrm>
      </p:grpSpPr>
      <p:sp>
        <p:nvSpPr>
          <p:cNvPr id="552" name="Google Shape;552;p5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53" name="Google Shape;553;p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54" name="Google Shape;554;p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555" name="Google Shape;555;p53"/>
          <p:cNvGrpSpPr/>
          <p:nvPr/>
        </p:nvGrpSpPr>
        <p:grpSpPr>
          <a:xfrm>
            <a:off x="7191542" y="1"/>
            <a:ext cx="5000459" cy="1425992"/>
            <a:chOff x="7191542" y="1"/>
            <a:chExt cx="5000459" cy="1425992"/>
          </a:xfrm>
        </p:grpSpPr>
        <p:pic>
          <p:nvPicPr>
            <p:cNvPr id="556" name="Google Shape;556;p5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57" name="Google Shape;557;p53"/>
            <p:cNvGrpSpPr/>
            <p:nvPr/>
          </p:nvGrpSpPr>
          <p:grpSpPr>
            <a:xfrm>
              <a:off x="7191542" y="1"/>
              <a:ext cx="5000459" cy="1425992"/>
              <a:chOff x="7186272" y="0"/>
              <a:chExt cx="5005729" cy="1427495"/>
            </a:xfrm>
          </p:grpSpPr>
          <p:sp>
            <p:nvSpPr>
              <p:cNvPr id="558" name="Google Shape;558;p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59" name="Google Shape;559;p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matchingName="Cover B">
  <p:cSld name="Cover B">
    <p:spTree>
      <p:nvGrpSpPr>
        <p:cNvPr id="1" name="Shape 560"/>
        <p:cNvGrpSpPr/>
        <p:nvPr/>
      </p:nvGrpSpPr>
      <p:grpSpPr>
        <a:xfrm>
          <a:off x="0" y="0"/>
          <a:ext cx="0" cy="0"/>
          <a:chOff x="0" y="0"/>
          <a:chExt cx="0" cy="0"/>
        </a:xfrm>
      </p:grpSpPr>
      <p:sp>
        <p:nvSpPr>
          <p:cNvPr id="561" name="Google Shape;561;p54"/>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62" name="Google Shape;562;p54"/>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563" name="Google Shape;563;p54"/>
          <p:cNvGrpSpPr/>
          <p:nvPr/>
        </p:nvGrpSpPr>
        <p:grpSpPr>
          <a:xfrm flipH="1">
            <a:off x="-1" y="1"/>
            <a:ext cx="6418725" cy="1509822"/>
            <a:chOff x="7522541" y="1"/>
            <a:chExt cx="4669459" cy="1098357"/>
          </a:xfrm>
        </p:grpSpPr>
        <p:sp>
          <p:nvSpPr>
            <p:cNvPr id="564" name="Google Shape;564;p54"/>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5" name="Google Shape;565;p54"/>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pic>
        <p:nvPicPr>
          <p:cNvPr id="566" name="Google Shape;566;p5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matchingName="Cover">
  <p:cSld name="Cover 5">
    <p:spTree>
      <p:nvGrpSpPr>
        <p:cNvPr id="1" name="Shape 455"/>
        <p:cNvGrpSpPr/>
        <p:nvPr/>
      </p:nvGrpSpPr>
      <p:grpSpPr>
        <a:xfrm>
          <a:off x="0" y="0"/>
          <a:ext cx="0" cy="0"/>
          <a:chOff x="0" y="0"/>
          <a:chExt cx="0" cy="0"/>
        </a:xfrm>
      </p:grpSpPr>
      <p:sp>
        <p:nvSpPr>
          <p:cNvPr id="456" name="Google Shape;456;p4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57" name="Google Shape;457;p4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58" name="Google Shape;458;p4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59" name="Google Shape;459;p44"/>
          <p:cNvSpPr>
            <a:spLocks noGrp="1"/>
          </p:cNvSpPr>
          <p:nvPr>
            <p:ph type="pic" idx="2"/>
          </p:nvPr>
        </p:nvSpPr>
        <p:spPr>
          <a:xfrm>
            <a:off x="7118684" y="233915"/>
            <a:ext cx="5073316" cy="5943600"/>
          </a:xfrm>
          <a:prstGeom prst="rect">
            <a:avLst/>
          </a:prstGeom>
          <a:noFill/>
          <a:ln>
            <a:noFill/>
          </a:ln>
        </p:spPr>
      </p:sp>
      <p:grpSp>
        <p:nvGrpSpPr>
          <p:cNvPr id="460" name="Google Shape;460;p44"/>
          <p:cNvGrpSpPr/>
          <p:nvPr/>
        </p:nvGrpSpPr>
        <p:grpSpPr>
          <a:xfrm>
            <a:off x="0" y="5020348"/>
            <a:ext cx="12192000" cy="1837653"/>
            <a:chOff x="0" y="5020348"/>
            <a:chExt cx="12192000" cy="1837653"/>
          </a:xfrm>
        </p:grpSpPr>
        <p:sp>
          <p:nvSpPr>
            <p:cNvPr id="461" name="Google Shape;461;p4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62" name="Google Shape;462;p4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63" name="Google Shape;463;p4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662217939"/>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matchingName="Divider">
  <p:cSld name="Divider 6">
    <p:bg>
      <p:bgPr>
        <a:solidFill>
          <a:schemeClr val="lt2"/>
        </a:solidFill>
        <a:effectLst/>
      </p:bgPr>
    </p:bg>
    <p:spTree>
      <p:nvGrpSpPr>
        <p:cNvPr id="1" name="Shape 464"/>
        <p:cNvGrpSpPr/>
        <p:nvPr/>
      </p:nvGrpSpPr>
      <p:grpSpPr>
        <a:xfrm>
          <a:off x="0" y="0"/>
          <a:ext cx="0" cy="0"/>
          <a:chOff x="0" y="0"/>
          <a:chExt cx="0" cy="0"/>
        </a:xfrm>
      </p:grpSpPr>
      <p:grpSp>
        <p:nvGrpSpPr>
          <p:cNvPr id="465" name="Google Shape;465;p45"/>
          <p:cNvGrpSpPr/>
          <p:nvPr/>
        </p:nvGrpSpPr>
        <p:grpSpPr>
          <a:xfrm>
            <a:off x="0" y="5020347"/>
            <a:ext cx="12192000" cy="1837653"/>
            <a:chOff x="0" y="5020347"/>
            <a:chExt cx="12192000" cy="1837653"/>
          </a:xfrm>
        </p:grpSpPr>
        <p:sp>
          <p:nvSpPr>
            <p:cNvPr id="466" name="Google Shape;466;p4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67" name="Google Shape;467;p4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68" name="Google Shape;468;p4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69" name="Google Shape;469;p4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470" name="Google Shape;470;p4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71" name="Google Shape;471;p4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matchingName="Photo Slide">
  <p:cSld name="Photo Slide 5">
    <p:spTree>
      <p:nvGrpSpPr>
        <p:cNvPr id="1" name="Shape 472"/>
        <p:cNvGrpSpPr/>
        <p:nvPr/>
      </p:nvGrpSpPr>
      <p:grpSpPr>
        <a:xfrm>
          <a:off x="0" y="0"/>
          <a:ext cx="0" cy="0"/>
          <a:chOff x="0" y="0"/>
          <a:chExt cx="0" cy="0"/>
        </a:xfrm>
      </p:grpSpPr>
      <p:sp>
        <p:nvSpPr>
          <p:cNvPr id="473" name="Google Shape;473;p4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74" name="Google Shape;474;p4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75" name="Google Shape;475;p46"/>
          <p:cNvGrpSpPr/>
          <p:nvPr/>
        </p:nvGrpSpPr>
        <p:grpSpPr>
          <a:xfrm>
            <a:off x="0" y="5379426"/>
            <a:ext cx="2807368" cy="753891"/>
            <a:chOff x="0" y="5379426"/>
            <a:chExt cx="2807368" cy="753891"/>
          </a:xfrm>
        </p:grpSpPr>
        <p:sp>
          <p:nvSpPr>
            <p:cNvPr id="476" name="Google Shape;476;p4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77" name="Google Shape;477;p4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478" name="Google Shape;478;p46"/>
          <p:cNvSpPr>
            <a:spLocks noGrp="1"/>
          </p:cNvSpPr>
          <p:nvPr>
            <p:ph type="pic" idx="2"/>
          </p:nvPr>
        </p:nvSpPr>
        <p:spPr>
          <a:xfrm>
            <a:off x="2807368" y="457202"/>
            <a:ext cx="8915400" cy="5943598"/>
          </a:xfrm>
          <a:prstGeom prst="rect">
            <a:avLst/>
          </a:prstGeom>
          <a:noFill/>
          <a:ln>
            <a:noFill/>
          </a:ln>
        </p:spPr>
      </p:sp>
      <p:pic>
        <p:nvPicPr>
          <p:cNvPr id="479" name="Google Shape;479;p4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matchingName="Quotation">
  <p:cSld name="Quotation 5">
    <p:spTree>
      <p:nvGrpSpPr>
        <p:cNvPr id="1" name="Shape 480"/>
        <p:cNvGrpSpPr/>
        <p:nvPr/>
      </p:nvGrpSpPr>
      <p:grpSpPr>
        <a:xfrm>
          <a:off x="0" y="0"/>
          <a:ext cx="0" cy="0"/>
          <a:chOff x="0" y="0"/>
          <a:chExt cx="0" cy="0"/>
        </a:xfrm>
      </p:grpSpPr>
      <p:sp>
        <p:nvSpPr>
          <p:cNvPr id="481" name="Google Shape;481;p4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82" name="Google Shape;482;p4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83" name="Google Shape;483;p4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84" name="Google Shape;484;p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85" name="Google Shape;485;p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86" name="Google Shape;486;p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487" name="Google Shape;487;p47"/>
          <p:cNvGrpSpPr/>
          <p:nvPr/>
        </p:nvGrpSpPr>
        <p:grpSpPr>
          <a:xfrm>
            <a:off x="7191542" y="1"/>
            <a:ext cx="5000459" cy="1425992"/>
            <a:chOff x="7191542" y="1"/>
            <a:chExt cx="5000459" cy="1425992"/>
          </a:xfrm>
        </p:grpSpPr>
        <p:pic>
          <p:nvPicPr>
            <p:cNvPr id="488" name="Google Shape;488;p4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489" name="Google Shape;489;p47"/>
            <p:cNvGrpSpPr/>
            <p:nvPr/>
          </p:nvGrpSpPr>
          <p:grpSpPr>
            <a:xfrm>
              <a:off x="7191542" y="1"/>
              <a:ext cx="5000459" cy="1425992"/>
              <a:chOff x="7186272" y="0"/>
              <a:chExt cx="5005729" cy="1427495"/>
            </a:xfrm>
          </p:grpSpPr>
          <p:sp>
            <p:nvSpPr>
              <p:cNvPr id="490" name="Google Shape;490;p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1" name="Google Shape;491;p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492" name="Google Shape;492;p4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matchingName="Quotation">
  <p:cSld name="Quotation 6">
    <p:spTree>
      <p:nvGrpSpPr>
        <p:cNvPr id="1" name="Shape 493"/>
        <p:cNvGrpSpPr/>
        <p:nvPr/>
      </p:nvGrpSpPr>
      <p:grpSpPr>
        <a:xfrm>
          <a:off x="0" y="0"/>
          <a:ext cx="0" cy="0"/>
          <a:chOff x="0" y="0"/>
          <a:chExt cx="0" cy="0"/>
        </a:xfrm>
      </p:grpSpPr>
      <p:sp>
        <p:nvSpPr>
          <p:cNvPr id="494" name="Google Shape;494;p4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95" name="Google Shape;495;p4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96" name="Google Shape;496;p4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97" name="Google Shape;497;p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98" name="Google Shape;498;p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99" name="Google Shape;499;p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500" name="Google Shape;500;p48"/>
          <p:cNvGrpSpPr/>
          <p:nvPr/>
        </p:nvGrpSpPr>
        <p:grpSpPr>
          <a:xfrm>
            <a:off x="7191542" y="1"/>
            <a:ext cx="5000459" cy="1425992"/>
            <a:chOff x="7191542" y="1"/>
            <a:chExt cx="5000459" cy="1425992"/>
          </a:xfrm>
        </p:grpSpPr>
        <p:pic>
          <p:nvPicPr>
            <p:cNvPr id="501" name="Google Shape;501;p4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02" name="Google Shape;502;p48"/>
            <p:cNvGrpSpPr/>
            <p:nvPr/>
          </p:nvGrpSpPr>
          <p:grpSpPr>
            <a:xfrm>
              <a:off x="7191542" y="1"/>
              <a:ext cx="5000459" cy="1425992"/>
              <a:chOff x="7186272" y="0"/>
              <a:chExt cx="5005729" cy="1427495"/>
            </a:xfrm>
          </p:grpSpPr>
          <p:sp>
            <p:nvSpPr>
              <p:cNvPr id="503" name="Google Shape;503;p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4" name="Google Shape;504;p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505" name="Google Shape;505;p4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matchingName="Two Content">
  <p:cSld name="Two Content 4">
    <p:spTree>
      <p:nvGrpSpPr>
        <p:cNvPr id="1" name="Shape 506"/>
        <p:cNvGrpSpPr/>
        <p:nvPr/>
      </p:nvGrpSpPr>
      <p:grpSpPr>
        <a:xfrm>
          <a:off x="0" y="0"/>
          <a:ext cx="0" cy="0"/>
          <a:chOff x="0" y="0"/>
          <a:chExt cx="0" cy="0"/>
        </a:xfrm>
      </p:grpSpPr>
      <p:sp>
        <p:nvSpPr>
          <p:cNvPr id="507" name="Google Shape;507;p4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08" name="Google Shape;508;p4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09" name="Google Shape;509;p49"/>
          <p:cNvGrpSpPr/>
          <p:nvPr/>
        </p:nvGrpSpPr>
        <p:grpSpPr>
          <a:xfrm>
            <a:off x="7191542" y="1"/>
            <a:ext cx="5000459" cy="1425992"/>
            <a:chOff x="7191542" y="1"/>
            <a:chExt cx="5000459" cy="1425992"/>
          </a:xfrm>
        </p:grpSpPr>
        <p:pic>
          <p:nvPicPr>
            <p:cNvPr id="510" name="Google Shape;510;p4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11" name="Google Shape;511;p49"/>
            <p:cNvGrpSpPr/>
            <p:nvPr/>
          </p:nvGrpSpPr>
          <p:grpSpPr>
            <a:xfrm>
              <a:off x="7191542" y="1"/>
              <a:ext cx="5000459" cy="1425992"/>
              <a:chOff x="7186272" y="0"/>
              <a:chExt cx="5005729" cy="1427495"/>
            </a:xfrm>
          </p:grpSpPr>
          <p:sp>
            <p:nvSpPr>
              <p:cNvPr id="512" name="Google Shape;512;p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13" name="Google Shape;513;p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14" name="Google Shape;514;p4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15" name="Google Shape;515;p4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16" name="Google Shape;516;p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17" name="Google Shape;517;p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matchingName="Comparison">
  <p:cSld name="Comparison 3">
    <p:spTree>
      <p:nvGrpSpPr>
        <p:cNvPr id="1" name="Shape 518"/>
        <p:cNvGrpSpPr/>
        <p:nvPr/>
      </p:nvGrpSpPr>
      <p:grpSpPr>
        <a:xfrm>
          <a:off x="0" y="0"/>
          <a:ext cx="0" cy="0"/>
          <a:chOff x="0" y="0"/>
          <a:chExt cx="0" cy="0"/>
        </a:xfrm>
      </p:grpSpPr>
      <p:grpSp>
        <p:nvGrpSpPr>
          <p:cNvPr id="519" name="Google Shape;519;p50"/>
          <p:cNvGrpSpPr/>
          <p:nvPr/>
        </p:nvGrpSpPr>
        <p:grpSpPr>
          <a:xfrm>
            <a:off x="7191542" y="1"/>
            <a:ext cx="5000459" cy="1425992"/>
            <a:chOff x="7191542" y="1"/>
            <a:chExt cx="5000459" cy="1425992"/>
          </a:xfrm>
        </p:grpSpPr>
        <p:pic>
          <p:nvPicPr>
            <p:cNvPr id="520" name="Google Shape;520;p5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21" name="Google Shape;521;p50"/>
            <p:cNvGrpSpPr/>
            <p:nvPr/>
          </p:nvGrpSpPr>
          <p:grpSpPr>
            <a:xfrm>
              <a:off x="7191542" y="1"/>
              <a:ext cx="5000459" cy="1425992"/>
              <a:chOff x="7186272" y="0"/>
              <a:chExt cx="5005729" cy="1427495"/>
            </a:xfrm>
          </p:grpSpPr>
          <p:sp>
            <p:nvSpPr>
              <p:cNvPr id="522" name="Google Shape;522;p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3" name="Google Shape;523;p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24" name="Google Shape;524;p5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25" name="Google Shape;525;p5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26" name="Google Shape;526;p5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7" name="Google Shape;527;p5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28" name="Google Shape;528;p5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29" name="Google Shape;529;p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30" name="Google Shape;530;p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31" name="Google Shape;531;p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matchingName="Title Only">
  <p:cSld name="Title Only 3">
    <p:spTree>
      <p:nvGrpSpPr>
        <p:cNvPr id="1" name="Shape 532"/>
        <p:cNvGrpSpPr/>
        <p:nvPr/>
      </p:nvGrpSpPr>
      <p:grpSpPr>
        <a:xfrm>
          <a:off x="0" y="0"/>
          <a:ext cx="0" cy="0"/>
          <a:chOff x="0" y="0"/>
          <a:chExt cx="0" cy="0"/>
        </a:xfrm>
      </p:grpSpPr>
      <p:grpSp>
        <p:nvGrpSpPr>
          <p:cNvPr id="533" name="Google Shape;533;p51"/>
          <p:cNvGrpSpPr/>
          <p:nvPr/>
        </p:nvGrpSpPr>
        <p:grpSpPr>
          <a:xfrm>
            <a:off x="7191542" y="1"/>
            <a:ext cx="5000459" cy="1425992"/>
            <a:chOff x="7191542" y="1"/>
            <a:chExt cx="5000459" cy="1425992"/>
          </a:xfrm>
        </p:grpSpPr>
        <p:pic>
          <p:nvPicPr>
            <p:cNvPr id="534" name="Google Shape;534;p5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35" name="Google Shape;535;p51"/>
            <p:cNvGrpSpPr/>
            <p:nvPr/>
          </p:nvGrpSpPr>
          <p:grpSpPr>
            <a:xfrm>
              <a:off x="7191542" y="1"/>
              <a:ext cx="5000459" cy="1425992"/>
              <a:chOff x="7186272" y="0"/>
              <a:chExt cx="5005729" cy="1427495"/>
            </a:xfrm>
          </p:grpSpPr>
          <p:sp>
            <p:nvSpPr>
              <p:cNvPr id="536" name="Google Shape;536;p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37" name="Google Shape;537;p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38" name="Google Shape;538;p5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39" name="Google Shape;539;p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40" name="Google Shape;540;p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41" name="Google Shape;541;p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matchingName="End">
  <p:cSld name="End 3">
    <p:spTree>
      <p:nvGrpSpPr>
        <p:cNvPr id="1" name="Shape 542"/>
        <p:cNvGrpSpPr/>
        <p:nvPr/>
      </p:nvGrpSpPr>
      <p:grpSpPr>
        <a:xfrm>
          <a:off x="0" y="0"/>
          <a:ext cx="0" cy="0"/>
          <a:chOff x="0" y="0"/>
          <a:chExt cx="0" cy="0"/>
        </a:xfrm>
      </p:grpSpPr>
      <p:grpSp>
        <p:nvGrpSpPr>
          <p:cNvPr id="543" name="Google Shape;543;p52"/>
          <p:cNvGrpSpPr/>
          <p:nvPr/>
        </p:nvGrpSpPr>
        <p:grpSpPr>
          <a:xfrm>
            <a:off x="0" y="0"/>
            <a:ext cx="12192000" cy="2148830"/>
            <a:chOff x="0" y="0"/>
            <a:chExt cx="12192000" cy="2148830"/>
          </a:xfrm>
        </p:grpSpPr>
        <p:sp>
          <p:nvSpPr>
            <p:cNvPr id="544" name="Google Shape;544;p5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5" name="Google Shape;545;p5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546" name="Google Shape;546;p5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47" name="Google Shape;547;p5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48" name="Google Shape;548;p5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549" name="Google Shape;549;p5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550" name="Google Shape;550;p5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matchingName="Blank">
  <p:cSld name="Blank 2">
    <p:spTree>
      <p:nvGrpSpPr>
        <p:cNvPr id="1" name="Shape 551"/>
        <p:cNvGrpSpPr/>
        <p:nvPr/>
      </p:nvGrpSpPr>
      <p:grpSpPr>
        <a:xfrm>
          <a:off x="0" y="0"/>
          <a:ext cx="0" cy="0"/>
          <a:chOff x="0" y="0"/>
          <a:chExt cx="0" cy="0"/>
        </a:xfrm>
      </p:grpSpPr>
      <p:sp>
        <p:nvSpPr>
          <p:cNvPr id="552" name="Google Shape;552;p5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53" name="Google Shape;553;p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54" name="Google Shape;554;p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555" name="Google Shape;555;p53"/>
          <p:cNvGrpSpPr/>
          <p:nvPr/>
        </p:nvGrpSpPr>
        <p:grpSpPr>
          <a:xfrm>
            <a:off x="7191542" y="1"/>
            <a:ext cx="5000459" cy="1425992"/>
            <a:chOff x="7191542" y="1"/>
            <a:chExt cx="5000459" cy="1425992"/>
          </a:xfrm>
        </p:grpSpPr>
        <p:pic>
          <p:nvPicPr>
            <p:cNvPr id="556" name="Google Shape;556;p5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557" name="Google Shape;557;p53"/>
            <p:cNvGrpSpPr/>
            <p:nvPr/>
          </p:nvGrpSpPr>
          <p:grpSpPr>
            <a:xfrm>
              <a:off x="7191542" y="1"/>
              <a:ext cx="5000459" cy="1425992"/>
              <a:chOff x="7186272" y="0"/>
              <a:chExt cx="5005729" cy="1427495"/>
            </a:xfrm>
          </p:grpSpPr>
          <p:sp>
            <p:nvSpPr>
              <p:cNvPr id="558" name="Google Shape;558;p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59" name="Google Shape;559;p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matchingName="Divider">
  <p:cSld name="Divider 7">
    <p:bg>
      <p:bgPr>
        <a:solidFill>
          <a:schemeClr val="lt2"/>
        </a:solidFill>
        <a:effectLst/>
      </p:bgPr>
    </p:bg>
    <p:spTree>
      <p:nvGrpSpPr>
        <p:cNvPr id="1" name="Shape 567"/>
        <p:cNvGrpSpPr/>
        <p:nvPr/>
      </p:nvGrpSpPr>
      <p:grpSpPr>
        <a:xfrm>
          <a:off x="0" y="0"/>
          <a:ext cx="0" cy="0"/>
          <a:chOff x="0" y="0"/>
          <a:chExt cx="0" cy="0"/>
        </a:xfrm>
      </p:grpSpPr>
      <p:grpSp>
        <p:nvGrpSpPr>
          <p:cNvPr id="568" name="Google Shape;568;p55"/>
          <p:cNvGrpSpPr/>
          <p:nvPr/>
        </p:nvGrpSpPr>
        <p:grpSpPr>
          <a:xfrm>
            <a:off x="0" y="5020347"/>
            <a:ext cx="12192000" cy="1837653"/>
            <a:chOff x="0" y="5020347"/>
            <a:chExt cx="12192000" cy="1837653"/>
          </a:xfrm>
        </p:grpSpPr>
        <p:sp>
          <p:nvSpPr>
            <p:cNvPr id="569" name="Google Shape;569;p5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70" name="Google Shape;570;p5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71" name="Google Shape;571;p5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572" name="Google Shape;572;p5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573" name="Google Shape;573;p5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74" name="Google Shape;574;p5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blank" preserve="1">
  <p:cSld name="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0629127"/>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matchingName="Photo Slide">
  <p:cSld name="Photo Slide 6">
    <p:spTree>
      <p:nvGrpSpPr>
        <p:cNvPr id="1" name="Shape 575"/>
        <p:cNvGrpSpPr/>
        <p:nvPr/>
      </p:nvGrpSpPr>
      <p:grpSpPr>
        <a:xfrm>
          <a:off x="0" y="0"/>
          <a:ext cx="0" cy="0"/>
          <a:chOff x="0" y="0"/>
          <a:chExt cx="0" cy="0"/>
        </a:xfrm>
      </p:grpSpPr>
      <p:sp>
        <p:nvSpPr>
          <p:cNvPr id="576" name="Google Shape;576;p5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577" name="Google Shape;577;p5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578" name="Google Shape;578;p56"/>
          <p:cNvGrpSpPr/>
          <p:nvPr/>
        </p:nvGrpSpPr>
        <p:grpSpPr>
          <a:xfrm>
            <a:off x="0" y="5379426"/>
            <a:ext cx="2807368" cy="753891"/>
            <a:chOff x="0" y="5379426"/>
            <a:chExt cx="2807368" cy="753891"/>
          </a:xfrm>
        </p:grpSpPr>
        <p:sp>
          <p:nvSpPr>
            <p:cNvPr id="579" name="Google Shape;579;p5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80" name="Google Shape;580;p5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581" name="Google Shape;581;p56"/>
          <p:cNvSpPr>
            <a:spLocks noGrp="1"/>
          </p:cNvSpPr>
          <p:nvPr>
            <p:ph type="pic" idx="2"/>
          </p:nvPr>
        </p:nvSpPr>
        <p:spPr>
          <a:xfrm>
            <a:off x="2807368" y="457202"/>
            <a:ext cx="8915400" cy="5943598"/>
          </a:xfrm>
          <a:prstGeom prst="rect">
            <a:avLst/>
          </a:prstGeom>
          <a:noFill/>
          <a:ln>
            <a:noFill/>
          </a:ln>
        </p:spPr>
      </p:sp>
      <p:pic>
        <p:nvPicPr>
          <p:cNvPr id="582" name="Google Shape;582;p56"/>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matchingName="Cover">
  <p:cSld name="Cover 6">
    <p:spTree>
      <p:nvGrpSpPr>
        <p:cNvPr id="1" name="Shape 583"/>
        <p:cNvGrpSpPr/>
        <p:nvPr/>
      </p:nvGrpSpPr>
      <p:grpSpPr>
        <a:xfrm>
          <a:off x="0" y="0"/>
          <a:ext cx="0" cy="0"/>
          <a:chOff x="0" y="0"/>
          <a:chExt cx="0" cy="0"/>
        </a:xfrm>
      </p:grpSpPr>
      <p:sp>
        <p:nvSpPr>
          <p:cNvPr id="584" name="Google Shape;584;p5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85" name="Google Shape;585;p5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86" name="Google Shape;586;p5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87" name="Google Shape;587;p57"/>
          <p:cNvSpPr>
            <a:spLocks noGrp="1"/>
          </p:cNvSpPr>
          <p:nvPr>
            <p:ph type="pic" idx="2"/>
          </p:nvPr>
        </p:nvSpPr>
        <p:spPr>
          <a:xfrm>
            <a:off x="7118684" y="233915"/>
            <a:ext cx="5073316" cy="5943600"/>
          </a:xfrm>
          <a:prstGeom prst="rect">
            <a:avLst/>
          </a:prstGeom>
          <a:noFill/>
          <a:ln>
            <a:noFill/>
          </a:ln>
        </p:spPr>
      </p:sp>
      <p:grpSp>
        <p:nvGrpSpPr>
          <p:cNvPr id="588" name="Google Shape;588;p57"/>
          <p:cNvGrpSpPr/>
          <p:nvPr/>
        </p:nvGrpSpPr>
        <p:grpSpPr>
          <a:xfrm>
            <a:off x="0" y="5020348"/>
            <a:ext cx="12192000" cy="1837653"/>
            <a:chOff x="0" y="5020348"/>
            <a:chExt cx="12192000" cy="1837653"/>
          </a:xfrm>
        </p:grpSpPr>
        <p:sp>
          <p:nvSpPr>
            <p:cNvPr id="589" name="Google Shape;589;p5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90" name="Google Shape;590;p5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591" name="Google Shape;591;p5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matchingName="Title and Content">
  <p:cSld name="Title and Content 9">
    <p:spTree>
      <p:nvGrpSpPr>
        <p:cNvPr id="1" name="Shape 592"/>
        <p:cNvGrpSpPr/>
        <p:nvPr/>
      </p:nvGrpSpPr>
      <p:grpSpPr>
        <a:xfrm>
          <a:off x="0" y="0"/>
          <a:ext cx="0" cy="0"/>
          <a:chOff x="0" y="0"/>
          <a:chExt cx="0" cy="0"/>
        </a:xfrm>
      </p:grpSpPr>
      <p:grpSp>
        <p:nvGrpSpPr>
          <p:cNvPr id="593" name="Google Shape;593;p58"/>
          <p:cNvGrpSpPr/>
          <p:nvPr/>
        </p:nvGrpSpPr>
        <p:grpSpPr>
          <a:xfrm>
            <a:off x="7191542" y="1"/>
            <a:ext cx="5000459" cy="1425992"/>
            <a:chOff x="7191542" y="1"/>
            <a:chExt cx="5000459" cy="1425992"/>
          </a:xfrm>
        </p:grpSpPr>
        <p:pic>
          <p:nvPicPr>
            <p:cNvPr id="594" name="Google Shape;594;p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95" name="Google Shape;595;p58"/>
            <p:cNvGrpSpPr/>
            <p:nvPr/>
          </p:nvGrpSpPr>
          <p:grpSpPr>
            <a:xfrm>
              <a:off x="7191542" y="1"/>
              <a:ext cx="5000459" cy="1425992"/>
              <a:chOff x="7186272" y="0"/>
              <a:chExt cx="5005729" cy="1427495"/>
            </a:xfrm>
          </p:grpSpPr>
          <p:sp>
            <p:nvSpPr>
              <p:cNvPr id="596" name="Google Shape;596;p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7" name="Google Shape;597;p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98" name="Google Shape;598;p5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99" name="Google Shape;599;p5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00" name="Google Shape;600;p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01" name="Google Shape;601;p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02" name="Google Shape;602;p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matchingName="Two Content">
  <p:cSld name="Two Content 5">
    <p:spTree>
      <p:nvGrpSpPr>
        <p:cNvPr id="1" name="Shape 603"/>
        <p:cNvGrpSpPr/>
        <p:nvPr/>
      </p:nvGrpSpPr>
      <p:grpSpPr>
        <a:xfrm>
          <a:off x="0" y="0"/>
          <a:ext cx="0" cy="0"/>
          <a:chOff x="0" y="0"/>
          <a:chExt cx="0" cy="0"/>
        </a:xfrm>
      </p:grpSpPr>
      <p:sp>
        <p:nvSpPr>
          <p:cNvPr id="604" name="Google Shape;604;p5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05" name="Google Shape;605;p5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606" name="Google Shape;606;p59"/>
          <p:cNvGrpSpPr/>
          <p:nvPr/>
        </p:nvGrpSpPr>
        <p:grpSpPr>
          <a:xfrm>
            <a:off x="7191542" y="1"/>
            <a:ext cx="5000459" cy="1425992"/>
            <a:chOff x="7191542" y="1"/>
            <a:chExt cx="5000459" cy="1425992"/>
          </a:xfrm>
        </p:grpSpPr>
        <p:pic>
          <p:nvPicPr>
            <p:cNvPr id="607" name="Google Shape;607;p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8" name="Google Shape;608;p59"/>
            <p:cNvGrpSpPr/>
            <p:nvPr/>
          </p:nvGrpSpPr>
          <p:grpSpPr>
            <a:xfrm>
              <a:off x="7191542" y="1"/>
              <a:ext cx="5000459" cy="1425992"/>
              <a:chOff x="7186272" y="0"/>
              <a:chExt cx="5005729" cy="1427495"/>
            </a:xfrm>
          </p:grpSpPr>
          <p:sp>
            <p:nvSpPr>
              <p:cNvPr id="609" name="Google Shape;609;p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0" name="Google Shape;610;p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11" name="Google Shape;611;p5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12" name="Google Shape;612;p5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613" name="Google Shape;613;p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14" name="Google Shape;614;p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matchingName="Comparison">
  <p:cSld name="Comparison 4">
    <p:spTree>
      <p:nvGrpSpPr>
        <p:cNvPr id="1" name="Shape 615"/>
        <p:cNvGrpSpPr/>
        <p:nvPr/>
      </p:nvGrpSpPr>
      <p:grpSpPr>
        <a:xfrm>
          <a:off x="0" y="0"/>
          <a:ext cx="0" cy="0"/>
          <a:chOff x="0" y="0"/>
          <a:chExt cx="0" cy="0"/>
        </a:xfrm>
      </p:grpSpPr>
      <p:grpSp>
        <p:nvGrpSpPr>
          <p:cNvPr id="616" name="Google Shape;616;p60"/>
          <p:cNvGrpSpPr/>
          <p:nvPr/>
        </p:nvGrpSpPr>
        <p:grpSpPr>
          <a:xfrm>
            <a:off x="7191542" y="1"/>
            <a:ext cx="5000459" cy="1425992"/>
            <a:chOff x="7191542" y="1"/>
            <a:chExt cx="5000459" cy="1425992"/>
          </a:xfrm>
        </p:grpSpPr>
        <p:pic>
          <p:nvPicPr>
            <p:cNvPr id="617" name="Google Shape;617;p6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18" name="Google Shape;618;p60"/>
            <p:cNvGrpSpPr/>
            <p:nvPr/>
          </p:nvGrpSpPr>
          <p:grpSpPr>
            <a:xfrm>
              <a:off x="7191542" y="1"/>
              <a:ext cx="5000459" cy="1425992"/>
              <a:chOff x="7186272" y="0"/>
              <a:chExt cx="5005729" cy="1427495"/>
            </a:xfrm>
          </p:grpSpPr>
          <p:sp>
            <p:nvSpPr>
              <p:cNvPr id="619" name="Google Shape;619;p6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0" name="Google Shape;620;p6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21" name="Google Shape;621;p6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22" name="Google Shape;622;p6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23" name="Google Shape;623;p6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24" name="Google Shape;624;p6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25" name="Google Shape;625;p6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26" name="Google Shape;626;p6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627" name="Google Shape;627;p6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28" name="Google Shape;628;p6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matchingName="Quotation">
  <p:cSld name="Quotation 7">
    <p:spTree>
      <p:nvGrpSpPr>
        <p:cNvPr id="1" name="Shape 629"/>
        <p:cNvGrpSpPr/>
        <p:nvPr/>
      </p:nvGrpSpPr>
      <p:grpSpPr>
        <a:xfrm>
          <a:off x="0" y="0"/>
          <a:ext cx="0" cy="0"/>
          <a:chOff x="0" y="0"/>
          <a:chExt cx="0" cy="0"/>
        </a:xfrm>
      </p:grpSpPr>
      <p:sp>
        <p:nvSpPr>
          <p:cNvPr id="630" name="Google Shape;630;p6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31" name="Google Shape;631;p6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32" name="Google Shape;632;p6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33" name="Google Shape;633;p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34" name="Google Shape;634;p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35" name="Google Shape;635;p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636" name="Google Shape;636;p61"/>
          <p:cNvGrpSpPr/>
          <p:nvPr/>
        </p:nvGrpSpPr>
        <p:grpSpPr>
          <a:xfrm>
            <a:off x="7191542" y="1"/>
            <a:ext cx="5000459" cy="1425992"/>
            <a:chOff x="7191542" y="1"/>
            <a:chExt cx="5000459" cy="1425992"/>
          </a:xfrm>
        </p:grpSpPr>
        <p:pic>
          <p:nvPicPr>
            <p:cNvPr id="637" name="Google Shape;637;p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38" name="Google Shape;638;p61"/>
            <p:cNvGrpSpPr/>
            <p:nvPr/>
          </p:nvGrpSpPr>
          <p:grpSpPr>
            <a:xfrm>
              <a:off x="7191542" y="1"/>
              <a:ext cx="5000459" cy="1425992"/>
              <a:chOff x="7186272" y="0"/>
              <a:chExt cx="5005729" cy="1427495"/>
            </a:xfrm>
          </p:grpSpPr>
          <p:sp>
            <p:nvSpPr>
              <p:cNvPr id="639" name="Google Shape;639;p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0" name="Google Shape;640;p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641" name="Google Shape;641;p6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matchingName="Quotation">
  <p:cSld name="Quotation 7">
    <p:spTree>
      <p:nvGrpSpPr>
        <p:cNvPr id="1" name="Shape 629"/>
        <p:cNvGrpSpPr/>
        <p:nvPr/>
      </p:nvGrpSpPr>
      <p:grpSpPr>
        <a:xfrm>
          <a:off x="0" y="0"/>
          <a:ext cx="0" cy="0"/>
          <a:chOff x="0" y="0"/>
          <a:chExt cx="0" cy="0"/>
        </a:xfrm>
      </p:grpSpPr>
      <p:sp>
        <p:nvSpPr>
          <p:cNvPr id="630" name="Google Shape;630;p6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31" name="Google Shape;631;p6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32" name="Google Shape;632;p6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33" name="Google Shape;633;p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34" name="Google Shape;634;p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35" name="Google Shape;635;p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636" name="Google Shape;636;p61"/>
          <p:cNvGrpSpPr/>
          <p:nvPr/>
        </p:nvGrpSpPr>
        <p:grpSpPr>
          <a:xfrm>
            <a:off x="7191542" y="1"/>
            <a:ext cx="5000459" cy="1425992"/>
            <a:chOff x="7191542" y="1"/>
            <a:chExt cx="5000459" cy="1425992"/>
          </a:xfrm>
        </p:grpSpPr>
        <p:pic>
          <p:nvPicPr>
            <p:cNvPr id="637" name="Google Shape;637;p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38" name="Google Shape;638;p61"/>
            <p:cNvGrpSpPr/>
            <p:nvPr/>
          </p:nvGrpSpPr>
          <p:grpSpPr>
            <a:xfrm>
              <a:off x="7191542" y="1"/>
              <a:ext cx="5000459" cy="1425992"/>
              <a:chOff x="7186272" y="0"/>
              <a:chExt cx="5005729" cy="1427495"/>
            </a:xfrm>
          </p:grpSpPr>
          <p:sp>
            <p:nvSpPr>
              <p:cNvPr id="639" name="Google Shape;639;p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0" name="Google Shape;640;p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641" name="Google Shape;641;p6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matchingName="End">
  <p:cSld name="End 4">
    <p:spTree>
      <p:nvGrpSpPr>
        <p:cNvPr id="1" name="Shape 642"/>
        <p:cNvGrpSpPr/>
        <p:nvPr/>
      </p:nvGrpSpPr>
      <p:grpSpPr>
        <a:xfrm>
          <a:off x="0" y="0"/>
          <a:ext cx="0" cy="0"/>
          <a:chOff x="0" y="0"/>
          <a:chExt cx="0" cy="0"/>
        </a:xfrm>
      </p:grpSpPr>
      <p:grpSp>
        <p:nvGrpSpPr>
          <p:cNvPr id="643" name="Google Shape;643;p62"/>
          <p:cNvGrpSpPr/>
          <p:nvPr/>
        </p:nvGrpSpPr>
        <p:grpSpPr>
          <a:xfrm>
            <a:off x="0" y="0"/>
            <a:ext cx="12192000" cy="2148830"/>
            <a:chOff x="0" y="0"/>
            <a:chExt cx="12192000" cy="2148830"/>
          </a:xfrm>
        </p:grpSpPr>
        <p:sp>
          <p:nvSpPr>
            <p:cNvPr id="644" name="Google Shape;644;p6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45" name="Google Shape;645;p6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46" name="Google Shape;646;p6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47" name="Google Shape;647;p6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48" name="Google Shape;648;p6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649" name="Google Shape;649;p62"/>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650" name="Google Shape;650;p6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matchingName="Title Only">
  <p:cSld name="Title Only 4">
    <p:spTree>
      <p:nvGrpSpPr>
        <p:cNvPr id="1" name="Shape 651"/>
        <p:cNvGrpSpPr/>
        <p:nvPr/>
      </p:nvGrpSpPr>
      <p:grpSpPr>
        <a:xfrm>
          <a:off x="0" y="0"/>
          <a:ext cx="0" cy="0"/>
          <a:chOff x="0" y="0"/>
          <a:chExt cx="0" cy="0"/>
        </a:xfrm>
      </p:grpSpPr>
      <p:grpSp>
        <p:nvGrpSpPr>
          <p:cNvPr id="652" name="Google Shape;652;p63"/>
          <p:cNvGrpSpPr/>
          <p:nvPr/>
        </p:nvGrpSpPr>
        <p:grpSpPr>
          <a:xfrm>
            <a:off x="7191542" y="1"/>
            <a:ext cx="5000459" cy="1425992"/>
            <a:chOff x="7191542" y="1"/>
            <a:chExt cx="5000459" cy="1425992"/>
          </a:xfrm>
        </p:grpSpPr>
        <p:pic>
          <p:nvPicPr>
            <p:cNvPr id="653" name="Google Shape;653;p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54" name="Google Shape;654;p63"/>
            <p:cNvGrpSpPr/>
            <p:nvPr/>
          </p:nvGrpSpPr>
          <p:grpSpPr>
            <a:xfrm>
              <a:off x="7191542" y="1"/>
              <a:ext cx="5000459" cy="1425992"/>
              <a:chOff x="7186272" y="0"/>
              <a:chExt cx="5005729" cy="1427495"/>
            </a:xfrm>
          </p:grpSpPr>
          <p:sp>
            <p:nvSpPr>
              <p:cNvPr id="655" name="Google Shape;655;p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6" name="Google Shape;656;p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57" name="Google Shape;657;p6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58" name="Google Shape;658;p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659" name="Google Shape;659;p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60" name="Google Shape;660;p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matchingName="End">
  <p:cSld name="End 5">
    <p:spTree>
      <p:nvGrpSpPr>
        <p:cNvPr id="1" name="Shape 661"/>
        <p:cNvGrpSpPr/>
        <p:nvPr/>
      </p:nvGrpSpPr>
      <p:grpSpPr>
        <a:xfrm>
          <a:off x="0" y="0"/>
          <a:ext cx="0" cy="0"/>
          <a:chOff x="0" y="0"/>
          <a:chExt cx="0" cy="0"/>
        </a:xfrm>
      </p:grpSpPr>
      <p:grpSp>
        <p:nvGrpSpPr>
          <p:cNvPr id="662" name="Google Shape;662;p64"/>
          <p:cNvGrpSpPr/>
          <p:nvPr/>
        </p:nvGrpSpPr>
        <p:grpSpPr>
          <a:xfrm>
            <a:off x="0" y="0"/>
            <a:ext cx="12192000" cy="2148830"/>
            <a:chOff x="0" y="0"/>
            <a:chExt cx="12192000" cy="2148830"/>
          </a:xfrm>
        </p:grpSpPr>
        <p:sp>
          <p:nvSpPr>
            <p:cNvPr id="663" name="Google Shape;663;p6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64" name="Google Shape;664;p6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665" name="Google Shape;665;p6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66" name="Google Shape;666;p6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67" name="Google Shape;667;p6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668" name="Google Shape;668;p64"/>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669" name="Google Shape;669;p6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3448866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732741348"/>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matchingName="Blank">
  <p:cSld name="Blank 3">
    <p:spTree>
      <p:nvGrpSpPr>
        <p:cNvPr id="1" name="Shape 670"/>
        <p:cNvGrpSpPr/>
        <p:nvPr/>
      </p:nvGrpSpPr>
      <p:grpSpPr>
        <a:xfrm>
          <a:off x="0" y="0"/>
          <a:ext cx="0" cy="0"/>
          <a:chOff x="0" y="0"/>
          <a:chExt cx="0" cy="0"/>
        </a:xfrm>
      </p:grpSpPr>
      <p:sp>
        <p:nvSpPr>
          <p:cNvPr id="671" name="Google Shape;671;p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672" name="Google Shape;672;p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3" name="Google Shape;673;p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674" name="Google Shape;674;p65"/>
          <p:cNvGrpSpPr/>
          <p:nvPr/>
        </p:nvGrpSpPr>
        <p:grpSpPr>
          <a:xfrm>
            <a:off x="7191542" y="1"/>
            <a:ext cx="5000459" cy="1425992"/>
            <a:chOff x="7191542" y="1"/>
            <a:chExt cx="5000459" cy="1425992"/>
          </a:xfrm>
        </p:grpSpPr>
        <p:pic>
          <p:nvPicPr>
            <p:cNvPr id="675" name="Google Shape;675;p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76" name="Google Shape;676;p65"/>
            <p:cNvGrpSpPr/>
            <p:nvPr/>
          </p:nvGrpSpPr>
          <p:grpSpPr>
            <a:xfrm>
              <a:off x="7191542" y="1"/>
              <a:ext cx="5000459" cy="1425992"/>
              <a:chOff x="7186272" y="0"/>
              <a:chExt cx="5005729" cy="1427495"/>
            </a:xfrm>
          </p:grpSpPr>
          <p:sp>
            <p:nvSpPr>
              <p:cNvPr id="677" name="Google Shape;677;p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78" name="Google Shape;678;p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matchingName="Quotation">
  <p:cSld name="Quotation 8">
    <p:spTree>
      <p:nvGrpSpPr>
        <p:cNvPr id="1" name="Shape 679"/>
        <p:cNvGrpSpPr/>
        <p:nvPr/>
      </p:nvGrpSpPr>
      <p:grpSpPr>
        <a:xfrm>
          <a:off x="0" y="0"/>
          <a:ext cx="0" cy="0"/>
          <a:chOff x="0" y="0"/>
          <a:chExt cx="0" cy="0"/>
        </a:xfrm>
      </p:grpSpPr>
      <p:sp>
        <p:nvSpPr>
          <p:cNvPr id="680" name="Google Shape;680;p6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81" name="Google Shape;681;p6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82" name="Google Shape;682;p6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83" name="Google Shape;683;p6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84" name="Google Shape;684;p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85" name="Google Shape;685;p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686" name="Google Shape;686;p66"/>
          <p:cNvGrpSpPr/>
          <p:nvPr/>
        </p:nvGrpSpPr>
        <p:grpSpPr>
          <a:xfrm>
            <a:off x="7191542" y="1"/>
            <a:ext cx="5000459" cy="1425992"/>
            <a:chOff x="7191542" y="1"/>
            <a:chExt cx="5000459" cy="1425992"/>
          </a:xfrm>
        </p:grpSpPr>
        <p:pic>
          <p:nvPicPr>
            <p:cNvPr id="687" name="Google Shape;687;p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88" name="Google Shape;688;p66"/>
            <p:cNvGrpSpPr/>
            <p:nvPr/>
          </p:nvGrpSpPr>
          <p:grpSpPr>
            <a:xfrm>
              <a:off x="7191542" y="1"/>
              <a:ext cx="5000459" cy="1425992"/>
              <a:chOff x="7186272" y="0"/>
              <a:chExt cx="5005729" cy="1427495"/>
            </a:xfrm>
          </p:grpSpPr>
          <p:sp>
            <p:nvSpPr>
              <p:cNvPr id="689" name="Google Shape;689;p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0" name="Google Shape;690;p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691" name="Google Shape;691;p6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matchingName="Quotation">
  <p:cSld name="Quotation 8">
    <p:spTree>
      <p:nvGrpSpPr>
        <p:cNvPr id="1" name="Shape 679"/>
        <p:cNvGrpSpPr/>
        <p:nvPr/>
      </p:nvGrpSpPr>
      <p:grpSpPr>
        <a:xfrm>
          <a:off x="0" y="0"/>
          <a:ext cx="0" cy="0"/>
          <a:chOff x="0" y="0"/>
          <a:chExt cx="0" cy="0"/>
        </a:xfrm>
      </p:grpSpPr>
      <p:sp>
        <p:nvSpPr>
          <p:cNvPr id="680" name="Google Shape;680;p6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81" name="Google Shape;681;p6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82" name="Google Shape;682;p6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83" name="Google Shape;683;p6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84" name="Google Shape;684;p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85" name="Google Shape;685;p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686" name="Google Shape;686;p66"/>
          <p:cNvGrpSpPr/>
          <p:nvPr/>
        </p:nvGrpSpPr>
        <p:grpSpPr>
          <a:xfrm>
            <a:off x="7191542" y="1"/>
            <a:ext cx="5000459" cy="1425992"/>
            <a:chOff x="7191542" y="1"/>
            <a:chExt cx="5000459" cy="1425992"/>
          </a:xfrm>
        </p:grpSpPr>
        <p:pic>
          <p:nvPicPr>
            <p:cNvPr id="687" name="Google Shape;687;p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88" name="Google Shape;688;p66"/>
            <p:cNvGrpSpPr/>
            <p:nvPr/>
          </p:nvGrpSpPr>
          <p:grpSpPr>
            <a:xfrm>
              <a:off x="7191542" y="1"/>
              <a:ext cx="5000459" cy="1425992"/>
              <a:chOff x="7186272" y="0"/>
              <a:chExt cx="5005729" cy="1427495"/>
            </a:xfrm>
          </p:grpSpPr>
          <p:sp>
            <p:nvSpPr>
              <p:cNvPr id="689" name="Google Shape;689;p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0" name="Google Shape;690;p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691" name="Google Shape;691;p6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matchingName="Cover">
  <p:cSld name="Cover 7">
    <p:spTree>
      <p:nvGrpSpPr>
        <p:cNvPr id="1" name="Shape 692"/>
        <p:cNvGrpSpPr/>
        <p:nvPr/>
      </p:nvGrpSpPr>
      <p:grpSpPr>
        <a:xfrm>
          <a:off x="0" y="0"/>
          <a:ext cx="0" cy="0"/>
          <a:chOff x="0" y="0"/>
          <a:chExt cx="0" cy="0"/>
        </a:xfrm>
      </p:grpSpPr>
      <p:sp>
        <p:nvSpPr>
          <p:cNvPr id="693" name="Google Shape;693;p6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94" name="Google Shape;694;p6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95" name="Google Shape;695;p6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696" name="Google Shape;696;p67"/>
          <p:cNvSpPr>
            <a:spLocks noGrp="1"/>
          </p:cNvSpPr>
          <p:nvPr>
            <p:ph type="pic" idx="2"/>
          </p:nvPr>
        </p:nvSpPr>
        <p:spPr>
          <a:xfrm>
            <a:off x="7118684" y="233915"/>
            <a:ext cx="5073316" cy="5943600"/>
          </a:xfrm>
          <a:prstGeom prst="rect">
            <a:avLst/>
          </a:prstGeom>
          <a:noFill/>
          <a:ln>
            <a:noFill/>
          </a:ln>
        </p:spPr>
      </p:sp>
      <p:grpSp>
        <p:nvGrpSpPr>
          <p:cNvPr id="697" name="Google Shape;697;p67"/>
          <p:cNvGrpSpPr/>
          <p:nvPr/>
        </p:nvGrpSpPr>
        <p:grpSpPr>
          <a:xfrm>
            <a:off x="0" y="5020348"/>
            <a:ext cx="12192000" cy="1837653"/>
            <a:chOff x="0" y="5020348"/>
            <a:chExt cx="12192000" cy="1837653"/>
          </a:xfrm>
        </p:grpSpPr>
        <p:sp>
          <p:nvSpPr>
            <p:cNvPr id="698" name="Google Shape;698;p6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99" name="Google Shape;699;p6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700" name="Google Shape;700;p6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matchingName="Divider">
  <p:cSld name="Divider 8">
    <p:bg>
      <p:bgPr>
        <a:solidFill>
          <a:schemeClr val="lt2"/>
        </a:solidFill>
        <a:effectLst/>
      </p:bgPr>
    </p:bg>
    <p:spTree>
      <p:nvGrpSpPr>
        <p:cNvPr id="1" name="Shape 701"/>
        <p:cNvGrpSpPr/>
        <p:nvPr/>
      </p:nvGrpSpPr>
      <p:grpSpPr>
        <a:xfrm>
          <a:off x="0" y="0"/>
          <a:ext cx="0" cy="0"/>
          <a:chOff x="0" y="0"/>
          <a:chExt cx="0" cy="0"/>
        </a:xfrm>
      </p:grpSpPr>
      <p:grpSp>
        <p:nvGrpSpPr>
          <p:cNvPr id="702" name="Google Shape;702;p68"/>
          <p:cNvGrpSpPr/>
          <p:nvPr/>
        </p:nvGrpSpPr>
        <p:grpSpPr>
          <a:xfrm>
            <a:off x="0" y="5020347"/>
            <a:ext cx="12192000" cy="1837653"/>
            <a:chOff x="0" y="5020347"/>
            <a:chExt cx="12192000" cy="1837653"/>
          </a:xfrm>
        </p:grpSpPr>
        <p:sp>
          <p:nvSpPr>
            <p:cNvPr id="703" name="Google Shape;703;p6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04" name="Google Shape;704;p6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05" name="Google Shape;705;p6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706" name="Google Shape;706;p6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707" name="Google Shape;707;p6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08" name="Google Shape;708;p6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matchingName="Photo Slide">
  <p:cSld name="Photo Slide 7">
    <p:spTree>
      <p:nvGrpSpPr>
        <p:cNvPr id="1" name="Shape 709"/>
        <p:cNvGrpSpPr/>
        <p:nvPr/>
      </p:nvGrpSpPr>
      <p:grpSpPr>
        <a:xfrm>
          <a:off x="0" y="0"/>
          <a:ext cx="0" cy="0"/>
          <a:chOff x="0" y="0"/>
          <a:chExt cx="0" cy="0"/>
        </a:xfrm>
      </p:grpSpPr>
      <p:sp>
        <p:nvSpPr>
          <p:cNvPr id="710" name="Google Shape;710;p6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711" name="Google Shape;711;p6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712" name="Google Shape;712;p69"/>
          <p:cNvGrpSpPr/>
          <p:nvPr/>
        </p:nvGrpSpPr>
        <p:grpSpPr>
          <a:xfrm>
            <a:off x="0" y="5379426"/>
            <a:ext cx="2807368" cy="753891"/>
            <a:chOff x="0" y="5379426"/>
            <a:chExt cx="2807368" cy="753891"/>
          </a:xfrm>
        </p:grpSpPr>
        <p:sp>
          <p:nvSpPr>
            <p:cNvPr id="713" name="Google Shape;713;p6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14" name="Google Shape;714;p6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715" name="Google Shape;715;p69"/>
          <p:cNvSpPr>
            <a:spLocks noGrp="1"/>
          </p:cNvSpPr>
          <p:nvPr>
            <p:ph type="pic" idx="2"/>
          </p:nvPr>
        </p:nvSpPr>
        <p:spPr>
          <a:xfrm>
            <a:off x="2807368" y="457202"/>
            <a:ext cx="8915400" cy="5943598"/>
          </a:xfrm>
          <a:prstGeom prst="rect">
            <a:avLst/>
          </a:prstGeom>
          <a:noFill/>
          <a:ln>
            <a:noFill/>
          </a:ln>
        </p:spPr>
      </p:sp>
      <p:pic>
        <p:nvPicPr>
          <p:cNvPr id="716" name="Google Shape;716;p6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matchingName="Quotation">
  <p:cSld name="Quotation 9">
    <p:spTree>
      <p:nvGrpSpPr>
        <p:cNvPr id="1" name="Shape 717"/>
        <p:cNvGrpSpPr/>
        <p:nvPr/>
      </p:nvGrpSpPr>
      <p:grpSpPr>
        <a:xfrm>
          <a:off x="0" y="0"/>
          <a:ext cx="0" cy="0"/>
          <a:chOff x="0" y="0"/>
          <a:chExt cx="0" cy="0"/>
        </a:xfrm>
      </p:grpSpPr>
      <p:sp>
        <p:nvSpPr>
          <p:cNvPr id="718" name="Google Shape;718;p7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19" name="Google Shape;719;p7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20" name="Google Shape;720;p7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21" name="Google Shape;721;p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22" name="Google Shape;722;p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23" name="Google Shape;723;p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724" name="Google Shape;724;p70"/>
          <p:cNvGrpSpPr/>
          <p:nvPr/>
        </p:nvGrpSpPr>
        <p:grpSpPr>
          <a:xfrm>
            <a:off x="7191542" y="1"/>
            <a:ext cx="5000459" cy="1425992"/>
            <a:chOff x="7191542" y="1"/>
            <a:chExt cx="5000459" cy="1425992"/>
          </a:xfrm>
        </p:grpSpPr>
        <p:pic>
          <p:nvPicPr>
            <p:cNvPr id="725" name="Google Shape;725;p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26" name="Google Shape;726;p70"/>
            <p:cNvGrpSpPr/>
            <p:nvPr/>
          </p:nvGrpSpPr>
          <p:grpSpPr>
            <a:xfrm>
              <a:off x="7191542" y="1"/>
              <a:ext cx="5000459" cy="1425992"/>
              <a:chOff x="7186272" y="0"/>
              <a:chExt cx="5005729" cy="1427495"/>
            </a:xfrm>
          </p:grpSpPr>
          <p:sp>
            <p:nvSpPr>
              <p:cNvPr id="727" name="Google Shape;727;p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8" name="Google Shape;728;p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729" name="Google Shape;729;p7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matchingName="Quotation">
  <p:cSld name="Quotation 10">
    <p:spTree>
      <p:nvGrpSpPr>
        <p:cNvPr id="1" name="Shape 730"/>
        <p:cNvGrpSpPr/>
        <p:nvPr/>
      </p:nvGrpSpPr>
      <p:grpSpPr>
        <a:xfrm>
          <a:off x="0" y="0"/>
          <a:ext cx="0" cy="0"/>
          <a:chOff x="0" y="0"/>
          <a:chExt cx="0" cy="0"/>
        </a:xfrm>
      </p:grpSpPr>
      <p:sp>
        <p:nvSpPr>
          <p:cNvPr id="731" name="Google Shape;731;p7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32" name="Google Shape;732;p7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33" name="Google Shape;733;p7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34" name="Google Shape;734;p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35" name="Google Shape;735;p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36" name="Google Shape;736;p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737" name="Google Shape;737;p71"/>
          <p:cNvGrpSpPr/>
          <p:nvPr/>
        </p:nvGrpSpPr>
        <p:grpSpPr>
          <a:xfrm>
            <a:off x="7191542" y="1"/>
            <a:ext cx="5000459" cy="1425992"/>
            <a:chOff x="7191542" y="1"/>
            <a:chExt cx="5000459" cy="1425992"/>
          </a:xfrm>
        </p:grpSpPr>
        <p:pic>
          <p:nvPicPr>
            <p:cNvPr id="738" name="Google Shape;738;p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39" name="Google Shape;739;p71"/>
            <p:cNvGrpSpPr/>
            <p:nvPr/>
          </p:nvGrpSpPr>
          <p:grpSpPr>
            <a:xfrm>
              <a:off x="7191542" y="1"/>
              <a:ext cx="5000459" cy="1425992"/>
              <a:chOff x="7186272" y="0"/>
              <a:chExt cx="5005729" cy="1427495"/>
            </a:xfrm>
          </p:grpSpPr>
          <p:sp>
            <p:nvSpPr>
              <p:cNvPr id="740" name="Google Shape;740;p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41" name="Google Shape;741;p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742" name="Google Shape;742;p7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matchingName="Quotation">
  <p:cSld name="Quotation 9">
    <p:spTree>
      <p:nvGrpSpPr>
        <p:cNvPr id="1" name="Shape 717"/>
        <p:cNvGrpSpPr/>
        <p:nvPr/>
      </p:nvGrpSpPr>
      <p:grpSpPr>
        <a:xfrm>
          <a:off x="0" y="0"/>
          <a:ext cx="0" cy="0"/>
          <a:chOff x="0" y="0"/>
          <a:chExt cx="0" cy="0"/>
        </a:xfrm>
      </p:grpSpPr>
      <p:sp>
        <p:nvSpPr>
          <p:cNvPr id="718" name="Google Shape;718;p7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19" name="Google Shape;719;p7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20" name="Google Shape;720;p7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21" name="Google Shape;721;p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22" name="Google Shape;722;p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23" name="Google Shape;723;p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724" name="Google Shape;724;p70"/>
          <p:cNvGrpSpPr/>
          <p:nvPr/>
        </p:nvGrpSpPr>
        <p:grpSpPr>
          <a:xfrm>
            <a:off x="7191542" y="1"/>
            <a:ext cx="5000459" cy="1425992"/>
            <a:chOff x="7191542" y="1"/>
            <a:chExt cx="5000459" cy="1425992"/>
          </a:xfrm>
        </p:grpSpPr>
        <p:pic>
          <p:nvPicPr>
            <p:cNvPr id="725" name="Google Shape;725;p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26" name="Google Shape;726;p70"/>
            <p:cNvGrpSpPr/>
            <p:nvPr/>
          </p:nvGrpSpPr>
          <p:grpSpPr>
            <a:xfrm>
              <a:off x="7191542" y="1"/>
              <a:ext cx="5000459" cy="1425992"/>
              <a:chOff x="7186272" y="0"/>
              <a:chExt cx="5005729" cy="1427495"/>
            </a:xfrm>
          </p:grpSpPr>
          <p:sp>
            <p:nvSpPr>
              <p:cNvPr id="727" name="Google Shape;727;p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8" name="Google Shape;728;p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729" name="Google Shape;729;p7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matchingName="Quotation">
  <p:cSld name="Quotation 10">
    <p:spTree>
      <p:nvGrpSpPr>
        <p:cNvPr id="1" name="Shape 730"/>
        <p:cNvGrpSpPr/>
        <p:nvPr/>
      </p:nvGrpSpPr>
      <p:grpSpPr>
        <a:xfrm>
          <a:off x="0" y="0"/>
          <a:ext cx="0" cy="0"/>
          <a:chOff x="0" y="0"/>
          <a:chExt cx="0" cy="0"/>
        </a:xfrm>
      </p:grpSpPr>
      <p:sp>
        <p:nvSpPr>
          <p:cNvPr id="731" name="Google Shape;731;p7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32" name="Google Shape;732;p7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33" name="Google Shape;733;p7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34" name="Google Shape;734;p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35" name="Google Shape;735;p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36" name="Google Shape;736;p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737" name="Google Shape;737;p71"/>
          <p:cNvGrpSpPr/>
          <p:nvPr/>
        </p:nvGrpSpPr>
        <p:grpSpPr>
          <a:xfrm>
            <a:off x="7191542" y="1"/>
            <a:ext cx="5000459" cy="1425992"/>
            <a:chOff x="7191542" y="1"/>
            <a:chExt cx="5000459" cy="1425992"/>
          </a:xfrm>
        </p:grpSpPr>
        <p:pic>
          <p:nvPicPr>
            <p:cNvPr id="738" name="Google Shape;738;p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39" name="Google Shape;739;p71"/>
            <p:cNvGrpSpPr/>
            <p:nvPr/>
          </p:nvGrpSpPr>
          <p:grpSpPr>
            <a:xfrm>
              <a:off x="7191542" y="1"/>
              <a:ext cx="5000459" cy="1425992"/>
              <a:chOff x="7186272" y="0"/>
              <a:chExt cx="5005729" cy="1427495"/>
            </a:xfrm>
          </p:grpSpPr>
          <p:sp>
            <p:nvSpPr>
              <p:cNvPr id="740" name="Google Shape;740;p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41" name="Google Shape;741;p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742" name="Google Shape;742;p7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042047047"/>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matchingName="Title and Content">
  <p:cSld name="Title and Content 10">
    <p:spTree>
      <p:nvGrpSpPr>
        <p:cNvPr id="1" name="Shape 743"/>
        <p:cNvGrpSpPr/>
        <p:nvPr/>
      </p:nvGrpSpPr>
      <p:grpSpPr>
        <a:xfrm>
          <a:off x="0" y="0"/>
          <a:ext cx="0" cy="0"/>
          <a:chOff x="0" y="0"/>
          <a:chExt cx="0" cy="0"/>
        </a:xfrm>
      </p:grpSpPr>
      <p:grpSp>
        <p:nvGrpSpPr>
          <p:cNvPr id="744" name="Google Shape;744;p72"/>
          <p:cNvGrpSpPr/>
          <p:nvPr/>
        </p:nvGrpSpPr>
        <p:grpSpPr>
          <a:xfrm>
            <a:off x="7191542" y="1"/>
            <a:ext cx="5000459" cy="1425992"/>
            <a:chOff x="7191542" y="1"/>
            <a:chExt cx="5000459" cy="1425992"/>
          </a:xfrm>
        </p:grpSpPr>
        <p:pic>
          <p:nvPicPr>
            <p:cNvPr id="745" name="Google Shape;745;p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46" name="Google Shape;746;p72"/>
            <p:cNvGrpSpPr/>
            <p:nvPr/>
          </p:nvGrpSpPr>
          <p:grpSpPr>
            <a:xfrm>
              <a:off x="7191542" y="1"/>
              <a:ext cx="5000459" cy="1425992"/>
              <a:chOff x="7186272" y="0"/>
              <a:chExt cx="5005729" cy="1427495"/>
            </a:xfrm>
          </p:grpSpPr>
          <p:sp>
            <p:nvSpPr>
              <p:cNvPr id="747" name="Google Shape;747;p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48" name="Google Shape;748;p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49" name="Google Shape;749;p7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50" name="Google Shape;750;p7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51" name="Google Shape;751;p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52" name="Google Shape;752;p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53" name="Google Shape;753;p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matchingName="Two Content">
  <p:cSld name="Two Content 6">
    <p:spTree>
      <p:nvGrpSpPr>
        <p:cNvPr id="1" name="Shape 754"/>
        <p:cNvGrpSpPr/>
        <p:nvPr/>
      </p:nvGrpSpPr>
      <p:grpSpPr>
        <a:xfrm>
          <a:off x="0" y="0"/>
          <a:ext cx="0" cy="0"/>
          <a:chOff x="0" y="0"/>
          <a:chExt cx="0" cy="0"/>
        </a:xfrm>
      </p:grpSpPr>
      <p:sp>
        <p:nvSpPr>
          <p:cNvPr id="755" name="Google Shape;755;p7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56" name="Google Shape;756;p7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57" name="Google Shape;757;p73"/>
          <p:cNvGrpSpPr/>
          <p:nvPr/>
        </p:nvGrpSpPr>
        <p:grpSpPr>
          <a:xfrm>
            <a:off x="7191542" y="1"/>
            <a:ext cx="5000459" cy="1425992"/>
            <a:chOff x="7191542" y="1"/>
            <a:chExt cx="5000459" cy="1425992"/>
          </a:xfrm>
        </p:grpSpPr>
        <p:pic>
          <p:nvPicPr>
            <p:cNvPr id="758" name="Google Shape;758;p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59" name="Google Shape;759;p73"/>
            <p:cNvGrpSpPr/>
            <p:nvPr/>
          </p:nvGrpSpPr>
          <p:grpSpPr>
            <a:xfrm>
              <a:off x="7191542" y="1"/>
              <a:ext cx="5000459" cy="1425992"/>
              <a:chOff x="7186272" y="0"/>
              <a:chExt cx="5005729" cy="1427495"/>
            </a:xfrm>
          </p:grpSpPr>
          <p:sp>
            <p:nvSpPr>
              <p:cNvPr id="760" name="Google Shape;760;p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1" name="Google Shape;761;p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62" name="Google Shape;762;p7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63" name="Google Shape;763;p7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764" name="Google Shape;764;p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65" name="Google Shape;765;p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matchingName="Comparison">
  <p:cSld name="Comparison 5">
    <p:spTree>
      <p:nvGrpSpPr>
        <p:cNvPr id="1" name="Shape 766"/>
        <p:cNvGrpSpPr/>
        <p:nvPr/>
      </p:nvGrpSpPr>
      <p:grpSpPr>
        <a:xfrm>
          <a:off x="0" y="0"/>
          <a:ext cx="0" cy="0"/>
          <a:chOff x="0" y="0"/>
          <a:chExt cx="0" cy="0"/>
        </a:xfrm>
      </p:grpSpPr>
      <p:grpSp>
        <p:nvGrpSpPr>
          <p:cNvPr id="767" name="Google Shape;767;p74"/>
          <p:cNvGrpSpPr/>
          <p:nvPr/>
        </p:nvGrpSpPr>
        <p:grpSpPr>
          <a:xfrm>
            <a:off x="7191542" y="1"/>
            <a:ext cx="5000459" cy="1425992"/>
            <a:chOff x="7191542" y="1"/>
            <a:chExt cx="5000459" cy="1425992"/>
          </a:xfrm>
        </p:grpSpPr>
        <p:pic>
          <p:nvPicPr>
            <p:cNvPr id="768" name="Google Shape;768;p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69" name="Google Shape;769;p74"/>
            <p:cNvGrpSpPr/>
            <p:nvPr/>
          </p:nvGrpSpPr>
          <p:grpSpPr>
            <a:xfrm>
              <a:off x="7191542" y="1"/>
              <a:ext cx="5000459" cy="1425992"/>
              <a:chOff x="7186272" y="0"/>
              <a:chExt cx="5005729" cy="1427495"/>
            </a:xfrm>
          </p:grpSpPr>
          <p:sp>
            <p:nvSpPr>
              <p:cNvPr id="770" name="Google Shape;770;p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1" name="Google Shape;771;p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72" name="Google Shape;772;p7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73" name="Google Shape;773;p7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74" name="Google Shape;774;p7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5" name="Google Shape;775;p7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76" name="Google Shape;776;p7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7" name="Google Shape;777;p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778" name="Google Shape;778;p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79" name="Google Shape;779;p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matchingName="Title Only">
  <p:cSld name="Title Only 5">
    <p:spTree>
      <p:nvGrpSpPr>
        <p:cNvPr id="1" name="Shape 780"/>
        <p:cNvGrpSpPr/>
        <p:nvPr/>
      </p:nvGrpSpPr>
      <p:grpSpPr>
        <a:xfrm>
          <a:off x="0" y="0"/>
          <a:ext cx="0" cy="0"/>
          <a:chOff x="0" y="0"/>
          <a:chExt cx="0" cy="0"/>
        </a:xfrm>
      </p:grpSpPr>
      <p:grpSp>
        <p:nvGrpSpPr>
          <p:cNvPr id="781" name="Google Shape;781;p75"/>
          <p:cNvGrpSpPr/>
          <p:nvPr/>
        </p:nvGrpSpPr>
        <p:grpSpPr>
          <a:xfrm>
            <a:off x="7191542" y="1"/>
            <a:ext cx="5000459" cy="1425992"/>
            <a:chOff x="7191542" y="1"/>
            <a:chExt cx="5000459" cy="1425992"/>
          </a:xfrm>
        </p:grpSpPr>
        <p:pic>
          <p:nvPicPr>
            <p:cNvPr id="782" name="Google Shape;782;p7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3" name="Google Shape;783;p75"/>
            <p:cNvGrpSpPr/>
            <p:nvPr/>
          </p:nvGrpSpPr>
          <p:grpSpPr>
            <a:xfrm>
              <a:off x="7191542" y="1"/>
              <a:ext cx="5000459" cy="1425992"/>
              <a:chOff x="7186272" y="0"/>
              <a:chExt cx="5005729" cy="1427495"/>
            </a:xfrm>
          </p:grpSpPr>
          <p:sp>
            <p:nvSpPr>
              <p:cNvPr id="784" name="Google Shape;784;p7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5" name="Google Shape;785;p7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86" name="Google Shape;786;p7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87" name="Google Shape;787;p7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788" name="Google Shape;788;p7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89" name="Google Shape;789;p7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matchingName="End">
  <p:cSld name="End 6">
    <p:spTree>
      <p:nvGrpSpPr>
        <p:cNvPr id="1" name="Shape 790"/>
        <p:cNvGrpSpPr/>
        <p:nvPr/>
      </p:nvGrpSpPr>
      <p:grpSpPr>
        <a:xfrm>
          <a:off x="0" y="0"/>
          <a:ext cx="0" cy="0"/>
          <a:chOff x="0" y="0"/>
          <a:chExt cx="0" cy="0"/>
        </a:xfrm>
      </p:grpSpPr>
      <p:grpSp>
        <p:nvGrpSpPr>
          <p:cNvPr id="791" name="Google Shape;791;p76"/>
          <p:cNvGrpSpPr/>
          <p:nvPr/>
        </p:nvGrpSpPr>
        <p:grpSpPr>
          <a:xfrm>
            <a:off x="0" y="0"/>
            <a:ext cx="12192000" cy="2148830"/>
            <a:chOff x="0" y="0"/>
            <a:chExt cx="12192000" cy="2148830"/>
          </a:xfrm>
        </p:grpSpPr>
        <p:sp>
          <p:nvSpPr>
            <p:cNvPr id="792" name="Google Shape;792;p7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3" name="Google Shape;793;p7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794" name="Google Shape;794;p7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95" name="Google Shape;795;p7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96" name="Google Shape;796;p7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797" name="Google Shape;797;p76"/>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798" name="Google Shape;798;p7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matchingName="Blank">
  <p:cSld name="Blank 4">
    <p:spTree>
      <p:nvGrpSpPr>
        <p:cNvPr id="1" name="Shape 799"/>
        <p:cNvGrpSpPr/>
        <p:nvPr/>
      </p:nvGrpSpPr>
      <p:grpSpPr>
        <a:xfrm>
          <a:off x="0" y="0"/>
          <a:ext cx="0" cy="0"/>
          <a:chOff x="0" y="0"/>
          <a:chExt cx="0" cy="0"/>
        </a:xfrm>
      </p:grpSpPr>
      <p:sp>
        <p:nvSpPr>
          <p:cNvPr id="800" name="Google Shape;800;p7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801" name="Google Shape;801;p7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02" name="Google Shape;802;p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803" name="Google Shape;803;p77"/>
          <p:cNvGrpSpPr/>
          <p:nvPr/>
        </p:nvGrpSpPr>
        <p:grpSpPr>
          <a:xfrm>
            <a:off x="7191542" y="1"/>
            <a:ext cx="5000459" cy="1425992"/>
            <a:chOff x="7191542" y="1"/>
            <a:chExt cx="5000459" cy="1425992"/>
          </a:xfrm>
        </p:grpSpPr>
        <p:pic>
          <p:nvPicPr>
            <p:cNvPr id="804" name="Google Shape;804;p7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05" name="Google Shape;805;p77"/>
            <p:cNvGrpSpPr/>
            <p:nvPr/>
          </p:nvGrpSpPr>
          <p:grpSpPr>
            <a:xfrm>
              <a:off x="7191542" y="1"/>
              <a:ext cx="5000459" cy="1425992"/>
              <a:chOff x="7186272" y="0"/>
              <a:chExt cx="5005729" cy="1427495"/>
            </a:xfrm>
          </p:grpSpPr>
          <p:sp>
            <p:nvSpPr>
              <p:cNvPr id="806" name="Google Shape;806;p7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07" name="Google Shape;807;p7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matchingName="Cover">
  <p:cSld name="Cover 8">
    <p:spTree>
      <p:nvGrpSpPr>
        <p:cNvPr id="1" name="Shape 808"/>
        <p:cNvGrpSpPr/>
        <p:nvPr/>
      </p:nvGrpSpPr>
      <p:grpSpPr>
        <a:xfrm>
          <a:off x="0" y="0"/>
          <a:ext cx="0" cy="0"/>
          <a:chOff x="0" y="0"/>
          <a:chExt cx="0" cy="0"/>
        </a:xfrm>
      </p:grpSpPr>
      <p:sp>
        <p:nvSpPr>
          <p:cNvPr id="809" name="Google Shape;809;p7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10" name="Google Shape;810;p7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11" name="Google Shape;811;p7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812" name="Google Shape;812;p78"/>
          <p:cNvSpPr>
            <a:spLocks noGrp="1"/>
          </p:cNvSpPr>
          <p:nvPr>
            <p:ph type="pic" idx="2"/>
          </p:nvPr>
        </p:nvSpPr>
        <p:spPr>
          <a:xfrm>
            <a:off x="7118684" y="233915"/>
            <a:ext cx="5073316" cy="5943600"/>
          </a:xfrm>
          <a:prstGeom prst="rect">
            <a:avLst/>
          </a:prstGeom>
          <a:noFill/>
          <a:ln>
            <a:noFill/>
          </a:ln>
        </p:spPr>
      </p:sp>
      <p:grpSp>
        <p:nvGrpSpPr>
          <p:cNvPr id="813" name="Google Shape;813;p78"/>
          <p:cNvGrpSpPr/>
          <p:nvPr/>
        </p:nvGrpSpPr>
        <p:grpSpPr>
          <a:xfrm>
            <a:off x="0" y="5020348"/>
            <a:ext cx="12192000" cy="1837653"/>
            <a:chOff x="0" y="5020348"/>
            <a:chExt cx="12192000" cy="1837653"/>
          </a:xfrm>
        </p:grpSpPr>
        <p:sp>
          <p:nvSpPr>
            <p:cNvPr id="814" name="Google Shape;814;p7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15" name="Google Shape;815;p7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816" name="Google Shape;816;p7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matchingName="Divider">
  <p:cSld name="Divider 9">
    <p:bg>
      <p:bgPr>
        <a:solidFill>
          <a:schemeClr val="lt2"/>
        </a:solidFill>
        <a:effectLst/>
      </p:bgPr>
    </p:bg>
    <p:spTree>
      <p:nvGrpSpPr>
        <p:cNvPr id="1" name="Shape 817"/>
        <p:cNvGrpSpPr/>
        <p:nvPr/>
      </p:nvGrpSpPr>
      <p:grpSpPr>
        <a:xfrm>
          <a:off x="0" y="0"/>
          <a:ext cx="0" cy="0"/>
          <a:chOff x="0" y="0"/>
          <a:chExt cx="0" cy="0"/>
        </a:xfrm>
      </p:grpSpPr>
      <p:grpSp>
        <p:nvGrpSpPr>
          <p:cNvPr id="818" name="Google Shape;818;p79"/>
          <p:cNvGrpSpPr/>
          <p:nvPr/>
        </p:nvGrpSpPr>
        <p:grpSpPr>
          <a:xfrm>
            <a:off x="0" y="5020347"/>
            <a:ext cx="12192000" cy="1837653"/>
            <a:chOff x="0" y="5020347"/>
            <a:chExt cx="12192000" cy="1837653"/>
          </a:xfrm>
        </p:grpSpPr>
        <p:sp>
          <p:nvSpPr>
            <p:cNvPr id="819" name="Google Shape;819;p7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20" name="Google Shape;820;p7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21" name="Google Shape;821;p7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822" name="Google Shape;822;p7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823" name="Google Shape;823;p7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24" name="Google Shape;824;p7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matchingName="Quotation">
  <p:cSld name="Quotation 11">
    <p:spTree>
      <p:nvGrpSpPr>
        <p:cNvPr id="1" name="Shape 825"/>
        <p:cNvGrpSpPr/>
        <p:nvPr/>
      </p:nvGrpSpPr>
      <p:grpSpPr>
        <a:xfrm>
          <a:off x="0" y="0"/>
          <a:ext cx="0" cy="0"/>
          <a:chOff x="0" y="0"/>
          <a:chExt cx="0" cy="0"/>
        </a:xfrm>
      </p:grpSpPr>
      <p:sp>
        <p:nvSpPr>
          <p:cNvPr id="826" name="Google Shape;826;p8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27" name="Google Shape;827;p8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28" name="Google Shape;828;p8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29" name="Google Shape;829;p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30" name="Google Shape;830;p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31" name="Google Shape;831;p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832" name="Google Shape;832;p80"/>
          <p:cNvGrpSpPr/>
          <p:nvPr/>
        </p:nvGrpSpPr>
        <p:grpSpPr>
          <a:xfrm>
            <a:off x="7191542" y="1"/>
            <a:ext cx="5000459" cy="1425992"/>
            <a:chOff x="7191542" y="1"/>
            <a:chExt cx="5000459" cy="1425992"/>
          </a:xfrm>
        </p:grpSpPr>
        <p:pic>
          <p:nvPicPr>
            <p:cNvPr id="833" name="Google Shape;833;p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34" name="Google Shape;834;p80"/>
            <p:cNvGrpSpPr/>
            <p:nvPr/>
          </p:nvGrpSpPr>
          <p:grpSpPr>
            <a:xfrm>
              <a:off x="7191542" y="1"/>
              <a:ext cx="5000459" cy="1425992"/>
              <a:chOff x="7186272" y="0"/>
              <a:chExt cx="5005729" cy="1427495"/>
            </a:xfrm>
          </p:grpSpPr>
          <p:sp>
            <p:nvSpPr>
              <p:cNvPr id="835" name="Google Shape;835;p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36" name="Google Shape;836;p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837" name="Google Shape;837;p8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matchingName="Quotation">
  <p:cSld name="Quotation 11">
    <p:spTree>
      <p:nvGrpSpPr>
        <p:cNvPr id="1" name="Shape 825"/>
        <p:cNvGrpSpPr/>
        <p:nvPr/>
      </p:nvGrpSpPr>
      <p:grpSpPr>
        <a:xfrm>
          <a:off x="0" y="0"/>
          <a:ext cx="0" cy="0"/>
          <a:chOff x="0" y="0"/>
          <a:chExt cx="0" cy="0"/>
        </a:xfrm>
      </p:grpSpPr>
      <p:sp>
        <p:nvSpPr>
          <p:cNvPr id="826" name="Google Shape;826;p8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27" name="Google Shape;827;p8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28" name="Google Shape;828;p8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29" name="Google Shape;829;p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30" name="Google Shape;830;p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31" name="Google Shape;831;p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832" name="Google Shape;832;p80"/>
          <p:cNvGrpSpPr/>
          <p:nvPr/>
        </p:nvGrpSpPr>
        <p:grpSpPr>
          <a:xfrm>
            <a:off x="7191542" y="1"/>
            <a:ext cx="5000459" cy="1425992"/>
            <a:chOff x="7191542" y="1"/>
            <a:chExt cx="5000459" cy="1425992"/>
          </a:xfrm>
        </p:grpSpPr>
        <p:pic>
          <p:nvPicPr>
            <p:cNvPr id="833" name="Google Shape;833;p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34" name="Google Shape;834;p80"/>
            <p:cNvGrpSpPr/>
            <p:nvPr/>
          </p:nvGrpSpPr>
          <p:grpSpPr>
            <a:xfrm>
              <a:off x="7191542" y="1"/>
              <a:ext cx="5000459" cy="1425992"/>
              <a:chOff x="7186272" y="0"/>
              <a:chExt cx="5005729" cy="1427495"/>
            </a:xfrm>
          </p:grpSpPr>
          <p:sp>
            <p:nvSpPr>
              <p:cNvPr id="835" name="Google Shape;835;p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36" name="Google Shape;836;p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837" name="Google Shape;837;p8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obj" preserve="1">
  <p:cSld name="1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51446120"/>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matchingName="Title and Content">
  <p:cSld name="Title and Content 11">
    <p:spTree>
      <p:nvGrpSpPr>
        <p:cNvPr id="1" name="Shape 838"/>
        <p:cNvGrpSpPr/>
        <p:nvPr/>
      </p:nvGrpSpPr>
      <p:grpSpPr>
        <a:xfrm>
          <a:off x="0" y="0"/>
          <a:ext cx="0" cy="0"/>
          <a:chOff x="0" y="0"/>
          <a:chExt cx="0" cy="0"/>
        </a:xfrm>
      </p:grpSpPr>
      <p:grpSp>
        <p:nvGrpSpPr>
          <p:cNvPr id="839" name="Google Shape;839;p81"/>
          <p:cNvGrpSpPr/>
          <p:nvPr/>
        </p:nvGrpSpPr>
        <p:grpSpPr>
          <a:xfrm>
            <a:off x="7191542" y="1"/>
            <a:ext cx="5000459" cy="1425992"/>
            <a:chOff x="7191542" y="1"/>
            <a:chExt cx="5000459" cy="1425992"/>
          </a:xfrm>
        </p:grpSpPr>
        <p:pic>
          <p:nvPicPr>
            <p:cNvPr id="840" name="Google Shape;840;p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41" name="Google Shape;841;p81"/>
            <p:cNvGrpSpPr/>
            <p:nvPr/>
          </p:nvGrpSpPr>
          <p:grpSpPr>
            <a:xfrm>
              <a:off x="7191542" y="1"/>
              <a:ext cx="5000459" cy="1425992"/>
              <a:chOff x="7186272" y="0"/>
              <a:chExt cx="5005729" cy="1427495"/>
            </a:xfrm>
          </p:grpSpPr>
          <p:sp>
            <p:nvSpPr>
              <p:cNvPr id="842" name="Google Shape;842;p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43" name="Google Shape;843;p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844" name="Google Shape;844;p8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45" name="Google Shape;845;p8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46" name="Google Shape;846;p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47" name="Google Shape;847;p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48" name="Google Shape;848;p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matchingName="Two Content">
  <p:cSld name="Two Content 7">
    <p:spTree>
      <p:nvGrpSpPr>
        <p:cNvPr id="1" name="Shape 849"/>
        <p:cNvGrpSpPr/>
        <p:nvPr/>
      </p:nvGrpSpPr>
      <p:grpSpPr>
        <a:xfrm>
          <a:off x="0" y="0"/>
          <a:ext cx="0" cy="0"/>
          <a:chOff x="0" y="0"/>
          <a:chExt cx="0" cy="0"/>
        </a:xfrm>
      </p:grpSpPr>
      <p:sp>
        <p:nvSpPr>
          <p:cNvPr id="850" name="Google Shape;850;p8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51" name="Google Shape;851;p8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852" name="Google Shape;852;p82"/>
          <p:cNvGrpSpPr/>
          <p:nvPr/>
        </p:nvGrpSpPr>
        <p:grpSpPr>
          <a:xfrm>
            <a:off x="7191542" y="1"/>
            <a:ext cx="5000459" cy="1425992"/>
            <a:chOff x="7191542" y="1"/>
            <a:chExt cx="5000459" cy="1425992"/>
          </a:xfrm>
        </p:grpSpPr>
        <p:pic>
          <p:nvPicPr>
            <p:cNvPr id="853" name="Google Shape;853;p8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54" name="Google Shape;854;p82"/>
            <p:cNvGrpSpPr/>
            <p:nvPr/>
          </p:nvGrpSpPr>
          <p:grpSpPr>
            <a:xfrm>
              <a:off x="7191542" y="1"/>
              <a:ext cx="5000459" cy="1425992"/>
              <a:chOff x="7186272" y="0"/>
              <a:chExt cx="5005729" cy="1427495"/>
            </a:xfrm>
          </p:grpSpPr>
          <p:sp>
            <p:nvSpPr>
              <p:cNvPr id="855" name="Google Shape;855;p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56" name="Google Shape;856;p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857" name="Google Shape;857;p8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58" name="Google Shape;858;p8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859" name="Google Shape;859;p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60" name="Google Shape;860;p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matchingName="Comparison">
  <p:cSld name="Comparison 6">
    <p:spTree>
      <p:nvGrpSpPr>
        <p:cNvPr id="1" name="Shape 861"/>
        <p:cNvGrpSpPr/>
        <p:nvPr/>
      </p:nvGrpSpPr>
      <p:grpSpPr>
        <a:xfrm>
          <a:off x="0" y="0"/>
          <a:ext cx="0" cy="0"/>
          <a:chOff x="0" y="0"/>
          <a:chExt cx="0" cy="0"/>
        </a:xfrm>
      </p:grpSpPr>
      <p:grpSp>
        <p:nvGrpSpPr>
          <p:cNvPr id="862" name="Google Shape;862;p83"/>
          <p:cNvGrpSpPr/>
          <p:nvPr/>
        </p:nvGrpSpPr>
        <p:grpSpPr>
          <a:xfrm>
            <a:off x="7191542" y="1"/>
            <a:ext cx="5000459" cy="1425992"/>
            <a:chOff x="7191542" y="1"/>
            <a:chExt cx="5000459" cy="1425992"/>
          </a:xfrm>
        </p:grpSpPr>
        <p:pic>
          <p:nvPicPr>
            <p:cNvPr id="863" name="Google Shape;863;p8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64" name="Google Shape;864;p83"/>
            <p:cNvGrpSpPr/>
            <p:nvPr/>
          </p:nvGrpSpPr>
          <p:grpSpPr>
            <a:xfrm>
              <a:off x="7191542" y="1"/>
              <a:ext cx="5000459" cy="1425992"/>
              <a:chOff x="7186272" y="0"/>
              <a:chExt cx="5005729" cy="1427495"/>
            </a:xfrm>
          </p:grpSpPr>
          <p:sp>
            <p:nvSpPr>
              <p:cNvPr id="865" name="Google Shape;865;p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6" name="Google Shape;866;p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867" name="Google Shape;867;p8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68" name="Google Shape;868;p8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69" name="Google Shape;869;p8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70" name="Google Shape;870;p8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71" name="Google Shape;871;p8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72" name="Google Shape;872;p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873" name="Google Shape;873;p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74" name="Google Shape;874;p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matchingName="Photo Slide">
  <p:cSld name="Photo Slide 8">
    <p:spTree>
      <p:nvGrpSpPr>
        <p:cNvPr id="1" name="Shape 875"/>
        <p:cNvGrpSpPr/>
        <p:nvPr/>
      </p:nvGrpSpPr>
      <p:grpSpPr>
        <a:xfrm>
          <a:off x="0" y="0"/>
          <a:ext cx="0" cy="0"/>
          <a:chOff x="0" y="0"/>
          <a:chExt cx="0" cy="0"/>
        </a:xfrm>
      </p:grpSpPr>
      <p:sp>
        <p:nvSpPr>
          <p:cNvPr id="876" name="Google Shape;876;p84"/>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77" name="Google Shape;877;p84"/>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78" name="Google Shape;878;p84"/>
          <p:cNvGrpSpPr/>
          <p:nvPr/>
        </p:nvGrpSpPr>
        <p:grpSpPr>
          <a:xfrm>
            <a:off x="0" y="5379426"/>
            <a:ext cx="2807368" cy="753891"/>
            <a:chOff x="0" y="5379426"/>
            <a:chExt cx="2807368" cy="753891"/>
          </a:xfrm>
        </p:grpSpPr>
        <p:sp>
          <p:nvSpPr>
            <p:cNvPr id="879" name="Google Shape;879;p84"/>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80" name="Google Shape;880;p84"/>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881" name="Google Shape;881;p84"/>
          <p:cNvSpPr>
            <a:spLocks noGrp="1"/>
          </p:cNvSpPr>
          <p:nvPr>
            <p:ph type="pic" idx="2"/>
          </p:nvPr>
        </p:nvSpPr>
        <p:spPr>
          <a:xfrm>
            <a:off x="2807368" y="457202"/>
            <a:ext cx="8915400" cy="5943598"/>
          </a:xfrm>
          <a:prstGeom prst="rect">
            <a:avLst/>
          </a:prstGeom>
          <a:noFill/>
          <a:ln>
            <a:noFill/>
          </a:ln>
        </p:spPr>
      </p:sp>
      <p:pic>
        <p:nvPicPr>
          <p:cNvPr id="882" name="Google Shape;882;p84"/>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matchingName="End">
  <p:cSld name="End 7">
    <p:spTree>
      <p:nvGrpSpPr>
        <p:cNvPr id="1" name="Shape 883"/>
        <p:cNvGrpSpPr/>
        <p:nvPr/>
      </p:nvGrpSpPr>
      <p:grpSpPr>
        <a:xfrm>
          <a:off x="0" y="0"/>
          <a:ext cx="0" cy="0"/>
          <a:chOff x="0" y="0"/>
          <a:chExt cx="0" cy="0"/>
        </a:xfrm>
      </p:grpSpPr>
      <p:grpSp>
        <p:nvGrpSpPr>
          <p:cNvPr id="884" name="Google Shape;884;p85"/>
          <p:cNvGrpSpPr/>
          <p:nvPr/>
        </p:nvGrpSpPr>
        <p:grpSpPr>
          <a:xfrm>
            <a:off x="0" y="0"/>
            <a:ext cx="12192000" cy="2148830"/>
            <a:chOff x="0" y="0"/>
            <a:chExt cx="12192000" cy="2148830"/>
          </a:xfrm>
        </p:grpSpPr>
        <p:sp>
          <p:nvSpPr>
            <p:cNvPr id="885" name="Google Shape;885;p8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86" name="Google Shape;886;p8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887" name="Google Shape;887;p8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88" name="Google Shape;888;p8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89" name="Google Shape;889;p8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890" name="Google Shape;890;p85"/>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891" name="Google Shape;891;p8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matchingName="Blank">
  <p:cSld name="Blank 5">
    <p:spTree>
      <p:nvGrpSpPr>
        <p:cNvPr id="1" name="Shape 892"/>
        <p:cNvGrpSpPr/>
        <p:nvPr/>
      </p:nvGrpSpPr>
      <p:grpSpPr>
        <a:xfrm>
          <a:off x="0" y="0"/>
          <a:ext cx="0" cy="0"/>
          <a:chOff x="0" y="0"/>
          <a:chExt cx="0" cy="0"/>
        </a:xfrm>
      </p:grpSpPr>
      <p:sp>
        <p:nvSpPr>
          <p:cNvPr id="893" name="Google Shape;893;p8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894" name="Google Shape;894;p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95" name="Google Shape;895;p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896" name="Google Shape;896;p86"/>
          <p:cNvGrpSpPr/>
          <p:nvPr/>
        </p:nvGrpSpPr>
        <p:grpSpPr>
          <a:xfrm>
            <a:off x="7191542" y="1"/>
            <a:ext cx="5000459" cy="1425992"/>
            <a:chOff x="7191542" y="1"/>
            <a:chExt cx="5000459" cy="1425992"/>
          </a:xfrm>
        </p:grpSpPr>
        <p:pic>
          <p:nvPicPr>
            <p:cNvPr id="897" name="Google Shape;897;p8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98" name="Google Shape;898;p86"/>
            <p:cNvGrpSpPr/>
            <p:nvPr/>
          </p:nvGrpSpPr>
          <p:grpSpPr>
            <a:xfrm>
              <a:off x="7191542" y="1"/>
              <a:ext cx="5000459" cy="1425992"/>
              <a:chOff x="7186272" y="0"/>
              <a:chExt cx="5005729" cy="1427495"/>
            </a:xfrm>
          </p:grpSpPr>
          <p:sp>
            <p:nvSpPr>
              <p:cNvPr id="899" name="Google Shape;899;p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0" name="Google Shape;900;p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matchingName="Title Only">
  <p:cSld name="Title Only 6">
    <p:spTree>
      <p:nvGrpSpPr>
        <p:cNvPr id="1" name="Shape 901"/>
        <p:cNvGrpSpPr/>
        <p:nvPr/>
      </p:nvGrpSpPr>
      <p:grpSpPr>
        <a:xfrm>
          <a:off x="0" y="0"/>
          <a:ext cx="0" cy="0"/>
          <a:chOff x="0" y="0"/>
          <a:chExt cx="0" cy="0"/>
        </a:xfrm>
      </p:grpSpPr>
      <p:grpSp>
        <p:nvGrpSpPr>
          <p:cNvPr id="902" name="Google Shape;902;p87"/>
          <p:cNvGrpSpPr/>
          <p:nvPr/>
        </p:nvGrpSpPr>
        <p:grpSpPr>
          <a:xfrm>
            <a:off x="7191542" y="1"/>
            <a:ext cx="5000459" cy="1425992"/>
            <a:chOff x="7191542" y="1"/>
            <a:chExt cx="5000459" cy="1425992"/>
          </a:xfrm>
        </p:grpSpPr>
        <p:pic>
          <p:nvPicPr>
            <p:cNvPr id="903" name="Google Shape;903;p8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04" name="Google Shape;904;p87"/>
            <p:cNvGrpSpPr/>
            <p:nvPr/>
          </p:nvGrpSpPr>
          <p:grpSpPr>
            <a:xfrm>
              <a:off x="7191542" y="1"/>
              <a:ext cx="5000459" cy="1425992"/>
              <a:chOff x="7186272" y="0"/>
              <a:chExt cx="5005729" cy="1427495"/>
            </a:xfrm>
          </p:grpSpPr>
          <p:sp>
            <p:nvSpPr>
              <p:cNvPr id="905" name="Google Shape;905;p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06" name="Google Shape;906;p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907" name="Google Shape;907;p8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08" name="Google Shape;908;p8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909" name="Google Shape;909;p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10" name="Google Shape;910;p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matchingName="Cover B">
  <p:cSld name="Cover B 2">
    <p:spTree>
      <p:nvGrpSpPr>
        <p:cNvPr id="1" name="Shape 911"/>
        <p:cNvGrpSpPr/>
        <p:nvPr/>
      </p:nvGrpSpPr>
      <p:grpSpPr>
        <a:xfrm>
          <a:off x="0" y="0"/>
          <a:ext cx="0" cy="0"/>
          <a:chOff x="0" y="0"/>
          <a:chExt cx="0" cy="0"/>
        </a:xfrm>
      </p:grpSpPr>
      <p:sp>
        <p:nvSpPr>
          <p:cNvPr id="912" name="Google Shape;912;p88"/>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13" name="Google Shape;913;p88"/>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914" name="Google Shape;914;p88"/>
          <p:cNvGrpSpPr/>
          <p:nvPr/>
        </p:nvGrpSpPr>
        <p:grpSpPr>
          <a:xfrm flipH="1">
            <a:off x="-1" y="1"/>
            <a:ext cx="6418725" cy="1509822"/>
            <a:chOff x="7522541" y="1"/>
            <a:chExt cx="4669459" cy="1098357"/>
          </a:xfrm>
        </p:grpSpPr>
        <p:sp>
          <p:nvSpPr>
            <p:cNvPr id="915" name="Google Shape;915;p88"/>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16" name="Google Shape;916;p88"/>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pic>
        <p:nvPicPr>
          <p:cNvPr id="917" name="Google Shape;917;p8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matchingName="Quotation">
  <p:cSld name="Quotation 12">
    <p:spTree>
      <p:nvGrpSpPr>
        <p:cNvPr id="1" name="Shape 918"/>
        <p:cNvGrpSpPr/>
        <p:nvPr/>
      </p:nvGrpSpPr>
      <p:grpSpPr>
        <a:xfrm>
          <a:off x="0" y="0"/>
          <a:ext cx="0" cy="0"/>
          <a:chOff x="0" y="0"/>
          <a:chExt cx="0" cy="0"/>
        </a:xfrm>
      </p:grpSpPr>
      <p:sp>
        <p:nvSpPr>
          <p:cNvPr id="919" name="Google Shape;919;p8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20" name="Google Shape;920;p8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21" name="Google Shape;921;p8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22" name="Google Shape;922;p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23" name="Google Shape;923;p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24" name="Google Shape;924;p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25" name="Google Shape;925;p89"/>
          <p:cNvGrpSpPr/>
          <p:nvPr/>
        </p:nvGrpSpPr>
        <p:grpSpPr>
          <a:xfrm>
            <a:off x="7191542" y="1"/>
            <a:ext cx="5000459" cy="1425992"/>
            <a:chOff x="7191542" y="1"/>
            <a:chExt cx="5000459" cy="1425992"/>
          </a:xfrm>
        </p:grpSpPr>
        <p:pic>
          <p:nvPicPr>
            <p:cNvPr id="926" name="Google Shape;926;p8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27" name="Google Shape;927;p89"/>
            <p:cNvGrpSpPr/>
            <p:nvPr/>
          </p:nvGrpSpPr>
          <p:grpSpPr>
            <a:xfrm>
              <a:off x="7191542" y="1"/>
              <a:ext cx="5000459" cy="1425992"/>
              <a:chOff x="7186272" y="0"/>
              <a:chExt cx="5005729" cy="1427495"/>
            </a:xfrm>
          </p:grpSpPr>
          <p:sp>
            <p:nvSpPr>
              <p:cNvPr id="928" name="Google Shape;928;p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9" name="Google Shape;929;p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30" name="Google Shape;930;p8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matchingName="3_Quotation">
  <p:cSld name="3_Quotation 2">
    <p:spTree>
      <p:nvGrpSpPr>
        <p:cNvPr id="1" name="Shape 931"/>
        <p:cNvGrpSpPr/>
        <p:nvPr/>
      </p:nvGrpSpPr>
      <p:grpSpPr>
        <a:xfrm>
          <a:off x="0" y="0"/>
          <a:ext cx="0" cy="0"/>
          <a:chOff x="0" y="0"/>
          <a:chExt cx="0" cy="0"/>
        </a:xfrm>
      </p:grpSpPr>
      <p:sp>
        <p:nvSpPr>
          <p:cNvPr id="932" name="Google Shape;932;p9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33" name="Google Shape;933;p9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34" name="Google Shape;934;p9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35" name="Google Shape;935;p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36" name="Google Shape;936;p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37" name="Google Shape;937;p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38" name="Google Shape;938;p90"/>
          <p:cNvGrpSpPr/>
          <p:nvPr/>
        </p:nvGrpSpPr>
        <p:grpSpPr>
          <a:xfrm>
            <a:off x="7191542" y="1"/>
            <a:ext cx="5000459" cy="1425992"/>
            <a:chOff x="7191542" y="1"/>
            <a:chExt cx="5000459" cy="1425992"/>
          </a:xfrm>
        </p:grpSpPr>
        <p:pic>
          <p:nvPicPr>
            <p:cNvPr id="939" name="Google Shape;939;p9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40" name="Google Shape;940;p90"/>
            <p:cNvGrpSpPr/>
            <p:nvPr/>
          </p:nvGrpSpPr>
          <p:grpSpPr>
            <a:xfrm>
              <a:off x="7191542" y="1"/>
              <a:ext cx="5000459" cy="1425992"/>
              <a:chOff x="7186272" y="0"/>
              <a:chExt cx="5005729" cy="1427495"/>
            </a:xfrm>
          </p:grpSpPr>
          <p:sp>
            <p:nvSpPr>
              <p:cNvPr id="941" name="Google Shape;941;p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2" name="Google Shape;942;p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43" name="Google Shape;943;p9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 preserve="1">
  <p:cSld name="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32493380"/>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matchingName="Quotation">
  <p:cSld name="Quotation 13">
    <p:spTree>
      <p:nvGrpSpPr>
        <p:cNvPr id="1" name="Shape 944"/>
        <p:cNvGrpSpPr/>
        <p:nvPr/>
      </p:nvGrpSpPr>
      <p:grpSpPr>
        <a:xfrm>
          <a:off x="0" y="0"/>
          <a:ext cx="0" cy="0"/>
          <a:chOff x="0" y="0"/>
          <a:chExt cx="0" cy="0"/>
        </a:xfrm>
      </p:grpSpPr>
      <p:sp>
        <p:nvSpPr>
          <p:cNvPr id="945" name="Google Shape;945;p9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46" name="Google Shape;946;p9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47" name="Google Shape;947;p9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48" name="Google Shape;948;p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49" name="Google Shape;949;p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50" name="Google Shape;950;p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51" name="Google Shape;951;p91"/>
          <p:cNvGrpSpPr/>
          <p:nvPr/>
        </p:nvGrpSpPr>
        <p:grpSpPr>
          <a:xfrm>
            <a:off x="7191542" y="1"/>
            <a:ext cx="5000459" cy="1425992"/>
            <a:chOff x="7191542" y="1"/>
            <a:chExt cx="5000459" cy="1425992"/>
          </a:xfrm>
        </p:grpSpPr>
        <p:pic>
          <p:nvPicPr>
            <p:cNvPr id="952" name="Google Shape;952;p9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53" name="Google Shape;953;p91"/>
            <p:cNvGrpSpPr/>
            <p:nvPr/>
          </p:nvGrpSpPr>
          <p:grpSpPr>
            <a:xfrm>
              <a:off x="7191542" y="1"/>
              <a:ext cx="5000459" cy="1425992"/>
              <a:chOff x="7186272" y="0"/>
              <a:chExt cx="5005729" cy="1427495"/>
            </a:xfrm>
          </p:grpSpPr>
          <p:sp>
            <p:nvSpPr>
              <p:cNvPr id="954" name="Google Shape;954;p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5" name="Google Shape;955;p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56" name="Google Shape;956;p9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matchingName="Quotation">
  <p:cSld name="Quotation 12">
    <p:spTree>
      <p:nvGrpSpPr>
        <p:cNvPr id="1" name="Shape 918"/>
        <p:cNvGrpSpPr/>
        <p:nvPr/>
      </p:nvGrpSpPr>
      <p:grpSpPr>
        <a:xfrm>
          <a:off x="0" y="0"/>
          <a:ext cx="0" cy="0"/>
          <a:chOff x="0" y="0"/>
          <a:chExt cx="0" cy="0"/>
        </a:xfrm>
      </p:grpSpPr>
      <p:sp>
        <p:nvSpPr>
          <p:cNvPr id="919" name="Google Shape;919;p8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20" name="Google Shape;920;p8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21" name="Google Shape;921;p8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22" name="Google Shape;922;p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23" name="Google Shape;923;p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24" name="Google Shape;924;p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25" name="Google Shape;925;p89"/>
          <p:cNvGrpSpPr/>
          <p:nvPr/>
        </p:nvGrpSpPr>
        <p:grpSpPr>
          <a:xfrm>
            <a:off x="7191542" y="1"/>
            <a:ext cx="5000459" cy="1425992"/>
            <a:chOff x="7191542" y="1"/>
            <a:chExt cx="5000459" cy="1425992"/>
          </a:xfrm>
        </p:grpSpPr>
        <p:pic>
          <p:nvPicPr>
            <p:cNvPr id="926" name="Google Shape;926;p8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27" name="Google Shape;927;p89"/>
            <p:cNvGrpSpPr/>
            <p:nvPr/>
          </p:nvGrpSpPr>
          <p:grpSpPr>
            <a:xfrm>
              <a:off x="7191542" y="1"/>
              <a:ext cx="5000459" cy="1425992"/>
              <a:chOff x="7186272" y="0"/>
              <a:chExt cx="5005729" cy="1427495"/>
            </a:xfrm>
          </p:grpSpPr>
          <p:sp>
            <p:nvSpPr>
              <p:cNvPr id="928" name="Google Shape;928;p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9" name="Google Shape;929;p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30" name="Google Shape;930;p8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matchingName="3_Quotation">
  <p:cSld name="3_Quotation 2">
    <p:spTree>
      <p:nvGrpSpPr>
        <p:cNvPr id="1" name="Shape 931"/>
        <p:cNvGrpSpPr/>
        <p:nvPr/>
      </p:nvGrpSpPr>
      <p:grpSpPr>
        <a:xfrm>
          <a:off x="0" y="0"/>
          <a:ext cx="0" cy="0"/>
          <a:chOff x="0" y="0"/>
          <a:chExt cx="0" cy="0"/>
        </a:xfrm>
      </p:grpSpPr>
      <p:sp>
        <p:nvSpPr>
          <p:cNvPr id="932" name="Google Shape;932;p9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33" name="Google Shape;933;p9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34" name="Google Shape;934;p9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35" name="Google Shape;935;p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36" name="Google Shape;936;p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37" name="Google Shape;937;p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38" name="Google Shape;938;p90"/>
          <p:cNvGrpSpPr/>
          <p:nvPr/>
        </p:nvGrpSpPr>
        <p:grpSpPr>
          <a:xfrm>
            <a:off x="7191542" y="1"/>
            <a:ext cx="5000459" cy="1425992"/>
            <a:chOff x="7191542" y="1"/>
            <a:chExt cx="5000459" cy="1425992"/>
          </a:xfrm>
        </p:grpSpPr>
        <p:pic>
          <p:nvPicPr>
            <p:cNvPr id="939" name="Google Shape;939;p9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40" name="Google Shape;940;p90"/>
            <p:cNvGrpSpPr/>
            <p:nvPr/>
          </p:nvGrpSpPr>
          <p:grpSpPr>
            <a:xfrm>
              <a:off x="7191542" y="1"/>
              <a:ext cx="5000459" cy="1425992"/>
              <a:chOff x="7186272" y="0"/>
              <a:chExt cx="5005729" cy="1427495"/>
            </a:xfrm>
          </p:grpSpPr>
          <p:sp>
            <p:nvSpPr>
              <p:cNvPr id="941" name="Google Shape;941;p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2" name="Google Shape;942;p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43" name="Google Shape;943;p9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matchingName="Quotation">
  <p:cSld name="Quotation 13">
    <p:spTree>
      <p:nvGrpSpPr>
        <p:cNvPr id="1" name="Shape 944"/>
        <p:cNvGrpSpPr/>
        <p:nvPr/>
      </p:nvGrpSpPr>
      <p:grpSpPr>
        <a:xfrm>
          <a:off x="0" y="0"/>
          <a:ext cx="0" cy="0"/>
          <a:chOff x="0" y="0"/>
          <a:chExt cx="0" cy="0"/>
        </a:xfrm>
      </p:grpSpPr>
      <p:sp>
        <p:nvSpPr>
          <p:cNvPr id="945" name="Google Shape;945;p9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46" name="Google Shape;946;p9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47" name="Google Shape;947;p9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48" name="Google Shape;948;p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49" name="Google Shape;949;p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50" name="Google Shape;950;p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51" name="Google Shape;951;p91"/>
          <p:cNvGrpSpPr/>
          <p:nvPr/>
        </p:nvGrpSpPr>
        <p:grpSpPr>
          <a:xfrm>
            <a:off x="7191542" y="1"/>
            <a:ext cx="5000459" cy="1425992"/>
            <a:chOff x="7191542" y="1"/>
            <a:chExt cx="5000459" cy="1425992"/>
          </a:xfrm>
        </p:grpSpPr>
        <p:pic>
          <p:nvPicPr>
            <p:cNvPr id="952" name="Google Shape;952;p9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53" name="Google Shape;953;p91"/>
            <p:cNvGrpSpPr/>
            <p:nvPr/>
          </p:nvGrpSpPr>
          <p:grpSpPr>
            <a:xfrm>
              <a:off x="7191542" y="1"/>
              <a:ext cx="5000459" cy="1425992"/>
              <a:chOff x="7186272" y="0"/>
              <a:chExt cx="5005729" cy="1427495"/>
            </a:xfrm>
          </p:grpSpPr>
          <p:sp>
            <p:nvSpPr>
              <p:cNvPr id="954" name="Google Shape;954;p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5" name="Google Shape;955;p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56" name="Google Shape;956;p9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showMasterSp="0" matchingName="Title Slide">
  <p:cSld name="Title Slide">
    <p:bg>
      <p:bgPr>
        <a:solidFill>
          <a:schemeClr val="lt1"/>
        </a:solidFill>
        <a:effectLst/>
      </p:bgPr>
    </p:bg>
    <p:spTree>
      <p:nvGrpSpPr>
        <p:cNvPr id="1" name="Shape 957"/>
        <p:cNvGrpSpPr/>
        <p:nvPr/>
      </p:nvGrpSpPr>
      <p:grpSpPr>
        <a:xfrm>
          <a:off x="0" y="0"/>
          <a:ext cx="0" cy="0"/>
          <a:chOff x="0" y="0"/>
          <a:chExt cx="0" cy="0"/>
        </a:xfrm>
      </p:grpSpPr>
      <p:sp>
        <p:nvSpPr>
          <p:cNvPr id="958" name="Google Shape;958;p92"/>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9" name="Google Shape;959;p92"/>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960" name="Google Shape;960;p92"/>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961" name="Google Shape;961;p92"/>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962" name="Google Shape;962;p92"/>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963" name="Google Shape;963;p92"/>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64" name="Google Shape;964;p92"/>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65" name="Google Shape;965;p92"/>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966" name="Google Shape;966;p92"/>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spcBef>
                <a:spcPts val="0"/>
              </a:spcBef>
              <a:spcAft>
                <a:spcPts val="0"/>
              </a:spcAft>
              <a:buSzPts val="1400"/>
              <a:buNone/>
              <a:defRPr>
                <a:solidFill>
                  <a:srgbClr val="919497"/>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967" name="Google Shape;967;p92"/>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spcBef>
                <a:spcPts val="0"/>
              </a:spcBef>
              <a:spcAft>
                <a:spcPts val="0"/>
              </a:spcAft>
              <a:buSzPts val="1400"/>
              <a:buNone/>
              <a:defRPr sz="1800">
                <a:solidFill>
                  <a:srgbClr val="919497"/>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968" name="Google Shape;968;p92"/>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buNone/>
              <a:defRPr sz="1200" b="0" i="0">
                <a:solidFill>
                  <a:srgbClr val="929599"/>
                </a:solidFill>
                <a:latin typeface="Arial"/>
                <a:ea typeface="Arial"/>
                <a:cs typeface="Arial"/>
                <a:sym typeface="Arial"/>
              </a:defRPr>
            </a:lvl1pPr>
            <a:lvl2pPr marL="38100" marR="0" lvl="1" indent="0" algn="r">
              <a:lnSpc>
                <a:spcPct val="118750"/>
              </a:lnSpc>
              <a:spcBef>
                <a:spcPts val="0"/>
              </a:spcBef>
              <a:buNone/>
              <a:defRPr sz="1200" b="0" i="0">
                <a:solidFill>
                  <a:srgbClr val="929599"/>
                </a:solidFill>
                <a:latin typeface="Arial"/>
                <a:ea typeface="Arial"/>
                <a:cs typeface="Arial"/>
                <a:sym typeface="Arial"/>
              </a:defRPr>
            </a:lvl2pPr>
            <a:lvl3pPr marL="38100" marR="0" lvl="2" indent="0" algn="r">
              <a:lnSpc>
                <a:spcPct val="118750"/>
              </a:lnSpc>
              <a:spcBef>
                <a:spcPts val="0"/>
              </a:spcBef>
              <a:buNone/>
              <a:defRPr sz="1200" b="0" i="0">
                <a:solidFill>
                  <a:srgbClr val="929599"/>
                </a:solidFill>
                <a:latin typeface="Arial"/>
                <a:ea typeface="Arial"/>
                <a:cs typeface="Arial"/>
                <a:sym typeface="Arial"/>
              </a:defRPr>
            </a:lvl3pPr>
            <a:lvl4pPr marL="38100" marR="0" lvl="3" indent="0" algn="r">
              <a:lnSpc>
                <a:spcPct val="118750"/>
              </a:lnSpc>
              <a:spcBef>
                <a:spcPts val="0"/>
              </a:spcBef>
              <a:buNone/>
              <a:defRPr sz="1200" b="0" i="0">
                <a:solidFill>
                  <a:srgbClr val="929599"/>
                </a:solidFill>
                <a:latin typeface="Arial"/>
                <a:ea typeface="Arial"/>
                <a:cs typeface="Arial"/>
                <a:sym typeface="Arial"/>
              </a:defRPr>
            </a:lvl4pPr>
            <a:lvl5pPr marL="38100" marR="0" lvl="4" indent="0" algn="r">
              <a:lnSpc>
                <a:spcPct val="118750"/>
              </a:lnSpc>
              <a:spcBef>
                <a:spcPts val="0"/>
              </a:spcBef>
              <a:buNone/>
              <a:defRPr sz="1200" b="0" i="0">
                <a:solidFill>
                  <a:srgbClr val="929599"/>
                </a:solidFill>
                <a:latin typeface="Arial"/>
                <a:ea typeface="Arial"/>
                <a:cs typeface="Arial"/>
                <a:sym typeface="Arial"/>
              </a:defRPr>
            </a:lvl5pPr>
            <a:lvl6pPr marL="38100" marR="0" lvl="5" indent="0" algn="r">
              <a:lnSpc>
                <a:spcPct val="118750"/>
              </a:lnSpc>
              <a:spcBef>
                <a:spcPts val="0"/>
              </a:spcBef>
              <a:buNone/>
              <a:defRPr sz="1200" b="0" i="0">
                <a:solidFill>
                  <a:srgbClr val="929599"/>
                </a:solidFill>
                <a:latin typeface="Arial"/>
                <a:ea typeface="Arial"/>
                <a:cs typeface="Arial"/>
                <a:sym typeface="Arial"/>
              </a:defRPr>
            </a:lvl6pPr>
            <a:lvl7pPr marL="38100" marR="0" lvl="6" indent="0" algn="r">
              <a:lnSpc>
                <a:spcPct val="118750"/>
              </a:lnSpc>
              <a:spcBef>
                <a:spcPts val="0"/>
              </a:spcBef>
              <a:buNone/>
              <a:defRPr sz="1200" b="0" i="0">
                <a:solidFill>
                  <a:srgbClr val="929599"/>
                </a:solidFill>
                <a:latin typeface="Arial"/>
                <a:ea typeface="Arial"/>
                <a:cs typeface="Arial"/>
                <a:sym typeface="Arial"/>
              </a:defRPr>
            </a:lvl7pPr>
            <a:lvl8pPr marL="38100" marR="0" lvl="7" indent="0" algn="r">
              <a:lnSpc>
                <a:spcPct val="118750"/>
              </a:lnSpc>
              <a:spcBef>
                <a:spcPts val="0"/>
              </a:spcBef>
              <a:buNone/>
              <a:defRPr sz="1200" b="0" i="0">
                <a:solidFill>
                  <a:srgbClr val="929599"/>
                </a:solidFill>
                <a:latin typeface="Arial"/>
                <a:ea typeface="Arial"/>
                <a:cs typeface="Arial"/>
                <a:sym typeface="Arial"/>
              </a:defRPr>
            </a:lvl8pPr>
            <a:lvl9pPr marL="38100" marR="0" lvl="8" indent="0" algn="r">
              <a:lnSpc>
                <a:spcPct val="118750"/>
              </a:lnSpc>
              <a:spcBef>
                <a:spcPts val="0"/>
              </a:spcBef>
              <a:buNone/>
              <a:defRPr sz="1200" b="0" i="0">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matchingName="2_Quotation">
  <p:cSld name="2_Quotation 2">
    <p:spTree>
      <p:nvGrpSpPr>
        <p:cNvPr id="1" name="Shape 969"/>
        <p:cNvGrpSpPr/>
        <p:nvPr/>
      </p:nvGrpSpPr>
      <p:grpSpPr>
        <a:xfrm>
          <a:off x="0" y="0"/>
          <a:ext cx="0" cy="0"/>
          <a:chOff x="0" y="0"/>
          <a:chExt cx="0" cy="0"/>
        </a:xfrm>
      </p:grpSpPr>
      <p:sp>
        <p:nvSpPr>
          <p:cNvPr id="970" name="Google Shape;970;p9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71" name="Google Shape;971;p9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72" name="Google Shape;972;p9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73" name="Google Shape;973;p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74" name="Google Shape;974;p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75" name="Google Shape;975;p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76" name="Google Shape;976;p93"/>
          <p:cNvGrpSpPr/>
          <p:nvPr/>
        </p:nvGrpSpPr>
        <p:grpSpPr>
          <a:xfrm>
            <a:off x="7191542" y="1"/>
            <a:ext cx="5000459" cy="1425992"/>
            <a:chOff x="7191542" y="1"/>
            <a:chExt cx="5000459" cy="1425992"/>
          </a:xfrm>
        </p:grpSpPr>
        <p:pic>
          <p:nvPicPr>
            <p:cNvPr id="977" name="Google Shape;977;p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78" name="Google Shape;978;p93"/>
            <p:cNvGrpSpPr/>
            <p:nvPr/>
          </p:nvGrpSpPr>
          <p:grpSpPr>
            <a:xfrm>
              <a:off x="7191542" y="1"/>
              <a:ext cx="5000459" cy="1425992"/>
              <a:chOff x="7186272" y="0"/>
              <a:chExt cx="5005729" cy="1427495"/>
            </a:xfrm>
          </p:grpSpPr>
          <p:sp>
            <p:nvSpPr>
              <p:cNvPr id="979" name="Google Shape;979;p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0" name="Google Shape;980;p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81" name="Google Shape;981;p9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matchingName="2_Quotation">
  <p:cSld name="2_Quotation 2">
    <p:spTree>
      <p:nvGrpSpPr>
        <p:cNvPr id="1" name="Shape 969"/>
        <p:cNvGrpSpPr/>
        <p:nvPr/>
      </p:nvGrpSpPr>
      <p:grpSpPr>
        <a:xfrm>
          <a:off x="0" y="0"/>
          <a:ext cx="0" cy="0"/>
          <a:chOff x="0" y="0"/>
          <a:chExt cx="0" cy="0"/>
        </a:xfrm>
      </p:grpSpPr>
      <p:sp>
        <p:nvSpPr>
          <p:cNvPr id="970" name="Google Shape;970;p9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71" name="Google Shape;971;p9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72" name="Google Shape;972;p9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73" name="Google Shape;973;p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74" name="Google Shape;974;p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75" name="Google Shape;975;p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76" name="Google Shape;976;p93"/>
          <p:cNvGrpSpPr/>
          <p:nvPr/>
        </p:nvGrpSpPr>
        <p:grpSpPr>
          <a:xfrm>
            <a:off x="7191542" y="1"/>
            <a:ext cx="5000459" cy="1425992"/>
            <a:chOff x="7191542" y="1"/>
            <a:chExt cx="5000459" cy="1425992"/>
          </a:xfrm>
        </p:grpSpPr>
        <p:pic>
          <p:nvPicPr>
            <p:cNvPr id="977" name="Google Shape;977;p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78" name="Google Shape;978;p93"/>
            <p:cNvGrpSpPr/>
            <p:nvPr/>
          </p:nvGrpSpPr>
          <p:grpSpPr>
            <a:xfrm>
              <a:off x="7191542" y="1"/>
              <a:ext cx="5000459" cy="1425992"/>
              <a:chOff x="7186272" y="0"/>
              <a:chExt cx="5005729" cy="1427495"/>
            </a:xfrm>
          </p:grpSpPr>
          <p:sp>
            <p:nvSpPr>
              <p:cNvPr id="979" name="Google Shape;979;p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80" name="Google Shape;980;p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81" name="Google Shape;981;p9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matchingName="Cover">
  <p:cSld name="Cover 9">
    <p:spTree>
      <p:nvGrpSpPr>
        <p:cNvPr id="1" name="Shape 982"/>
        <p:cNvGrpSpPr/>
        <p:nvPr/>
      </p:nvGrpSpPr>
      <p:grpSpPr>
        <a:xfrm>
          <a:off x="0" y="0"/>
          <a:ext cx="0" cy="0"/>
          <a:chOff x="0" y="0"/>
          <a:chExt cx="0" cy="0"/>
        </a:xfrm>
      </p:grpSpPr>
      <p:sp>
        <p:nvSpPr>
          <p:cNvPr id="983" name="Google Shape;983;p9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84" name="Google Shape;984;p9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85" name="Google Shape;985;p9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86" name="Google Shape;986;p94"/>
          <p:cNvSpPr>
            <a:spLocks noGrp="1"/>
          </p:cNvSpPr>
          <p:nvPr>
            <p:ph type="pic" idx="2"/>
          </p:nvPr>
        </p:nvSpPr>
        <p:spPr>
          <a:xfrm>
            <a:off x="7118684" y="233915"/>
            <a:ext cx="5073316" cy="5943600"/>
          </a:xfrm>
          <a:prstGeom prst="rect">
            <a:avLst/>
          </a:prstGeom>
          <a:noFill/>
          <a:ln>
            <a:noFill/>
          </a:ln>
        </p:spPr>
      </p:sp>
      <p:grpSp>
        <p:nvGrpSpPr>
          <p:cNvPr id="987" name="Google Shape;987;p94"/>
          <p:cNvGrpSpPr/>
          <p:nvPr/>
        </p:nvGrpSpPr>
        <p:grpSpPr>
          <a:xfrm>
            <a:off x="0" y="5020348"/>
            <a:ext cx="12192000" cy="1837653"/>
            <a:chOff x="0" y="5020348"/>
            <a:chExt cx="12192000" cy="1837653"/>
          </a:xfrm>
        </p:grpSpPr>
        <p:sp>
          <p:nvSpPr>
            <p:cNvPr id="988" name="Google Shape;988;p9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89" name="Google Shape;989;p9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990" name="Google Shape;990;p9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matchingName="Divider">
  <p:cSld name="Divider 10">
    <p:bg>
      <p:bgPr>
        <a:solidFill>
          <a:schemeClr val="lt2"/>
        </a:solidFill>
        <a:effectLst/>
      </p:bgPr>
    </p:bg>
    <p:spTree>
      <p:nvGrpSpPr>
        <p:cNvPr id="1" name="Shape 991"/>
        <p:cNvGrpSpPr/>
        <p:nvPr/>
      </p:nvGrpSpPr>
      <p:grpSpPr>
        <a:xfrm>
          <a:off x="0" y="0"/>
          <a:ext cx="0" cy="0"/>
          <a:chOff x="0" y="0"/>
          <a:chExt cx="0" cy="0"/>
        </a:xfrm>
      </p:grpSpPr>
      <p:grpSp>
        <p:nvGrpSpPr>
          <p:cNvPr id="992" name="Google Shape;992;p95"/>
          <p:cNvGrpSpPr/>
          <p:nvPr/>
        </p:nvGrpSpPr>
        <p:grpSpPr>
          <a:xfrm>
            <a:off x="0" y="5020347"/>
            <a:ext cx="12192000" cy="1837653"/>
            <a:chOff x="0" y="5020347"/>
            <a:chExt cx="12192000" cy="1837653"/>
          </a:xfrm>
        </p:grpSpPr>
        <p:sp>
          <p:nvSpPr>
            <p:cNvPr id="993" name="Google Shape;993;p9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94" name="Google Shape;994;p9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95" name="Google Shape;995;p9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996" name="Google Shape;996;p9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997" name="Google Shape;997;p9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98" name="Google Shape;998;p9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matchingName="Photo Slide">
  <p:cSld name="Photo Slide 9">
    <p:spTree>
      <p:nvGrpSpPr>
        <p:cNvPr id="1" name="Shape 999"/>
        <p:cNvGrpSpPr/>
        <p:nvPr/>
      </p:nvGrpSpPr>
      <p:grpSpPr>
        <a:xfrm>
          <a:off x="0" y="0"/>
          <a:ext cx="0" cy="0"/>
          <a:chOff x="0" y="0"/>
          <a:chExt cx="0" cy="0"/>
        </a:xfrm>
      </p:grpSpPr>
      <p:sp>
        <p:nvSpPr>
          <p:cNvPr id="1000" name="Google Shape;1000;p9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001" name="Google Shape;1001;p9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002" name="Google Shape;1002;p96"/>
          <p:cNvGrpSpPr/>
          <p:nvPr/>
        </p:nvGrpSpPr>
        <p:grpSpPr>
          <a:xfrm>
            <a:off x="0" y="5379426"/>
            <a:ext cx="2807368" cy="753891"/>
            <a:chOff x="0" y="5379426"/>
            <a:chExt cx="2807368" cy="753891"/>
          </a:xfrm>
        </p:grpSpPr>
        <p:sp>
          <p:nvSpPr>
            <p:cNvPr id="1003" name="Google Shape;1003;p9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04" name="Google Shape;1004;p9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005" name="Google Shape;1005;p96"/>
          <p:cNvSpPr>
            <a:spLocks noGrp="1"/>
          </p:cNvSpPr>
          <p:nvPr>
            <p:ph type="pic" idx="2"/>
          </p:nvPr>
        </p:nvSpPr>
        <p:spPr>
          <a:xfrm>
            <a:off x="2807368" y="457202"/>
            <a:ext cx="8915400" cy="5943598"/>
          </a:xfrm>
          <a:prstGeom prst="rect">
            <a:avLst/>
          </a:prstGeom>
          <a:noFill/>
          <a:ln>
            <a:noFill/>
          </a:ln>
        </p:spPr>
      </p:sp>
      <p:pic>
        <p:nvPicPr>
          <p:cNvPr id="1006" name="Google Shape;1006;p96"/>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woObj" preserve="1">
  <p:cSld name="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45280055"/>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matchingName="Quotation">
  <p:cSld name="Quotation 14">
    <p:spTree>
      <p:nvGrpSpPr>
        <p:cNvPr id="1" name="Shape 1007"/>
        <p:cNvGrpSpPr/>
        <p:nvPr/>
      </p:nvGrpSpPr>
      <p:grpSpPr>
        <a:xfrm>
          <a:off x="0" y="0"/>
          <a:ext cx="0" cy="0"/>
          <a:chOff x="0" y="0"/>
          <a:chExt cx="0" cy="0"/>
        </a:xfrm>
      </p:grpSpPr>
      <p:sp>
        <p:nvSpPr>
          <p:cNvPr id="1008" name="Google Shape;1008;p9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09" name="Google Shape;1009;p9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10" name="Google Shape;1010;p9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1" name="Google Shape;1011;p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12" name="Google Shape;1012;p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3" name="Google Shape;1013;p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014" name="Google Shape;1014;p97"/>
          <p:cNvGrpSpPr/>
          <p:nvPr/>
        </p:nvGrpSpPr>
        <p:grpSpPr>
          <a:xfrm>
            <a:off x="7191542" y="1"/>
            <a:ext cx="5000459" cy="1425992"/>
            <a:chOff x="7191542" y="1"/>
            <a:chExt cx="5000459" cy="1425992"/>
          </a:xfrm>
        </p:grpSpPr>
        <p:pic>
          <p:nvPicPr>
            <p:cNvPr id="1015" name="Google Shape;1015;p9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16" name="Google Shape;1016;p97"/>
            <p:cNvGrpSpPr/>
            <p:nvPr/>
          </p:nvGrpSpPr>
          <p:grpSpPr>
            <a:xfrm>
              <a:off x="7191542" y="1"/>
              <a:ext cx="5000459" cy="1425992"/>
              <a:chOff x="7186272" y="0"/>
              <a:chExt cx="5005729" cy="1427495"/>
            </a:xfrm>
          </p:grpSpPr>
          <p:sp>
            <p:nvSpPr>
              <p:cNvPr id="1017" name="Google Shape;1017;p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18" name="Google Shape;1018;p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019" name="Google Shape;1019;p9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matchingName="Quotation">
  <p:cSld name="Quotation 14">
    <p:spTree>
      <p:nvGrpSpPr>
        <p:cNvPr id="1" name="Shape 1007"/>
        <p:cNvGrpSpPr/>
        <p:nvPr/>
      </p:nvGrpSpPr>
      <p:grpSpPr>
        <a:xfrm>
          <a:off x="0" y="0"/>
          <a:ext cx="0" cy="0"/>
          <a:chOff x="0" y="0"/>
          <a:chExt cx="0" cy="0"/>
        </a:xfrm>
      </p:grpSpPr>
      <p:sp>
        <p:nvSpPr>
          <p:cNvPr id="1008" name="Google Shape;1008;p9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09" name="Google Shape;1009;p9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10" name="Google Shape;1010;p9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1" name="Google Shape;1011;p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12" name="Google Shape;1012;p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3" name="Google Shape;1013;p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014" name="Google Shape;1014;p97"/>
          <p:cNvGrpSpPr/>
          <p:nvPr/>
        </p:nvGrpSpPr>
        <p:grpSpPr>
          <a:xfrm>
            <a:off x="7191542" y="1"/>
            <a:ext cx="5000459" cy="1425992"/>
            <a:chOff x="7191542" y="1"/>
            <a:chExt cx="5000459" cy="1425992"/>
          </a:xfrm>
        </p:grpSpPr>
        <p:pic>
          <p:nvPicPr>
            <p:cNvPr id="1015" name="Google Shape;1015;p9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16" name="Google Shape;1016;p97"/>
            <p:cNvGrpSpPr/>
            <p:nvPr/>
          </p:nvGrpSpPr>
          <p:grpSpPr>
            <a:xfrm>
              <a:off x="7191542" y="1"/>
              <a:ext cx="5000459" cy="1425992"/>
              <a:chOff x="7186272" y="0"/>
              <a:chExt cx="5005729" cy="1427495"/>
            </a:xfrm>
          </p:grpSpPr>
          <p:sp>
            <p:nvSpPr>
              <p:cNvPr id="1017" name="Google Shape;1017;p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18" name="Google Shape;1018;p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019" name="Google Shape;1019;p9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matchingName="Title and Content">
  <p:cSld name="Title and Content 12">
    <p:spTree>
      <p:nvGrpSpPr>
        <p:cNvPr id="1" name="Shape 1020"/>
        <p:cNvGrpSpPr/>
        <p:nvPr/>
      </p:nvGrpSpPr>
      <p:grpSpPr>
        <a:xfrm>
          <a:off x="0" y="0"/>
          <a:ext cx="0" cy="0"/>
          <a:chOff x="0" y="0"/>
          <a:chExt cx="0" cy="0"/>
        </a:xfrm>
      </p:grpSpPr>
      <p:grpSp>
        <p:nvGrpSpPr>
          <p:cNvPr id="1021" name="Google Shape;1021;p98"/>
          <p:cNvGrpSpPr/>
          <p:nvPr/>
        </p:nvGrpSpPr>
        <p:grpSpPr>
          <a:xfrm>
            <a:off x="7191542" y="1"/>
            <a:ext cx="5000459" cy="1425992"/>
            <a:chOff x="7191542" y="1"/>
            <a:chExt cx="5000459" cy="1425992"/>
          </a:xfrm>
        </p:grpSpPr>
        <p:pic>
          <p:nvPicPr>
            <p:cNvPr id="1022" name="Google Shape;1022;p9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23" name="Google Shape;1023;p98"/>
            <p:cNvGrpSpPr/>
            <p:nvPr/>
          </p:nvGrpSpPr>
          <p:grpSpPr>
            <a:xfrm>
              <a:off x="7191542" y="1"/>
              <a:ext cx="5000459" cy="1425992"/>
              <a:chOff x="7186272" y="0"/>
              <a:chExt cx="5005729" cy="1427495"/>
            </a:xfrm>
          </p:grpSpPr>
          <p:sp>
            <p:nvSpPr>
              <p:cNvPr id="1024" name="Google Shape;1024;p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25" name="Google Shape;1025;p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026" name="Google Shape;1026;p9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27" name="Google Shape;1027;p9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28" name="Google Shape;1028;p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29" name="Google Shape;1029;p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30" name="Google Shape;1030;p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matchingName="Two Content">
  <p:cSld name="Two Content 8">
    <p:spTree>
      <p:nvGrpSpPr>
        <p:cNvPr id="1" name="Shape 1031"/>
        <p:cNvGrpSpPr/>
        <p:nvPr/>
      </p:nvGrpSpPr>
      <p:grpSpPr>
        <a:xfrm>
          <a:off x="0" y="0"/>
          <a:ext cx="0" cy="0"/>
          <a:chOff x="0" y="0"/>
          <a:chExt cx="0" cy="0"/>
        </a:xfrm>
      </p:grpSpPr>
      <p:sp>
        <p:nvSpPr>
          <p:cNvPr id="1032" name="Google Shape;1032;p9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33" name="Google Shape;1033;p9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034" name="Google Shape;1034;p99"/>
          <p:cNvGrpSpPr/>
          <p:nvPr/>
        </p:nvGrpSpPr>
        <p:grpSpPr>
          <a:xfrm>
            <a:off x="7191542" y="1"/>
            <a:ext cx="5000459" cy="1425992"/>
            <a:chOff x="7191542" y="1"/>
            <a:chExt cx="5000459" cy="1425992"/>
          </a:xfrm>
        </p:grpSpPr>
        <p:pic>
          <p:nvPicPr>
            <p:cNvPr id="1035" name="Google Shape;1035;p9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36" name="Google Shape;1036;p99"/>
            <p:cNvGrpSpPr/>
            <p:nvPr/>
          </p:nvGrpSpPr>
          <p:grpSpPr>
            <a:xfrm>
              <a:off x="7191542" y="1"/>
              <a:ext cx="5000459" cy="1425992"/>
              <a:chOff x="7186272" y="0"/>
              <a:chExt cx="5005729" cy="1427495"/>
            </a:xfrm>
          </p:grpSpPr>
          <p:sp>
            <p:nvSpPr>
              <p:cNvPr id="1037" name="Google Shape;1037;p9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8" name="Google Shape;1038;p9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039" name="Google Shape;1039;p9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40" name="Google Shape;1040;p9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041" name="Google Shape;1041;p9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42" name="Google Shape;1042;p9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matchingName="Comparison">
  <p:cSld name="Comparison 7">
    <p:spTree>
      <p:nvGrpSpPr>
        <p:cNvPr id="1" name="Shape 1043"/>
        <p:cNvGrpSpPr/>
        <p:nvPr/>
      </p:nvGrpSpPr>
      <p:grpSpPr>
        <a:xfrm>
          <a:off x="0" y="0"/>
          <a:ext cx="0" cy="0"/>
          <a:chOff x="0" y="0"/>
          <a:chExt cx="0" cy="0"/>
        </a:xfrm>
      </p:grpSpPr>
      <p:grpSp>
        <p:nvGrpSpPr>
          <p:cNvPr id="1044" name="Google Shape;1044;p100"/>
          <p:cNvGrpSpPr/>
          <p:nvPr/>
        </p:nvGrpSpPr>
        <p:grpSpPr>
          <a:xfrm>
            <a:off x="7191542" y="1"/>
            <a:ext cx="5000459" cy="1425992"/>
            <a:chOff x="7191542" y="1"/>
            <a:chExt cx="5000459" cy="1425992"/>
          </a:xfrm>
        </p:grpSpPr>
        <p:pic>
          <p:nvPicPr>
            <p:cNvPr id="1045" name="Google Shape;1045;p10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46" name="Google Shape;1046;p100"/>
            <p:cNvGrpSpPr/>
            <p:nvPr/>
          </p:nvGrpSpPr>
          <p:grpSpPr>
            <a:xfrm>
              <a:off x="7191542" y="1"/>
              <a:ext cx="5000459" cy="1425992"/>
              <a:chOff x="7186272" y="0"/>
              <a:chExt cx="5005729" cy="1427495"/>
            </a:xfrm>
          </p:grpSpPr>
          <p:sp>
            <p:nvSpPr>
              <p:cNvPr id="1047" name="Google Shape;1047;p1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48" name="Google Shape;1048;p1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049" name="Google Shape;1049;p10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50" name="Google Shape;1050;p10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51" name="Google Shape;1051;p10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52" name="Google Shape;1052;p10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53" name="Google Shape;1053;p10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54" name="Google Shape;1054;p10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055" name="Google Shape;1055;p1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56" name="Google Shape;1056;p1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matchingName="Title Only">
  <p:cSld name="Title Only 7">
    <p:spTree>
      <p:nvGrpSpPr>
        <p:cNvPr id="1" name="Shape 1057"/>
        <p:cNvGrpSpPr/>
        <p:nvPr/>
      </p:nvGrpSpPr>
      <p:grpSpPr>
        <a:xfrm>
          <a:off x="0" y="0"/>
          <a:ext cx="0" cy="0"/>
          <a:chOff x="0" y="0"/>
          <a:chExt cx="0" cy="0"/>
        </a:xfrm>
      </p:grpSpPr>
      <p:grpSp>
        <p:nvGrpSpPr>
          <p:cNvPr id="1058" name="Google Shape;1058;p101"/>
          <p:cNvGrpSpPr/>
          <p:nvPr/>
        </p:nvGrpSpPr>
        <p:grpSpPr>
          <a:xfrm>
            <a:off x="7191542" y="1"/>
            <a:ext cx="5000459" cy="1425992"/>
            <a:chOff x="7191542" y="1"/>
            <a:chExt cx="5000459" cy="1425992"/>
          </a:xfrm>
        </p:grpSpPr>
        <p:pic>
          <p:nvPicPr>
            <p:cNvPr id="1059" name="Google Shape;1059;p10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60" name="Google Shape;1060;p101"/>
            <p:cNvGrpSpPr/>
            <p:nvPr/>
          </p:nvGrpSpPr>
          <p:grpSpPr>
            <a:xfrm>
              <a:off x="7191542" y="1"/>
              <a:ext cx="5000459" cy="1425992"/>
              <a:chOff x="7186272" y="0"/>
              <a:chExt cx="5005729" cy="1427495"/>
            </a:xfrm>
          </p:grpSpPr>
          <p:sp>
            <p:nvSpPr>
              <p:cNvPr id="1061" name="Google Shape;1061;p1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62" name="Google Shape;1062;p1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063" name="Google Shape;1063;p10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64" name="Google Shape;1064;p10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065" name="Google Shape;1065;p1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66" name="Google Shape;1066;p1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matchingName="End">
  <p:cSld name="End 8">
    <p:spTree>
      <p:nvGrpSpPr>
        <p:cNvPr id="1" name="Shape 1067"/>
        <p:cNvGrpSpPr/>
        <p:nvPr/>
      </p:nvGrpSpPr>
      <p:grpSpPr>
        <a:xfrm>
          <a:off x="0" y="0"/>
          <a:ext cx="0" cy="0"/>
          <a:chOff x="0" y="0"/>
          <a:chExt cx="0" cy="0"/>
        </a:xfrm>
      </p:grpSpPr>
      <p:grpSp>
        <p:nvGrpSpPr>
          <p:cNvPr id="1068" name="Google Shape;1068;p102"/>
          <p:cNvGrpSpPr/>
          <p:nvPr/>
        </p:nvGrpSpPr>
        <p:grpSpPr>
          <a:xfrm>
            <a:off x="0" y="0"/>
            <a:ext cx="12192000" cy="2148830"/>
            <a:chOff x="0" y="0"/>
            <a:chExt cx="12192000" cy="2148830"/>
          </a:xfrm>
        </p:grpSpPr>
        <p:sp>
          <p:nvSpPr>
            <p:cNvPr id="1069" name="Google Shape;1069;p10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70" name="Google Shape;1070;p10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071" name="Google Shape;1071;p10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72" name="Google Shape;1072;p10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73" name="Google Shape;1073;p10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074" name="Google Shape;1074;p102"/>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075" name="Google Shape;1075;p10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matchingName="Blank">
  <p:cSld name="Blank 6">
    <p:spTree>
      <p:nvGrpSpPr>
        <p:cNvPr id="1" name="Shape 1076"/>
        <p:cNvGrpSpPr/>
        <p:nvPr/>
      </p:nvGrpSpPr>
      <p:grpSpPr>
        <a:xfrm>
          <a:off x="0" y="0"/>
          <a:ext cx="0" cy="0"/>
          <a:chOff x="0" y="0"/>
          <a:chExt cx="0" cy="0"/>
        </a:xfrm>
      </p:grpSpPr>
      <p:sp>
        <p:nvSpPr>
          <p:cNvPr id="1077" name="Google Shape;1077;p1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078" name="Google Shape;1078;p1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79" name="Google Shape;1079;p1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080" name="Google Shape;1080;p103"/>
          <p:cNvGrpSpPr/>
          <p:nvPr/>
        </p:nvGrpSpPr>
        <p:grpSpPr>
          <a:xfrm>
            <a:off x="7191542" y="1"/>
            <a:ext cx="5000459" cy="1425992"/>
            <a:chOff x="7191542" y="1"/>
            <a:chExt cx="5000459" cy="1425992"/>
          </a:xfrm>
        </p:grpSpPr>
        <p:pic>
          <p:nvPicPr>
            <p:cNvPr id="1081" name="Google Shape;1081;p1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82" name="Google Shape;1082;p103"/>
            <p:cNvGrpSpPr/>
            <p:nvPr/>
          </p:nvGrpSpPr>
          <p:grpSpPr>
            <a:xfrm>
              <a:off x="7191542" y="1"/>
              <a:ext cx="5000459" cy="1425992"/>
              <a:chOff x="7186272" y="0"/>
              <a:chExt cx="5005729" cy="1427495"/>
            </a:xfrm>
          </p:grpSpPr>
          <p:sp>
            <p:nvSpPr>
              <p:cNvPr id="1083" name="Google Shape;1083;p1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4" name="Google Shape;1084;p1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matchingName="Cover">
  <p:cSld name="Cover 10">
    <p:spTree>
      <p:nvGrpSpPr>
        <p:cNvPr id="1" name="Shape 1085"/>
        <p:cNvGrpSpPr/>
        <p:nvPr/>
      </p:nvGrpSpPr>
      <p:grpSpPr>
        <a:xfrm>
          <a:off x="0" y="0"/>
          <a:ext cx="0" cy="0"/>
          <a:chOff x="0" y="0"/>
          <a:chExt cx="0" cy="0"/>
        </a:xfrm>
      </p:grpSpPr>
      <p:sp>
        <p:nvSpPr>
          <p:cNvPr id="1086" name="Google Shape;1086;p10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87" name="Google Shape;1087;p10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88" name="Google Shape;1088;p10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89" name="Google Shape;1089;p104"/>
          <p:cNvSpPr>
            <a:spLocks noGrp="1"/>
          </p:cNvSpPr>
          <p:nvPr>
            <p:ph type="pic" idx="2"/>
          </p:nvPr>
        </p:nvSpPr>
        <p:spPr>
          <a:xfrm>
            <a:off x="7118684" y="233915"/>
            <a:ext cx="5073316" cy="5943600"/>
          </a:xfrm>
          <a:prstGeom prst="rect">
            <a:avLst/>
          </a:prstGeom>
          <a:noFill/>
          <a:ln>
            <a:noFill/>
          </a:ln>
        </p:spPr>
      </p:sp>
      <p:grpSp>
        <p:nvGrpSpPr>
          <p:cNvPr id="1090" name="Google Shape;1090;p104"/>
          <p:cNvGrpSpPr/>
          <p:nvPr/>
        </p:nvGrpSpPr>
        <p:grpSpPr>
          <a:xfrm>
            <a:off x="0" y="5020348"/>
            <a:ext cx="12192000" cy="1837653"/>
            <a:chOff x="0" y="5020348"/>
            <a:chExt cx="12192000" cy="1837653"/>
          </a:xfrm>
        </p:grpSpPr>
        <p:sp>
          <p:nvSpPr>
            <p:cNvPr id="1091" name="Google Shape;1091;p10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92" name="Google Shape;1092;p10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093" name="Google Shape;1093;p10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matchingName="Divider">
  <p:cSld name="Divider 11">
    <p:bg>
      <p:bgPr>
        <a:solidFill>
          <a:schemeClr val="lt2"/>
        </a:solidFill>
        <a:effectLst/>
      </p:bgPr>
    </p:bg>
    <p:spTree>
      <p:nvGrpSpPr>
        <p:cNvPr id="1" name="Shape 1094"/>
        <p:cNvGrpSpPr/>
        <p:nvPr/>
      </p:nvGrpSpPr>
      <p:grpSpPr>
        <a:xfrm>
          <a:off x="0" y="0"/>
          <a:ext cx="0" cy="0"/>
          <a:chOff x="0" y="0"/>
          <a:chExt cx="0" cy="0"/>
        </a:xfrm>
      </p:grpSpPr>
      <p:grpSp>
        <p:nvGrpSpPr>
          <p:cNvPr id="1095" name="Google Shape;1095;p105"/>
          <p:cNvGrpSpPr/>
          <p:nvPr/>
        </p:nvGrpSpPr>
        <p:grpSpPr>
          <a:xfrm>
            <a:off x="0" y="5020347"/>
            <a:ext cx="12192000" cy="1837653"/>
            <a:chOff x="0" y="5020347"/>
            <a:chExt cx="12192000" cy="1837653"/>
          </a:xfrm>
        </p:grpSpPr>
        <p:sp>
          <p:nvSpPr>
            <p:cNvPr id="1096" name="Google Shape;1096;p10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97" name="Google Shape;1097;p10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98" name="Google Shape;1098;p10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099" name="Google Shape;1099;p10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100" name="Google Shape;1100;p10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01" name="Google Shape;1101;p10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woTxTwoObj" preserve="1">
  <p:cSld name="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48434812"/>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matchingName="Photo Slide">
  <p:cSld name="Photo Slide 10">
    <p:spTree>
      <p:nvGrpSpPr>
        <p:cNvPr id="1" name="Shape 1102"/>
        <p:cNvGrpSpPr/>
        <p:nvPr/>
      </p:nvGrpSpPr>
      <p:grpSpPr>
        <a:xfrm>
          <a:off x="0" y="0"/>
          <a:ext cx="0" cy="0"/>
          <a:chOff x="0" y="0"/>
          <a:chExt cx="0" cy="0"/>
        </a:xfrm>
      </p:grpSpPr>
      <p:sp>
        <p:nvSpPr>
          <p:cNvPr id="1103" name="Google Shape;1103;p10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4" name="Google Shape;1104;p10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05" name="Google Shape;1105;p106"/>
          <p:cNvGrpSpPr/>
          <p:nvPr/>
        </p:nvGrpSpPr>
        <p:grpSpPr>
          <a:xfrm>
            <a:off x="0" y="5379426"/>
            <a:ext cx="2807368" cy="753891"/>
            <a:chOff x="0" y="5379426"/>
            <a:chExt cx="2807368" cy="753891"/>
          </a:xfrm>
        </p:grpSpPr>
        <p:sp>
          <p:nvSpPr>
            <p:cNvPr id="1106" name="Google Shape;1106;p10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07" name="Google Shape;1107;p10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08" name="Google Shape;1108;p106"/>
          <p:cNvSpPr>
            <a:spLocks noGrp="1"/>
          </p:cNvSpPr>
          <p:nvPr>
            <p:ph type="pic" idx="2"/>
          </p:nvPr>
        </p:nvSpPr>
        <p:spPr>
          <a:xfrm>
            <a:off x="2807368" y="457202"/>
            <a:ext cx="8915400" cy="5943598"/>
          </a:xfrm>
          <a:prstGeom prst="rect">
            <a:avLst/>
          </a:prstGeom>
          <a:noFill/>
          <a:ln>
            <a:noFill/>
          </a:ln>
        </p:spPr>
      </p:sp>
      <p:pic>
        <p:nvPicPr>
          <p:cNvPr id="1109" name="Google Shape;1109;p10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matchingName="Quotation">
  <p:cSld name="Quotation 15">
    <p:spTree>
      <p:nvGrpSpPr>
        <p:cNvPr id="1" name="Shape 1110"/>
        <p:cNvGrpSpPr/>
        <p:nvPr/>
      </p:nvGrpSpPr>
      <p:grpSpPr>
        <a:xfrm>
          <a:off x="0" y="0"/>
          <a:ext cx="0" cy="0"/>
          <a:chOff x="0" y="0"/>
          <a:chExt cx="0" cy="0"/>
        </a:xfrm>
      </p:grpSpPr>
      <p:sp>
        <p:nvSpPr>
          <p:cNvPr id="1111" name="Google Shape;1111;p10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12" name="Google Shape;1112;p10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13" name="Google Shape;1113;p10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14" name="Google Shape;1114;p10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15" name="Google Shape;1115;p1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16" name="Google Shape;1116;p1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17" name="Google Shape;1117;p107"/>
          <p:cNvGrpSpPr/>
          <p:nvPr/>
        </p:nvGrpSpPr>
        <p:grpSpPr>
          <a:xfrm>
            <a:off x="7191542" y="1"/>
            <a:ext cx="5000459" cy="1425992"/>
            <a:chOff x="7191542" y="1"/>
            <a:chExt cx="5000459" cy="1425992"/>
          </a:xfrm>
        </p:grpSpPr>
        <p:pic>
          <p:nvPicPr>
            <p:cNvPr id="1118" name="Google Shape;1118;p10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19" name="Google Shape;1119;p107"/>
            <p:cNvGrpSpPr/>
            <p:nvPr/>
          </p:nvGrpSpPr>
          <p:grpSpPr>
            <a:xfrm>
              <a:off x="7191542" y="1"/>
              <a:ext cx="5000459" cy="1425992"/>
              <a:chOff x="7186272" y="0"/>
              <a:chExt cx="5005729" cy="1427495"/>
            </a:xfrm>
          </p:grpSpPr>
          <p:sp>
            <p:nvSpPr>
              <p:cNvPr id="1120" name="Google Shape;1120;p1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1" name="Google Shape;1121;p1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122" name="Google Shape;1122;p10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matchingName="Title and Content">
  <p:cSld name="Title and Content 13">
    <p:spTree>
      <p:nvGrpSpPr>
        <p:cNvPr id="1" name="Shape 1123"/>
        <p:cNvGrpSpPr/>
        <p:nvPr/>
      </p:nvGrpSpPr>
      <p:grpSpPr>
        <a:xfrm>
          <a:off x="0" y="0"/>
          <a:ext cx="0" cy="0"/>
          <a:chOff x="0" y="0"/>
          <a:chExt cx="0" cy="0"/>
        </a:xfrm>
      </p:grpSpPr>
      <p:grpSp>
        <p:nvGrpSpPr>
          <p:cNvPr id="1124" name="Google Shape;1124;p108"/>
          <p:cNvGrpSpPr/>
          <p:nvPr/>
        </p:nvGrpSpPr>
        <p:grpSpPr>
          <a:xfrm>
            <a:off x="7191542" y="1"/>
            <a:ext cx="5000459" cy="1425992"/>
            <a:chOff x="7191542" y="1"/>
            <a:chExt cx="5000459" cy="1425992"/>
          </a:xfrm>
        </p:grpSpPr>
        <p:pic>
          <p:nvPicPr>
            <p:cNvPr id="1125" name="Google Shape;1125;p10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26" name="Google Shape;1126;p108"/>
            <p:cNvGrpSpPr/>
            <p:nvPr/>
          </p:nvGrpSpPr>
          <p:grpSpPr>
            <a:xfrm>
              <a:off x="7191542" y="1"/>
              <a:ext cx="5000459" cy="1425992"/>
              <a:chOff x="7186272" y="0"/>
              <a:chExt cx="5005729" cy="1427495"/>
            </a:xfrm>
          </p:grpSpPr>
          <p:sp>
            <p:nvSpPr>
              <p:cNvPr id="1127" name="Google Shape;1127;p1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8" name="Google Shape;1128;p1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29" name="Google Shape;1129;p10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0" name="Google Shape;1130;p10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1" name="Google Shape;1131;p10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32" name="Google Shape;1132;p1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33" name="Google Shape;1133;p1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matchingName="Two Content">
  <p:cSld name="Two Content 9">
    <p:spTree>
      <p:nvGrpSpPr>
        <p:cNvPr id="1" name="Shape 1134"/>
        <p:cNvGrpSpPr/>
        <p:nvPr/>
      </p:nvGrpSpPr>
      <p:grpSpPr>
        <a:xfrm>
          <a:off x="0" y="0"/>
          <a:ext cx="0" cy="0"/>
          <a:chOff x="0" y="0"/>
          <a:chExt cx="0" cy="0"/>
        </a:xfrm>
      </p:grpSpPr>
      <p:sp>
        <p:nvSpPr>
          <p:cNvPr id="1135" name="Google Shape;1135;p10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6" name="Google Shape;1136;p10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37" name="Google Shape;1137;p109"/>
          <p:cNvGrpSpPr/>
          <p:nvPr/>
        </p:nvGrpSpPr>
        <p:grpSpPr>
          <a:xfrm>
            <a:off x="7191542" y="1"/>
            <a:ext cx="5000459" cy="1425992"/>
            <a:chOff x="7191542" y="1"/>
            <a:chExt cx="5000459" cy="1425992"/>
          </a:xfrm>
        </p:grpSpPr>
        <p:pic>
          <p:nvPicPr>
            <p:cNvPr id="1138" name="Google Shape;1138;p10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39" name="Google Shape;1139;p109"/>
            <p:cNvGrpSpPr/>
            <p:nvPr/>
          </p:nvGrpSpPr>
          <p:grpSpPr>
            <a:xfrm>
              <a:off x="7191542" y="1"/>
              <a:ext cx="5000459" cy="1425992"/>
              <a:chOff x="7186272" y="0"/>
              <a:chExt cx="5005729" cy="1427495"/>
            </a:xfrm>
          </p:grpSpPr>
          <p:sp>
            <p:nvSpPr>
              <p:cNvPr id="1140" name="Google Shape;1140;p10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41" name="Google Shape;1141;p10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42" name="Google Shape;1142;p10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3" name="Google Shape;1143;p10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44" name="Google Shape;1144;p10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45" name="Google Shape;1145;p10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matchingName="Comparison">
  <p:cSld name="Comparison 8">
    <p:spTree>
      <p:nvGrpSpPr>
        <p:cNvPr id="1" name="Shape 1146"/>
        <p:cNvGrpSpPr/>
        <p:nvPr/>
      </p:nvGrpSpPr>
      <p:grpSpPr>
        <a:xfrm>
          <a:off x="0" y="0"/>
          <a:ext cx="0" cy="0"/>
          <a:chOff x="0" y="0"/>
          <a:chExt cx="0" cy="0"/>
        </a:xfrm>
      </p:grpSpPr>
      <p:grpSp>
        <p:nvGrpSpPr>
          <p:cNvPr id="1147" name="Google Shape;1147;p110"/>
          <p:cNvGrpSpPr/>
          <p:nvPr/>
        </p:nvGrpSpPr>
        <p:grpSpPr>
          <a:xfrm>
            <a:off x="7191542" y="1"/>
            <a:ext cx="5000459" cy="1425992"/>
            <a:chOff x="7191542" y="1"/>
            <a:chExt cx="5000459" cy="1425992"/>
          </a:xfrm>
        </p:grpSpPr>
        <p:pic>
          <p:nvPicPr>
            <p:cNvPr id="1148" name="Google Shape;1148;p11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49" name="Google Shape;1149;p110"/>
            <p:cNvGrpSpPr/>
            <p:nvPr/>
          </p:nvGrpSpPr>
          <p:grpSpPr>
            <a:xfrm>
              <a:off x="7191542" y="1"/>
              <a:ext cx="5000459" cy="1425992"/>
              <a:chOff x="7186272" y="0"/>
              <a:chExt cx="5005729" cy="1427495"/>
            </a:xfrm>
          </p:grpSpPr>
          <p:sp>
            <p:nvSpPr>
              <p:cNvPr id="1150" name="Google Shape;1150;p1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1" name="Google Shape;1151;p1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52" name="Google Shape;1152;p11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3" name="Google Shape;1153;p11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54" name="Google Shape;1154;p11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5" name="Google Shape;1155;p11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56" name="Google Shape;1156;p11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7" name="Google Shape;1157;p1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58" name="Google Shape;1158;p1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59" name="Google Shape;1159;p1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matchingName="Title Only">
  <p:cSld name="Title Only 8">
    <p:spTree>
      <p:nvGrpSpPr>
        <p:cNvPr id="1" name="Shape 1160"/>
        <p:cNvGrpSpPr/>
        <p:nvPr/>
      </p:nvGrpSpPr>
      <p:grpSpPr>
        <a:xfrm>
          <a:off x="0" y="0"/>
          <a:ext cx="0" cy="0"/>
          <a:chOff x="0" y="0"/>
          <a:chExt cx="0" cy="0"/>
        </a:xfrm>
      </p:grpSpPr>
      <p:grpSp>
        <p:nvGrpSpPr>
          <p:cNvPr id="1161" name="Google Shape;1161;p111"/>
          <p:cNvGrpSpPr/>
          <p:nvPr/>
        </p:nvGrpSpPr>
        <p:grpSpPr>
          <a:xfrm>
            <a:off x="7191542" y="1"/>
            <a:ext cx="5000459" cy="1425992"/>
            <a:chOff x="7191542" y="1"/>
            <a:chExt cx="5000459" cy="1425992"/>
          </a:xfrm>
        </p:grpSpPr>
        <p:pic>
          <p:nvPicPr>
            <p:cNvPr id="1162" name="Google Shape;1162;p11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63" name="Google Shape;1163;p111"/>
            <p:cNvGrpSpPr/>
            <p:nvPr/>
          </p:nvGrpSpPr>
          <p:grpSpPr>
            <a:xfrm>
              <a:off x="7191542" y="1"/>
              <a:ext cx="5000459" cy="1425992"/>
              <a:chOff x="7186272" y="0"/>
              <a:chExt cx="5005729" cy="1427495"/>
            </a:xfrm>
          </p:grpSpPr>
          <p:sp>
            <p:nvSpPr>
              <p:cNvPr id="1164" name="Google Shape;1164;p1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5" name="Google Shape;1165;p1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66" name="Google Shape;1166;p11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67" name="Google Shape;1167;p1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68" name="Google Shape;1168;p1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9" name="Google Shape;1169;p1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matchingName="End">
  <p:cSld name="End 9">
    <p:spTree>
      <p:nvGrpSpPr>
        <p:cNvPr id="1" name="Shape 1170"/>
        <p:cNvGrpSpPr/>
        <p:nvPr/>
      </p:nvGrpSpPr>
      <p:grpSpPr>
        <a:xfrm>
          <a:off x="0" y="0"/>
          <a:ext cx="0" cy="0"/>
          <a:chOff x="0" y="0"/>
          <a:chExt cx="0" cy="0"/>
        </a:xfrm>
      </p:grpSpPr>
      <p:grpSp>
        <p:nvGrpSpPr>
          <p:cNvPr id="1171" name="Google Shape;1171;p112"/>
          <p:cNvGrpSpPr/>
          <p:nvPr/>
        </p:nvGrpSpPr>
        <p:grpSpPr>
          <a:xfrm>
            <a:off x="0" y="0"/>
            <a:ext cx="12192000" cy="2148830"/>
            <a:chOff x="0" y="0"/>
            <a:chExt cx="12192000" cy="2148830"/>
          </a:xfrm>
        </p:grpSpPr>
        <p:sp>
          <p:nvSpPr>
            <p:cNvPr id="1172" name="Google Shape;1172;p11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3" name="Google Shape;1173;p11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174" name="Google Shape;1174;p11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75" name="Google Shape;1175;p11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6" name="Google Shape;1176;p11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77" name="Google Shape;1177;p11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178" name="Google Shape;1178;p11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matchingName="Blank">
  <p:cSld name="Blank 7">
    <p:spTree>
      <p:nvGrpSpPr>
        <p:cNvPr id="1" name="Shape 1179"/>
        <p:cNvGrpSpPr/>
        <p:nvPr/>
      </p:nvGrpSpPr>
      <p:grpSpPr>
        <a:xfrm>
          <a:off x="0" y="0"/>
          <a:ext cx="0" cy="0"/>
          <a:chOff x="0" y="0"/>
          <a:chExt cx="0" cy="0"/>
        </a:xfrm>
      </p:grpSpPr>
      <p:sp>
        <p:nvSpPr>
          <p:cNvPr id="1180" name="Google Shape;1180;p1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81" name="Google Shape;1181;p1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2" name="Google Shape;1182;p1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83" name="Google Shape;1183;p113"/>
          <p:cNvGrpSpPr/>
          <p:nvPr/>
        </p:nvGrpSpPr>
        <p:grpSpPr>
          <a:xfrm>
            <a:off x="7191542" y="1"/>
            <a:ext cx="5000459" cy="1425992"/>
            <a:chOff x="7191542" y="1"/>
            <a:chExt cx="5000459" cy="1425992"/>
          </a:xfrm>
        </p:grpSpPr>
        <p:pic>
          <p:nvPicPr>
            <p:cNvPr id="1184" name="Google Shape;1184;p11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85" name="Google Shape;1185;p113"/>
            <p:cNvGrpSpPr/>
            <p:nvPr/>
          </p:nvGrpSpPr>
          <p:grpSpPr>
            <a:xfrm>
              <a:off x="7191542" y="1"/>
              <a:ext cx="5000459" cy="1425992"/>
              <a:chOff x="7186272" y="0"/>
              <a:chExt cx="5005729" cy="1427495"/>
            </a:xfrm>
          </p:grpSpPr>
          <p:sp>
            <p:nvSpPr>
              <p:cNvPr id="1186" name="Google Shape;1186;p1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7" name="Google Shape;1187;p1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matchingName="3_Quotation">
  <p:cSld name="3_Quotation 3">
    <p:spTree>
      <p:nvGrpSpPr>
        <p:cNvPr id="1" name="Shape 1188"/>
        <p:cNvGrpSpPr/>
        <p:nvPr/>
      </p:nvGrpSpPr>
      <p:grpSpPr>
        <a:xfrm>
          <a:off x="0" y="0"/>
          <a:ext cx="0" cy="0"/>
          <a:chOff x="0" y="0"/>
          <a:chExt cx="0" cy="0"/>
        </a:xfrm>
      </p:grpSpPr>
      <p:sp>
        <p:nvSpPr>
          <p:cNvPr id="1189" name="Google Shape;1189;p11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90" name="Google Shape;1190;p11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91" name="Google Shape;1191;p11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92" name="Google Shape;1192;p1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93" name="Google Shape;1193;p1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94" name="Google Shape;1194;p1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95" name="Google Shape;1195;p114"/>
          <p:cNvGrpSpPr/>
          <p:nvPr/>
        </p:nvGrpSpPr>
        <p:grpSpPr>
          <a:xfrm>
            <a:off x="7191542" y="1"/>
            <a:ext cx="5000459" cy="1425992"/>
            <a:chOff x="7191542" y="1"/>
            <a:chExt cx="5000459" cy="1425992"/>
          </a:xfrm>
        </p:grpSpPr>
        <p:pic>
          <p:nvPicPr>
            <p:cNvPr id="1196" name="Google Shape;1196;p11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97" name="Google Shape;1197;p114"/>
            <p:cNvGrpSpPr/>
            <p:nvPr/>
          </p:nvGrpSpPr>
          <p:grpSpPr>
            <a:xfrm>
              <a:off x="7191542" y="1"/>
              <a:ext cx="5000459" cy="1425992"/>
              <a:chOff x="7186272" y="0"/>
              <a:chExt cx="5005729" cy="1427495"/>
            </a:xfrm>
          </p:grpSpPr>
          <p:sp>
            <p:nvSpPr>
              <p:cNvPr id="1198" name="Google Shape;1198;p1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99" name="Google Shape;1199;p1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200" name="Google Shape;1200;p11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matchingName="Cover">
  <p:cSld name="Cover 10">
    <p:spTree>
      <p:nvGrpSpPr>
        <p:cNvPr id="1" name="Shape 1085"/>
        <p:cNvGrpSpPr/>
        <p:nvPr/>
      </p:nvGrpSpPr>
      <p:grpSpPr>
        <a:xfrm>
          <a:off x="0" y="0"/>
          <a:ext cx="0" cy="0"/>
          <a:chOff x="0" y="0"/>
          <a:chExt cx="0" cy="0"/>
        </a:xfrm>
      </p:grpSpPr>
      <p:sp>
        <p:nvSpPr>
          <p:cNvPr id="1086" name="Google Shape;1086;p10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87" name="Google Shape;1087;p10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88" name="Google Shape;1088;p10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89" name="Google Shape;1089;p104"/>
          <p:cNvSpPr>
            <a:spLocks noGrp="1"/>
          </p:cNvSpPr>
          <p:nvPr>
            <p:ph type="pic" idx="2"/>
          </p:nvPr>
        </p:nvSpPr>
        <p:spPr>
          <a:xfrm>
            <a:off x="7118684" y="233915"/>
            <a:ext cx="5073316" cy="5943600"/>
          </a:xfrm>
          <a:prstGeom prst="rect">
            <a:avLst/>
          </a:prstGeom>
          <a:noFill/>
          <a:ln>
            <a:noFill/>
          </a:ln>
        </p:spPr>
      </p:sp>
      <p:grpSp>
        <p:nvGrpSpPr>
          <p:cNvPr id="1090" name="Google Shape;1090;p104"/>
          <p:cNvGrpSpPr/>
          <p:nvPr/>
        </p:nvGrpSpPr>
        <p:grpSpPr>
          <a:xfrm>
            <a:off x="0" y="5020348"/>
            <a:ext cx="12192000" cy="1837653"/>
            <a:chOff x="0" y="5020348"/>
            <a:chExt cx="12192000" cy="1837653"/>
          </a:xfrm>
        </p:grpSpPr>
        <p:sp>
          <p:nvSpPr>
            <p:cNvPr id="1091" name="Google Shape;1091;p10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92" name="Google Shape;1092;p10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093" name="Google Shape;1093;p10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298479306"/>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matchingName="Divider">
  <p:cSld name="Divider 11">
    <p:bg>
      <p:bgPr>
        <a:solidFill>
          <a:schemeClr val="lt2"/>
        </a:solidFill>
        <a:effectLst/>
      </p:bgPr>
    </p:bg>
    <p:spTree>
      <p:nvGrpSpPr>
        <p:cNvPr id="1" name="Shape 1094"/>
        <p:cNvGrpSpPr/>
        <p:nvPr/>
      </p:nvGrpSpPr>
      <p:grpSpPr>
        <a:xfrm>
          <a:off x="0" y="0"/>
          <a:ext cx="0" cy="0"/>
          <a:chOff x="0" y="0"/>
          <a:chExt cx="0" cy="0"/>
        </a:xfrm>
      </p:grpSpPr>
      <p:grpSp>
        <p:nvGrpSpPr>
          <p:cNvPr id="1095" name="Google Shape;1095;p105"/>
          <p:cNvGrpSpPr/>
          <p:nvPr/>
        </p:nvGrpSpPr>
        <p:grpSpPr>
          <a:xfrm>
            <a:off x="0" y="5020347"/>
            <a:ext cx="12192000" cy="1837653"/>
            <a:chOff x="0" y="5020347"/>
            <a:chExt cx="12192000" cy="1837653"/>
          </a:xfrm>
        </p:grpSpPr>
        <p:sp>
          <p:nvSpPr>
            <p:cNvPr id="1096" name="Google Shape;1096;p10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97" name="Google Shape;1097;p10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98" name="Google Shape;1098;p10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099" name="Google Shape;1099;p10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100" name="Google Shape;1100;p10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01" name="Google Shape;1101;p10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matchingName="Photo Slide">
  <p:cSld name="Photo Slide 10">
    <p:spTree>
      <p:nvGrpSpPr>
        <p:cNvPr id="1" name="Shape 1102"/>
        <p:cNvGrpSpPr/>
        <p:nvPr/>
      </p:nvGrpSpPr>
      <p:grpSpPr>
        <a:xfrm>
          <a:off x="0" y="0"/>
          <a:ext cx="0" cy="0"/>
          <a:chOff x="0" y="0"/>
          <a:chExt cx="0" cy="0"/>
        </a:xfrm>
      </p:grpSpPr>
      <p:sp>
        <p:nvSpPr>
          <p:cNvPr id="1103" name="Google Shape;1103;p10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4" name="Google Shape;1104;p10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05" name="Google Shape;1105;p106"/>
          <p:cNvGrpSpPr/>
          <p:nvPr/>
        </p:nvGrpSpPr>
        <p:grpSpPr>
          <a:xfrm>
            <a:off x="0" y="5379426"/>
            <a:ext cx="2807368" cy="753891"/>
            <a:chOff x="0" y="5379426"/>
            <a:chExt cx="2807368" cy="753891"/>
          </a:xfrm>
        </p:grpSpPr>
        <p:sp>
          <p:nvSpPr>
            <p:cNvPr id="1106" name="Google Shape;1106;p10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07" name="Google Shape;1107;p10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08" name="Google Shape;1108;p106"/>
          <p:cNvSpPr>
            <a:spLocks noGrp="1"/>
          </p:cNvSpPr>
          <p:nvPr>
            <p:ph type="pic" idx="2"/>
          </p:nvPr>
        </p:nvSpPr>
        <p:spPr>
          <a:xfrm>
            <a:off x="2807368" y="457202"/>
            <a:ext cx="8915400" cy="5943598"/>
          </a:xfrm>
          <a:prstGeom prst="rect">
            <a:avLst/>
          </a:prstGeom>
          <a:noFill/>
          <a:ln>
            <a:noFill/>
          </a:ln>
        </p:spPr>
      </p:sp>
      <p:pic>
        <p:nvPicPr>
          <p:cNvPr id="1109" name="Google Shape;1109;p10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matchingName="Quotation">
  <p:cSld name="Quotation 15">
    <p:spTree>
      <p:nvGrpSpPr>
        <p:cNvPr id="1" name="Shape 1110"/>
        <p:cNvGrpSpPr/>
        <p:nvPr/>
      </p:nvGrpSpPr>
      <p:grpSpPr>
        <a:xfrm>
          <a:off x="0" y="0"/>
          <a:ext cx="0" cy="0"/>
          <a:chOff x="0" y="0"/>
          <a:chExt cx="0" cy="0"/>
        </a:xfrm>
      </p:grpSpPr>
      <p:sp>
        <p:nvSpPr>
          <p:cNvPr id="1111" name="Google Shape;1111;p10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12" name="Google Shape;1112;p10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13" name="Google Shape;1113;p10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14" name="Google Shape;1114;p10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15" name="Google Shape;1115;p1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16" name="Google Shape;1116;p1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17" name="Google Shape;1117;p107"/>
          <p:cNvGrpSpPr/>
          <p:nvPr/>
        </p:nvGrpSpPr>
        <p:grpSpPr>
          <a:xfrm>
            <a:off x="7191542" y="1"/>
            <a:ext cx="5000459" cy="1425992"/>
            <a:chOff x="7191542" y="1"/>
            <a:chExt cx="5000459" cy="1425992"/>
          </a:xfrm>
        </p:grpSpPr>
        <p:pic>
          <p:nvPicPr>
            <p:cNvPr id="1118" name="Google Shape;1118;p10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19" name="Google Shape;1119;p107"/>
            <p:cNvGrpSpPr/>
            <p:nvPr/>
          </p:nvGrpSpPr>
          <p:grpSpPr>
            <a:xfrm>
              <a:off x="7191542" y="1"/>
              <a:ext cx="5000459" cy="1425992"/>
              <a:chOff x="7186272" y="0"/>
              <a:chExt cx="5005729" cy="1427495"/>
            </a:xfrm>
          </p:grpSpPr>
          <p:sp>
            <p:nvSpPr>
              <p:cNvPr id="1120" name="Google Shape;1120;p1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1" name="Google Shape;1121;p1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122" name="Google Shape;1122;p10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matchingName="Title and Content">
  <p:cSld name="Title and Content 13">
    <p:spTree>
      <p:nvGrpSpPr>
        <p:cNvPr id="1" name="Shape 1123"/>
        <p:cNvGrpSpPr/>
        <p:nvPr/>
      </p:nvGrpSpPr>
      <p:grpSpPr>
        <a:xfrm>
          <a:off x="0" y="0"/>
          <a:ext cx="0" cy="0"/>
          <a:chOff x="0" y="0"/>
          <a:chExt cx="0" cy="0"/>
        </a:xfrm>
      </p:grpSpPr>
      <p:grpSp>
        <p:nvGrpSpPr>
          <p:cNvPr id="1124" name="Google Shape;1124;p108"/>
          <p:cNvGrpSpPr/>
          <p:nvPr/>
        </p:nvGrpSpPr>
        <p:grpSpPr>
          <a:xfrm>
            <a:off x="7191542" y="1"/>
            <a:ext cx="5000459" cy="1425992"/>
            <a:chOff x="7191542" y="1"/>
            <a:chExt cx="5000459" cy="1425992"/>
          </a:xfrm>
        </p:grpSpPr>
        <p:pic>
          <p:nvPicPr>
            <p:cNvPr id="1125" name="Google Shape;1125;p10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26" name="Google Shape;1126;p108"/>
            <p:cNvGrpSpPr/>
            <p:nvPr/>
          </p:nvGrpSpPr>
          <p:grpSpPr>
            <a:xfrm>
              <a:off x="7191542" y="1"/>
              <a:ext cx="5000459" cy="1425992"/>
              <a:chOff x="7186272" y="0"/>
              <a:chExt cx="5005729" cy="1427495"/>
            </a:xfrm>
          </p:grpSpPr>
          <p:sp>
            <p:nvSpPr>
              <p:cNvPr id="1127" name="Google Shape;1127;p1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28" name="Google Shape;1128;p1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29" name="Google Shape;1129;p10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0" name="Google Shape;1130;p10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1" name="Google Shape;1131;p10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32" name="Google Shape;1132;p1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33" name="Google Shape;1133;p1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matchingName="Two Content">
  <p:cSld name="Two Content 9">
    <p:spTree>
      <p:nvGrpSpPr>
        <p:cNvPr id="1" name="Shape 1134"/>
        <p:cNvGrpSpPr/>
        <p:nvPr/>
      </p:nvGrpSpPr>
      <p:grpSpPr>
        <a:xfrm>
          <a:off x="0" y="0"/>
          <a:ext cx="0" cy="0"/>
          <a:chOff x="0" y="0"/>
          <a:chExt cx="0" cy="0"/>
        </a:xfrm>
      </p:grpSpPr>
      <p:sp>
        <p:nvSpPr>
          <p:cNvPr id="1135" name="Google Shape;1135;p10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6" name="Google Shape;1136;p10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37" name="Google Shape;1137;p109"/>
          <p:cNvGrpSpPr/>
          <p:nvPr/>
        </p:nvGrpSpPr>
        <p:grpSpPr>
          <a:xfrm>
            <a:off x="7191542" y="1"/>
            <a:ext cx="5000459" cy="1425992"/>
            <a:chOff x="7191542" y="1"/>
            <a:chExt cx="5000459" cy="1425992"/>
          </a:xfrm>
        </p:grpSpPr>
        <p:pic>
          <p:nvPicPr>
            <p:cNvPr id="1138" name="Google Shape;1138;p10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39" name="Google Shape;1139;p109"/>
            <p:cNvGrpSpPr/>
            <p:nvPr/>
          </p:nvGrpSpPr>
          <p:grpSpPr>
            <a:xfrm>
              <a:off x="7191542" y="1"/>
              <a:ext cx="5000459" cy="1425992"/>
              <a:chOff x="7186272" y="0"/>
              <a:chExt cx="5005729" cy="1427495"/>
            </a:xfrm>
          </p:grpSpPr>
          <p:sp>
            <p:nvSpPr>
              <p:cNvPr id="1140" name="Google Shape;1140;p10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41" name="Google Shape;1141;p10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42" name="Google Shape;1142;p10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43" name="Google Shape;1143;p10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44" name="Google Shape;1144;p10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45" name="Google Shape;1145;p10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matchingName="Comparison">
  <p:cSld name="Comparison 8">
    <p:spTree>
      <p:nvGrpSpPr>
        <p:cNvPr id="1" name="Shape 1146"/>
        <p:cNvGrpSpPr/>
        <p:nvPr/>
      </p:nvGrpSpPr>
      <p:grpSpPr>
        <a:xfrm>
          <a:off x="0" y="0"/>
          <a:ext cx="0" cy="0"/>
          <a:chOff x="0" y="0"/>
          <a:chExt cx="0" cy="0"/>
        </a:xfrm>
      </p:grpSpPr>
      <p:grpSp>
        <p:nvGrpSpPr>
          <p:cNvPr id="1147" name="Google Shape;1147;p110"/>
          <p:cNvGrpSpPr/>
          <p:nvPr/>
        </p:nvGrpSpPr>
        <p:grpSpPr>
          <a:xfrm>
            <a:off x="7191542" y="1"/>
            <a:ext cx="5000459" cy="1425992"/>
            <a:chOff x="7191542" y="1"/>
            <a:chExt cx="5000459" cy="1425992"/>
          </a:xfrm>
        </p:grpSpPr>
        <p:pic>
          <p:nvPicPr>
            <p:cNvPr id="1148" name="Google Shape;1148;p11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49" name="Google Shape;1149;p110"/>
            <p:cNvGrpSpPr/>
            <p:nvPr/>
          </p:nvGrpSpPr>
          <p:grpSpPr>
            <a:xfrm>
              <a:off x="7191542" y="1"/>
              <a:ext cx="5000459" cy="1425992"/>
              <a:chOff x="7186272" y="0"/>
              <a:chExt cx="5005729" cy="1427495"/>
            </a:xfrm>
          </p:grpSpPr>
          <p:sp>
            <p:nvSpPr>
              <p:cNvPr id="1150" name="Google Shape;1150;p1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1" name="Google Shape;1151;p1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52" name="Google Shape;1152;p11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3" name="Google Shape;1153;p11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54" name="Google Shape;1154;p11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5" name="Google Shape;1155;p11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56" name="Google Shape;1156;p11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7" name="Google Shape;1157;p1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58" name="Google Shape;1158;p1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59" name="Google Shape;1159;p1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matchingName="Title Only">
  <p:cSld name="Title Only 8">
    <p:spTree>
      <p:nvGrpSpPr>
        <p:cNvPr id="1" name="Shape 1160"/>
        <p:cNvGrpSpPr/>
        <p:nvPr/>
      </p:nvGrpSpPr>
      <p:grpSpPr>
        <a:xfrm>
          <a:off x="0" y="0"/>
          <a:ext cx="0" cy="0"/>
          <a:chOff x="0" y="0"/>
          <a:chExt cx="0" cy="0"/>
        </a:xfrm>
      </p:grpSpPr>
      <p:grpSp>
        <p:nvGrpSpPr>
          <p:cNvPr id="1161" name="Google Shape;1161;p111"/>
          <p:cNvGrpSpPr/>
          <p:nvPr/>
        </p:nvGrpSpPr>
        <p:grpSpPr>
          <a:xfrm>
            <a:off x="7191542" y="1"/>
            <a:ext cx="5000459" cy="1425992"/>
            <a:chOff x="7191542" y="1"/>
            <a:chExt cx="5000459" cy="1425992"/>
          </a:xfrm>
        </p:grpSpPr>
        <p:pic>
          <p:nvPicPr>
            <p:cNvPr id="1162" name="Google Shape;1162;p11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63" name="Google Shape;1163;p111"/>
            <p:cNvGrpSpPr/>
            <p:nvPr/>
          </p:nvGrpSpPr>
          <p:grpSpPr>
            <a:xfrm>
              <a:off x="7191542" y="1"/>
              <a:ext cx="5000459" cy="1425992"/>
              <a:chOff x="7186272" y="0"/>
              <a:chExt cx="5005729" cy="1427495"/>
            </a:xfrm>
          </p:grpSpPr>
          <p:sp>
            <p:nvSpPr>
              <p:cNvPr id="1164" name="Google Shape;1164;p1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5" name="Google Shape;1165;p1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66" name="Google Shape;1166;p11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67" name="Google Shape;1167;p1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68" name="Google Shape;1168;p1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9" name="Google Shape;1169;p1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matchingName="End">
  <p:cSld name="End 9">
    <p:spTree>
      <p:nvGrpSpPr>
        <p:cNvPr id="1" name="Shape 1170"/>
        <p:cNvGrpSpPr/>
        <p:nvPr/>
      </p:nvGrpSpPr>
      <p:grpSpPr>
        <a:xfrm>
          <a:off x="0" y="0"/>
          <a:ext cx="0" cy="0"/>
          <a:chOff x="0" y="0"/>
          <a:chExt cx="0" cy="0"/>
        </a:xfrm>
      </p:grpSpPr>
      <p:grpSp>
        <p:nvGrpSpPr>
          <p:cNvPr id="1171" name="Google Shape;1171;p112"/>
          <p:cNvGrpSpPr/>
          <p:nvPr/>
        </p:nvGrpSpPr>
        <p:grpSpPr>
          <a:xfrm>
            <a:off x="0" y="0"/>
            <a:ext cx="12192000" cy="2148830"/>
            <a:chOff x="0" y="0"/>
            <a:chExt cx="12192000" cy="2148830"/>
          </a:xfrm>
        </p:grpSpPr>
        <p:sp>
          <p:nvSpPr>
            <p:cNvPr id="1172" name="Google Shape;1172;p11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3" name="Google Shape;1173;p11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174" name="Google Shape;1174;p11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75" name="Google Shape;1175;p11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6" name="Google Shape;1176;p11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177" name="Google Shape;1177;p11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178" name="Google Shape;1178;p11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matchingName="Blank">
  <p:cSld name="Blank 7">
    <p:spTree>
      <p:nvGrpSpPr>
        <p:cNvPr id="1" name="Shape 1179"/>
        <p:cNvGrpSpPr/>
        <p:nvPr/>
      </p:nvGrpSpPr>
      <p:grpSpPr>
        <a:xfrm>
          <a:off x="0" y="0"/>
          <a:ext cx="0" cy="0"/>
          <a:chOff x="0" y="0"/>
          <a:chExt cx="0" cy="0"/>
        </a:xfrm>
      </p:grpSpPr>
      <p:sp>
        <p:nvSpPr>
          <p:cNvPr id="1180" name="Google Shape;1180;p1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81" name="Google Shape;1181;p1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2" name="Google Shape;1182;p1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83" name="Google Shape;1183;p113"/>
          <p:cNvGrpSpPr/>
          <p:nvPr/>
        </p:nvGrpSpPr>
        <p:grpSpPr>
          <a:xfrm>
            <a:off x="7191542" y="1"/>
            <a:ext cx="5000459" cy="1425992"/>
            <a:chOff x="7191542" y="1"/>
            <a:chExt cx="5000459" cy="1425992"/>
          </a:xfrm>
        </p:grpSpPr>
        <p:pic>
          <p:nvPicPr>
            <p:cNvPr id="1184" name="Google Shape;1184;p11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85" name="Google Shape;1185;p113"/>
            <p:cNvGrpSpPr/>
            <p:nvPr/>
          </p:nvGrpSpPr>
          <p:grpSpPr>
            <a:xfrm>
              <a:off x="7191542" y="1"/>
              <a:ext cx="5000459" cy="1425992"/>
              <a:chOff x="7186272" y="0"/>
              <a:chExt cx="5005729" cy="1427495"/>
            </a:xfrm>
          </p:grpSpPr>
          <p:sp>
            <p:nvSpPr>
              <p:cNvPr id="1186" name="Google Shape;1186;p1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7" name="Google Shape;1187;p1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matchingName="3_Quotation">
  <p:cSld name="3_Quotation 3">
    <p:spTree>
      <p:nvGrpSpPr>
        <p:cNvPr id="1" name="Shape 1188"/>
        <p:cNvGrpSpPr/>
        <p:nvPr/>
      </p:nvGrpSpPr>
      <p:grpSpPr>
        <a:xfrm>
          <a:off x="0" y="0"/>
          <a:ext cx="0" cy="0"/>
          <a:chOff x="0" y="0"/>
          <a:chExt cx="0" cy="0"/>
        </a:xfrm>
      </p:grpSpPr>
      <p:sp>
        <p:nvSpPr>
          <p:cNvPr id="1189" name="Google Shape;1189;p11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90" name="Google Shape;1190;p11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91" name="Google Shape;1191;p11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92" name="Google Shape;1192;p1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93" name="Google Shape;1193;p1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94" name="Google Shape;1194;p1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95" name="Google Shape;1195;p114"/>
          <p:cNvGrpSpPr/>
          <p:nvPr/>
        </p:nvGrpSpPr>
        <p:grpSpPr>
          <a:xfrm>
            <a:off x="7191542" y="1"/>
            <a:ext cx="5000459" cy="1425992"/>
            <a:chOff x="7191542" y="1"/>
            <a:chExt cx="5000459" cy="1425992"/>
          </a:xfrm>
        </p:grpSpPr>
        <p:pic>
          <p:nvPicPr>
            <p:cNvPr id="1196" name="Google Shape;1196;p11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197" name="Google Shape;1197;p114"/>
            <p:cNvGrpSpPr/>
            <p:nvPr/>
          </p:nvGrpSpPr>
          <p:grpSpPr>
            <a:xfrm>
              <a:off x="7191542" y="1"/>
              <a:ext cx="5000459" cy="1425992"/>
              <a:chOff x="7186272" y="0"/>
              <a:chExt cx="5005729" cy="1427495"/>
            </a:xfrm>
          </p:grpSpPr>
          <p:sp>
            <p:nvSpPr>
              <p:cNvPr id="1198" name="Google Shape;1198;p1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99" name="Google Shape;1199;p1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200" name="Google Shape;1200;p11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805592603"/>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1201"/>
        <p:cNvGrpSpPr/>
        <p:nvPr/>
      </p:nvGrpSpPr>
      <p:grpSpPr>
        <a:xfrm>
          <a:off x="0" y="0"/>
          <a:ext cx="0" cy="0"/>
          <a:chOff x="0" y="0"/>
          <a:chExt cx="0" cy="0"/>
        </a:xfrm>
      </p:grpSpPr>
      <p:sp>
        <p:nvSpPr>
          <p:cNvPr id="1202" name="Google Shape;1202;p115"/>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Autofit/>
          </a:bodyPr>
          <a:lstStyle>
            <a:lvl1pPr lvl="0" algn="ctr">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03" name="Google Shape;1203;p115"/>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Autofit/>
          </a:bodyPr>
          <a:lstStyle>
            <a:lvl1pPr lvl="0" algn="ctr">
              <a:lnSpc>
                <a:spcPct val="100000"/>
              </a:lnSpc>
              <a:spcBef>
                <a:spcPts val="1000"/>
              </a:spcBef>
              <a:spcAft>
                <a:spcPts val="0"/>
              </a:spcAft>
              <a:buSzPts val="2400"/>
              <a:buNone/>
              <a:defRPr sz="2400"/>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204" name="Google Shape;1204;p11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205" name="Google Shape;1205;p11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206" name="Google Shape;1206;p11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p:spTree>
      <p:nvGrpSpPr>
        <p:cNvPr id="1" name="Shape 1207"/>
        <p:cNvGrpSpPr/>
        <p:nvPr/>
      </p:nvGrpSpPr>
      <p:grpSpPr>
        <a:xfrm>
          <a:off x="0" y="0"/>
          <a:ext cx="0" cy="0"/>
          <a:chOff x="0" y="0"/>
          <a:chExt cx="0" cy="0"/>
        </a:xfrm>
      </p:grpSpPr>
      <p:sp>
        <p:nvSpPr>
          <p:cNvPr id="1208" name="Google Shape;1208;p116"/>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09" name="Google Shape;1209;p116"/>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10" name="Google Shape;1210;p116"/>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211" name="Google Shape;1211;p11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212" name="Google Shape;1212;p11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213" name="Google Shape;1213;p116"/>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214" name="Google Shape;1214;p116"/>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215" name="Google Shape;1215;p116"/>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16" name="Google Shape;1216;p116"/>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2">
    <p:spTree>
      <p:nvGrpSpPr>
        <p:cNvPr id="1" name="Shape 1217"/>
        <p:cNvGrpSpPr/>
        <p:nvPr/>
      </p:nvGrpSpPr>
      <p:grpSpPr>
        <a:xfrm>
          <a:off x="0" y="0"/>
          <a:ext cx="0" cy="0"/>
          <a:chOff x="0" y="0"/>
          <a:chExt cx="0" cy="0"/>
        </a:xfrm>
      </p:grpSpPr>
      <p:sp>
        <p:nvSpPr>
          <p:cNvPr id="1218" name="Google Shape;1218;p117"/>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19" name="Google Shape;1219;p117"/>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20" name="Google Shape;1220;p117"/>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221" name="Google Shape;1221;p1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222" name="Google Shape;1222;p1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223" name="Google Shape;1223;p117"/>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224" name="Google Shape;1224;p117"/>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225" name="Google Shape;1225;p117"/>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26" name="Google Shape;1226;p117"/>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p:spTree>
      <p:nvGrpSpPr>
        <p:cNvPr id="1" name="Shape 1227"/>
        <p:cNvGrpSpPr/>
        <p:nvPr/>
      </p:nvGrpSpPr>
      <p:grpSpPr>
        <a:xfrm>
          <a:off x="0" y="0"/>
          <a:ext cx="0" cy="0"/>
          <a:chOff x="0" y="0"/>
          <a:chExt cx="0" cy="0"/>
        </a:xfrm>
      </p:grpSpPr>
      <p:sp>
        <p:nvSpPr>
          <p:cNvPr id="1228" name="Google Shape;1228;p118"/>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29" name="Google Shape;1229;p11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30" name="Google Shape;1230;p11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31" name="Google Shape;1231;p118"/>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32" name="Google Shape;1232;p11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matchingName="1_Title and Content">
  <p:cSld name="1_Title and Content">
    <p:spTree>
      <p:nvGrpSpPr>
        <p:cNvPr id="1" name="Shape 1233"/>
        <p:cNvGrpSpPr/>
        <p:nvPr/>
      </p:nvGrpSpPr>
      <p:grpSpPr>
        <a:xfrm>
          <a:off x="0" y="0"/>
          <a:ext cx="0" cy="0"/>
          <a:chOff x="0" y="0"/>
          <a:chExt cx="0" cy="0"/>
        </a:xfrm>
      </p:grpSpPr>
      <p:sp>
        <p:nvSpPr>
          <p:cNvPr id="1234" name="Google Shape;1234;p11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235" name="Google Shape;1235;p11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236" name="Google Shape;1236;p11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37" name="Google Shape;1237;p119"/>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38" name="Google Shape;1238;p119"/>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p:spTree>
      <p:nvGrpSpPr>
        <p:cNvPr id="1" name="Shape 1239"/>
        <p:cNvGrpSpPr/>
        <p:nvPr/>
      </p:nvGrpSpPr>
      <p:grpSpPr>
        <a:xfrm>
          <a:off x="0" y="0"/>
          <a:ext cx="0" cy="0"/>
          <a:chOff x="0" y="0"/>
          <a:chExt cx="0" cy="0"/>
        </a:xfrm>
      </p:grpSpPr>
      <p:sp>
        <p:nvSpPr>
          <p:cNvPr id="1240" name="Google Shape;1240;p12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41" name="Google Shape;1241;p12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42" name="Google Shape;1242;p120"/>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3" name="Google Shape;1243;p120"/>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4" name="Google Shape;1244;p120"/>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245" name="Google Shape;1245;p12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3">
    <p:spTree>
      <p:nvGrpSpPr>
        <p:cNvPr id="1" name="Shape 1246"/>
        <p:cNvGrpSpPr/>
        <p:nvPr/>
      </p:nvGrpSpPr>
      <p:grpSpPr>
        <a:xfrm>
          <a:off x="0" y="0"/>
          <a:ext cx="0" cy="0"/>
          <a:chOff x="0" y="0"/>
          <a:chExt cx="0" cy="0"/>
        </a:xfrm>
      </p:grpSpPr>
      <p:sp>
        <p:nvSpPr>
          <p:cNvPr id="1247" name="Google Shape;1247;p121"/>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48" name="Google Shape;1248;p121"/>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49" name="Google Shape;1249;p12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250" name="Google Shape;1250;p1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251" name="Google Shape;1251;p1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252" name="Google Shape;1252;p121"/>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253" name="Google Shape;1253;p121"/>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254" name="Google Shape;1254;p121"/>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55" name="Google Shape;1255;p121"/>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2">
    <p:spTree>
      <p:nvGrpSpPr>
        <p:cNvPr id="1" name="Shape 1256"/>
        <p:cNvGrpSpPr/>
        <p:nvPr/>
      </p:nvGrpSpPr>
      <p:grpSpPr>
        <a:xfrm>
          <a:off x="0" y="0"/>
          <a:ext cx="0" cy="0"/>
          <a:chOff x="0" y="0"/>
          <a:chExt cx="0" cy="0"/>
        </a:xfrm>
      </p:grpSpPr>
      <p:sp>
        <p:nvSpPr>
          <p:cNvPr id="1257" name="Google Shape;1257;p122"/>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58" name="Google Shape;1258;p12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59" name="Google Shape;1259;p12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60" name="Google Shape;1260;p122"/>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61" name="Google Shape;1261;p122"/>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matchingName="1_Title and Content">
  <p:cSld name="1_Title and Content 2">
    <p:spTree>
      <p:nvGrpSpPr>
        <p:cNvPr id="1" name="Shape 1262"/>
        <p:cNvGrpSpPr/>
        <p:nvPr/>
      </p:nvGrpSpPr>
      <p:grpSpPr>
        <a:xfrm>
          <a:off x="0" y="0"/>
          <a:ext cx="0" cy="0"/>
          <a:chOff x="0" y="0"/>
          <a:chExt cx="0" cy="0"/>
        </a:xfrm>
      </p:grpSpPr>
      <p:sp>
        <p:nvSpPr>
          <p:cNvPr id="1263" name="Google Shape;1263;p12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264" name="Google Shape;1264;p123"/>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265" name="Google Shape;1265;p12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66" name="Google Shape;1266;p123"/>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67" name="Google Shape;1267;p123"/>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2">
    <p:spTree>
      <p:nvGrpSpPr>
        <p:cNvPr id="1" name="Shape 1268"/>
        <p:cNvGrpSpPr/>
        <p:nvPr/>
      </p:nvGrpSpPr>
      <p:grpSpPr>
        <a:xfrm>
          <a:off x="0" y="0"/>
          <a:ext cx="0" cy="0"/>
          <a:chOff x="0" y="0"/>
          <a:chExt cx="0" cy="0"/>
        </a:xfrm>
      </p:grpSpPr>
      <p:sp>
        <p:nvSpPr>
          <p:cNvPr id="1269" name="Google Shape;1269;p124"/>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70" name="Google Shape;1270;p124"/>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71" name="Google Shape;1271;p124"/>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2" name="Google Shape;1272;p124"/>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3" name="Google Shape;1273;p124"/>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274" name="Google Shape;1274;p124"/>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blank" preserve="1">
  <p:cSld name="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985636675"/>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4">
    <p:spTree>
      <p:nvGrpSpPr>
        <p:cNvPr id="1" name="Shape 1275"/>
        <p:cNvGrpSpPr/>
        <p:nvPr/>
      </p:nvGrpSpPr>
      <p:grpSpPr>
        <a:xfrm>
          <a:off x="0" y="0"/>
          <a:ext cx="0" cy="0"/>
          <a:chOff x="0" y="0"/>
          <a:chExt cx="0" cy="0"/>
        </a:xfrm>
      </p:grpSpPr>
      <p:sp>
        <p:nvSpPr>
          <p:cNvPr id="1276" name="Google Shape;1276;p125"/>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7" name="Google Shape;1277;p125"/>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78" name="Google Shape;1278;p12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279" name="Google Shape;1279;p1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280" name="Google Shape;1280;p12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281" name="Google Shape;1281;p125"/>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282" name="Google Shape;1282;p125"/>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283" name="Google Shape;1283;p125"/>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84" name="Google Shape;1284;p125"/>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3">
    <p:spTree>
      <p:nvGrpSpPr>
        <p:cNvPr id="1" name="Shape 1285"/>
        <p:cNvGrpSpPr/>
        <p:nvPr/>
      </p:nvGrpSpPr>
      <p:grpSpPr>
        <a:xfrm>
          <a:off x="0" y="0"/>
          <a:ext cx="0" cy="0"/>
          <a:chOff x="0" y="0"/>
          <a:chExt cx="0" cy="0"/>
        </a:xfrm>
      </p:grpSpPr>
      <p:sp>
        <p:nvSpPr>
          <p:cNvPr id="1286" name="Google Shape;1286;p126"/>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87" name="Google Shape;1287;p12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88" name="Google Shape;1288;p12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89" name="Google Shape;1289;p126"/>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290" name="Google Shape;1290;p126"/>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matchingName="1_Title and Content">
  <p:cSld name="1_Title and Content 3">
    <p:spTree>
      <p:nvGrpSpPr>
        <p:cNvPr id="1" name="Shape 1291"/>
        <p:cNvGrpSpPr/>
        <p:nvPr/>
      </p:nvGrpSpPr>
      <p:grpSpPr>
        <a:xfrm>
          <a:off x="0" y="0"/>
          <a:ext cx="0" cy="0"/>
          <a:chOff x="0" y="0"/>
          <a:chExt cx="0" cy="0"/>
        </a:xfrm>
      </p:grpSpPr>
      <p:sp>
        <p:nvSpPr>
          <p:cNvPr id="1292" name="Google Shape;1292;p12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293" name="Google Shape;1293;p127"/>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294" name="Google Shape;1294;p12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95" name="Google Shape;1295;p127"/>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96" name="Google Shape;1296;p127"/>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3">
    <p:spTree>
      <p:nvGrpSpPr>
        <p:cNvPr id="1" name="Shape 1297"/>
        <p:cNvGrpSpPr/>
        <p:nvPr/>
      </p:nvGrpSpPr>
      <p:grpSpPr>
        <a:xfrm>
          <a:off x="0" y="0"/>
          <a:ext cx="0" cy="0"/>
          <a:chOff x="0" y="0"/>
          <a:chExt cx="0" cy="0"/>
        </a:xfrm>
      </p:grpSpPr>
      <p:sp>
        <p:nvSpPr>
          <p:cNvPr id="1298" name="Google Shape;1298;p12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299" name="Google Shape;1299;p12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00" name="Google Shape;1300;p128"/>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1" name="Google Shape;1301;p128"/>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2" name="Google Shape;1302;p128"/>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03" name="Google Shape;1303;p12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5">
    <p:spTree>
      <p:nvGrpSpPr>
        <p:cNvPr id="1" name="Shape 1304"/>
        <p:cNvGrpSpPr/>
        <p:nvPr/>
      </p:nvGrpSpPr>
      <p:grpSpPr>
        <a:xfrm>
          <a:off x="0" y="0"/>
          <a:ext cx="0" cy="0"/>
          <a:chOff x="0" y="0"/>
          <a:chExt cx="0" cy="0"/>
        </a:xfrm>
      </p:grpSpPr>
      <p:sp>
        <p:nvSpPr>
          <p:cNvPr id="1305" name="Google Shape;1305;p129"/>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6" name="Google Shape;1306;p129"/>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07" name="Google Shape;1307;p12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08" name="Google Shape;1308;p1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09" name="Google Shape;1309;p1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10" name="Google Shape;1310;p129"/>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11" name="Google Shape;1311;p129"/>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12" name="Google Shape;1312;p129"/>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13" name="Google Shape;1313;p12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6">
    <p:spTree>
      <p:nvGrpSpPr>
        <p:cNvPr id="1" name="Shape 1314"/>
        <p:cNvGrpSpPr/>
        <p:nvPr/>
      </p:nvGrpSpPr>
      <p:grpSpPr>
        <a:xfrm>
          <a:off x="0" y="0"/>
          <a:ext cx="0" cy="0"/>
          <a:chOff x="0" y="0"/>
          <a:chExt cx="0" cy="0"/>
        </a:xfrm>
      </p:grpSpPr>
      <p:sp>
        <p:nvSpPr>
          <p:cNvPr id="1315" name="Google Shape;1315;p13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16" name="Google Shape;1316;p13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17" name="Google Shape;1317;p13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18" name="Google Shape;1318;p1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19" name="Google Shape;1319;p1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20" name="Google Shape;1320;p13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21" name="Google Shape;1321;p13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22" name="Google Shape;1322;p13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23" name="Google Shape;1323;p13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4">
    <p:spTree>
      <p:nvGrpSpPr>
        <p:cNvPr id="1" name="Shape 1324"/>
        <p:cNvGrpSpPr/>
        <p:nvPr/>
      </p:nvGrpSpPr>
      <p:grpSpPr>
        <a:xfrm>
          <a:off x="0" y="0"/>
          <a:ext cx="0" cy="0"/>
          <a:chOff x="0" y="0"/>
          <a:chExt cx="0" cy="0"/>
        </a:xfrm>
      </p:grpSpPr>
      <p:sp>
        <p:nvSpPr>
          <p:cNvPr id="1325" name="Google Shape;1325;p131"/>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26" name="Google Shape;1326;p13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27" name="Google Shape;1327;p13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28" name="Google Shape;1328;p131"/>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29" name="Google Shape;1329;p13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matchingName="1_Title and Content">
  <p:cSld name="1_Title and Content 4">
    <p:spTree>
      <p:nvGrpSpPr>
        <p:cNvPr id="1" name="Shape 1330"/>
        <p:cNvGrpSpPr/>
        <p:nvPr/>
      </p:nvGrpSpPr>
      <p:grpSpPr>
        <a:xfrm>
          <a:off x="0" y="0"/>
          <a:ext cx="0" cy="0"/>
          <a:chOff x="0" y="0"/>
          <a:chExt cx="0" cy="0"/>
        </a:xfrm>
      </p:grpSpPr>
      <p:sp>
        <p:nvSpPr>
          <p:cNvPr id="1331" name="Google Shape;1331;p13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332" name="Google Shape;1332;p13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333" name="Google Shape;1333;p13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34" name="Google Shape;1334;p13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35" name="Google Shape;1335;p13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4">
    <p:spTree>
      <p:nvGrpSpPr>
        <p:cNvPr id="1" name="Shape 1336"/>
        <p:cNvGrpSpPr/>
        <p:nvPr/>
      </p:nvGrpSpPr>
      <p:grpSpPr>
        <a:xfrm>
          <a:off x="0" y="0"/>
          <a:ext cx="0" cy="0"/>
          <a:chOff x="0" y="0"/>
          <a:chExt cx="0" cy="0"/>
        </a:xfrm>
      </p:grpSpPr>
      <p:sp>
        <p:nvSpPr>
          <p:cNvPr id="1337" name="Google Shape;1337;p13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38" name="Google Shape;1338;p13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39" name="Google Shape;1339;p133"/>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0" name="Google Shape;1340;p133"/>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1" name="Google Shape;1341;p133"/>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42" name="Google Shape;1342;p13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7">
    <p:spTree>
      <p:nvGrpSpPr>
        <p:cNvPr id="1" name="Shape 1343"/>
        <p:cNvGrpSpPr/>
        <p:nvPr/>
      </p:nvGrpSpPr>
      <p:grpSpPr>
        <a:xfrm>
          <a:off x="0" y="0"/>
          <a:ext cx="0" cy="0"/>
          <a:chOff x="0" y="0"/>
          <a:chExt cx="0" cy="0"/>
        </a:xfrm>
      </p:grpSpPr>
      <p:sp>
        <p:nvSpPr>
          <p:cNvPr id="1344" name="Google Shape;1344;p134"/>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5" name="Google Shape;1345;p134"/>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6" name="Google Shape;1346;p13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47" name="Google Shape;1347;p1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48" name="Google Shape;1348;p1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49" name="Google Shape;1349;p134"/>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50" name="Google Shape;1350;p134"/>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51" name="Google Shape;1351;p134"/>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52" name="Google Shape;1352;p13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titleOnly" preserve="1">
  <p:cSld name="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94065546"/>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5">
    <p:spTree>
      <p:nvGrpSpPr>
        <p:cNvPr id="1" name="Shape 1353"/>
        <p:cNvGrpSpPr/>
        <p:nvPr/>
      </p:nvGrpSpPr>
      <p:grpSpPr>
        <a:xfrm>
          <a:off x="0" y="0"/>
          <a:ext cx="0" cy="0"/>
          <a:chOff x="0" y="0"/>
          <a:chExt cx="0" cy="0"/>
        </a:xfrm>
      </p:grpSpPr>
      <p:sp>
        <p:nvSpPr>
          <p:cNvPr id="1354" name="Google Shape;1354;p135"/>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55" name="Google Shape;1355;p13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56" name="Google Shape;1356;p13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57" name="Google Shape;1357;p135"/>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58" name="Google Shape;1358;p13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matchingName="1_Title and Content">
  <p:cSld name="1_Title and Content 5">
    <p:spTree>
      <p:nvGrpSpPr>
        <p:cNvPr id="1" name="Shape 1359"/>
        <p:cNvGrpSpPr/>
        <p:nvPr/>
      </p:nvGrpSpPr>
      <p:grpSpPr>
        <a:xfrm>
          <a:off x="0" y="0"/>
          <a:ext cx="0" cy="0"/>
          <a:chOff x="0" y="0"/>
          <a:chExt cx="0" cy="0"/>
        </a:xfrm>
      </p:grpSpPr>
      <p:sp>
        <p:nvSpPr>
          <p:cNvPr id="1360" name="Google Shape;1360;p13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361" name="Google Shape;1361;p13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362" name="Google Shape;1362;p13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63" name="Google Shape;1363;p136"/>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64" name="Google Shape;1364;p136"/>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5">
    <p:spTree>
      <p:nvGrpSpPr>
        <p:cNvPr id="1" name="Shape 1365"/>
        <p:cNvGrpSpPr/>
        <p:nvPr/>
      </p:nvGrpSpPr>
      <p:grpSpPr>
        <a:xfrm>
          <a:off x="0" y="0"/>
          <a:ext cx="0" cy="0"/>
          <a:chOff x="0" y="0"/>
          <a:chExt cx="0" cy="0"/>
        </a:xfrm>
      </p:grpSpPr>
      <p:sp>
        <p:nvSpPr>
          <p:cNvPr id="1366" name="Google Shape;1366;p13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67" name="Google Shape;1367;p13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68" name="Google Shape;1368;p137"/>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9" name="Google Shape;1369;p137"/>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0" name="Google Shape;1370;p137"/>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71" name="Google Shape;1371;p13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6">
    <p:spTree>
      <p:nvGrpSpPr>
        <p:cNvPr id="1" name="Shape 1372"/>
        <p:cNvGrpSpPr/>
        <p:nvPr/>
      </p:nvGrpSpPr>
      <p:grpSpPr>
        <a:xfrm>
          <a:off x="0" y="0"/>
          <a:ext cx="0" cy="0"/>
          <a:chOff x="0" y="0"/>
          <a:chExt cx="0" cy="0"/>
        </a:xfrm>
      </p:grpSpPr>
      <p:sp>
        <p:nvSpPr>
          <p:cNvPr id="1373" name="Google Shape;1373;p138"/>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74" name="Google Shape;1374;p13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75" name="Google Shape;1375;p13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76" name="Google Shape;1376;p138"/>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77" name="Google Shape;1377;p13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matchingName="1_Title and Content">
  <p:cSld name="1_Title and Content 6">
    <p:spTree>
      <p:nvGrpSpPr>
        <p:cNvPr id="1" name="Shape 1378"/>
        <p:cNvGrpSpPr/>
        <p:nvPr/>
      </p:nvGrpSpPr>
      <p:grpSpPr>
        <a:xfrm>
          <a:off x="0" y="0"/>
          <a:ext cx="0" cy="0"/>
          <a:chOff x="0" y="0"/>
          <a:chExt cx="0" cy="0"/>
        </a:xfrm>
      </p:grpSpPr>
      <p:sp>
        <p:nvSpPr>
          <p:cNvPr id="1379" name="Google Shape;1379;p13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380" name="Google Shape;1380;p13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381" name="Google Shape;1381;p13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82" name="Google Shape;1382;p139"/>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83" name="Google Shape;1383;p139"/>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6">
    <p:spTree>
      <p:nvGrpSpPr>
        <p:cNvPr id="1" name="Shape 1384"/>
        <p:cNvGrpSpPr/>
        <p:nvPr/>
      </p:nvGrpSpPr>
      <p:grpSpPr>
        <a:xfrm>
          <a:off x="0" y="0"/>
          <a:ext cx="0" cy="0"/>
          <a:chOff x="0" y="0"/>
          <a:chExt cx="0" cy="0"/>
        </a:xfrm>
      </p:grpSpPr>
      <p:sp>
        <p:nvSpPr>
          <p:cNvPr id="1385" name="Google Shape;1385;p14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86" name="Google Shape;1386;p14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87" name="Google Shape;1387;p140"/>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8" name="Google Shape;1388;p140"/>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9" name="Google Shape;1389;p140"/>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90" name="Google Shape;1390;p14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5">
    <p:spTree>
      <p:nvGrpSpPr>
        <p:cNvPr id="1" name="Shape 1304"/>
        <p:cNvGrpSpPr/>
        <p:nvPr/>
      </p:nvGrpSpPr>
      <p:grpSpPr>
        <a:xfrm>
          <a:off x="0" y="0"/>
          <a:ext cx="0" cy="0"/>
          <a:chOff x="0" y="0"/>
          <a:chExt cx="0" cy="0"/>
        </a:xfrm>
      </p:grpSpPr>
      <p:sp>
        <p:nvSpPr>
          <p:cNvPr id="1305" name="Google Shape;1305;p129"/>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6" name="Google Shape;1306;p129"/>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07" name="Google Shape;1307;p12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08" name="Google Shape;1308;p1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09" name="Google Shape;1309;p1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10" name="Google Shape;1310;p129"/>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11" name="Google Shape;1311;p129"/>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12" name="Google Shape;1312;p129"/>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13" name="Google Shape;1313;p12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6">
    <p:spTree>
      <p:nvGrpSpPr>
        <p:cNvPr id="1" name="Shape 1314"/>
        <p:cNvGrpSpPr/>
        <p:nvPr/>
      </p:nvGrpSpPr>
      <p:grpSpPr>
        <a:xfrm>
          <a:off x="0" y="0"/>
          <a:ext cx="0" cy="0"/>
          <a:chOff x="0" y="0"/>
          <a:chExt cx="0" cy="0"/>
        </a:xfrm>
      </p:grpSpPr>
      <p:sp>
        <p:nvSpPr>
          <p:cNvPr id="1315" name="Google Shape;1315;p13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16" name="Google Shape;1316;p13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17" name="Google Shape;1317;p13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18" name="Google Shape;1318;p1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19" name="Google Shape;1319;p1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20" name="Google Shape;1320;p13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21" name="Google Shape;1321;p13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22" name="Google Shape;1322;p13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23" name="Google Shape;1323;p13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4">
    <p:spTree>
      <p:nvGrpSpPr>
        <p:cNvPr id="1" name="Shape 1324"/>
        <p:cNvGrpSpPr/>
        <p:nvPr/>
      </p:nvGrpSpPr>
      <p:grpSpPr>
        <a:xfrm>
          <a:off x="0" y="0"/>
          <a:ext cx="0" cy="0"/>
          <a:chOff x="0" y="0"/>
          <a:chExt cx="0" cy="0"/>
        </a:xfrm>
      </p:grpSpPr>
      <p:sp>
        <p:nvSpPr>
          <p:cNvPr id="1325" name="Google Shape;1325;p131"/>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26" name="Google Shape;1326;p13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27" name="Google Shape;1327;p13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28" name="Google Shape;1328;p131"/>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29" name="Google Shape;1329;p13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matchingName="1_Title and Content">
  <p:cSld name="1_Title and Content 4">
    <p:spTree>
      <p:nvGrpSpPr>
        <p:cNvPr id="1" name="Shape 1330"/>
        <p:cNvGrpSpPr/>
        <p:nvPr/>
      </p:nvGrpSpPr>
      <p:grpSpPr>
        <a:xfrm>
          <a:off x="0" y="0"/>
          <a:ext cx="0" cy="0"/>
          <a:chOff x="0" y="0"/>
          <a:chExt cx="0" cy="0"/>
        </a:xfrm>
      </p:grpSpPr>
      <p:sp>
        <p:nvSpPr>
          <p:cNvPr id="1331" name="Google Shape;1331;p13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332" name="Google Shape;1332;p13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333" name="Google Shape;1333;p13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34" name="Google Shape;1334;p13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35" name="Google Shape;1335;p13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98423891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75016611"/>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4">
    <p:spTree>
      <p:nvGrpSpPr>
        <p:cNvPr id="1" name="Shape 1336"/>
        <p:cNvGrpSpPr/>
        <p:nvPr/>
      </p:nvGrpSpPr>
      <p:grpSpPr>
        <a:xfrm>
          <a:off x="0" y="0"/>
          <a:ext cx="0" cy="0"/>
          <a:chOff x="0" y="0"/>
          <a:chExt cx="0" cy="0"/>
        </a:xfrm>
      </p:grpSpPr>
      <p:sp>
        <p:nvSpPr>
          <p:cNvPr id="1337" name="Google Shape;1337;p13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38" name="Google Shape;1338;p13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39" name="Google Shape;1339;p133"/>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0" name="Google Shape;1340;p133"/>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1" name="Google Shape;1341;p133"/>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42" name="Google Shape;1342;p13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7">
    <p:spTree>
      <p:nvGrpSpPr>
        <p:cNvPr id="1" name="Shape 1343"/>
        <p:cNvGrpSpPr/>
        <p:nvPr/>
      </p:nvGrpSpPr>
      <p:grpSpPr>
        <a:xfrm>
          <a:off x="0" y="0"/>
          <a:ext cx="0" cy="0"/>
          <a:chOff x="0" y="0"/>
          <a:chExt cx="0" cy="0"/>
        </a:xfrm>
      </p:grpSpPr>
      <p:sp>
        <p:nvSpPr>
          <p:cNvPr id="1344" name="Google Shape;1344;p134"/>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45" name="Google Shape;1345;p134"/>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46" name="Google Shape;1346;p13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47" name="Google Shape;1347;p1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48" name="Google Shape;1348;p1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349" name="Google Shape;1349;p134"/>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50" name="Google Shape;1350;p134"/>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351" name="Google Shape;1351;p134"/>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52" name="Google Shape;1352;p13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5">
    <p:spTree>
      <p:nvGrpSpPr>
        <p:cNvPr id="1" name="Shape 1353"/>
        <p:cNvGrpSpPr/>
        <p:nvPr/>
      </p:nvGrpSpPr>
      <p:grpSpPr>
        <a:xfrm>
          <a:off x="0" y="0"/>
          <a:ext cx="0" cy="0"/>
          <a:chOff x="0" y="0"/>
          <a:chExt cx="0" cy="0"/>
        </a:xfrm>
      </p:grpSpPr>
      <p:sp>
        <p:nvSpPr>
          <p:cNvPr id="1354" name="Google Shape;1354;p135"/>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55" name="Google Shape;1355;p13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56" name="Google Shape;1356;p13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57" name="Google Shape;1357;p135"/>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358" name="Google Shape;1358;p13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matchingName="1_Title and Content">
  <p:cSld name="1_Title and Content 5">
    <p:spTree>
      <p:nvGrpSpPr>
        <p:cNvPr id="1" name="Shape 1359"/>
        <p:cNvGrpSpPr/>
        <p:nvPr/>
      </p:nvGrpSpPr>
      <p:grpSpPr>
        <a:xfrm>
          <a:off x="0" y="0"/>
          <a:ext cx="0" cy="0"/>
          <a:chOff x="0" y="0"/>
          <a:chExt cx="0" cy="0"/>
        </a:xfrm>
      </p:grpSpPr>
      <p:sp>
        <p:nvSpPr>
          <p:cNvPr id="1360" name="Google Shape;1360;p13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361" name="Google Shape;1361;p13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362" name="Google Shape;1362;p13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63" name="Google Shape;1363;p136"/>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64" name="Google Shape;1364;p136"/>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5">
    <p:spTree>
      <p:nvGrpSpPr>
        <p:cNvPr id="1" name="Shape 1365"/>
        <p:cNvGrpSpPr/>
        <p:nvPr/>
      </p:nvGrpSpPr>
      <p:grpSpPr>
        <a:xfrm>
          <a:off x="0" y="0"/>
          <a:ext cx="0" cy="0"/>
          <a:chOff x="0" y="0"/>
          <a:chExt cx="0" cy="0"/>
        </a:xfrm>
      </p:grpSpPr>
      <p:sp>
        <p:nvSpPr>
          <p:cNvPr id="1366" name="Google Shape;1366;p13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67" name="Google Shape;1367;p13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368" name="Google Shape;1368;p137"/>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9" name="Google Shape;1369;p137"/>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70" name="Google Shape;1370;p137"/>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371" name="Google Shape;1371;p13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matchingName="Cover">
  <p:cSld name="Cover 11">
    <p:spTree>
      <p:nvGrpSpPr>
        <p:cNvPr id="1" name="Shape 1391"/>
        <p:cNvGrpSpPr/>
        <p:nvPr/>
      </p:nvGrpSpPr>
      <p:grpSpPr>
        <a:xfrm>
          <a:off x="0" y="0"/>
          <a:ext cx="0" cy="0"/>
          <a:chOff x="0" y="0"/>
          <a:chExt cx="0" cy="0"/>
        </a:xfrm>
      </p:grpSpPr>
      <p:sp>
        <p:nvSpPr>
          <p:cNvPr id="1392" name="Google Shape;1392;p14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393" name="Google Shape;1393;p14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94" name="Google Shape;1394;p14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395" name="Google Shape;1395;p141"/>
          <p:cNvSpPr>
            <a:spLocks noGrp="1"/>
          </p:cNvSpPr>
          <p:nvPr>
            <p:ph type="pic" idx="2"/>
          </p:nvPr>
        </p:nvSpPr>
        <p:spPr>
          <a:xfrm>
            <a:off x="7118684" y="233915"/>
            <a:ext cx="5073316" cy="5943600"/>
          </a:xfrm>
          <a:prstGeom prst="rect">
            <a:avLst/>
          </a:prstGeom>
          <a:noFill/>
          <a:ln>
            <a:noFill/>
          </a:ln>
        </p:spPr>
      </p:sp>
      <p:grpSp>
        <p:nvGrpSpPr>
          <p:cNvPr id="1396" name="Google Shape;1396;p141"/>
          <p:cNvGrpSpPr/>
          <p:nvPr/>
        </p:nvGrpSpPr>
        <p:grpSpPr>
          <a:xfrm>
            <a:off x="0" y="5020348"/>
            <a:ext cx="12192000" cy="1837653"/>
            <a:chOff x="0" y="5020348"/>
            <a:chExt cx="12192000" cy="1837653"/>
          </a:xfrm>
        </p:grpSpPr>
        <p:sp>
          <p:nvSpPr>
            <p:cNvPr id="1397" name="Google Shape;1397;p14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398" name="Google Shape;1398;p14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399" name="Google Shape;1399;p14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matchingName="Divider">
  <p:cSld name="Divider 12">
    <p:bg>
      <p:bgPr>
        <a:solidFill>
          <a:schemeClr val="lt2"/>
        </a:solidFill>
        <a:effectLst/>
      </p:bgPr>
    </p:bg>
    <p:spTree>
      <p:nvGrpSpPr>
        <p:cNvPr id="1" name="Shape 1400"/>
        <p:cNvGrpSpPr/>
        <p:nvPr/>
      </p:nvGrpSpPr>
      <p:grpSpPr>
        <a:xfrm>
          <a:off x="0" y="0"/>
          <a:ext cx="0" cy="0"/>
          <a:chOff x="0" y="0"/>
          <a:chExt cx="0" cy="0"/>
        </a:xfrm>
      </p:grpSpPr>
      <p:grpSp>
        <p:nvGrpSpPr>
          <p:cNvPr id="1401" name="Google Shape;1401;p142"/>
          <p:cNvGrpSpPr/>
          <p:nvPr/>
        </p:nvGrpSpPr>
        <p:grpSpPr>
          <a:xfrm>
            <a:off x="0" y="5020347"/>
            <a:ext cx="12192000" cy="1837653"/>
            <a:chOff x="0" y="5020347"/>
            <a:chExt cx="12192000" cy="1837653"/>
          </a:xfrm>
        </p:grpSpPr>
        <p:sp>
          <p:nvSpPr>
            <p:cNvPr id="1402" name="Google Shape;1402;p14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03" name="Google Shape;1403;p14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04" name="Google Shape;1404;p14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405" name="Google Shape;1405;p14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406" name="Google Shape;1406;p14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07" name="Google Shape;1407;p14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matchingName="Photo Slide">
  <p:cSld name="Photo Slide 11">
    <p:spTree>
      <p:nvGrpSpPr>
        <p:cNvPr id="1" name="Shape 1408"/>
        <p:cNvGrpSpPr/>
        <p:nvPr/>
      </p:nvGrpSpPr>
      <p:grpSpPr>
        <a:xfrm>
          <a:off x="0" y="0"/>
          <a:ext cx="0" cy="0"/>
          <a:chOff x="0" y="0"/>
          <a:chExt cx="0" cy="0"/>
        </a:xfrm>
      </p:grpSpPr>
      <p:sp>
        <p:nvSpPr>
          <p:cNvPr id="1409" name="Google Shape;1409;p14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410" name="Google Shape;1410;p14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411" name="Google Shape;1411;p143"/>
          <p:cNvGrpSpPr/>
          <p:nvPr/>
        </p:nvGrpSpPr>
        <p:grpSpPr>
          <a:xfrm>
            <a:off x="0" y="5379426"/>
            <a:ext cx="2807368" cy="753891"/>
            <a:chOff x="0" y="5379426"/>
            <a:chExt cx="2807368" cy="753891"/>
          </a:xfrm>
        </p:grpSpPr>
        <p:sp>
          <p:nvSpPr>
            <p:cNvPr id="1412" name="Google Shape;1412;p14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13" name="Google Shape;1413;p14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414" name="Google Shape;1414;p143"/>
          <p:cNvSpPr>
            <a:spLocks noGrp="1"/>
          </p:cNvSpPr>
          <p:nvPr>
            <p:ph type="pic" idx="2"/>
          </p:nvPr>
        </p:nvSpPr>
        <p:spPr>
          <a:xfrm>
            <a:off x="2807368" y="457202"/>
            <a:ext cx="8915400" cy="5943598"/>
          </a:xfrm>
          <a:prstGeom prst="rect">
            <a:avLst/>
          </a:prstGeom>
          <a:noFill/>
          <a:ln>
            <a:noFill/>
          </a:ln>
        </p:spPr>
      </p:sp>
      <p:pic>
        <p:nvPicPr>
          <p:cNvPr id="1415" name="Google Shape;1415;p14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matchingName="Quotation">
  <p:cSld name="Quotation 16">
    <p:spTree>
      <p:nvGrpSpPr>
        <p:cNvPr id="1" name="Shape 1416"/>
        <p:cNvGrpSpPr/>
        <p:nvPr/>
      </p:nvGrpSpPr>
      <p:grpSpPr>
        <a:xfrm>
          <a:off x="0" y="0"/>
          <a:ext cx="0" cy="0"/>
          <a:chOff x="0" y="0"/>
          <a:chExt cx="0" cy="0"/>
        </a:xfrm>
      </p:grpSpPr>
      <p:sp>
        <p:nvSpPr>
          <p:cNvPr id="1417" name="Google Shape;1417;p14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18" name="Google Shape;1418;p14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19" name="Google Shape;1419;p14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0" name="Google Shape;1420;p1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21" name="Google Shape;1421;p1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22" name="Google Shape;1422;p1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423" name="Google Shape;1423;p144"/>
          <p:cNvGrpSpPr/>
          <p:nvPr/>
        </p:nvGrpSpPr>
        <p:grpSpPr>
          <a:xfrm>
            <a:off x="7191542" y="1"/>
            <a:ext cx="5000459" cy="1425992"/>
            <a:chOff x="7191542" y="1"/>
            <a:chExt cx="5000459" cy="1425992"/>
          </a:xfrm>
        </p:grpSpPr>
        <p:pic>
          <p:nvPicPr>
            <p:cNvPr id="1424" name="Google Shape;1424;p1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25" name="Google Shape;1425;p144"/>
            <p:cNvGrpSpPr/>
            <p:nvPr/>
          </p:nvGrpSpPr>
          <p:grpSpPr>
            <a:xfrm>
              <a:off x="7191542" y="1"/>
              <a:ext cx="5000459" cy="1425992"/>
              <a:chOff x="7186272" y="0"/>
              <a:chExt cx="5005729" cy="1427495"/>
            </a:xfrm>
          </p:grpSpPr>
          <p:sp>
            <p:nvSpPr>
              <p:cNvPr id="1426" name="Google Shape;1426;p1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27" name="Google Shape;1427;p1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428" name="Google Shape;1428;p14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matchingName="Quotation">
  <p:cSld name="Quotation 16">
    <p:spTree>
      <p:nvGrpSpPr>
        <p:cNvPr id="1" name="Shape 1416"/>
        <p:cNvGrpSpPr/>
        <p:nvPr/>
      </p:nvGrpSpPr>
      <p:grpSpPr>
        <a:xfrm>
          <a:off x="0" y="0"/>
          <a:ext cx="0" cy="0"/>
          <a:chOff x="0" y="0"/>
          <a:chExt cx="0" cy="0"/>
        </a:xfrm>
      </p:grpSpPr>
      <p:sp>
        <p:nvSpPr>
          <p:cNvPr id="1417" name="Google Shape;1417;p14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18" name="Google Shape;1418;p14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19" name="Google Shape;1419;p14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0" name="Google Shape;1420;p1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21" name="Google Shape;1421;p1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22" name="Google Shape;1422;p1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423" name="Google Shape;1423;p144"/>
          <p:cNvGrpSpPr/>
          <p:nvPr/>
        </p:nvGrpSpPr>
        <p:grpSpPr>
          <a:xfrm>
            <a:off x="7191542" y="1"/>
            <a:ext cx="5000459" cy="1425992"/>
            <a:chOff x="7191542" y="1"/>
            <a:chExt cx="5000459" cy="1425992"/>
          </a:xfrm>
        </p:grpSpPr>
        <p:pic>
          <p:nvPicPr>
            <p:cNvPr id="1424" name="Google Shape;1424;p1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25" name="Google Shape;1425;p144"/>
            <p:cNvGrpSpPr/>
            <p:nvPr/>
          </p:nvGrpSpPr>
          <p:grpSpPr>
            <a:xfrm>
              <a:off x="7191542" y="1"/>
              <a:ext cx="5000459" cy="1425992"/>
              <a:chOff x="7186272" y="0"/>
              <a:chExt cx="5005729" cy="1427495"/>
            </a:xfrm>
          </p:grpSpPr>
          <p:sp>
            <p:nvSpPr>
              <p:cNvPr id="1426" name="Google Shape;1426;p1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27" name="Google Shape;1427;p1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428" name="Google Shape;1428;p14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792427770"/>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matchingName="Two Content">
  <p:cSld name="Two Content 10">
    <p:spTree>
      <p:nvGrpSpPr>
        <p:cNvPr id="1" name="Shape 1429"/>
        <p:cNvGrpSpPr/>
        <p:nvPr/>
      </p:nvGrpSpPr>
      <p:grpSpPr>
        <a:xfrm>
          <a:off x="0" y="0"/>
          <a:ext cx="0" cy="0"/>
          <a:chOff x="0" y="0"/>
          <a:chExt cx="0" cy="0"/>
        </a:xfrm>
      </p:grpSpPr>
      <p:sp>
        <p:nvSpPr>
          <p:cNvPr id="1430" name="Google Shape;1430;p14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31" name="Google Shape;1431;p14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432" name="Google Shape;1432;p145"/>
          <p:cNvGrpSpPr/>
          <p:nvPr/>
        </p:nvGrpSpPr>
        <p:grpSpPr>
          <a:xfrm>
            <a:off x="7191542" y="1"/>
            <a:ext cx="5000459" cy="1425992"/>
            <a:chOff x="7191542" y="1"/>
            <a:chExt cx="5000459" cy="1425992"/>
          </a:xfrm>
        </p:grpSpPr>
        <p:pic>
          <p:nvPicPr>
            <p:cNvPr id="1433" name="Google Shape;1433;p1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34" name="Google Shape;1434;p145"/>
            <p:cNvGrpSpPr/>
            <p:nvPr/>
          </p:nvGrpSpPr>
          <p:grpSpPr>
            <a:xfrm>
              <a:off x="7191542" y="1"/>
              <a:ext cx="5000459" cy="1425992"/>
              <a:chOff x="7186272" y="0"/>
              <a:chExt cx="5005729" cy="1427495"/>
            </a:xfrm>
          </p:grpSpPr>
          <p:sp>
            <p:nvSpPr>
              <p:cNvPr id="1435" name="Google Shape;1435;p1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36" name="Google Shape;1436;p1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437" name="Google Shape;1437;p14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38" name="Google Shape;1438;p14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439" name="Google Shape;1439;p1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40" name="Google Shape;1440;p1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matchingName="Comparison">
  <p:cSld name="Comparison 9">
    <p:spTree>
      <p:nvGrpSpPr>
        <p:cNvPr id="1" name="Shape 1441"/>
        <p:cNvGrpSpPr/>
        <p:nvPr/>
      </p:nvGrpSpPr>
      <p:grpSpPr>
        <a:xfrm>
          <a:off x="0" y="0"/>
          <a:ext cx="0" cy="0"/>
          <a:chOff x="0" y="0"/>
          <a:chExt cx="0" cy="0"/>
        </a:xfrm>
      </p:grpSpPr>
      <p:grpSp>
        <p:nvGrpSpPr>
          <p:cNvPr id="1442" name="Google Shape;1442;p146"/>
          <p:cNvGrpSpPr/>
          <p:nvPr/>
        </p:nvGrpSpPr>
        <p:grpSpPr>
          <a:xfrm>
            <a:off x="7191542" y="1"/>
            <a:ext cx="5000459" cy="1425992"/>
            <a:chOff x="7191542" y="1"/>
            <a:chExt cx="5000459" cy="1425992"/>
          </a:xfrm>
        </p:grpSpPr>
        <p:pic>
          <p:nvPicPr>
            <p:cNvPr id="1443" name="Google Shape;1443;p1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44" name="Google Shape;1444;p146"/>
            <p:cNvGrpSpPr/>
            <p:nvPr/>
          </p:nvGrpSpPr>
          <p:grpSpPr>
            <a:xfrm>
              <a:off x="7191542" y="1"/>
              <a:ext cx="5000459" cy="1425992"/>
              <a:chOff x="7186272" y="0"/>
              <a:chExt cx="5005729" cy="1427495"/>
            </a:xfrm>
          </p:grpSpPr>
          <p:sp>
            <p:nvSpPr>
              <p:cNvPr id="1445" name="Google Shape;1445;p1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46" name="Google Shape;1446;p1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447" name="Google Shape;1447;p14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48" name="Google Shape;1448;p14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49" name="Google Shape;1449;p14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50" name="Google Shape;1450;p14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51" name="Google Shape;1451;p14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52" name="Google Shape;1452;p14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453" name="Google Shape;1453;p1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54" name="Google Shape;1454;p1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matchingName="Title Only">
  <p:cSld name="Title Only 9">
    <p:spTree>
      <p:nvGrpSpPr>
        <p:cNvPr id="1" name="Shape 1455"/>
        <p:cNvGrpSpPr/>
        <p:nvPr/>
      </p:nvGrpSpPr>
      <p:grpSpPr>
        <a:xfrm>
          <a:off x="0" y="0"/>
          <a:ext cx="0" cy="0"/>
          <a:chOff x="0" y="0"/>
          <a:chExt cx="0" cy="0"/>
        </a:xfrm>
      </p:grpSpPr>
      <p:grpSp>
        <p:nvGrpSpPr>
          <p:cNvPr id="1456" name="Google Shape;1456;p147"/>
          <p:cNvGrpSpPr/>
          <p:nvPr/>
        </p:nvGrpSpPr>
        <p:grpSpPr>
          <a:xfrm>
            <a:off x="7191542" y="1"/>
            <a:ext cx="5000459" cy="1425992"/>
            <a:chOff x="7191542" y="1"/>
            <a:chExt cx="5000459" cy="1425992"/>
          </a:xfrm>
        </p:grpSpPr>
        <p:pic>
          <p:nvPicPr>
            <p:cNvPr id="1457" name="Google Shape;1457;p14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58" name="Google Shape;1458;p147"/>
            <p:cNvGrpSpPr/>
            <p:nvPr/>
          </p:nvGrpSpPr>
          <p:grpSpPr>
            <a:xfrm>
              <a:off x="7191542" y="1"/>
              <a:ext cx="5000459" cy="1425992"/>
              <a:chOff x="7186272" y="0"/>
              <a:chExt cx="5005729" cy="1427495"/>
            </a:xfrm>
          </p:grpSpPr>
          <p:sp>
            <p:nvSpPr>
              <p:cNvPr id="1459" name="Google Shape;1459;p14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60" name="Google Shape;1460;p14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461" name="Google Shape;1461;p14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62" name="Google Shape;1462;p14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463" name="Google Shape;1463;p14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64" name="Google Shape;1464;p14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matchingName="End">
  <p:cSld name="End 10">
    <p:spTree>
      <p:nvGrpSpPr>
        <p:cNvPr id="1" name="Shape 1465"/>
        <p:cNvGrpSpPr/>
        <p:nvPr/>
      </p:nvGrpSpPr>
      <p:grpSpPr>
        <a:xfrm>
          <a:off x="0" y="0"/>
          <a:ext cx="0" cy="0"/>
          <a:chOff x="0" y="0"/>
          <a:chExt cx="0" cy="0"/>
        </a:xfrm>
      </p:grpSpPr>
      <p:grpSp>
        <p:nvGrpSpPr>
          <p:cNvPr id="1466" name="Google Shape;1466;p148"/>
          <p:cNvGrpSpPr/>
          <p:nvPr/>
        </p:nvGrpSpPr>
        <p:grpSpPr>
          <a:xfrm>
            <a:off x="0" y="0"/>
            <a:ext cx="12192000" cy="2148830"/>
            <a:chOff x="0" y="0"/>
            <a:chExt cx="12192000" cy="2148830"/>
          </a:xfrm>
        </p:grpSpPr>
        <p:sp>
          <p:nvSpPr>
            <p:cNvPr id="1467" name="Google Shape;1467;p14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68" name="Google Shape;1468;p14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469" name="Google Shape;1469;p14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70" name="Google Shape;1470;p14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71" name="Google Shape;1471;p14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472" name="Google Shape;1472;p148"/>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473" name="Google Shape;1473;p148"/>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matchingName="Blank">
  <p:cSld name="Blank 8">
    <p:spTree>
      <p:nvGrpSpPr>
        <p:cNvPr id="1" name="Shape 1474"/>
        <p:cNvGrpSpPr/>
        <p:nvPr/>
      </p:nvGrpSpPr>
      <p:grpSpPr>
        <a:xfrm>
          <a:off x="0" y="0"/>
          <a:ext cx="0" cy="0"/>
          <a:chOff x="0" y="0"/>
          <a:chExt cx="0" cy="0"/>
        </a:xfrm>
      </p:grpSpPr>
      <p:sp>
        <p:nvSpPr>
          <p:cNvPr id="1475" name="Google Shape;1475;p1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476" name="Google Shape;1476;p1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77" name="Google Shape;1477;p1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478" name="Google Shape;1478;p149"/>
          <p:cNvGrpSpPr/>
          <p:nvPr/>
        </p:nvGrpSpPr>
        <p:grpSpPr>
          <a:xfrm>
            <a:off x="7191542" y="1"/>
            <a:ext cx="5000459" cy="1425992"/>
            <a:chOff x="7191542" y="1"/>
            <a:chExt cx="5000459" cy="1425992"/>
          </a:xfrm>
        </p:grpSpPr>
        <p:pic>
          <p:nvPicPr>
            <p:cNvPr id="1479" name="Google Shape;1479;p14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80" name="Google Shape;1480;p149"/>
            <p:cNvGrpSpPr/>
            <p:nvPr/>
          </p:nvGrpSpPr>
          <p:grpSpPr>
            <a:xfrm>
              <a:off x="7191542" y="1"/>
              <a:ext cx="5000459" cy="1425992"/>
              <a:chOff x="7186272" y="0"/>
              <a:chExt cx="5005729" cy="1427495"/>
            </a:xfrm>
          </p:grpSpPr>
          <p:sp>
            <p:nvSpPr>
              <p:cNvPr id="1481" name="Google Shape;1481;p1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82" name="Google Shape;1482;p1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matchingName="Cover">
  <p:cSld name="Cover 12">
    <p:spTree>
      <p:nvGrpSpPr>
        <p:cNvPr id="1" name="Shape 1483"/>
        <p:cNvGrpSpPr/>
        <p:nvPr/>
      </p:nvGrpSpPr>
      <p:grpSpPr>
        <a:xfrm>
          <a:off x="0" y="0"/>
          <a:ext cx="0" cy="0"/>
          <a:chOff x="0" y="0"/>
          <a:chExt cx="0" cy="0"/>
        </a:xfrm>
      </p:grpSpPr>
      <p:sp>
        <p:nvSpPr>
          <p:cNvPr id="1484" name="Google Shape;1484;p15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85" name="Google Shape;1485;p15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86" name="Google Shape;1486;p15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487" name="Google Shape;1487;p150"/>
          <p:cNvSpPr>
            <a:spLocks noGrp="1"/>
          </p:cNvSpPr>
          <p:nvPr>
            <p:ph type="pic" idx="2"/>
          </p:nvPr>
        </p:nvSpPr>
        <p:spPr>
          <a:xfrm>
            <a:off x="7118684" y="233915"/>
            <a:ext cx="5073316" cy="5943600"/>
          </a:xfrm>
          <a:prstGeom prst="rect">
            <a:avLst/>
          </a:prstGeom>
          <a:noFill/>
          <a:ln>
            <a:noFill/>
          </a:ln>
        </p:spPr>
      </p:sp>
      <p:grpSp>
        <p:nvGrpSpPr>
          <p:cNvPr id="1488" name="Google Shape;1488;p150"/>
          <p:cNvGrpSpPr/>
          <p:nvPr/>
        </p:nvGrpSpPr>
        <p:grpSpPr>
          <a:xfrm>
            <a:off x="0" y="5020348"/>
            <a:ext cx="12192000" cy="1837653"/>
            <a:chOff x="0" y="5020348"/>
            <a:chExt cx="12192000" cy="1837653"/>
          </a:xfrm>
        </p:grpSpPr>
        <p:sp>
          <p:nvSpPr>
            <p:cNvPr id="1489" name="Google Shape;1489;p15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90" name="Google Shape;1490;p15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491" name="Google Shape;1491;p15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matchingName="Divider">
  <p:cSld name="Divider 13">
    <p:bg>
      <p:bgPr>
        <a:solidFill>
          <a:schemeClr val="lt2"/>
        </a:solidFill>
        <a:effectLst/>
      </p:bgPr>
    </p:bg>
    <p:spTree>
      <p:nvGrpSpPr>
        <p:cNvPr id="1" name="Shape 1492"/>
        <p:cNvGrpSpPr/>
        <p:nvPr/>
      </p:nvGrpSpPr>
      <p:grpSpPr>
        <a:xfrm>
          <a:off x="0" y="0"/>
          <a:ext cx="0" cy="0"/>
          <a:chOff x="0" y="0"/>
          <a:chExt cx="0" cy="0"/>
        </a:xfrm>
      </p:grpSpPr>
      <p:grpSp>
        <p:nvGrpSpPr>
          <p:cNvPr id="1493" name="Google Shape;1493;p151"/>
          <p:cNvGrpSpPr/>
          <p:nvPr/>
        </p:nvGrpSpPr>
        <p:grpSpPr>
          <a:xfrm>
            <a:off x="0" y="5020347"/>
            <a:ext cx="12192000" cy="1837653"/>
            <a:chOff x="0" y="5020347"/>
            <a:chExt cx="12192000" cy="1837653"/>
          </a:xfrm>
        </p:grpSpPr>
        <p:sp>
          <p:nvSpPr>
            <p:cNvPr id="1494" name="Google Shape;1494;p15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95" name="Google Shape;1495;p15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96" name="Google Shape;1496;p15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497" name="Google Shape;1497;p15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498" name="Google Shape;1498;p151"/>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99" name="Google Shape;1499;p151"/>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matchingName="Photo Slide">
  <p:cSld name="Photo Slide 12">
    <p:spTree>
      <p:nvGrpSpPr>
        <p:cNvPr id="1" name="Shape 1500"/>
        <p:cNvGrpSpPr/>
        <p:nvPr/>
      </p:nvGrpSpPr>
      <p:grpSpPr>
        <a:xfrm>
          <a:off x="0" y="0"/>
          <a:ext cx="0" cy="0"/>
          <a:chOff x="0" y="0"/>
          <a:chExt cx="0" cy="0"/>
        </a:xfrm>
      </p:grpSpPr>
      <p:sp>
        <p:nvSpPr>
          <p:cNvPr id="1501" name="Google Shape;1501;p15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502" name="Google Shape;1502;p15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503" name="Google Shape;1503;p152"/>
          <p:cNvGrpSpPr/>
          <p:nvPr/>
        </p:nvGrpSpPr>
        <p:grpSpPr>
          <a:xfrm>
            <a:off x="0" y="5379426"/>
            <a:ext cx="2807368" cy="753891"/>
            <a:chOff x="0" y="5379426"/>
            <a:chExt cx="2807368" cy="753891"/>
          </a:xfrm>
        </p:grpSpPr>
        <p:sp>
          <p:nvSpPr>
            <p:cNvPr id="1504" name="Google Shape;1504;p15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05" name="Google Shape;1505;p15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506" name="Google Shape;1506;p152"/>
          <p:cNvSpPr>
            <a:spLocks noGrp="1"/>
          </p:cNvSpPr>
          <p:nvPr>
            <p:ph type="pic" idx="2"/>
          </p:nvPr>
        </p:nvSpPr>
        <p:spPr>
          <a:xfrm>
            <a:off x="2807368" y="457202"/>
            <a:ext cx="8915400" cy="5943598"/>
          </a:xfrm>
          <a:prstGeom prst="rect">
            <a:avLst/>
          </a:prstGeom>
          <a:noFill/>
          <a:ln>
            <a:noFill/>
          </a:ln>
        </p:spPr>
      </p:sp>
      <p:pic>
        <p:nvPicPr>
          <p:cNvPr id="1507" name="Google Shape;1507;p15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matchingName="Quotation">
  <p:cSld name="Quotation 17">
    <p:spTree>
      <p:nvGrpSpPr>
        <p:cNvPr id="1" name="Shape 1508"/>
        <p:cNvGrpSpPr/>
        <p:nvPr/>
      </p:nvGrpSpPr>
      <p:grpSpPr>
        <a:xfrm>
          <a:off x="0" y="0"/>
          <a:ext cx="0" cy="0"/>
          <a:chOff x="0" y="0"/>
          <a:chExt cx="0" cy="0"/>
        </a:xfrm>
      </p:grpSpPr>
      <p:sp>
        <p:nvSpPr>
          <p:cNvPr id="1509" name="Google Shape;1509;p15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10" name="Google Shape;1510;p15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11" name="Google Shape;1511;p15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2" name="Google Shape;1512;p15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13" name="Google Shape;1513;p1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14" name="Google Shape;1514;p1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515" name="Google Shape;1515;p153"/>
          <p:cNvGrpSpPr/>
          <p:nvPr/>
        </p:nvGrpSpPr>
        <p:grpSpPr>
          <a:xfrm>
            <a:off x="7191542" y="1"/>
            <a:ext cx="5000459" cy="1425992"/>
            <a:chOff x="7191542" y="1"/>
            <a:chExt cx="5000459" cy="1425992"/>
          </a:xfrm>
        </p:grpSpPr>
        <p:pic>
          <p:nvPicPr>
            <p:cNvPr id="1516" name="Google Shape;1516;p15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17" name="Google Shape;1517;p153"/>
            <p:cNvGrpSpPr/>
            <p:nvPr/>
          </p:nvGrpSpPr>
          <p:grpSpPr>
            <a:xfrm>
              <a:off x="7191542" y="1"/>
              <a:ext cx="5000459" cy="1425992"/>
              <a:chOff x="7186272" y="0"/>
              <a:chExt cx="5005729" cy="1427495"/>
            </a:xfrm>
          </p:grpSpPr>
          <p:sp>
            <p:nvSpPr>
              <p:cNvPr id="1518" name="Google Shape;1518;p1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19" name="Google Shape;1519;p1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520" name="Google Shape;1520;p15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matchingName="Quotation">
  <p:cSld name="Quotation 17">
    <p:spTree>
      <p:nvGrpSpPr>
        <p:cNvPr id="1" name="Shape 1508"/>
        <p:cNvGrpSpPr/>
        <p:nvPr/>
      </p:nvGrpSpPr>
      <p:grpSpPr>
        <a:xfrm>
          <a:off x="0" y="0"/>
          <a:ext cx="0" cy="0"/>
          <a:chOff x="0" y="0"/>
          <a:chExt cx="0" cy="0"/>
        </a:xfrm>
      </p:grpSpPr>
      <p:sp>
        <p:nvSpPr>
          <p:cNvPr id="1509" name="Google Shape;1509;p15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10" name="Google Shape;1510;p15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11" name="Google Shape;1511;p15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2" name="Google Shape;1512;p15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13" name="Google Shape;1513;p1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14" name="Google Shape;1514;p1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515" name="Google Shape;1515;p153"/>
          <p:cNvGrpSpPr/>
          <p:nvPr/>
        </p:nvGrpSpPr>
        <p:grpSpPr>
          <a:xfrm>
            <a:off x="7191542" y="1"/>
            <a:ext cx="5000459" cy="1425992"/>
            <a:chOff x="7191542" y="1"/>
            <a:chExt cx="5000459" cy="1425992"/>
          </a:xfrm>
        </p:grpSpPr>
        <p:pic>
          <p:nvPicPr>
            <p:cNvPr id="1516" name="Google Shape;1516;p15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17" name="Google Shape;1517;p153"/>
            <p:cNvGrpSpPr/>
            <p:nvPr/>
          </p:nvGrpSpPr>
          <p:grpSpPr>
            <a:xfrm>
              <a:off x="7191542" y="1"/>
              <a:ext cx="5000459" cy="1425992"/>
              <a:chOff x="7186272" y="0"/>
              <a:chExt cx="5005729" cy="1427495"/>
            </a:xfrm>
          </p:grpSpPr>
          <p:sp>
            <p:nvSpPr>
              <p:cNvPr id="1518" name="Google Shape;1518;p1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19" name="Google Shape;1519;p1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520" name="Google Shape;1520;p15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obj" preserve="1">
  <p:cSld name="1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1954738"/>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matchingName="Title and Content">
  <p:cSld name="Title and Content 14">
    <p:spTree>
      <p:nvGrpSpPr>
        <p:cNvPr id="1" name="Shape 1521"/>
        <p:cNvGrpSpPr/>
        <p:nvPr/>
      </p:nvGrpSpPr>
      <p:grpSpPr>
        <a:xfrm>
          <a:off x="0" y="0"/>
          <a:ext cx="0" cy="0"/>
          <a:chOff x="0" y="0"/>
          <a:chExt cx="0" cy="0"/>
        </a:xfrm>
      </p:grpSpPr>
      <p:grpSp>
        <p:nvGrpSpPr>
          <p:cNvPr id="1522" name="Google Shape;1522;p154"/>
          <p:cNvGrpSpPr/>
          <p:nvPr/>
        </p:nvGrpSpPr>
        <p:grpSpPr>
          <a:xfrm>
            <a:off x="7191542" y="1"/>
            <a:ext cx="5000459" cy="1425992"/>
            <a:chOff x="7191542" y="1"/>
            <a:chExt cx="5000459" cy="1425992"/>
          </a:xfrm>
        </p:grpSpPr>
        <p:pic>
          <p:nvPicPr>
            <p:cNvPr id="1523" name="Google Shape;1523;p15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24" name="Google Shape;1524;p154"/>
            <p:cNvGrpSpPr/>
            <p:nvPr/>
          </p:nvGrpSpPr>
          <p:grpSpPr>
            <a:xfrm>
              <a:off x="7191542" y="1"/>
              <a:ext cx="5000459" cy="1425992"/>
              <a:chOff x="7186272" y="0"/>
              <a:chExt cx="5005729" cy="1427495"/>
            </a:xfrm>
          </p:grpSpPr>
          <p:sp>
            <p:nvSpPr>
              <p:cNvPr id="1525" name="Google Shape;1525;p15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26" name="Google Shape;1526;p15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527" name="Google Shape;1527;p15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28" name="Google Shape;1528;p15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29" name="Google Shape;1529;p15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30" name="Google Shape;1530;p15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31" name="Google Shape;1531;p1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matchingName="Two Content">
  <p:cSld name="Two Content 11">
    <p:spTree>
      <p:nvGrpSpPr>
        <p:cNvPr id="1" name="Shape 1532"/>
        <p:cNvGrpSpPr/>
        <p:nvPr/>
      </p:nvGrpSpPr>
      <p:grpSpPr>
        <a:xfrm>
          <a:off x="0" y="0"/>
          <a:ext cx="0" cy="0"/>
          <a:chOff x="0" y="0"/>
          <a:chExt cx="0" cy="0"/>
        </a:xfrm>
      </p:grpSpPr>
      <p:sp>
        <p:nvSpPr>
          <p:cNvPr id="1533" name="Google Shape;1533;p15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34" name="Google Shape;1534;p155"/>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535" name="Google Shape;1535;p155"/>
          <p:cNvGrpSpPr/>
          <p:nvPr/>
        </p:nvGrpSpPr>
        <p:grpSpPr>
          <a:xfrm>
            <a:off x="7191542" y="1"/>
            <a:ext cx="5000459" cy="1425992"/>
            <a:chOff x="7191542" y="1"/>
            <a:chExt cx="5000459" cy="1425992"/>
          </a:xfrm>
        </p:grpSpPr>
        <p:pic>
          <p:nvPicPr>
            <p:cNvPr id="1536" name="Google Shape;1536;p15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37" name="Google Shape;1537;p155"/>
            <p:cNvGrpSpPr/>
            <p:nvPr/>
          </p:nvGrpSpPr>
          <p:grpSpPr>
            <a:xfrm>
              <a:off x="7191542" y="1"/>
              <a:ext cx="5000459" cy="1425992"/>
              <a:chOff x="7186272" y="0"/>
              <a:chExt cx="5005729" cy="1427495"/>
            </a:xfrm>
          </p:grpSpPr>
          <p:sp>
            <p:nvSpPr>
              <p:cNvPr id="1538" name="Google Shape;1538;p1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39" name="Google Shape;1539;p1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540" name="Google Shape;1540;p155"/>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41" name="Google Shape;1541;p155"/>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542" name="Google Shape;1542;p1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43" name="Google Shape;1543;p1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matchingName="Comparison">
  <p:cSld name="Comparison 10">
    <p:spTree>
      <p:nvGrpSpPr>
        <p:cNvPr id="1" name="Shape 1544"/>
        <p:cNvGrpSpPr/>
        <p:nvPr/>
      </p:nvGrpSpPr>
      <p:grpSpPr>
        <a:xfrm>
          <a:off x="0" y="0"/>
          <a:ext cx="0" cy="0"/>
          <a:chOff x="0" y="0"/>
          <a:chExt cx="0" cy="0"/>
        </a:xfrm>
      </p:grpSpPr>
      <p:grpSp>
        <p:nvGrpSpPr>
          <p:cNvPr id="1545" name="Google Shape;1545;p156"/>
          <p:cNvGrpSpPr/>
          <p:nvPr/>
        </p:nvGrpSpPr>
        <p:grpSpPr>
          <a:xfrm>
            <a:off x="7191542" y="1"/>
            <a:ext cx="5000459" cy="1425992"/>
            <a:chOff x="7191542" y="1"/>
            <a:chExt cx="5000459" cy="1425992"/>
          </a:xfrm>
        </p:grpSpPr>
        <p:pic>
          <p:nvPicPr>
            <p:cNvPr id="1546" name="Google Shape;1546;p15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47" name="Google Shape;1547;p156"/>
            <p:cNvGrpSpPr/>
            <p:nvPr/>
          </p:nvGrpSpPr>
          <p:grpSpPr>
            <a:xfrm>
              <a:off x="7191542" y="1"/>
              <a:ext cx="5000459" cy="1425992"/>
              <a:chOff x="7186272" y="0"/>
              <a:chExt cx="5005729" cy="1427495"/>
            </a:xfrm>
          </p:grpSpPr>
          <p:sp>
            <p:nvSpPr>
              <p:cNvPr id="1548" name="Google Shape;1548;p15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49" name="Google Shape;1549;p15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550" name="Google Shape;1550;p15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51" name="Google Shape;1551;p156"/>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52" name="Google Shape;1552;p156"/>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53" name="Google Shape;1553;p156"/>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54" name="Google Shape;1554;p156"/>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55" name="Google Shape;1555;p15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556" name="Google Shape;1556;p15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57" name="Google Shape;1557;p15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matchingName="Title Only">
  <p:cSld name="Title Only 10">
    <p:spTree>
      <p:nvGrpSpPr>
        <p:cNvPr id="1" name="Shape 1558"/>
        <p:cNvGrpSpPr/>
        <p:nvPr/>
      </p:nvGrpSpPr>
      <p:grpSpPr>
        <a:xfrm>
          <a:off x="0" y="0"/>
          <a:ext cx="0" cy="0"/>
          <a:chOff x="0" y="0"/>
          <a:chExt cx="0" cy="0"/>
        </a:xfrm>
      </p:grpSpPr>
      <p:grpSp>
        <p:nvGrpSpPr>
          <p:cNvPr id="1559" name="Google Shape;1559;p157"/>
          <p:cNvGrpSpPr/>
          <p:nvPr/>
        </p:nvGrpSpPr>
        <p:grpSpPr>
          <a:xfrm>
            <a:off x="7191542" y="1"/>
            <a:ext cx="5000459" cy="1425992"/>
            <a:chOff x="7191542" y="1"/>
            <a:chExt cx="5000459" cy="1425992"/>
          </a:xfrm>
        </p:grpSpPr>
        <p:pic>
          <p:nvPicPr>
            <p:cNvPr id="1560" name="Google Shape;1560;p15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61" name="Google Shape;1561;p157"/>
            <p:cNvGrpSpPr/>
            <p:nvPr/>
          </p:nvGrpSpPr>
          <p:grpSpPr>
            <a:xfrm>
              <a:off x="7191542" y="1"/>
              <a:ext cx="5000459" cy="1425992"/>
              <a:chOff x="7186272" y="0"/>
              <a:chExt cx="5005729" cy="1427495"/>
            </a:xfrm>
          </p:grpSpPr>
          <p:sp>
            <p:nvSpPr>
              <p:cNvPr id="1562" name="Google Shape;1562;p1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63" name="Google Shape;1563;p1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564" name="Google Shape;1564;p15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65" name="Google Shape;1565;p15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566" name="Google Shape;1566;p1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67" name="Google Shape;1567;p1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matchingName="End">
  <p:cSld name="End 11">
    <p:spTree>
      <p:nvGrpSpPr>
        <p:cNvPr id="1" name="Shape 1568"/>
        <p:cNvGrpSpPr/>
        <p:nvPr/>
      </p:nvGrpSpPr>
      <p:grpSpPr>
        <a:xfrm>
          <a:off x="0" y="0"/>
          <a:ext cx="0" cy="0"/>
          <a:chOff x="0" y="0"/>
          <a:chExt cx="0" cy="0"/>
        </a:xfrm>
      </p:grpSpPr>
      <p:grpSp>
        <p:nvGrpSpPr>
          <p:cNvPr id="1569" name="Google Shape;1569;p158"/>
          <p:cNvGrpSpPr/>
          <p:nvPr/>
        </p:nvGrpSpPr>
        <p:grpSpPr>
          <a:xfrm>
            <a:off x="0" y="0"/>
            <a:ext cx="12192000" cy="2148830"/>
            <a:chOff x="0" y="0"/>
            <a:chExt cx="12192000" cy="2148830"/>
          </a:xfrm>
        </p:grpSpPr>
        <p:sp>
          <p:nvSpPr>
            <p:cNvPr id="1570" name="Google Shape;1570;p158"/>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71" name="Google Shape;1571;p158"/>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572" name="Google Shape;1572;p158"/>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73" name="Google Shape;1573;p158"/>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74" name="Google Shape;1574;p158"/>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575" name="Google Shape;1575;p158"/>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576" name="Google Shape;1576;p158"/>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matchingName="Blank">
  <p:cSld name="Blank 9">
    <p:spTree>
      <p:nvGrpSpPr>
        <p:cNvPr id="1" name="Shape 1577"/>
        <p:cNvGrpSpPr/>
        <p:nvPr/>
      </p:nvGrpSpPr>
      <p:grpSpPr>
        <a:xfrm>
          <a:off x="0" y="0"/>
          <a:ext cx="0" cy="0"/>
          <a:chOff x="0" y="0"/>
          <a:chExt cx="0" cy="0"/>
        </a:xfrm>
      </p:grpSpPr>
      <p:sp>
        <p:nvSpPr>
          <p:cNvPr id="1578" name="Google Shape;1578;p15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579" name="Google Shape;1579;p1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80" name="Google Shape;1580;p1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581" name="Google Shape;1581;p159"/>
          <p:cNvGrpSpPr/>
          <p:nvPr/>
        </p:nvGrpSpPr>
        <p:grpSpPr>
          <a:xfrm>
            <a:off x="7191542" y="1"/>
            <a:ext cx="5000459" cy="1425992"/>
            <a:chOff x="7191542" y="1"/>
            <a:chExt cx="5000459" cy="1425992"/>
          </a:xfrm>
        </p:grpSpPr>
        <p:pic>
          <p:nvPicPr>
            <p:cNvPr id="1582" name="Google Shape;1582;p1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83" name="Google Shape;1583;p159"/>
            <p:cNvGrpSpPr/>
            <p:nvPr/>
          </p:nvGrpSpPr>
          <p:grpSpPr>
            <a:xfrm>
              <a:off x="7191542" y="1"/>
              <a:ext cx="5000459" cy="1425992"/>
              <a:chOff x="7186272" y="0"/>
              <a:chExt cx="5005729" cy="1427495"/>
            </a:xfrm>
          </p:grpSpPr>
          <p:sp>
            <p:nvSpPr>
              <p:cNvPr id="1584" name="Google Shape;1584;p1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85" name="Google Shape;1585;p1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p:spTree>
      <p:nvGrpSpPr>
        <p:cNvPr id="1" name="Shape 1586"/>
        <p:cNvGrpSpPr/>
        <p:nvPr/>
      </p:nvGrpSpPr>
      <p:grpSpPr>
        <a:xfrm>
          <a:off x="0" y="0"/>
          <a:ext cx="0" cy="0"/>
          <a:chOff x="0" y="0"/>
          <a:chExt cx="0" cy="0"/>
        </a:xfrm>
      </p:grpSpPr>
      <p:sp>
        <p:nvSpPr>
          <p:cNvPr id="1587" name="Google Shape;1587;p160"/>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pic>
        <p:nvPicPr>
          <p:cNvPr id="1588" name="Google Shape;1588;p16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945967" y="408518"/>
            <a:ext cx="3706284" cy="1813983"/>
          </a:xfrm>
          <a:prstGeom prst="rect">
            <a:avLst/>
          </a:prstGeom>
          <a:noFill/>
          <a:ln>
            <a:noFill/>
          </a:ln>
        </p:spPr>
      </p:pic>
      <p:grpSp>
        <p:nvGrpSpPr>
          <p:cNvPr id="1589" name="Google Shape;1589;p160"/>
          <p:cNvGrpSpPr/>
          <p:nvPr/>
        </p:nvGrpSpPr>
        <p:grpSpPr>
          <a:xfrm>
            <a:off x="0" y="0"/>
            <a:ext cx="1862667" cy="6629400"/>
            <a:chOff x="-15876" y="0"/>
            <a:chExt cx="1927803" cy="6858000"/>
          </a:xfrm>
        </p:grpSpPr>
        <p:sp>
          <p:nvSpPr>
            <p:cNvPr id="1590" name="Google Shape;1590;p160"/>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lt1"/>
                </a:solidFill>
                <a:latin typeface="Calibri"/>
                <a:ea typeface="Calibri"/>
                <a:cs typeface="Calibri"/>
                <a:sym typeface="Calibri"/>
              </a:endParaRPr>
            </a:p>
          </p:txBody>
        </p:sp>
        <p:pic>
          <p:nvPicPr>
            <p:cNvPr id="1591" name="Google Shape;1591;p160"/>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5876" y="0"/>
              <a:ext cx="1927803" cy="6858000"/>
            </a:xfrm>
            <a:prstGeom prst="rect">
              <a:avLst/>
            </a:prstGeom>
            <a:solidFill>
              <a:schemeClr val="dk2"/>
            </a:solidFill>
            <a:ln>
              <a:noFill/>
            </a:ln>
          </p:spPr>
        </p:pic>
      </p:grpSp>
      <p:sp>
        <p:nvSpPr>
          <p:cNvPr id="1592" name="Google Shape;1592;p160"/>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593" name="Google Shape;1593;p160"/>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94" name="Google Shape;1594;p160"/>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95" name="Google Shape;1595;p160"/>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p:spTree>
      <p:nvGrpSpPr>
        <p:cNvPr id="1" name="Shape 1586"/>
        <p:cNvGrpSpPr/>
        <p:nvPr/>
      </p:nvGrpSpPr>
      <p:grpSpPr>
        <a:xfrm>
          <a:off x="0" y="0"/>
          <a:ext cx="0" cy="0"/>
          <a:chOff x="0" y="0"/>
          <a:chExt cx="0" cy="0"/>
        </a:xfrm>
      </p:grpSpPr>
      <p:sp>
        <p:nvSpPr>
          <p:cNvPr id="1587" name="Google Shape;1587;p160"/>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pic>
        <p:nvPicPr>
          <p:cNvPr id="1588" name="Google Shape;1588;p16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945967" y="408518"/>
            <a:ext cx="3706284" cy="1813983"/>
          </a:xfrm>
          <a:prstGeom prst="rect">
            <a:avLst/>
          </a:prstGeom>
          <a:noFill/>
          <a:ln>
            <a:noFill/>
          </a:ln>
        </p:spPr>
      </p:pic>
      <p:grpSp>
        <p:nvGrpSpPr>
          <p:cNvPr id="1589" name="Google Shape;1589;p160"/>
          <p:cNvGrpSpPr/>
          <p:nvPr/>
        </p:nvGrpSpPr>
        <p:grpSpPr>
          <a:xfrm>
            <a:off x="0" y="0"/>
            <a:ext cx="1862667" cy="6629400"/>
            <a:chOff x="-15876" y="0"/>
            <a:chExt cx="1927803" cy="6858000"/>
          </a:xfrm>
        </p:grpSpPr>
        <p:sp>
          <p:nvSpPr>
            <p:cNvPr id="1590" name="Google Shape;1590;p160"/>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lt1"/>
                </a:solidFill>
                <a:latin typeface="Calibri"/>
                <a:ea typeface="Calibri"/>
                <a:cs typeface="Calibri"/>
                <a:sym typeface="Calibri"/>
              </a:endParaRPr>
            </a:p>
          </p:txBody>
        </p:sp>
        <p:pic>
          <p:nvPicPr>
            <p:cNvPr id="1591" name="Google Shape;1591;p160"/>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5876" y="0"/>
              <a:ext cx="1927803" cy="6858000"/>
            </a:xfrm>
            <a:prstGeom prst="rect">
              <a:avLst/>
            </a:prstGeom>
            <a:solidFill>
              <a:schemeClr val="dk2"/>
            </a:solidFill>
            <a:ln>
              <a:noFill/>
            </a:ln>
          </p:spPr>
        </p:pic>
      </p:grpSp>
      <p:sp>
        <p:nvSpPr>
          <p:cNvPr id="1592" name="Google Shape;1592;p160"/>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593" name="Google Shape;1593;p160"/>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94" name="Google Shape;1594;p160"/>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95" name="Google Shape;1595;p160"/>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p:spTree>
      <p:nvGrpSpPr>
        <p:cNvPr id="1" name="Shape 1596"/>
        <p:cNvGrpSpPr/>
        <p:nvPr/>
      </p:nvGrpSpPr>
      <p:grpSpPr>
        <a:xfrm>
          <a:off x="0" y="0"/>
          <a:ext cx="0" cy="0"/>
          <a:chOff x="0" y="0"/>
          <a:chExt cx="0" cy="0"/>
        </a:xfrm>
      </p:grpSpPr>
      <p:sp>
        <p:nvSpPr>
          <p:cNvPr id="1597" name="Google Shape;1597;p161"/>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598" name="Google Shape;1598;p161"/>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99" name="Google Shape;1599;p161"/>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00" name="Google Shape;1600;p161"/>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01" name="Google Shape;1601;p1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467">
                <a:solidFill>
                  <a:schemeClr val="lt1"/>
                </a:solidFill>
                <a:latin typeface="Calibri"/>
                <a:ea typeface="Calibri"/>
                <a:cs typeface="Calibri"/>
                <a:sym typeface="Calibri"/>
              </a:defRPr>
            </a:lvl1pPr>
            <a:lvl2pPr marL="0" marR="0" lvl="1" indent="0" algn="r">
              <a:spcBef>
                <a:spcPts val="0"/>
              </a:spcBef>
              <a:buNone/>
              <a:defRPr sz="1467">
                <a:solidFill>
                  <a:schemeClr val="lt1"/>
                </a:solidFill>
                <a:latin typeface="Calibri"/>
                <a:ea typeface="Calibri"/>
                <a:cs typeface="Calibri"/>
                <a:sym typeface="Calibri"/>
              </a:defRPr>
            </a:lvl2pPr>
            <a:lvl3pPr marL="0" marR="0" lvl="2" indent="0" algn="r">
              <a:spcBef>
                <a:spcPts val="0"/>
              </a:spcBef>
              <a:buNone/>
              <a:defRPr sz="1467">
                <a:solidFill>
                  <a:schemeClr val="lt1"/>
                </a:solidFill>
                <a:latin typeface="Calibri"/>
                <a:ea typeface="Calibri"/>
                <a:cs typeface="Calibri"/>
                <a:sym typeface="Calibri"/>
              </a:defRPr>
            </a:lvl3pPr>
            <a:lvl4pPr marL="0" marR="0" lvl="3" indent="0" algn="r">
              <a:spcBef>
                <a:spcPts val="0"/>
              </a:spcBef>
              <a:buNone/>
              <a:defRPr sz="1467">
                <a:solidFill>
                  <a:schemeClr val="lt1"/>
                </a:solidFill>
                <a:latin typeface="Calibri"/>
                <a:ea typeface="Calibri"/>
                <a:cs typeface="Calibri"/>
                <a:sym typeface="Calibri"/>
              </a:defRPr>
            </a:lvl4pPr>
            <a:lvl5pPr marL="0" marR="0" lvl="4" indent="0" algn="r">
              <a:spcBef>
                <a:spcPts val="0"/>
              </a:spcBef>
              <a:buNone/>
              <a:defRPr sz="1467">
                <a:solidFill>
                  <a:schemeClr val="lt1"/>
                </a:solidFill>
                <a:latin typeface="Calibri"/>
                <a:ea typeface="Calibri"/>
                <a:cs typeface="Calibri"/>
                <a:sym typeface="Calibri"/>
              </a:defRPr>
            </a:lvl5pPr>
            <a:lvl6pPr marL="0" marR="0" lvl="5" indent="0" algn="r">
              <a:spcBef>
                <a:spcPts val="0"/>
              </a:spcBef>
              <a:buNone/>
              <a:defRPr sz="1467">
                <a:solidFill>
                  <a:schemeClr val="lt1"/>
                </a:solidFill>
                <a:latin typeface="Calibri"/>
                <a:ea typeface="Calibri"/>
                <a:cs typeface="Calibri"/>
                <a:sym typeface="Calibri"/>
              </a:defRPr>
            </a:lvl6pPr>
            <a:lvl7pPr marL="0" marR="0" lvl="6" indent="0" algn="r">
              <a:spcBef>
                <a:spcPts val="0"/>
              </a:spcBef>
              <a:buNone/>
              <a:defRPr sz="1467">
                <a:solidFill>
                  <a:schemeClr val="lt1"/>
                </a:solidFill>
                <a:latin typeface="Calibri"/>
                <a:ea typeface="Calibri"/>
                <a:cs typeface="Calibri"/>
                <a:sym typeface="Calibri"/>
              </a:defRPr>
            </a:lvl7pPr>
            <a:lvl8pPr marL="0" marR="0" lvl="7" indent="0" algn="r">
              <a:spcBef>
                <a:spcPts val="0"/>
              </a:spcBef>
              <a:buNone/>
              <a:defRPr sz="1467">
                <a:solidFill>
                  <a:schemeClr val="lt1"/>
                </a:solidFill>
                <a:latin typeface="Calibri"/>
                <a:ea typeface="Calibri"/>
                <a:cs typeface="Calibri"/>
                <a:sym typeface="Calibri"/>
              </a:defRPr>
            </a:lvl8pPr>
            <a:lvl9pPr marL="0" marR="0" lvl="8" indent="0" algn="r">
              <a:spcBef>
                <a:spcPts val="0"/>
              </a:spcBef>
              <a:buNone/>
              <a:defRPr sz="1467">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602" name="Google Shape;1602;p161" descr="M:\Marketing Communication and Referral Access\Luis\newbrand\UCM_logo\master\horizontal\UCM_Logo_Master_Brand_Horizontal_Tagline_rgb.jpg"/>
          <p:cNvPicPr preferRelativeResize="0"/>
          <p:nvPr/>
        </p:nvPicPr>
        <p:blipFill rotWithShape="1">
          <a:blip r:embed="rId2">
            <a:alphaModFix/>
          </a:blip>
          <a:srcRect/>
          <a:stretch/>
        </p:blipFill>
        <p:spPr>
          <a:xfrm>
            <a:off x="101601" y="5969000"/>
            <a:ext cx="3704343" cy="651933"/>
          </a:xfrm>
          <a:prstGeom prst="rect">
            <a:avLst/>
          </a:prstGeom>
          <a:noFill/>
          <a:ln>
            <a:noFill/>
          </a:ln>
        </p:spPr>
      </p:pic>
    </p:spTree>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8">
    <p:spTree>
      <p:nvGrpSpPr>
        <p:cNvPr id="1" name="Shape 1603"/>
        <p:cNvGrpSpPr/>
        <p:nvPr/>
      </p:nvGrpSpPr>
      <p:grpSpPr>
        <a:xfrm>
          <a:off x="0" y="0"/>
          <a:ext cx="0" cy="0"/>
          <a:chOff x="0" y="0"/>
          <a:chExt cx="0" cy="0"/>
        </a:xfrm>
      </p:grpSpPr>
      <p:sp>
        <p:nvSpPr>
          <p:cNvPr id="1604" name="Google Shape;1604;p162"/>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05" name="Google Shape;1605;p162"/>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06" name="Google Shape;1606;p16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607" name="Google Shape;1607;p16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608" name="Google Shape;1608;p16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609" name="Google Shape;1609;p162"/>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610" name="Google Shape;1610;p162"/>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611" name="Google Shape;1611;p162"/>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12" name="Google Shape;1612;p162"/>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obj" preserve="1">
  <p:cSld name="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72710091"/>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2">
    <p:spTree>
      <p:nvGrpSpPr>
        <p:cNvPr id="1" name="Shape 1613"/>
        <p:cNvGrpSpPr/>
        <p:nvPr/>
      </p:nvGrpSpPr>
      <p:grpSpPr>
        <a:xfrm>
          <a:off x="0" y="0"/>
          <a:ext cx="0" cy="0"/>
          <a:chOff x="0" y="0"/>
          <a:chExt cx="0" cy="0"/>
        </a:xfrm>
      </p:grpSpPr>
      <p:sp>
        <p:nvSpPr>
          <p:cNvPr id="1614" name="Google Shape;1614;p163"/>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pic>
        <p:nvPicPr>
          <p:cNvPr id="1615" name="Google Shape;1615;p16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945967" y="408518"/>
            <a:ext cx="3706284" cy="1813983"/>
          </a:xfrm>
          <a:prstGeom prst="rect">
            <a:avLst/>
          </a:prstGeom>
          <a:noFill/>
          <a:ln>
            <a:noFill/>
          </a:ln>
        </p:spPr>
      </p:pic>
      <p:grpSp>
        <p:nvGrpSpPr>
          <p:cNvPr id="1616" name="Google Shape;1616;p163"/>
          <p:cNvGrpSpPr/>
          <p:nvPr/>
        </p:nvGrpSpPr>
        <p:grpSpPr>
          <a:xfrm>
            <a:off x="0" y="0"/>
            <a:ext cx="1862667" cy="6629400"/>
            <a:chOff x="-15876" y="0"/>
            <a:chExt cx="1927803" cy="6858000"/>
          </a:xfrm>
        </p:grpSpPr>
        <p:sp>
          <p:nvSpPr>
            <p:cNvPr id="1617" name="Google Shape;1617;p163"/>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lt1"/>
                </a:solidFill>
                <a:latin typeface="Calibri"/>
                <a:ea typeface="Calibri"/>
                <a:cs typeface="Calibri"/>
                <a:sym typeface="Calibri"/>
              </a:endParaRPr>
            </a:p>
          </p:txBody>
        </p:sp>
        <p:pic>
          <p:nvPicPr>
            <p:cNvPr id="1618" name="Google Shape;1618;p163"/>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5876" y="0"/>
              <a:ext cx="1927803" cy="6858000"/>
            </a:xfrm>
            <a:prstGeom prst="rect">
              <a:avLst/>
            </a:prstGeom>
            <a:solidFill>
              <a:schemeClr val="dk2"/>
            </a:solidFill>
            <a:ln>
              <a:noFill/>
            </a:ln>
          </p:spPr>
        </p:pic>
      </p:grpSp>
      <p:sp>
        <p:nvSpPr>
          <p:cNvPr id="1619" name="Google Shape;1619;p163"/>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620" name="Google Shape;1620;p163"/>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21" name="Google Shape;1621;p163"/>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2" name="Google Shape;1622;p163"/>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showMasterSp="0" matchingName="Table of Content">
  <p:cSld name="Table of Content 2">
    <p:spTree>
      <p:nvGrpSpPr>
        <p:cNvPr id="1" name="Shape 1623"/>
        <p:cNvGrpSpPr/>
        <p:nvPr/>
      </p:nvGrpSpPr>
      <p:grpSpPr>
        <a:xfrm>
          <a:off x="0" y="0"/>
          <a:ext cx="0" cy="0"/>
          <a:chOff x="0" y="0"/>
          <a:chExt cx="0" cy="0"/>
        </a:xfrm>
      </p:grpSpPr>
      <p:sp>
        <p:nvSpPr>
          <p:cNvPr id="1624" name="Google Shape;1624;p164"/>
          <p:cNvSpPr/>
          <p:nvPr/>
        </p:nvSpPr>
        <p:spPr>
          <a:xfrm>
            <a:off x="-10584" y="6620933"/>
            <a:ext cx="12213168" cy="237067"/>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625" name="Google Shape;1625;p164"/>
          <p:cNvSpPr txBox="1">
            <a:spLocks noGrp="1"/>
          </p:cNvSpPr>
          <p:nvPr>
            <p:ph type="title"/>
          </p:nvPr>
        </p:nvSpPr>
        <p:spPr>
          <a:xfrm>
            <a:off x="218114" y="224840"/>
            <a:ext cx="11715725" cy="569325"/>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2"/>
              </a:buClr>
              <a:buSzPts val="2933"/>
              <a:buFont typeface="Calibri"/>
              <a:buNone/>
              <a:defRPr sz="2933">
                <a:solidFill>
                  <a:schemeClr val="dk2"/>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26" name="Google Shape;1626;p164"/>
          <p:cNvSpPr txBox="1">
            <a:spLocks noGrp="1"/>
          </p:cNvSpPr>
          <p:nvPr>
            <p:ph type="body" idx="1"/>
          </p:nvPr>
        </p:nvSpPr>
        <p:spPr>
          <a:xfrm>
            <a:off x="218114" y="917197"/>
            <a:ext cx="11715725" cy="4958671"/>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Font typeface="Noto Sans Symbols"/>
              <a:buChar char="▪"/>
              <a:defRPr sz="1867" b="1"/>
            </a:lvl1pPr>
            <a:lvl2pPr marL="914400" lvl="1" indent="-347154" algn="l">
              <a:lnSpc>
                <a:spcPct val="100000"/>
              </a:lnSpc>
              <a:spcBef>
                <a:spcPts val="1000"/>
              </a:spcBef>
              <a:spcAft>
                <a:spcPts val="0"/>
              </a:spcAft>
              <a:buSzPts val="1867"/>
              <a:buFont typeface="Arial"/>
              <a:buChar char="̶"/>
              <a:defRPr sz="1867"/>
            </a:lvl2pPr>
            <a:lvl3pPr marL="1371600" lvl="2" indent="-347154" algn="l">
              <a:lnSpc>
                <a:spcPct val="100000"/>
              </a:lnSpc>
              <a:spcBef>
                <a:spcPts val="1000"/>
              </a:spcBef>
              <a:spcAft>
                <a:spcPts val="0"/>
              </a:spcAft>
              <a:buSzPts val="1867"/>
              <a:buFont typeface="Arial"/>
              <a:buChar char="•"/>
              <a:defRPr sz="1867"/>
            </a:lvl3pPr>
            <a:lvl4pPr marL="1828800" lvl="3" indent="-347154" algn="l">
              <a:lnSpc>
                <a:spcPct val="100000"/>
              </a:lnSpc>
              <a:spcBef>
                <a:spcPts val="1000"/>
              </a:spcBef>
              <a:spcAft>
                <a:spcPts val="0"/>
              </a:spcAft>
              <a:buSzPts val="1867"/>
              <a:buFont typeface="Noto Sans Symbols"/>
              <a:buChar char="✔"/>
              <a:defRPr sz="1867"/>
            </a:lvl4pPr>
            <a:lvl5pPr marL="2286000" lvl="4" indent="-347154" algn="l">
              <a:lnSpc>
                <a:spcPct val="100000"/>
              </a:lnSpc>
              <a:spcBef>
                <a:spcPts val="1000"/>
              </a:spcBef>
              <a:spcAft>
                <a:spcPts val="0"/>
              </a:spcAft>
              <a:buSzPts val="1867"/>
              <a:buChar char="•"/>
              <a:defRPr sz="1867"/>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7" name="Google Shape;1627;p164"/>
          <p:cNvSpPr txBox="1">
            <a:spLocks noGrp="1"/>
          </p:cNvSpPr>
          <p:nvPr>
            <p:ph type="body" idx="2"/>
          </p:nvPr>
        </p:nvSpPr>
        <p:spPr>
          <a:xfrm>
            <a:off x="3858937" y="5969001"/>
            <a:ext cx="8074903" cy="649817"/>
          </a:xfrm>
          <a:prstGeom prst="rect">
            <a:avLst/>
          </a:prstGeom>
          <a:noFill/>
          <a:ln>
            <a:noFill/>
          </a:ln>
        </p:spPr>
        <p:txBody>
          <a:bodyPr spcFirstLastPara="1" wrap="square" lIns="91425" tIns="45700" rIns="91425" bIns="45700" anchor="b" anchorCtr="0">
            <a:noAutofit/>
          </a:bodyPr>
          <a:lstStyle>
            <a:lvl1pPr marL="457200" lvl="0" indent="-313245" algn="l">
              <a:lnSpc>
                <a:spcPct val="100000"/>
              </a:lnSpc>
              <a:spcBef>
                <a:spcPts val="1000"/>
              </a:spcBef>
              <a:spcAft>
                <a:spcPts val="0"/>
              </a:spcAft>
              <a:buSzPts val="1333"/>
              <a:buChar char="•"/>
              <a:defRPr sz="1333" b="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8" name="Google Shape;1628;p1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467">
                <a:solidFill>
                  <a:schemeClr val="lt1"/>
                </a:solidFill>
                <a:latin typeface="Calibri"/>
                <a:ea typeface="Calibri"/>
                <a:cs typeface="Calibri"/>
                <a:sym typeface="Calibri"/>
              </a:defRPr>
            </a:lvl1pPr>
            <a:lvl2pPr marL="0" marR="0" lvl="1" indent="0" algn="r">
              <a:spcBef>
                <a:spcPts val="0"/>
              </a:spcBef>
              <a:buNone/>
              <a:defRPr sz="1467">
                <a:solidFill>
                  <a:schemeClr val="lt1"/>
                </a:solidFill>
                <a:latin typeface="Calibri"/>
                <a:ea typeface="Calibri"/>
                <a:cs typeface="Calibri"/>
                <a:sym typeface="Calibri"/>
              </a:defRPr>
            </a:lvl2pPr>
            <a:lvl3pPr marL="0" marR="0" lvl="2" indent="0" algn="r">
              <a:spcBef>
                <a:spcPts val="0"/>
              </a:spcBef>
              <a:buNone/>
              <a:defRPr sz="1467">
                <a:solidFill>
                  <a:schemeClr val="lt1"/>
                </a:solidFill>
                <a:latin typeface="Calibri"/>
                <a:ea typeface="Calibri"/>
                <a:cs typeface="Calibri"/>
                <a:sym typeface="Calibri"/>
              </a:defRPr>
            </a:lvl3pPr>
            <a:lvl4pPr marL="0" marR="0" lvl="3" indent="0" algn="r">
              <a:spcBef>
                <a:spcPts val="0"/>
              </a:spcBef>
              <a:buNone/>
              <a:defRPr sz="1467">
                <a:solidFill>
                  <a:schemeClr val="lt1"/>
                </a:solidFill>
                <a:latin typeface="Calibri"/>
                <a:ea typeface="Calibri"/>
                <a:cs typeface="Calibri"/>
                <a:sym typeface="Calibri"/>
              </a:defRPr>
            </a:lvl4pPr>
            <a:lvl5pPr marL="0" marR="0" lvl="4" indent="0" algn="r">
              <a:spcBef>
                <a:spcPts val="0"/>
              </a:spcBef>
              <a:buNone/>
              <a:defRPr sz="1467">
                <a:solidFill>
                  <a:schemeClr val="lt1"/>
                </a:solidFill>
                <a:latin typeface="Calibri"/>
                <a:ea typeface="Calibri"/>
                <a:cs typeface="Calibri"/>
                <a:sym typeface="Calibri"/>
              </a:defRPr>
            </a:lvl5pPr>
            <a:lvl6pPr marL="0" marR="0" lvl="5" indent="0" algn="r">
              <a:spcBef>
                <a:spcPts val="0"/>
              </a:spcBef>
              <a:buNone/>
              <a:defRPr sz="1467">
                <a:solidFill>
                  <a:schemeClr val="lt1"/>
                </a:solidFill>
                <a:latin typeface="Calibri"/>
                <a:ea typeface="Calibri"/>
                <a:cs typeface="Calibri"/>
                <a:sym typeface="Calibri"/>
              </a:defRPr>
            </a:lvl6pPr>
            <a:lvl7pPr marL="0" marR="0" lvl="6" indent="0" algn="r">
              <a:spcBef>
                <a:spcPts val="0"/>
              </a:spcBef>
              <a:buNone/>
              <a:defRPr sz="1467">
                <a:solidFill>
                  <a:schemeClr val="lt1"/>
                </a:solidFill>
                <a:latin typeface="Calibri"/>
                <a:ea typeface="Calibri"/>
                <a:cs typeface="Calibri"/>
                <a:sym typeface="Calibri"/>
              </a:defRPr>
            </a:lvl7pPr>
            <a:lvl8pPr marL="0" marR="0" lvl="7" indent="0" algn="r">
              <a:spcBef>
                <a:spcPts val="0"/>
              </a:spcBef>
              <a:buNone/>
              <a:defRPr sz="1467">
                <a:solidFill>
                  <a:schemeClr val="lt1"/>
                </a:solidFill>
                <a:latin typeface="Calibri"/>
                <a:ea typeface="Calibri"/>
                <a:cs typeface="Calibri"/>
                <a:sym typeface="Calibri"/>
              </a:defRPr>
            </a:lvl8pPr>
            <a:lvl9pPr marL="0" marR="0" lvl="8" indent="0" algn="r">
              <a:spcBef>
                <a:spcPts val="0"/>
              </a:spcBef>
              <a:buNone/>
              <a:defRPr sz="1467">
                <a:solidFill>
                  <a:schemeClr val="lt1"/>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629" name="Google Shape;1629;p164" descr="M:\Marketing Communication and Referral Access\Luis\newbrand\UCM_logo\master\horizontal\UCM_Logo_Master_Brand_Horizontal_Tagline_rgb.jpg"/>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101601" y="5969000"/>
            <a:ext cx="3704343" cy="651933"/>
          </a:xfrm>
          <a:prstGeom prst="rect">
            <a:avLst/>
          </a:prstGeom>
          <a:noFill/>
          <a:ln>
            <a:noFill/>
          </a:ln>
        </p:spPr>
      </p:pic>
    </p:spTree>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9">
    <p:spTree>
      <p:nvGrpSpPr>
        <p:cNvPr id="1" name="Shape 1630"/>
        <p:cNvGrpSpPr/>
        <p:nvPr/>
      </p:nvGrpSpPr>
      <p:grpSpPr>
        <a:xfrm>
          <a:off x="0" y="0"/>
          <a:ext cx="0" cy="0"/>
          <a:chOff x="0" y="0"/>
          <a:chExt cx="0" cy="0"/>
        </a:xfrm>
      </p:grpSpPr>
      <p:sp>
        <p:nvSpPr>
          <p:cNvPr id="1631" name="Google Shape;1631;p165"/>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32" name="Google Shape;1632;p165"/>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33" name="Google Shape;1633;p16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634" name="Google Shape;1634;p1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635" name="Google Shape;1635;p1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636" name="Google Shape;1636;p165"/>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637" name="Google Shape;1637;p165"/>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638" name="Google Shape;1638;p165"/>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39" name="Google Shape;1639;p16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7">
    <p:spTree>
      <p:nvGrpSpPr>
        <p:cNvPr id="1" name="Shape 1640"/>
        <p:cNvGrpSpPr/>
        <p:nvPr/>
      </p:nvGrpSpPr>
      <p:grpSpPr>
        <a:xfrm>
          <a:off x="0" y="0"/>
          <a:ext cx="0" cy="0"/>
          <a:chOff x="0" y="0"/>
          <a:chExt cx="0" cy="0"/>
        </a:xfrm>
      </p:grpSpPr>
      <p:sp>
        <p:nvSpPr>
          <p:cNvPr id="1641" name="Google Shape;1641;p166"/>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42" name="Google Shape;1642;p16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643" name="Google Shape;1643;p16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644" name="Google Shape;1644;p166"/>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45" name="Google Shape;1645;p16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matchingName="1_Title and Content">
  <p:cSld name="1_Title and Content 7">
    <p:spTree>
      <p:nvGrpSpPr>
        <p:cNvPr id="1" name="Shape 1646"/>
        <p:cNvGrpSpPr/>
        <p:nvPr/>
      </p:nvGrpSpPr>
      <p:grpSpPr>
        <a:xfrm>
          <a:off x="0" y="0"/>
          <a:ext cx="0" cy="0"/>
          <a:chOff x="0" y="0"/>
          <a:chExt cx="0" cy="0"/>
        </a:xfrm>
      </p:grpSpPr>
      <p:sp>
        <p:nvSpPr>
          <p:cNvPr id="1647" name="Google Shape;1647;p16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648" name="Google Shape;1648;p16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649" name="Google Shape;1649;p16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650" name="Google Shape;1650;p167"/>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51" name="Google Shape;1651;p167"/>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7">
    <p:spTree>
      <p:nvGrpSpPr>
        <p:cNvPr id="1" name="Shape 1652"/>
        <p:cNvGrpSpPr/>
        <p:nvPr/>
      </p:nvGrpSpPr>
      <p:grpSpPr>
        <a:xfrm>
          <a:off x="0" y="0"/>
          <a:ext cx="0" cy="0"/>
          <a:chOff x="0" y="0"/>
          <a:chExt cx="0" cy="0"/>
        </a:xfrm>
      </p:grpSpPr>
      <p:sp>
        <p:nvSpPr>
          <p:cNvPr id="1653" name="Google Shape;1653;p16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654" name="Google Shape;1654;p16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655" name="Google Shape;1655;p168"/>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56" name="Google Shape;1656;p168"/>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57" name="Google Shape;1657;p168"/>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658" name="Google Shape;1658;p16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showMasterSp="0" matchingName="1_Title Slide">
  <p:cSld name="1_Title Slide 2">
    <p:spTree>
      <p:nvGrpSpPr>
        <p:cNvPr id="1" name="Shape 1613"/>
        <p:cNvGrpSpPr/>
        <p:nvPr/>
      </p:nvGrpSpPr>
      <p:grpSpPr>
        <a:xfrm>
          <a:off x="0" y="0"/>
          <a:ext cx="0" cy="0"/>
          <a:chOff x="0" y="0"/>
          <a:chExt cx="0" cy="0"/>
        </a:xfrm>
      </p:grpSpPr>
      <p:sp>
        <p:nvSpPr>
          <p:cNvPr id="1614" name="Google Shape;1614;p163"/>
          <p:cNvSpPr/>
          <p:nvPr/>
        </p:nvSpPr>
        <p:spPr>
          <a:xfrm>
            <a:off x="-21166" y="6629400"/>
            <a:ext cx="12213167" cy="228600"/>
          </a:xfrm>
          <a:prstGeom prst="rect">
            <a:avLst/>
          </a:prstGeom>
          <a:solidFill>
            <a:srgbClr val="76767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pic>
        <p:nvPicPr>
          <p:cNvPr id="1615" name="Google Shape;1615;p16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945967" y="408518"/>
            <a:ext cx="3706284" cy="1813983"/>
          </a:xfrm>
          <a:prstGeom prst="rect">
            <a:avLst/>
          </a:prstGeom>
          <a:noFill/>
          <a:ln>
            <a:noFill/>
          </a:ln>
        </p:spPr>
      </p:pic>
      <p:grpSp>
        <p:nvGrpSpPr>
          <p:cNvPr id="1616" name="Google Shape;1616;p163"/>
          <p:cNvGrpSpPr/>
          <p:nvPr/>
        </p:nvGrpSpPr>
        <p:grpSpPr>
          <a:xfrm>
            <a:off x="0" y="0"/>
            <a:ext cx="1862667" cy="6629400"/>
            <a:chOff x="-15876" y="0"/>
            <a:chExt cx="1927803" cy="6858000"/>
          </a:xfrm>
        </p:grpSpPr>
        <p:sp>
          <p:nvSpPr>
            <p:cNvPr id="1617" name="Google Shape;1617;p163"/>
            <p:cNvSpPr/>
            <p:nvPr/>
          </p:nvSpPr>
          <p:spPr>
            <a:xfrm>
              <a:off x="-15876" y="0"/>
              <a:ext cx="1844557" cy="6858000"/>
            </a:xfrm>
            <a:prstGeom prst="rect">
              <a:avLst/>
            </a:prstGeom>
            <a:solidFill>
              <a:srgbClr val="8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2400">
                <a:solidFill>
                  <a:schemeClr val="lt1"/>
                </a:solidFill>
                <a:latin typeface="Calibri"/>
                <a:ea typeface="Calibri"/>
                <a:cs typeface="Calibri"/>
                <a:sym typeface="Calibri"/>
              </a:endParaRPr>
            </a:p>
          </p:txBody>
        </p:sp>
        <p:pic>
          <p:nvPicPr>
            <p:cNvPr id="1618" name="Google Shape;1618;p163"/>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5876" y="0"/>
              <a:ext cx="1927803" cy="6858000"/>
            </a:xfrm>
            <a:prstGeom prst="rect">
              <a:avLst/>
            </a:prstGeom>
            <a:solidFill>
              <a:schemeClr val="dk2"/>
            </a:solidFill>
            <a:ln>
              <a:noFill/>
            </a:ln>
          </p:spPr>
        </p:pic>
      </p:grpSp>
      <p:sp>
        <p:nvSpPr>
          <p:cNvPr id="1619" name="Google Shape;1619;p163"/>
          <p:cNvSpPr txBox="1">
            <a:spLocks noGrp="1"/>
          </p:cNvSpPr>
          <p:nvPr>
            <p:ph type="subTitle" idx="1"/>
          </p:nvPr>
        </p:nvSpPr>
        <p:spPr>
          <a:xfrm>
            <a:off x="3147489" y="4195763"/>
            <a:ext cx="5488516" cy="365760"/>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1867"/>
              <a:buChar char="•"/>
              <a:defRPr sz="1867"/>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620" name="Google Shape;1620;p163"/>
          <p:cNvSpPr txBox="1">
            <a:spLocks noGrp="1"/>
          </p:cNvSpPr>
          <p:nvPr>
            <p:ph type="ctrTitle"/>
          </p:nvPr>
        </p:nvSpPr>
        <p:spPr>
          <a:xfrm>
            <a:off x="1621872" y="1806429"/>
            <a:ext cx="10189827" cy="227821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2"/>
              </a:buClr>
              <a:buSzPts val="5333"/>
              <a:buFont typeface="Calibri"/>
              <a:buNone/>
              <a:defRPr sz="5333">
                <a:solidFill>
                  <a:schemeClr val="dk2"/>
                </a:solidFill>
                <a:latin typeface="Calibri"/>
                <a:ea typeface="Calibri"/>
                <a:cs typeface="Calibri"/>
                <a:sym typeface="Calibri"/>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21" name="Google Shape;1621;p163"/>
          <p:cNvSpPr txBox="1">
            <a:spLocks noGrp="1"/>
          </p:cNvSpPr>
          <p:nvPr>
            <p:ph type="body" idx="2"/>
          </p:nvPr>
        </p:nvSpPr>
        <p:spPr>
          <a:xfrm>
            <a:off x="3147484" y="4600575"/>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2" name="Google Shape;1622;p163"/>
          <p:cNvSpPr txBox="1">
            <a:spLocks noGrp="1"/>
          </p:cNvSpPr>
          <p:nvPr>
            <p:ph type="body" idx="3"/>
          </p:nvPr>
        </p:nvSpPr>
        <p:spPr>
          <a:xfrm>
            <a:off x="3147484" y="5005387"/>
            <a:ext cx="5486400" cy="365760"/>
          </a:xfrm>
          <a:prstGeom prst="rect">
            <a:avLst/>
          </a:prstGeom>
          <a:noFill/>
          <a:ln>
            <a:noFill/>
          </a:ln>
        </p:spPr>
        <p:txBody>
          <a:bodyPr spcFirstLastPara="1" wrap="square" lIns="91425" tIns="45700" rIns="91425" bIns="45700" anchor="t" anchorCtr="0">
            <a:noAutofit/>
          </a:bodyPr>
          <a:lstStyle>
            <a:lvl1pPr marL="457200" lvl="0" indent="-347154" algn="l">
              <a:lnSpc>
                <a:spcPct val="100000"/>
              </a:lnSpc>
              <a:spcBef>
                <a:spcPts val="1000"/>
              </a:spcBef>
              <a:spcAft>
                <a:spcPts val="0"/>
              </a:spcAft>
              <a:buSzPts val="1867"/>
              <a:buChar char="•"/>
              <a:defRPr sz="1867"/>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9">
    <p:spTree>
      <p:nvGrpSpPr>
        <p:cNvPr id="1" name="Shape 1630"/>
        <p:cNvGrpSpPr/>
        <p:nvPr/>
      </p:nvGrpSpPr>
      <p:grpSpPr>
        <a:xfrm>
          <a:off x="0" y="0"/>
          <a:ext cx="0" cy="0"/>
          <a:chOff x="0" y="0"/>
          <a:chExt cx="0" cy="0"/>
        </a:xfrm>
      </p:grpSpPr>
      <p:sp>
        <p:nvSpPr>
          <p:cNvPr id="1631" name="Google Shape;1631;p165"/>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32" name="Google Shape;1632;p165"/>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33" name="Google Shape;1633;p165"/>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634" name="Google Shape;1634;p1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635" name="Google Shape;1635;p1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636" name="Google Shape;1636;p165"/>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637" name="Google Shape;1637;p165"/>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638" name="Google Shape;1638;p165"/>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639" name="Google Shape;1639;p16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659"/>
        <p:cNvGrpSpPr/>
        <p:nvPr/>
      </p:nvGrpSpPr>
      <p:grpSpPr>
        <a:xfrm>
          <a:off x="0" y="0"/>
          <a:ext cx="0" cy="0"/>
          <a:chOff x="0" y="0"/>
          <a:chExt cx="0" cy="0"/>
        </a:xfrm>
      </p:grpSpPr>
      <p:sp>
        <p:nvSpPr>
          <p:cNvPr id="1660" name="Google Shape;1660;p169"/>
          <p:cNvSpPr txBox="1">
            <a:spLocks noGrp="1"/>
          </p:cNvSpPr>
          <p:nvPr>
            <p:ph type="title"/>
          </p:nvPr>
        </p:nvSpPr>
        <p:spPr>
          <a:xfrm>
            <a:off x="963084" y="4406903"/>
            <a:ext cx="10363200" cy="1362075"/>
          </a:xfrm>
          <a:prstGeom prst="rect">
            <a:avLst/>
          </a:prstGeom>
          <a:noFill/>
          <a:ln>
            <a:noFill/>
          </a:ln>
        </p:spPr>
        <p:txBody>
          <a:bodyPr spcFirstLastPara="1" wrap="square" lIns="91425" tIns="45700" rIns="91425" bIns="45700" anchor="t" anchorCtr="0">
            <a:noAutofit/>
          </a:bodyPr>
          <a:lstStyle>
            <a:lvl1pPr lvl="0" algn="l">
              <a:lnSpc>
                <a:spcPct val="100000"/>
              </a:lnSpc>
              <a:spcBef>
                <a:spcPts val="0"/>
              </a:spcBef>
              <a:spcAft>
                <a:spcPts val="0"/>
              </a:spcAft>
              <a:buClr>
                <a:schemeClr val="accent1"/>
              </a:buClr>
              <a:buSzPts val="4000"/>
              <a:buFont typeface="Calibri"/>
              <a:buNone/>
              <a:defRPr sz="4000" b="1" cap="none"/>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61" name="Google Shape;1661;p169"/>
          <p:cNvSpPr txBox="1">
            <a:spLocks noGrp="1"/>
          </p:cNvSpPr>
          <p:nvPr>
            <p:ph type="body" idx="1"/>
          </p:nvPr>
        </p:nvSpPr>
        <p:spPr>
          <a:xfrm>
            <a:off x="963084" y="2906713"/>
            <a:ext cx="10363200" cy="1500187"/>
          </a:xfrm>
          <a:prstGeom prst="rect">
            <a:avLst/>
          </a:prstGeom>
          <a:noFill/>
          <a:ln>
            <a:noFill/>
          </a:ln>
        </p:spPr>
        <p:txBody>
          <a:bodyPr spcFirstLastPara="1" wrap="square" lIns="91425" tIns="45700" rIns="91425" bIns="45700" anchor="b" anchorCtr="0">
            <a:noAutofit/>
          </a:bodyPr>
          <a:lstStyle>
            <a:lvl1pPr marL="457200" lvl="0" indent="-228600" algn="l">
              <a:lnSpc>
                <a:spcPct val="100000"/>
              </a:lnSpc>
              <a:spcBef>
                <a:spcPts val="1000"/>
              </a:spcBef>
              <a:spcAft>
                <a:spcPts val="0"/>
              </a:spcAft>
              <a:buSzPts val="2000"/>
              <a:buNone/>
              <a:defRPr sz="2000">
                <a:solidFill>
                  <a:srgbClr val="919497"/>
                </a:solidFill>
              </a:defRPr>
            </a:lvl1pPr>
            <a:lvl2pPr marL="914400" lvl="1" indent="-228600" algn="l">
              <a:lnSpc>
                <a:spcPct val="100000"/>
              </a:lnSpc>
              <a:spcBef>
                <a:spcPts val="1000"/>
              </a:spcBef>
              <a:spcAft>
                <a:spcPts val="0"/>
              </a:spcAft>
              <a:buSzPts val="1800"/>
              <a:buNone/>
              <a:defRPr sz="1800">
                <a:solidFill>
                  <a:srgbClr val="919497"/>
                </a:solidFill>
              </a:defRPr>
            </a:lvl2pPr>
            <a:lvl3pPr marL="1371600" lvl="2" indent="-228600" algn="l">
              <a:lnSpc>
                <a:spcPct val="100000"/>
              </a:lnSpc>
              <a:spcBef>
                <a:spcPts val="1000"/>
              </a:spcBef>
              <a:spcAft>
                <a:spcPts val="0"/>
              </a:spcAft>
              <a:buSzPts val="1600"/>
              <a:buNone/>
              <a:defRPr sz="1600">
                <a:solidFill>
                  <a:srgbClr val="919497"/>
                </a:solidFill>
              </a:defRPr>
            </a:lvl3pPr>
            <a:lvl4pPr marL="1828800" lvl="3" indent="-228600" algn="l">
              <a:lnSpc>
                <a:spcPct val="100000"/>
              </a:lnSpc>
              <a:spcBef>
                <a:spcPts val="1000"/>
              </a:spcBef>
              <a:spcAft>
                <a:spcPts val="0"/>
              </a:spcAft>
              <a:buSzPts val="1400"/>
              <a:buNone/>
              <a:defRPr sz="1400">
                <a:solidFill>
                  <a:srgbClr val="919497"/>
                </a:solidFill>
              </a:defRPr>
            </a:lvl4pPr>
            <a:lvl5pPr marL="2286000" lvl="4" indent="-228600" algn="l">
              <a:lnSpc>
                <a:spcPct val="100000"/>
              </a:lnSpc>
              <a:spcBef>
                <a:spcPts val="1000"/>
              </a:spcBef>
              <a:spcAft>
                <a:spcPts val="0"/>
              </a:spcAft>
              <a:buSzPts val="1400"/>
              <a:buNone/>
              <a:defRPr sz="1400">
                <a:solidFill>
                  <a:srgbClr val="919497"/>
                </a:solidFill>
              </a:defRPr>
            </a:lvl5pPr>
            <a:lvl6pPr marL="2743200" lvl="5" indent="-228600" algn="l">
              <a:lnSpc>
                <a:spcPct val="90000"/>
              </a:lnSpc>
              <a:spcBef>
                <a:spcPts val="1000"/>
              </a:spcBef>
              <a:spcAft>
                <a:spcPts val="0"/>
              </a:spcAft>
              <a:buClr>
                <a:srgbClr val="919497"/>
              </a:buClr>
              <a:buSzPts val="1400"/>
              <a:buNone/>
              <a:defRPr sz="1400">
                <a:solidFill>
                  <a:srgbClr val="919497"/>
                </a:solidFill>
              </a:defRPr>
            </a:lvl6pPr>
            <a:lvl7pPr marL="3200400" lvl="6" indent="-228600" algn="l">
              <a:lnSpc>
                <a:spcPct val="90000"/>
              </a:lnSpc>
              <a:spcBef>
                <a:spcPts val="500"/>
              </a:spcBef>
              <a:spcAft>
                <a:spcPts val="0"/>
              </a:spcAft>
              <a:buClr>
                <a:srgbClr val="919497"/>
              </a:buClr>
              <a:buSzPts val="1400"/>
              <a:buNone/>
              <a:defRPr sz="1400">
                <a:solidFill>
                  <a:srgbClr val="919497"/>
                </a:solidFill>
              </a:defRPr>
            </a:lvl7pPr>
            <a:lvl8pPr marL="3657600" lvl="7" indent="-228600" algn="l">
              <a:lnSpc>
                <a:spcPct val="90000"/>
              </a:lnSpc>
              <a:spcBef>
                <a:spcPts val="500"/>
              </a:spcBef>
              <a:spcAft>
                <a:spcPts val="0"/>
              </a:spcAft>
              <a:buClr>
                <a:srgbClr val="919497"/>
              </a:buClr>
              <a:buSzPts val="1400"/>
              <a:buNone/>
              <a:defRPr sz="1400">
                <a:solidFill>
                  <a:srgbClr val="919497"/>
                </a:solidFill>
              </a:defRPr>
            </a:lvl8pPr>
            <a:lvl9pPr marL="4114800" lvl="8" indent="-228600" algn="l">
              <a:lnSpc>
                <a:spcPct val="90000"/>
              </a:lnSpc>
              <a:spcBef>
                <a:spcPts val="500"/>
              </a:spcBef>
              <a:spcAft>
                <a:spcPts val="0"/>
              </a:spcAft>
              <a:buClr>
                <a:srgbClr val="919497"/>
              </a:buClr>
              <a:buSzPts val="1400"/>
              <a:buNone/>
              <a:defRPr sz="1400">
                <a:solidFill>
                  <a:srgbClr val="919497"/>
                </a:solidFill>
              </a:defRPr>
            </a:lvl9pPr>
          </a:lstStyle>
          <a:p>
            <a:endParaRPr/>
          </a:p>
        </p:txBody>
      </p:sp>
      <p:sp>
        <p:nvSpPr>
          <p:cNvPr id="1662" name="Google Shape;1662;p16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663" name="Google Shape;1663;p1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664" name="Google Shape;1664;p16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200">
                <a:solidFill>
                  <a:srgbClr val="919497"/>
                </a:solidFill>
                <a:latin typeface="Calibri"/>
                <a:ea typeface="Calibri"/>
                <a:cs typeface="Calibri"/>
                <a:sym typeface="Calibri"/>
              </a:defRPr>
            </a:lvl1pPr>
            <a:lvl2pPr marL="0" marR="0" lvl="1" indent="0" algn="r">
              <a:spcBef>
                <a:spcPts val="0"/>
              </a:spcBef>
              <a:buNone/>
              <a:defRPr sz="1200">
                <a:solidFill>
                  <a:srgbClr val="919497"/>
                </a:solidFill>
                <a:latin typeface="Calibri"/>
                <a:ea typeface="Calibri"/>
                <a:cs typeface="Calibri"/>
                <a:sym typeface="Calibri"/>
              </a:defRPr>
            </a:lvl2pPr>
            <a:lvl3pPr marL="0" marR="0" lvl="2" indent="0" algn="r">
              <a:spcBef>
                <a:spcPts val="0"/>
              </a:spcBef>
              <a:buNone/>
              <a:defRPr sz="1200">
                <a:solidFill>
                  <a:srgbClr val="919497"/>
                </a:solidFill>
                <a:latin typeface="Calibri"/>
                <a:ea typeface="Calibri"/>
                <a:cs typeface="Calibri"/>
                <a:sym typeface="Calibri"/>
              </a:defRPr>
            </a:lvl3pPr>
            <a:lvl4pPr marL="0" marR="0" lvl="3" indent="0" algn="r">
              <a:spcBef>
                <a:spcPts val="0"/>
              </a:spcBef>
              <a:buNone/>
              <a:defRPr sz="1200">
                <a:solidFill>
                  <a:srgbClr val="919497"/>
                </a:solidFill>
                <a:latin typeface="Calibri"/>
                <a:ea typeface="Calibri"/>
                <a:cs typeface="Calibri"/>
                <a:sym typeface="Calibri"/>
              </a:defRPr>
            </a:lvl4pPr>
            <a:lvl5pPr marL="0" marR="0" lvl="4" indent="0" algn="r">
              <a:spcBef>
                <a:spcPts val="0"/>
              </a:spcBef>
              <a:buNone/>
              <a:defRPr sz="1200">
                <a:solidFill>
                  <a:srgbClr val="919497"/>
                </a:solidFill>
                <a:latin typeface="Calibri"/>
                <a:ea typeface="Calibri"/>
                <a:cs typeface="Calibri"/>
                <a:sym typeface="Calibri"/>
              </a:defRPr>
            </a:lvl5pPr>
            <a:lvl6pPr marL="0" marR="0" lvl="5" indent="0" algn="r">
              <a:spcBef>
                <a:spcPts val="0"/>
              </a:spcBef>
              <a:buNone/>
              <a:defRPr sz="1200">
                <a:solidFill>
                  <a:srgbClr val="919497"/>
                </a:solidFill>
                <a:latin typeface="Calibri"/>
                <a:ea typeface="Calibri"/>
                <a:cs typeface="Calibri"/>
                <a:sym typeface="Calibri"/>
              </a:defRPr>
            </a:lvl6pPr>
            <a:lvl7pPr marL="0" marR="0" lvl="6" indent="0" algn="r">
              <a:spcBef>
                <a:spcPts val="0"/>
              </a:spcBef>
              <a:buNone/>
              <a:defRPr sz="1200">
                <a:solidFill>
                  <a:srgbClr val="919497"/>
                </a:solidFill>
                <a:latin typeface="Calibri"/>
                <a:ea typeface="Calibri"/>
                <a:cs typeface="Calibri"/>
                <a:sym typeface="Calibri"/>
              </a:defRPr>
            </a:lvl7pPr>
            <a:lvl8pPr marL="0" marR="0" lvl="7" indent="0" algn="r">
              <a:spcBef>
                <a:spcPts val="0"/>
              </a:spcBef>
              <a:buNone/>
              <a:defRPr sz="1200">
                <a:solidFill>
                  <a:srgbClr val="919497"/>
                </a:solidFill>
                <a:latin typeface="Calibri"/>
                <a:ea typeface="Calibri"/>
                <a:cs typeface="Calibri"/>
                <a:sym typeface="Calibri"/>
              </a:defRPr>
            </a:lvl8pPr>
            <a:lvl9pPr marL="0" marR="0" lvl="8" indent="0" algn="r">
              <a:spcBef>
                <a:spcPts val="0"/>
              </a:spcBef>
              <a:buNone/>
              <a:defRPr sz="1200">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1665"/>
        <p:cNvGrpSpPr/>
        <p:nvPr/>
      </p:nvGrpSpPr>
      <p:grpSpPr>
        <a:xfrm>
          <a:off x="0" y="0"/>
          <a:ext cx="0" cy="0"/>
          <a:chOff x="0" y="0"/>
          <a:chExt cx="0" cy="0"/>
        </a:xfrm>
      </p:grpSpPr>
      <p:sp>
        <p:nvSpPr>
          <p:cNvPr id="1666" name="Google Shape;1666;p170"/>
          <p:cNvSpPr txBox="1">
            <a:spLocks noGrp="1"/>
          </p:cNvSpPr>
          <p:nvPr>
            <p:ph type="title"/>
          </p:nvPr>
        </p:nvSpPr>
        <p:spPr>
          <a:xfrm>
            <a:off x="609605" y="273051"/>
            <a:ext cx="4011084" cy="1162051"/>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2000"/>
              <a:buFont typeface="Calibri"/>
              <a:buNone/>
              <a:defRPr sz="2000" b="1"/>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67" name="Google Shape;1667;p170"/>
          <p:cNvSpPr txBox="1">
            <a:spLocks noGrp="1"/>
          </p:cNvSpPr>
          <p:nvPr>
            <p:ph type="body" idx="1"/>
          </p:nvPr>
        </p:nvSpPr>
        <p:spPr>
          <a:xfrm>
            <a:off x="4766733" y="273054"/>
            <a:ext cx="6815667" cy="5853113"/>
          </a:xfrm>
          <a:prstGeom prst="rect">
            <a:avLst/>
          </a:prstGeom>
          <a:noFill/>
          <a:ln>
            <a:noFill/>
          </a:ln>
        </p:spPr>
        <p:txBody>
          <a:bodyPr spcFirstLastPara="1" wrap="square" lIns="91425" tIns="45700" rIns="91425" bIns="45700" anchor="t" anchorCtr="0">
            <a:noAutofit/>
          </a:bodyPr>
          <a:lstStyle>
            <a:lvl1pPr marL="457200" lvl="0" indent="-431800" algn="l">
              <a:lnSpc>
                <a:spcPct val="100000"/>
              </a:lnSpc>
              <a:spcBef>
                <a:spcPts val="1000"/>
              </a:spcBef>
              <a:spcAft>
                <a:spcPts val="0"/>
              </a:spcAft>
              <a:buSzPts val="3200"/>
              <a:buChar char="•"/>
              <a:defRPr sz="3200"/>
            </a:lvl1pPr>
            <a:lvl2pPr marL="914400" lvl="1" indent="-406400" algn="l">
              <a:lnSpc>
                <a:spcPct val="100000"/>
              </a:lnSpc>
              <a:spcBef>
                <a:spcPts val="1000"/>
              </a:spcBef>
              <a:spcAft>
                <a:spcPts val="0"/>
              </a:spcAft>
              <a:buSzPts val="2800"/>
              <a:buChar char="•"/>
              <a:defRPr sz="2800"/>
            </a:lvl2pPr>
            <a:lvl3pPr marL="1371600" lvl="2" indent="-381000" algn="l">
              <a:lnSpc>
                <a:spcPct val="100000"/>
              </a:lnSpc>
              <a:spcBef>
                <a:spcPts val="1000"/>
              </a:spcBef>
              <a:spcAft>
                <a:spcPts val="0"/>
              </a:spcAft>
              <a:buSzPts val="2400"/>
              <a:buChar char="•"/>
              <a:defRPr sz="2400"/>
            </a:lvl3pPr>
            <a:lvl4pPr marL="1828800" lvl="3" indent="-355600" algn="l">
              <a:lnSpc>
                <a:spcPct val="100000"/>
              </a:lnSpc>
              <a:spcBef>
                <a:spcPts val="1000"/>
              </a:spcBef>
              <a:spcAft>
                <a:spcPts val="0"/>
              </a:spcAft>
              <a:buSzPts val="2000"/>
              <a:buChar char="•"/>
              <a:defRPr sz="2000"/>
            </a:lvl4pPr>
            <a:lvl5pPr marL="2286000" lvl="4" indent="-355600" algn="l">
              <a:lnSpc>
                <a:spcPct val="100000"/>
              </a:lnSpc>
              <a:spcBef>
                <a:spcPts val="1000"/>
              </a:spcBef>
              <a:spcAft>
                <a:spcPts val="0"/>
              </a:spcAft>
              <a:buSzPts val="2000"/>
              <a:buChar char="•"/>
              <a:defRPr sz="2000"/>
            </a:lvl5pPr>
            <a:lvl6pPr marL="2743200" lvl="5" indent="-355600" algn="l">
              <a:lnSpc>
                <a:spcPct val="90000"/>
              </a:lnSpc>
              <a:spcBef>
                <a:spcPts val="10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1668" name="Google Shape;1668;p170"/>
          <p:cNvSpPr txBox="1">
            <a:spLocks noGrp="1"/>
          </p:cNvSpPr>
          <p:nvPr>
            <p:ph type="body" idx="2"/>
          </p:nvPr>
        </p:nvSpPr>
        <p:spPr>
          <a:xfrm>
            <a:off x="609605" y="1435103"/>
            <a:ext cx="4011084" cy="46910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400"/>
              <a:buNone/>
              <a:defRPr sz="1400"/>
            </a:lvl1pPr>
            <a:lvl2pPr marL="914400" lvl="1" indent="-228600" algn="l">
              <a:lnSpc>
                <a:spcPct val="100000"/>
              </a:lnSpc>
              <a:spcBef>
                <a:spcPts val="1000"/>
              </a:spcBef>
              <a:spcAft>
                <a:spcPts val="0"/>
              </a:spcAft>
              <a:buSzPts val="1200"/>
              <a:buNone/>
              <a:defRPr sz="1200"/>
            </a:lvl2pPr>
            <a:lvl3pPr marL="1371600" lvl="2" indent="-228600" algn="l">
              <a:lnSpc>
                <a:spcPct val="100000"/>
              </a:lnSpc>
              <a:spcBef>
                <a:spcPts val="1000"/>
              </a:spcBef>
              <a:spcAft>
                <a:spcPts val="0"/>
              </a:spcAft>
              <a:buSzPts val="1000"/>
              <a:buNone/>
              <a:defRPr sz="1000"/>
            </a:lvl3pPr>
            <a:lvl4pPr marL="1828800" lvl="3" indent="-228600" algn="l">
              <a:lnSpc>
                <a:spcPct val="100000"/>
              </a:lnSpc>
              <a:spcBef>
                <a:spcPts val="1000"/>
              </a:spcBef>
              <a:spcAft>
                <a:spcPts val="0"/>
              </a:spcAft>
              <a:buSzPts val="900"/>
              <a:buNone/>
              <a:defRPr sz="900"/>
            </a:lvl4pPr>
            <a:lvl5pPr marL="2286000" lvl="4" indent="-228600" algn="l">
              <a:lnSpc>
                <a:spcPct val="100000"/>
              </a:lnSpc>
              <a:spcBef>
                <a:spcPts val="1000"/>
              </a:spcBef>
              <a:spcAft>
                <a:spcPts val="0"/>
              </a:spcAft>
              <a:buSzPts val="900"/>
              <a:buNone/>
              <a:defRPr sz="900"/>
            </a:lvl5pPr>
            <a:lvl6pPr marL="2743200" lvl="5" indent="-228600" algn="l">
              <a:lnSpc>
                <a:spcPct val="90000"/>
              </a:lnSpc>
              <a:spcBef>
                <a:spcPts val="1000"/>
              </a:spcBef>
              <a:spcAft>
                <a:spcPts val="0"/>
              </a:spcAft>
              <a:buClr>
                <a:schemeClr val="dk1"/>
              </a:buClr>
              <a:buSzPts val="900"/>
              <a:buNone/>
              <a:defRPr sz="900"/>
            </a:lvl6pPr>
            <a:lvl7pPr marL="3200400" lvl="6" indent="-228600" algn="l">
              <a:lnSpc>
                <a:spcPct val="90000"/>
              </a:lnSpc>
              <a:spcBef>
                <a:spcPts val="500"/>
              </a:spcBef>
              <a:spcAft>
                <a:spcPts val="0"/>
              </a:spcAft>
              <a:buClr>
                <a:schemeClr val="dk1"/>
              </a:buClr>
              <a:buSzPts val="900"/>
              <a:buNone/>
              <a:defRPr sz="900"/>
            </a:lvl7pPr>
            <a:lvl8pPr marL="3657600" lvl="7" indent="-228600" algn="l">
              <a:lnSpc>
                <a:spcPct val="90000"/>
              </a:lnSpc>
              <a:spcBef>
                <a:spcPts val="500"/>
              </a:spcBef>
              <a:spcAft>
                <a:spcPts val="0"/>
              </a:spcAft>
              <a:buClr>
                <a:schemeClr val="dk1"/>
              </a:buClr>
              <a:buSzPts val="900"/>
              <a:buNone/>
              <a:defRPr sz="900"/>
            </a:lvl8pPr>
            <a:lvl9pPr marL="4114800" lvl="8" indent="-228600" algn="l">
              <a:lnSpc>
                <a:spcPct val="90000"/>
              </a:lnSpc>
              <a:spcBef>
                <a:spcPts val="500"/>
              </a:spcBef>
              <a:spcAft>
                <a:spcPts val="0"/>
              </a:spcAft>
              <a:buClr>
                <a:schemeClr val="dk1"/>
              </a:buClr>
              <a:buSzPts val="900"/>
              <a:buNone/>
              <a:defRPr sz="900"/>
            </a:lvl9pPr>
          </a:lstStyle>
          <a:p>
            <a:endParaRPr/>
          </a:p>
        </p:txBody>
      </p:sp>
      <p:sp>
        <p:nvSpPr>
          <p:cNvPr id="1669" name="Google Shape;1669;p17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670" name="Google Shape;1670;p1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671" name="Google Shape;1671;p1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200">
                <a:solidFill>
                  <a:srgbClr val="919497"/>
                </a:solidFill>
                <a:latin typeface="Calibri"/>
                <a:ea typeface="Calibri"/>
                <a:cs typeface="Calibri"/>
                <a:sym typeface="Calibri"/>
              </a:defRPr>
            </a:lvl1pPr>
            <a:lvl2pPr marL="0" marR="0" lvl="1" indent="0" algn="r">
              <a:spcBef>
                <a:spcPts val="0"/>
              </a:spcBef>
              <a:buNone/>
              <a:defRPr sz="1200">
                <a:solidFill>
                  <a:srgbClr val="919497"/>
                </a:solidFill>
                <a:latin typeface="Calibri"/>
                <a:ea typeface="Calibri"/>
                <a:cs typeface="Calibri"/>
                <a:sym typeface="Calibri"/>
              </a:defRPr>
            </a:lvl2pPr>
            <a:lvl3pPr marL="0" marR="0" lvl="2" indent="0" algn="r">
              <a:spcBef>
                <a:spcPts val="0"/>
              </a:spcBef>
              <a:buNone/>
              <a:defRPr sz="1200">
                <a:solidFill>
                  <a:srgbClr val="919497"/>
                </a:solidFill>
                <a:latin typeface="Calibri"/>
                <a:ea typeface="Calibri"/>
                <a:cs typeface="Calibri"/>
                <a:sym typeface="Calibri"/>
              </a:defRPr>
            </a:lvl3pPr>
            <a:lvl4pPr marL="0" marR="0" lvl="3" indent="0" algn="r">
              <a:spcBef>
                <a:spcPts val="0"/>
              </a:spcBef>
              <a:buNone/>
              <a:defRPr sz="1200">
                <a:solidFill>
                  <a:srgbClr val="919497"/>
                </a:solidFill>
                <a:latin typeface="Calibri"/>
                <a:ea typeface="Calibri"/>
                <a:cs typeface="Calibri"/>
                <a:sym typeface="Calibri"/>
              </a:defRPr>
            </a:lvl4pPr>
            <a:lvl5pPr marL="0" marR="0" lvl="4" indent="0" algn="r">
              <a:spcBef>
                <a:spcPts val="0"/>
              </a:spcBef>
              <a:buNone/>
              <a:defRPr sz="1200">
                <a:solidFill>
                  <a:srgbClr val="919497"/>
                </a:solidFill>
                <a:latin typeface="Calibri"/>
                <a:ea typeface="Calibri"/>
                <a:cs typeface="Calibri"/>
                <a:sym typeface="Calibri"/>
              </a:defRPr>
            </a:lvl5pPr>
            <a:lvl6pPr marL="0" marR="0" lvl="5" indent="0" algn="r">
              <a:spcBef>
                <a:spcPts val="0"/>
              </a:spcBef>
              <a:buNone/>
              <a:defRPr sz="1200">
                <a:solidFill>
                  <a:srgbClr val="919497"/>
                </a:solidFill>
                <a:latin typeface="Calibri"/>
                <a:ea typeface="Calibri"/>
                <a:cs typeface="Calibri"/>
                <a:sym typeface="Calibri"/>
              </a:defRPr>
            </a:lvl6pPr>
            <a:lvl7pPr marL="0" marR="0" lvl="6" indent="0" algn="r">
              <a:spcBef>
                <a:spcPts val="0"/>
              </a:spcBef>
              <a:buNone/>
              <a:defRPr sz="1200">
                <a:solidFill>
                  <a:srgbClr val="919497"/>
                </a:solidFill>
                <a:latin typeface="Calibri"/>
                <a:ea typeface="Calibri"/>
                <a:cs typeface="Calibri"/>
                <a:sym typeface="Calibri"/>
              </a:defRPr>
            </a:lvl7pPr>
            <a:lvl8pPr marL="0" marR="0" lvl="7" indent="0" algn="r">
              <a:spcBef>
                <a:spcPts val="0"/>
              </a:spcBef>
              <a:buNone/>
              <a:defRPr sz="1200">
                <a:solidFill>
                  <a:srgbClr val="919497"/>
                </a:solidFill>
                <a:latin typeface="Calibri"/>
                <a:ea typeface="Calibri"/>
                <a:cs typeface="Calibri"/>
                <a:sym typeface="Calibri"/>
              </a:defRPr>
            </a:lvl8pPr>
            <a:lvl9pPr marL="0" marR="0" lvl="8" indent="0" algn="r">
              <a:spcBef>
                <a:spcPts val="0"/>
              </a:spcBef>
              <a:buNone/>
              <a:defRPr sz="1200">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woObj" preserve="1">
  <p:cSld name="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62430371"/>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p:spTree>
      <p:nvGrpSpPr>
        <p:cNvPr id="1" name="Shape 1672"/>
        <p:cNvGrpSpPr/>
        <p:nvPr/>
      </p:nvGrpSpPr>
      <p:grpSpPr>
        <a:xfrm>
          <a:off x="0" y="0"/>
          <a:ext cx="0" cy="0"/>
          <a:chOff x="0" y="0"/>
          <a:chExt cx="0" cy="0"/>
        </a:xfrm>
      </p:grpSpPr>
      <p:sp>
        <p:nvSpPr>
          <p:cNvPr id="1673" name="Google Shape;1673;p171"/>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74" name="Google Shape;1674;p171"/>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1675" name="Google Shape;1675;p171"/>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76" name="Google Shape;1676;p171"/>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1677" name="Google Shape;1677;p171"/>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78" name="Google Shape;1678;p171"/>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679" name="Google Shape;1679;p171"/>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680" name="Google Shape;1680;p171"/>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000">
                <a:solidFill>
                  <a:srgbClr val="7F7F7F"/>
                </a:solidFill>
                <a:latin typeface="Calibri"/>
                <a:ea typeface="Calibri"/>
                <a:cs typeface="Calibri"/>
                <a:sym typeface="Calibri"/>
              </a:defRPr>
            </a:lvl1pPr>
            <a:lvl2pPr marL="0" lvl="1" indent="0" algn="r">
              <a:spcBef>
                <a:spcPts val="0"/>
              </a:spcBef>
              <a:buNone/>
              <a:defRPr sz="1000">
                <a:solidFill>
                  <a:srgbClr val="7F7F7F"/>
                </a:solidFill>
                <a:latin typeface="Calibri"/>
                <a:ea typeface="Calibri"/>
                <a:cs typeface="Calibri"/>
                <a:sym typeface="Calibri"/>
              </a:defRPr>
            </a:lvl2pPr>
            <a:lvl3pPr marL="0" lvl="2" indent="0" algn="r">
              <a:spcBef>
                <a:spcPts val="0"/>
              </a:spcBef>
              <a:buNone/>
              <a:defRPr sz="1000">
                <a:solidFill>
                  <a:srgbClr val="7F7F7F"/>
                </a:solidFill>
                <a:latin typeface="Calibri"/>
                <a:ea typeface="Calibri"/>
                <a:cs typeface="Calibri"/>
                <a:sym typeface="Calibri"/>
              </a:defRPr>
            </a:lvl3pPr>
            <a:lvl4pPr marL="0" lvl="3" indent="0" algn="r">
              <a:spcBef>
                <a:spcPts val="0"/>
              </a:spcBef>
              <a:buNone/>
              <a:defRPr sz="1000">
                <a:solidFill>
                  <a:srgbClr val="7F7F7F"/>
                </a:solidFill>
                <a:latin typeface="Calibri"/>
                <a:ea typeface="Calibri"/>
                <a:cs typeface="Calibri"/>
                <a:sym typeface="Calibri"/>
              </a:defRPr>
            </a:lvl4pPr>
            <a:lvl5pPr marL="0" lvl="4" indent="0" algn="r">
              <a:spcBef>
                <a:spcPts val="0"/>
              </a:spcBef>
              <a:buNone/>
              <a:defRPr sz="1000">
                <a:solidFill>
                  <a:srgbClr val="7F7F7F"/>
                </a:solidFill>
                <a:latin typeface="Calibri"/>
                <a:ea typeface="Calibri"/>
                <a:cs typeface="Calibri"/>
                <a:sym typeface="Calibri"/>
              </a:defRPr>
            </a:lvl5pPr>
            <a:lvl6pPr marL="0" lvl="5" indent="0" algn="r">
              <a:spcBef>
                <a:spcPts val="0"/>
              </a:spcBef>
              <a:buNone/>
              <a:defRPr sz="1000">
                <a:solidFill>
                  <a:srgbClr val="7F7F7F"/>
                </a:solidFill>
                <a:latin typeface="Calibri"/>
                <a:ea typeface="Calibri"/>
                <a:cs typeface="Calibri"/>
                <a:sym typeface="Calibri"/>
              </a:defRPr>
            </a:lvl6pPr>
            <a:lvl7pPr marL="0" lvl="6" indent="0" algn="r">
              <a:spcBef>
                <a:spcPts val="0"/>
              </a:spcBef>
              <a:buNone/>
              <a:defRPr sz="1000">
                <a:solidFill>
                  <a:srgbClr val="7F7F7F"/>
                </a:solidFill>
                <a:latin typeface="Calibri"/>
                <a:ea typeface="Calibri"/>
                <a:cs typeface="Calibri"/>
                <a:sym typeface="Calibri"/>
              </a:defRPr>
            </a:lvl7pPr>
            <a:lvl8pPr marL="0" lvl="7" indent="0" algn="r">
              <a:spcBef>
                <a:spcPts val="0"/>
              </a:spcBef>
              <a:buNone/>
              <a:defRPr sz="1000">
                <a:solidFill>
                  <a:srgbClr val="7F7F7F"/>
                </a:solidFill>
                <a:latin typeface="Calibri"/>
                <a:ea typeface="Calibri"/>
                <a:cs typeface="Calibri"/>
                <a:sym typeface="Calibri"/>
              </a:defRPr>
            </a:lvl8pPr>
            <a:lvl9pPr marL="0" lvl="8" indent="0" algn="r">
              <a:spcBef>
                <a:spcPts val="0"/>
              </a:spcBef>
              <a:buNone/>
              <a:defRPr sz="1000">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681" name="Google Shape;1681;p171"/>
          <p:cNvPicPr preferRelativeResize="0"/>
          <p:nvPr/>
        </p:nvPicPr>
        <p:blipFill rotWithShape="1">
          <a:blip r:embed="rId2">
            <a:alphaModFix/>
          </a:blip>
          <a:srcRect/>
          <a:stretch/>
        </p:blipFill>
        <p:spPr>
          <a:xfrm>
            <a:off x="9596461" y="6492240"/>
            <a:ext cx="1606135" cy="229238"/>
          </a:xfrm>
          <a:prstGeom prst="rect">
            <a:avLst/>
          </a:prstGeom>
          <a:noFill/>
          <a:ln>
            <a:noFill/>
          </a:ln>
        </p:spPr>
      </p:pic>
    </p:spTree>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matchingName="4_Quotation">
  <p:cSld name="4_Quotation">
    <p:spTree>
      <p:nvGrpSpPr>
        <p:cNvPr id="1" name="Shape 1682"/>
        <p:cNvGrpSpPr/>
        <p:nvPr/>
      </p:nvGrpSpPr>
      <p:grpSpPr>
        <a:xfrm>
          <a:off x="0" y="0"/>
          <a:ext cx="0" cy="0"/>
          <a:chOff x="0" y="0"/>
          <a:chExt cx="0" cy="0"/>
        </a:xfrm>
      </p:grpSpPr>
      <p:sp>
        <p:nvSpPr>
          <p:cNvPr id="1683" name="Google Shape;1683;p17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84" name="Google Shape;1684;p17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85" name="Google Shape;1685;p17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86" name="Google Shape;1686;p1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87" name="Google Shape;1687;p1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88" name="Google Shape;1688;p1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689" name="Google Shape;1689;p172"/>
          <p:cNvGrpSpPr/>
          <p:nvPr/>
        </p:nvGrpSpPr>
        <p:grpSpPr>
          <a:xfrm>
            <a:off x="7191542" y="1"/>
            <a:ext cx="5000459" cy="1425992"/>
            <a:chOff x="7191542" y="1"/>
            <a:chExt cx="5000459" cy="1425992"/>
          </a:xfrm>
        </p:grpSpPr>
        <p:pic>
          <p:nvPicPr>
            <p:cNvPr id="1690" name="Google Shape;1690;p1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91" name="Google Shape;1691;p172"/>
            <p:cNvGrpSpPr/>
            <p:nvPr/>
          </p:nvGrpSpPr>
          <p:grpSpPr>
            <a:xfrm>
              <a:off x="7191542" y="1"/>
              <a:ext cx="5000459" cy="1425992"/>
              <a:chOff x="7186272" y="0"/>
              <a:chExt cx="5005729" cy="1427495"/>
            </a:xfrm>
          </p:grpSpPr>
          <p:sp>
            <p:nvSpPr>
              <p:cNvPr id="1692" name="Google Shape;1692;p1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93" name="Google Shape;1693;p1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694" name="Google Shape;1694;p17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2">
    <p:spTree>
      <p:nvGrpSpPr>
        <p:cNvPr id="1" name="Shape 1695"/>
        <p:cNvGrpSpPr/>
        <p:nvPr/>
      </p:nvGrpSpPr>
      <p:grpSpPr>
        <a:xfrm>
          <a:off x="0" y="0"/>
          <a:ext cx="0" cy="0"/>
          <a:chOff x="0" y="0"/>
          <a:chExt cx="0" cy="0"/>
        </a:xfrm>
      </p:grpSpPr>
      <p:sp>
        <p:nvSpPr>
          <p:cNvPr id="1696" name="Google Shape;1696;p173"/>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97" name="Google Shape;1697;p173"/>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1698" name="Google Shape;1698;p173"/>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99" name="Google Shape;1699;p173"/>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1700" name="Google Shape;1700;p173"/>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01" name="Google Shape;1701;p173"/>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02" name="Google Shape;1702;p173"/>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703" name="Google Shape;1703;p173"/>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000">
                <a:solidFill>
                  <a:srgbClr val="7F7F7F"/>
                </a:solidFill>
                <a:latin typeface="Calibri"/>
                <a:ea typeface="Calibri"/>
                <a:cs typeface="Calibri"/>
                <a:sym typeface="Calibri"/>
              </a:defRPr>
            </a:lvl1pPr>
            <a:lvl2pPr marL="0" lvl="1" indent="0" algn="r">
              <a:spcBef>
                <a:spcPts val="0"/>
              </a:spcBef>
              <a:buNone/>
              <a:defRPr sz="1000">
                <a:solidFill>
                  <a:srgbClr val="7F7F7F"/>
                </a:solidFill>
                <a:latin typeface="Calibri"/>
                <a:ea typeface="Calibri"/>
                <a:cs typeface="Calibri"/>
                <a:sym typeface="Calibri"/>
              </a:defRPr>
            </a:lvl2pPr>
            <a:lvl3pPr marL="0" lvl="2" indent="0" algn="r">
              <a:spcBef>
                <a:spcPts val="0"/>
              </a:spcBef>
              <a:buNone/>
              <a:defRPr sz="1000">
                <a:solidFill>
                  <a:srgbClr val="7F7F7F"/>
                </a:solidFill>
                <a:latin typeface="Calibri"/>
                <a:ea typeface="Calibri"/>
                <a:cs typeface="Calibri"/>
                <a:sym typeface="Calibri"/>
              </a:defRPr>
            </a:lvl3pPr>
            <a:lvl4pPr marL="0" lvl="3" indent="0" algn="r">
              <a:spcBef>
                <a:spcPts val="0"/>
              </a:spcBef>
              <a:buNone/>
              <a:defRPr sz="1000">
                <a:solidFill>
                  <a:srgbClr val="7F7F7F"/>
                </a:solidFill>
                <a:latin typeface="Calibri"/>
                <a:ea typeface="Calibri"/>
                <a:cs typeface="Calibri"/>
                <a:sym typeface="Calibri"/>
              </a:defRPr>
            </a:lvl4pPr>
            <a:lvl5pPr marL="0" lvl="4" indent="0" algn="r">
              <a:spcBef>
                <a:spcPts val="0"/>
              </a:spcBef>
              <a:buNone/>
              <a:defRPr sz="1000">
                <a:solidFill>
                  <a:srgbClr val="7F7F7F"/>
                </a:solidFill>
                <a:latin typeface="Calibri"/>
                <a:ea typeface="Calibri"/>
                <a:cs typeface="Calibri"/>
                <a:sym typeface="Calibri"/>
              </a:defRPr>
            </a:lvl5pPr>
            <a:lvl6pPr marL="0" lvl="5" indent="0" algn="r">
              <a:spcBef>
                <a:spcPts val="0"/>
              </a:spcBef>
              <a:buNone/>
              <a:defRPr sz="1000">
                <a:solidFill>
                  <a:srgbClr val="7F7F7F"/>
                </a:solidFill>
                <a:latin typeface="Calibri"/>
                <a:ea typeface="Calibri"/>
                <a:cs typeface="Calibri"/>
                <a:sym typeface="Calibri"/>
              </a:defRPr>
            </a:lvl6pPr>
            <a:lvl7pPr marL="0" lvl="6" indent="0" algn="r">
              <a:spcBef>
                <a:spcPts val="0"/>
              </a:spcBef>
              <a:buNone/>
              <a:defRPr sz="1000">
                <a:solidFill>
                  <a:srgbClr val="7F7F7F"/>
                </a:solidFill>
                <a:latin typeface="Calibri"/>
                <a:ea typeface="Calibri"/>
                <a:cs typeface="Calibri"/>
                <a:sym typeface="Calibri"/>
              </a:defRPr>
            </a:lvl7pPr>
            <a:lvl8pPr marL="0" lvl="7" indent="0" algn="r">
              <a:spcBef>
                <a:spcPts val="0"/>
              </a:spcBef>
              <a:buNone/>
              <a:defRPr sz="1000">
                <a:solidFill>
                  <a:srgbClr val="7F7F7F"/>
                </a:solidFill>
                <a:latin typeface="Calibri"/>
                <a:ea typeface="Calibri"/>
                <a:cs typeface="Calibri"/>
                <a:sym typeface="Calibri"/>
              </a:defRPr>
            </a:lvl8pPr>
            <a:lvl9pPr marL="0" lvl="8" indent="0" algn="r">
              <a:spcBef>
                <a:spcPts val="0"/>
              </a:spcBef>
              <a:buNone/>
              <a:defRPr sz="1000">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704" name="Google Shape;1704;p17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596461" y="6492240"/>
            <a:ext cx="1606135" cy="229238"/>
          </a:xfrm>
          <a:prstGeom prst="rect">
            <a:avLst/>
          </a:prstGeom>
          <a:noFill/>
          <a:ln>
            <a:noFill/>
          </a:ln>
        </p:spPr>
      </p:pic>
    </p:spTree>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matchingName="Cover">
  <p:cSld name="Cover 13">
    <p:spTree>
      <p:nvGrpSpPr>
        <p:cNvPr id="1" name="Shape 1705"/>
        <p:cNvGrpSpPr/>
        <p:nvPr/>
      </p:nvGrpSpPr>
      <p:grpSpPr>
        <a:xfrm>
          <a:off x="0" y="0"/>
          <a:ext cx="0" cy="0"/>
          <a:chOff x="0" y="0"/>
          <a:chExt cx="0" cy="0"/>
        </a:xfrm>
      </p:grpSpPr>
      <p:sp>
        <p:nvSpPr>
          <p:cNvPr id="1706" name="Google Shape;1706;p17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07" name="Google Shape;1707;p17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08" name="Google Shape;1708;p17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709" name="Google Shape;1709;p174"/>
          <p:cNvSpPr>
            <a:spLocks noGrp="1"/>
          </p:cNvSpPr>
          <p:nvPr>
            <p:ph type="pic" idx="2"/>
          </p:nvPr>
        </p:nvSpPr>
        <p:spPr>
          <a:xfrm>
            <a:off x="7118684" y="233915"/>
            <a:ext cx="5073316" cy="5943600"/>
          </a:xfrm>
          <a:prstGeom prst="rect">
            <a:avLst/>
          </a:prstGeom>
          <a:noFill/>
          <a:ln>
            <a:noFill/>
          </a:ln>
        </p:spPr>
      </p:sp>
      <p:grpSp>
        <p:nvGrpSpPr>
          <p:cNvPr id="1710" name="Google Shape;1710;p174"/>
          <p:cNvGrpSpPr/>
          <p:nvPr/>
        </p:nvGrpSpPr>
        <p:grpSpPr>
          <a:xfrm>
            <a:off x="0" y="5020348"/>
            <a:ext cx="12192000" cy="1837653"/>
            <a:chOff x="0" y="5020348"/>
            <a:chExt cx="12192000" cy="1837653"/>
          </a:xfrm>
        </p:grpSpPr>
        <p:sp>
          <p:nvSpPr>
            <p:cNvPr id="1711" name="Google Shape;1711;p17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12" name="Google Shape;1712;p17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713" name="Google Shape;1713;p17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matchingName="Divider">
  <p:cSld name="Divider 14">
    <p:bg>
      <p:bgPr>
        <a:solidFill>
          <a:schemeClr val="lt2"/>
        </a:solidFill>
        <a:effectLst/>
      </p:bgPr>
    </p:bg>
    <p:spTree>
      <p:nvGrpSpPr>
        <p:cNvPr id="1" name="Shape 1714"/>
        <p:cNvGrpSpPr/>
        <p:nvPr/>
      </p:nvGrpSpPr>
      <p:grpSpPr>
        <a:xfrm>
          <a:off x="0" y="0"/>
          <a:ext cx="0" cy="0"/>
          <a:chOff x="0" y="0"/>
          <a:chExt cx="0" cy="0"/>
        </a:xfrm>
      </p:grpSpPr>
      <p:grpSp>
        <p:nvGrpSpPr>
          <p:cNvPr id="1715" name="Google Shape;1715;p175"/>
          <p:cNvGrpSpPr/>
          <p:nvPr/>
        </p:nvGrpSpPr>
        <p:grpSpPr>
          <a:xfrm>
            <a:off x="0" y="5020347"/>
            <a:ext cx="12192000" cy="1837653"/>
            <a:chOff x="0" y="5020347"/>
            <a:chExt cx="12192000" cy="1837653"/>
          </a:xfrm>
        </p:grpSpPr>
        <p:sp>
          <p:nvSpPr>
            <p:cNvPr id="1716" name="Google Shape;1716;p17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17" name="Google Shape;1717;p17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18" name="Google Shape;1718;p17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719" name="Google Shape;1719;p17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720" name="Google Shape;1720;p17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21" name="Google Shape;1721;p17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matchingName="Photo Slide">
  <p:cSld name="Photo Slide 13">
    <p:spTree>
      <p:nvGrpSpPr>
        <p:cNvPr id="1" name="Shape 1722"/>
        <p:cNvGrpSpPr/>
        <p:nvPr/>
      </p:nvGrpSpPr>
      <p:grpSpPr>
        <a:xfrm>
          <a:off x="0" y="0"/>
          <a:ext cx="0" cy="0"/>
          <a:chOff x="0" y="0"/>
          <a:chExt cx="0" cy="0"/>
        </a:xfrm>
      </p:grpSpPr>
      <p:sp>
        <p:nvSpPr>
          <p:cNvPr id="1723" name="Google Shape;1723;p17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24" name="Google Shape;1724;p17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725" name="Google Shape;1725;p176"/>
          <p:cNvGrpSpPr/>
          <p:nvPr/>
        </p:nvGrpSpPr>
        <p:grpSpPr>
          <a:xfrm>
            <a:off x="0" y="5379426"/>
            <a:ext cx="2807368" cy="753891"/>
            <a:chOff x="0" y="5379426"/>
            <a:chExt cx="2807368" cy="753891"/>
          </a:xfrm>
        </p:grpSpPr>
        <p:sp>
          <p:nvSpPr>
            <p:cNvPr id="1726" name="Google Shape;1726;p17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27" name="Google Shape;1727;p17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728" name="Google Shape;1728;p176"/>
          <p:cNvSpPr>
            <a:spLocks noGrp="1"/>
          </p:cNvSpPr>
          <p:nvPr>
            <p:ph type="pic" idx="2"/>
          </p:nvPr>
        </p:nvSpPr>
        <p:spPr>
          <a:xfrm>
            <a:off x="2807368" y="457202"/>
            <a:ext cx="8915400" cy="5943598"/>
          </a:xfrm>
          <a:prstGeom prst="rect">
            <a:avLst/>
          </a:prstGeom>
          <a:noFill/>
          <a:ln>
            <a:noFill/>
          </a:ln>
        </p:spPr>
      </p:sp>
      <p:pic>
        <p:nvPicPr>
          <p:cNvPr id="1729" name="Google Shape;1729;p17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matchingName="4_Quotation">
  <p:cSld name="4_Quotation">
    <p:spTree>
      <p:nvGrpSpPr>
        <p:cNvPr id="1" name="Shape 1682"/>
        <p:cNvGrpSpPr/>
        <p:nvPr/>
      </p:nvGrpSpPr>
      <p:grpSpPr>
        <a:xfrm>
          <a:off x="0" y="0"/>
          <a:ext cx="0" cy="0"/>
          <a:chOff x="0" y="0"/>
          <a:chExt cx="0" cy="0"/>
        </a:xfrm>
      </p:grpSpPr>
      <p:sp>
        <p:nvSpPr>
          <p:cNvPr id="1683" name="Google Shape;1683;p17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84" name="Google Shape;1684;p17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85" name="Google Shape;1685;p17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86" name="Google Shape;1686;p1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87" name="Google Shape;1687;p1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88" name="Google Shape;1688;p1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689" name="Google Shape;1689;p172"/>
          <p:cNvGrpSpPr/>
          <p:nvPr/>
        </p:nvGrpSpPr>
        <p:grpSpPr>
          <a:xfrm>
            <a:off x="7191542" y="1"/>
            <a:ext cx="5000459" cy="1425992"/>
            <a:chOff x="7191542" y="1"/>
            <a:chExt cx="5000459" cy="1425992"/>
          </a:xfrm>
        </p:grpSpPr>
        <p:pic>
          <p:nvPicPr>
            <p:cNvPr id="1690" name="Google Shape;1690;p1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91" name="Google Shape;1691;p172"/>
            <p:cNvGrpSpPr/>
            <p:nvPr/>
          </p:nvGrpSpPr>
          <p:grpSpPr>
            <a:xfrm>
              <a:off x="7191542" y="1"/>
              <a:ext cx="5000459" cy="1425992"/>
              <a:chOff x="7186272" y="0"/>
              <a:chExt cx="5005729" cy="1427495"/>
            </a:xfrm>
          </p:grpSpPr>
          <p:sp>
            <p:nvSpPr>
              <p:cNvPr id="1692" name="Google Shape;1692;p1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93" name="Google Shape;1693;p1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694" name="Google Shape;1694;p17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showMasterSp="0" matchingName="EVERYDAY - CONTENT ONLY">
  <p:cSld name="EVERYDAY - CONTENT ONLY 2">
    <p:spTree>
      <p:nvGrpSpPr>
        <p:cNvPr id="1" name="Shape 1695"/>
        <p:cNvGrpSpPr/>
        <p:nvPr/>
      </p:nvGrpSpPr>
      <p:grpSpPr>
        <a:xfrm>
          <a:off x="0" y="0"/>
          <a:ext cx="0" cy="0"/>
          <a:chOff x="0" y="0"/>
          <a:chExt cx="0" cy="0"/>
        </a:xfrm>
      </p:grpSpPr>
      <p:sp>
        <p:nvSpPr>
          <p:cNvPr id="1696" name="Google Shape;1696;p173"/>
          <p:cNvSpPr/>
          <p:nvPr/>
        </p:nvSpPr>
        <p:spPr>
          <a:xfrm>
            <a:off x="0" y="0"/>
            <a:ext cx="12192000" cy="1313056"/>
          </a:xfrm>
          <a:prstGeom prst="rect">
            <a:avLst/>
          </a:prstGeom>
          <a:gradFill>
            <a:gsLst>
              <a:gs pos="0">
                <a:schemeClr val="accent1"/>
              </a:gs>
              <a:gs pos="100000">
                <a:schemeClr val="dk2"/>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97" name="Google Shape;1697;p173"/>
          <p:cNvSpPr/>
          <p:nvPr/>
        </p:nvSpPr>
        <p:spPr>
          <a:xfrm>
            <a:off x="6863643" y="16267"/>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1698" name="Google Shape;1698;p173"/>
          <p:cNvSpPr txBox="1">
            <a:spLocks noGrp="1"/>
          </p:cNvSpPr>
          <p:nvPr>
            <p:ph type="body" idx="1"/>
          </p:nvPr>
        </p:nvSpPr>
        <p:spPr>
          <a:xfrm>
            <a:off x="508540" y="1707786"/>
            <a:ext cx="11203664" cy="4648568"/>
          </a:xfrm>
          <a:prstGeom prst="rect">
            <a:avLst/>
          </a:prstGeom>
          <a:noFill/>
          <a:ln>
            <a:noFill/>
          </a:ln>
        </p:spPr>
        <p:txBody>
          <a:bodyPr spcFirstLastPara="1" wrap="square" lIns="91425" tIns="45700" rIns="91425" bIns="45700" anchor="t" anchorCtr="0">
            <a:noAutofit/>
          </a:bodyPr>
          <a:lstStyle>
            <a:lvl1pPr marL="457200" lvl="0" indent="-381000" algn="l">
              <a:lnSpc>
                <a:spcPct val="100000"/>
              </a:lnSpc>
              <a:spcBef>
                <a:spcPts val="1000"/>
              </a:spcBef>
              <a:spcAft>
                <a:spcPts val="0"/>
              </a:spcAft>
              <a:buSzPts val="2400"/>
              <a:buChar char="•"/>
              <a:defRPr>
                <a:solidFill>
                  <a:srgbClr val="4B545E"/>
                </a:solidFill>
              </a:defRPr>
            </a:lvl1pPr>
            <a:lvl2pPr marL="914400" lvl="1" indent="-355600" algn="l">
              <a:lnSpc>
                <a:spcPct val="100000"/>
              </a:lnSpc>
              <a:spcBef>
                <a:spcPts val="1000"/>
              </a:spcBef>
              <a:spcAft>
                <a:spcPts val="0"/>
              </a:spcAft>
              <a:buSzPts val="2000"/>
              <a:buChar char="•"/>
              <a:defRPr>
                <a:solidFill>
                  <a:srgbClr val="4B545E"/>
                </a:solidFill>
              </a:defRPr>
            </a:lvl2pPr>
            <a:lvl3pPr marL="1371600" lvl="2" indent="-342900" algn="l">
              <a:lnSpc>
                <a:spcPct val="100000"/>
              </a:lnSpc>
              <a:spcBef>
                <a:spcPts val="1000"/>
              </a:spcBef>
              <a:spcAft>
                <a:spcPts val="0"/>
              </a:spcAft>
              <a:buSzPts val="1800"/>
              <a:buChar char="•"/>
              <a:defRPr>
                <a:solidFill>
                  <a:srgbClr val="4B545E"/>
                </a:solidFill>
              </a:defRPr>
            </a:lvl3pPr>
            <a:lvl4pPr marL="1828800" lvl="3" indent="-330200" algn="l">
              <a:lnSpc>
                <a:spcPct val="100000"/>
              </a:lnSpc>
              <a:spcBef>
                <a:spcPts val="1000"/>
              </a:spcBef>
              <a:spcAft>
                <a:spcPts val="0"/>
              </a:spcAft>
              <a:buSzPts val="1600"/>
              <a:buChar char="•"/>
              <a:defRPr>
                <a:solidFill>
                  <a:srgbClr val="4B545E"/>
                </a:solidFill>
              </a:defRPr>
            </a:lvl4pPr>
            <a:lvl5pPr marL="2286000" lvl="4" indent="-330200" algn="l">
              <a:lnSpc>
                <a:spcPct val="100000"/>
              </a:lnSpc>
              <a:spcBef>
                <a:spcPts val="1000"/>
              </a:spcBef>
              <a:spcAft>
                <a:spcPts val="0"/>
              </a:spcAft>
              <a:buSzPts val="1600"/>
              <a:buChar char="•"/>
              <a:defRPr>
                <a:solidFill>
                  <a:srgbClr val="4B545E"/>
                </a:solidFill>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99" name="Google Shape;1699;p173"/>
          <p:cNvSpPr/>
          <p:nvPr/>
        </p:nvSpPr>
        <p:spPr>
          <a:xfrm>
            <a:off x="6863643" y="519648"/>
            <a:ext cx="5328356" cy="812272"/>
          </a:xfrm>
          <a:custGeom>
            <a:avLst/>
            <a:gdLst/>
            <a:ahLst/>
            <a:cxnLst/>
            <a:rect l="l" t="t"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a:gsLst>
              <a:gs pos="0">
                <a:srgbClr val="1C498B">
                  <a:alpha val="0"/>
                </a:srgbClr>
              </a:gs>
              <a:gs pos="100000">
                <a:srgbClr val="1C498B">
                  <a:alpha val="62745"/>
                </a:srgbClr>
              </a:gs>
            </a:gsLst>
            <a:lin ang="0" scaled="0"/>
          </a:gradFill>
          <a:ln>
            <a:noFill/>
          </a:ln>
        </p:spPr>
        <p:txBody>
          <a:bodyPr spcFirstLastPara="1" wrap="square" lIns="0" tIns="0" rIns="0" bIns="0" anchor="ctr" anchorCtr="0">
            <a:noAutofit/>
          </a:bodyPr>
          <a:lstStyle/>
          <a:p>
            <a:pPr marL="0" marR="0" lvl="0" indent="0" algn="ctr" rtl="0">
              <a:spcBef>
                <a:spcPts val="0"/>
              </a:spcBef>
              <a:spcAft>
                <a:spcPts val="0"/>
              </a:spcAft>
              <a:buNone/>
            </a:pPr>
            <a:endParaRPr sz="1525">
              <a:solidFill>
                <a:srgbClr val="FFFFFF"/>
              </a:solidFill>
              <a:latin typeface="Helvetica Neue"/>
              <a:ea typeface="Helvetica Neue"/>
              <a:cs typeface="Helvetica Neue"/>
              <a:sym typeface="Helvetica Neue"/>
            </a:endParaRPr>
          </a:p>
        </p:txBody>
      </p:sp>
      <p:sp>
        <p:nvSpPr>
          <p:cNvPr id="1700" name="Google Shape;1700;p173"/>
          <p:cNvSpPr txBox="1">
            <a:spLocks noGrp="1"/>
          </p:cNvSpPr>
          <p:nvPr>
            <p:ph type="title"/>
          </p:nvPr>
        </p:nvSpPr>
        <p:spPr>
          <a:xfrm>
            <a:off x="304800" y="170056"/>
            <a:ext cx="11430000" cy="1143000"/>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lt1"/>
              </a:buClr>
              <a:buSzPts val="3200"/>
              <a:buFont typeface="Calibri"/>
              <a:buNone/>
              <a:defRPr sz="3200" b="1">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01" name="Google Shape;1701;p173"/>
          <p:cNvSpPr txBox="1">
            <a:spLocks noGrp="1"/>
          </p:cNvSpPr>
          <p:nvPr>
            <p:ph type="body" idx="2"/>
          </p:nvPr>
        </p:nvSpPr>
        <p:spPr>
          <a:xfrm>
            <a:off x="332187" y="953346"/>
            <a:ext cx="11430112" cy="415925"/>
          </a:xfrm>
          <a:prstGeom prst="rect">
            <a:avLst/>
          </a:prstGeom>
          <a:noFill/>
          <a:ln>
            <a:noFill/>
          </a:ln>
        </p:spPr>
        <p:txBody>
          <a:bodyPr spcFirstLastPara="1" wrap="square" lIns="91425" tIns="45700" rIns="91425" bIns="45700" anchor="t" anchorCtr="0">
            <a:normAutofit/>
          </a:bodyPr>
          <a:lstStyle>
            <a:lvl1pPr marL="457200" lvl="0" indent="-228600" algn="l">
              <a:lnSpc>
                <a:spcPct val="100000"/>
              </a:lnSpc>
              <a:spcBef>
                <a:spcPts val="1000"/>
              </a:spcBef>
              <a:spcAft>
                <a:spcPts val="0"/>
              </a:spcAft>
              <a:buSzPts val="1400"/>
              <a:buNone/>
              <a:defRPr sz="1400">
                <a:solidFill>
                  <a:schemeClr val="lt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02" name="Google Shape;1702;p173"/>
          <p:cNvCxnSpPr/>
          <p:nvPr/>
        </p:nvCxnSpPr>
        <p:spPr>
          <a:xfrm>
            <a:off x="11311725" y="6447272"/>
            <a:ext cx="0" cy="267883"/>
          </a:xfrm>
          <a:prstGeom prst="straightConnector1">
            <a:avLst/>
          </a:prstGeom>
          <a:noFill/>
          <a:ln w="9525" cap="flat" cmpd="sng">
            <a:solidFill>
              <a:srgbClr val="7F7F7F"/>
            </a:solidFill>
            <a:prstDash val="solid"/>
            <a:miter lim="800000"/>
            <a:headEnd type="none" w="sm" len="sm"/>
            <a:tailEnd type="none" w="sm" len="sm"/>
          </a:ln>
        </p:spPr>
      </p:cxnSp>
      <p:sp>
        <p:nvSpPr>
          <p:cNvPr id="1703" name="Google Shape;1703;p173"/>
          <p:cNvSpPr txBox="1">
            <a:spLocks noGrp="1"/>
          </p:cNvSpPr>
          <p:nvPr>
            <p:ph type="sldNum" idx="12"/>
          </p:nvPr>
        </p:nvSpPr>
        <p:spPr>
          <a:xfrm>
            <a:off x="11202595" y="6454533"/>
            <a:ext cx="559704" cy="31917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000">
                <a:solidFill>
                  <a:srgbClr val="7F7F7F"/>
                </a:solidFill>
                <a:latin typeface="Calibri"/>
                <a:ea typeface="Calibri"/>
                <a:cs typeface="Calibri"/>
                <a:sym typeface="Calibri"/>
              </a:defRPr>
            </a:lvl1pPr>
            <a:lvl2pPr marL="0" lvl="1" indent="0" algn="r">
              <a:spcBef>
                <a:spcPts val="0"/>
              </a:spcBef>
              <a:buNone/>
              <a:defRPr sz="1000">
                <a:solidFill>
                  <a:srgbClr val="7F7F7F"/>
                </a:solidFill>
                <a:latin typeface="Calibri"/>
                <a:ea typeface="Calibri"/>
                <a:cs typeface="Calibri"/>
                <a:sym typeface="Calibri"/>
              </a:defRPr>
            </a:lvl2pPr>
            <a:lvl3pPr marL="0" lvl="2" indent="0" algn="r">
              <a:spcBef>
                <a:spcPts val="0"/>
              </a:spcBef>
              <a:buNone/>
              <a:defRPr sz="1000">
                <a:solidFill>
                  <a:srgbClr val="7F7F7F"/>
                </a:solidFill>
                <a:latin typeface="Calibri"/>
                <a:ea typeface="Calibri"/>
                <a:cs typeface="Calibri"/>
                <a:sym typeface="Calibri"/>
              </a:defRPr>
            </a:lvl3pPr>
            <a:lvl4pPr marL="0" lvl="3" indent="0" algn="r">
              <a:spcBef>
                <a:spcPts val="0"/>
              </a:spcBef>
              <a:buNone/>
              <a:defRPr sz="1000">
                <a:solidFill>
                  <a:srgbClr val="7F7F7F"/>
                </a:solidFill>
                <a:latin typeface="Calibri"/>
                <a:ea typeface="Calibri"/>
                <a:cs typeface="Calibri"/>
                <a:sym typeface="Calibri"/>
              </a:defRPr>
            </a:lvl4pPr>
            <a:lvl5pPr marL="0" lvl="4" indent="0" algn="r">
              <a:spcBef>
                <a:spcPts val="0"/>
              </a:spcBef>
              <a:buNone/>
              <a:defRPr sz="1000">
                <a:solidFill>
                  <a:srgbClr val="7F7F7F"/>
                </a:solidFill>
                <a:latin typeface="Calibri"/>
                <a:ea typeface="Calibri"/>
                <a:cs typeface="Calibri"/>
                <a:sym typeface="Calibri"/>
              </a:defRPr>
            </a:lvl5pPr>
            <a:lvl6pPr marL="0" lvl="5" indent="0" algn="r">
              <a:spcBef>
                <a:spcPts val="0"/>
              </a:spcBef>
              <a:buNone/>
              <a:defRPr sz="1000">
                <a:solidFill>
                  <a:srgbClr val="7F7F7F"/>
                </a:solidFill>
                <a:latin typeface="Calibri"/>
                <a:ea typeface="Calibri"/>
                <a:cs typeface="Calibri"/>
                <a:sym typeface="Calibri"/>
              </a:defRPr>
            </a:lvl6pPr>
            <a:lvl7pPr marL="0" lvl="6" indent="0" algn="r">
              <a:spcBef>
                <a:spcPts val="0"/>
              </a:spcBef>
              <a:buNone/>
              <a:defRPr sz="1000">
                <a:solidFill>
                  <a:srgbClr val="7F7F7F"/>
                </a:solidFill>
                <a:latin typeface="Calibri"/>
                <a:ea typeface="Calibri"/>
                <a:cs typeface="Calibri"/>
                <a:sym typeface="Calibri"/>
              </a:defRPr>
            </a:lvl7pPr>
            <a:lvl8pPr marL="0" lvl="7" indent="0" algn="r">
              <a:spcBef>
                <a:spcPts val="0"/>
              </a:spcBef>
              <a:buNone/>
              <a:defRPr sz="1000">
                <a:solidFill>
                  <a:srgbClr val="7F7F7F"/>
                </a:solidFill>
                <a:latin typeface="Calibri"/>
                <a:ea typeface="Calibri"/>
                <a:cs typeface="Calibri"/>
                <a:sym typeface="Calibri"/>
              </a:defRPr>
            </a:lvl8pPr>
            <a:lvl9pPr marL="0" lvl="8" indent="0" algn="r">
              <a:spcBef>
                <a:spcPts val="0"/>
              </a:spcBef>
              <a:buNone/>
              <a:defRPr sz="1000">
                <a:solidFill>
                  <a:srgbClr val="7F7F7F"/>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pic>
        <p:nvPicPr>
          <p:cNvPr id="1704" name="Google Shape;1704;p17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596461" y="6492240"/>
            <a:ext cx="1606135" cy="229238"/>
          </a:xfrm>
          <a:prstGeom prst="rect">
            <a:avLst/>
          </a:prstGeom>
          <a:noFill/>
          <a:ln>
            <a:noFill/>
          </a:ln>
        </p:spPr>
      </p:pic>
    </p:spTree>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matchingName="Cover">
  <p:cSld name="Cover 13">
    <p:spTree>
      <p:nvGrpSpPr>
        <p:cNvPr id="1" name="Shape 1705"/>
        <p:cNvGrpSpPr/>
        <p:nvPr/>
      </p:nvGrpSpPr>
      <p:grpSpPr>
        <a:xfrm>
          <a:off x="0" y="0"/>
          <a:ext cx="0" cy="0"/>
          <a:chOff x="0" y="0"/>
          <a:chExt cx="0" cy="0"/>
        </a:xfrm>
      </p:grpSpPr>
      <p:sp>
        <p:nvSpPr>
          <p:cNvPr id="1706" name="Google Shape;1706;p17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07" name="Google Shape;1707;p17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08" name="Google Shape;1708;p17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709" name="Google Shape;1709;p174"/>
          <p:cNvSpPr>
            <a:spLocks noGrp="1"/>
          </p:cNvSpPr>
          <p:nvPr>
            <p:ph type="pic" idx="2"/>
          </p:nvPr>
        </p:nvSpPr>
        <p:spPr>
          <a:xfrm>
            <a:off x="7118684" y="233915"/>
            <a:ext cx="5073316" cy="5943600"/>
          </a:xfrm>
          <a:prstGeom prst="rect">
            <a:avLst/>
          </a:prstGeom>
          <a:noFill/>
          <a:ln>
            <a:noFill/>
          </a:ln>
        </p:spPr>
      </p:sp>
      <p:grpSp>
        <p:nvGrpSpPr>
          <p:cNvPr id="1710" name="Google Shape;1710;p174"/>
          <p:cNvGrpSpPr/>
          <p:nvPr/>
        </p:nvGrpSpPr>
        <p:grpSpPr>
          <a:xfrm>
            <a:off x="0" y="5020348"/>
            <a:ext cx="12192000" cy="1837653"/>
            <a:chOff x="0" y="5020348"/>
            <a:chExt cx="12192000" cy="1837653"/>
          </a:xfrm>
        </p:grpSpPr>
        <p:sp>
          <p:nvSpPr>
            <p:cNvPr id="1711" name="Google Shape;1711;p17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12" name="Google Shape;1712;p17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713" name="Google Shape;1713;p17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matchingName="Divider">
  <p:cSld name="Divider 14">
    <p:bg>
      <p:bgPr>
        <a:solidFill>
          <a:schemeClr val="lt2"/>
        </a:solidFill>
        <a:effectLst/>
      </p:bgPr>
    </p:bg>
    <p:spTree>
      <p:nvGrpSpPr>
        <p:cNvPr id="1" name="Shape 1714"/>
        <p:cNvGrpSpPr/>
        <p:nvPr/>
      </p:nvGrpSpPr>
      <p:grpSpPr>
        <a:xfrm>
          <a:off x="0" y="0"/>
          <a:ext cx="0" cy="0"/>
          <a:chOff x="0" y="0"/>
          <a:chExt cx="0" cy="0"/>
        </a:xfrm>
      </p:grpSpPr>
      <p:grpSp>
        <p:nvGrpSpPr>
          <p:cNvPr id="1715" name="Google Shape;1715;p175"/>
          <p:cNvGrpSpPr/>
          <p:nvPr/>
        </p:nvGrpSpPr>
        <p:grpSpPr>
          <a:xfrm>
            <a:off x="0" y="5020347"/>
            <a:ext cx="12192000" cy="1837653"/>
            <a:chOff x="0" y="5020347"/>
            <a:chExt cx="12192000" cy="1837653"/>
          </a:xfrm>
        </p:grpSpPr>
        <p:sp>
          <p:nvSpPr>
            <p:cNvPr id="1716" name="Google Shape;1716;p17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17" name="Google Shape;1717;p17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18" name="Google Shape;1718;p17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719" name="Google Shape;1719;p17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720" name="Google Shape;1720;p17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21" name="Google Shape;1721;p17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woTxTwoObj" preserve="1">
  <p:cSld name="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88036761"/>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matchingName="Photo Slide">
  <p:cSld name="Photo Slide 13">
    <p:spTree>
      <p:nvGrpSpPr>
        <p:cNvPr id="1" name="Shape 1722"/>
        <p:cNvGrpSpPr/>
        <p:nvPr/>
      </p:nvGrpSpPr>
      <p:grpSpPr>
        <a:xfrm>
          <a:off x="0" y="0"/>
          <a:ext cx="0" cy="0"/>
          <a:chOff x="0" y="0"/>
          <a:chExt cx="0" cy="0"/>
        </a:xfrm>
      </p:grpSpPr>
      <p:sp>
        <p:nvSpPr>
          <p:cNvPr id="1723" name="Google Shape;1723;p17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24" name="Google Shape;1724;p17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725" name="Google Shape;1725;p176"/>
          <p:cNvGrpSpPr/>
          <p:nvPr/>
        </p:nvGrpSpPr>
        <p:grpSpPr>
          <a:xfrm>
            <a:off x="0" y="5379426"/>
            <a:ext cx="2807368" cy="753891"/>
            <a:chOff x="0" y="5379426"/>
            <a:chExt cx="2807368" cy="753891"/>
          </a:xfrm>
        </p:grpSpPr>
        <p:sp>
          <p:nvSpPr>
            <p:cNvPr id="1726" name="Google Shape;1726;p17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27" name="Google Shape;1727;p17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728" name="Google Shape;1728;p176"/>
          <p:cNvSpPr>
            <a:spLocks noGrp="1"/>
          </p:cNvSpPr>
          <p:nvPr>
            <p:ph type="pic" idx="2"/>
          </p:nvPr>
        </p:nvSpPr>
        <p:spPr>
          <a:xfrm>
            <a:off x="2807368" y="457202"/>
            <a:ext cx="8915400" cy="5943598"/>
          </a:xfrm>
          <a:prstGeom prst="rect">
            <a:avLst/>
          </a:prstGeom>
          <a:noFill/>
          <a:ln>
            <a:noFill/>
          </a:ln>
        </p:spPr>
      </p:sp>
      <p:pic>
        <p:nvPicPr>
          <p:cNvPr id="1729" name="Google Shape;1729;p17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matchingName="Blank">
  <p:cSld name="Blank 10">
    <p:spTree>
      <p:nvGrpSpPr>
        <p:cNvPr id="1" name="Shape 1730"/>
        <p:cNvGrpSpPr/>
        <p:nvPr/>
      </p:nvGrpSpPr>
      <p:grpSpPr>
        <a:xfrm>
          <a:off x="0" y="0"/>
          <a:ext cx="0" cy="0"/>
          <a:chOff x="0" y="0"/>
          <a:chExt cx="0" cy="0"/>
        </a:xfrm>
      </p:grpSpPr>
      <p:sp>
        <p:nvSpPr>
          <p:cNvPr id="1731" name="Google Shape;1731;p17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32" name="Google Shape;1732;p17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33" name="Google Shape;1733;p1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734" name="Google Shape;1734;p177"/>
          <p:cNvGrpSpPr/>
          <p:nvPr/>
        </p:nvGrpSpPr>
        <p:grpSpPr>
          <a:xfrm>
            <a:off x="7191542" y="1"/>
            <a:ext cx="5000459" cy="1425992"/>
            <a:chOff x="7191542" y="1"/>
            <a:chExt cx="5000459" cy="1425992"/>
          </a:xfrm>
        </p:grpSpPr>
        <p:pic>
          <p:nvPicPr>
            <p:cNvPr id="1735" name="Google Shape;1735;p17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36" name="Google Shape;1736;p177"/>
            <p:cNvGrpSpPr/>
            <p:nvPr/>
          </p:nvGrpSpPr>
          <p:grpSpPr>
            <a:xfrm>
              <a:off x="7191542" y="1"/>
              <a:ext cx="5000459" cy="1425992"/>
              <a:chOff x="7186272" y="0"/>
              <a:chExt cx="5005729" cy="1427495"/>
            </a:xfrm>
          </p:grpSpPr>
          <p:sp>
            <p:nvSpPr>
              <p:cNvPr id="1737" name="Google Shape;1737;p17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38" name="Google Shape;1738;p17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matchingName="Quotation">
  <p:cSld name="Quotation 18">
    <p:spTree>
      <p:nvGrpSpPr>
        <p:cNvPr id="1" name="Shape 1739"/>
        <p:cNvGrpSpPr/>
        <p:nvPr/>
      </p:nvGrpSpPr>
      <p:grpSpPr>
        <a:xfrm>
          <a:off x="0" y="0"/>
          <a:ext cx="0" cy="0"/>
          <a:chOff x="0" y="0"/>
          <a:chExt cx="0" cy="0"/>
        </a:xfrm>
      </p:grpSpPr>
      <p:sp>
        <p:nvSpPr>
          <p:cNvPr id="1740" name="Google Shape;1740;p17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41" name="Google Shape;1741;p17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42" name="Google Shape;1742;p17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43" name="Google Shape;1743;p17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44" name="Google Shape;1744;p1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45" name="Google Shape;1745;p1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746" name="Google Shape;1746;p178"/>
          <p:cNvGrpSpPr/>
          <p:nvPr/>
        </p:nvGrpSpPr>
        <p:grpSpPr>
          <a:xfrm>
            <a:off x="7191542" y="1"/>
            <a:ext cx="5000459" cy="1425992"/>
            <a:chOff x="7191542" y="1"/>
            <a:chExt cx="5000459" cy="1425992"/>
          </a:xfrm>
        </p:grpSpPr>
        <p:pic>
          <p:nvPicPr>
            <p:cNvPr id="1747" name="Google Shape;1747;p17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48" name="Google Shape;1748;p178"/>
            <p:cNvGrpSpPr/>
            <p:nvPr/>
          </p:nvGrpSpPr>
          <p:grpSpPr>
            <a:xfrm>
              <a:off x="7191542" y="1"/>
              <a:ext cx="5000459" cy="1425992"/>
              <a:chOff x="7186272" y="0"/>
              <a:chExt cx="5005729" cy="1427495"/>
            </a:xfrm>
          </p:grpSpPr>
          <p:sp>
            <p:nvSpPr>
              <p:cNvPr id="1749" name="Google Shape;1749;p1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50" name="Google Shape;1750;p1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751" name="Google Shape;1751;p17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matchingName="Two Content">
  <p:cSld name="Two Content 12">
    <p:spTree>
      <p:nvGrpSpPr>
        <p:cNvPr id="1" name="Shape 1752"/>
        <p:cNvGrpSpPr/>
        <p:nvPr/>
      </p:nvGrpSpPr>
      <p:grpSpPr>
        <a:xfrm>
          <a:off x="0" y="0"/>
          <a:ext cx="0" cy="0"/>
          <a:chOff x="0" y="0"/>
          <a:chExt cx="0" cy="0"/>
        </a:xfrm>
      </p:grpSpPr>
      <p:sp>
        <p:nvSpPr>
          <p:cNvPr id="1753" name="Google Shape;1753;p17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54" name="Google Shape;1754;p17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755" name="Google Shape;1755;p179"/>
          <p:cNvGrpSpPr/>
          <p:nvPr/>
        </p:nvGrpSpPr>
        <p:grpSpPr>
          <a:xfrm>
            <a:off x="7191542" y="1"/>
            <a:ext cx="5000459" cy="1425992"/>
            <a:chOff x="7191542" y="1"/>
            <a:chExt cx="5000459" cy="1425992"/>
          </a:xfrm>
        </p:grpSpPr>
        <p:pic>
          <p:nvPicPr>
            <p:cNvPr id="1756" name="Google Shape;1756;p17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57" name="Google Shape;1757;p179"/>
            <p:cNvGrpSpPr/>
            <p:nvPr/>
          </p:nvGrpSpPr>
          <p:grpSpPr>
            <a:xfrm>
              <a:off x="7191542" y="1"/>
              <a:ext cx="5000459" cy="1425992"/>
              <a:chOff x="7186272" y="0"/>
              <a:chExt cx="5005729" cy="1427495"/>
            </a:xfrm>
          </p:grpSpPr>
          <p:sp>
            <p:nvSpPr>
              <p:cNvPr id="1758" name="Google Shape;1758;p1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59" name="Google Shape;1759;p1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60" name="Google Shape;1760;p17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61" name="Google Shape;1761;p17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62" name="Google Shape;1762;p1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63" name="Google Shape;1763;p1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matchingName="Comparison">
  <p:cSld name="Comparison 11">
    <p:spTree>
      <p:nvGrpSpPr>
        <p:cNvPr id="1" name="Shape 1764"/>
        <p:cNvGrpSpPr/>
        <p:nvPr/>
      </p:nvGrpSpPr>
      <p:grpSpPr>
        <a:xfrm>
          <a:off x="0" y="0"/>
          <a:ext cx="0" cy="0"/>
          <a:chOff x="0" y="0"/>
          <a:chExt cx="0" cy="0"/>
        </a:xfrm>
      </p:grpSpPr>
      <p:grpSp>
        <p:nvGrpSpPr>
          <p:cNvPr id="1765" name="Google Shape;1765;p180"/>
          <p:cNvGrpSpPr/>
          <p:nvPr/>
        </p:nvGrpSpPr>
        <p:grpSpPr>
          <a:xfrm>
            <a:off x="7191542" y="1"/>
            <a:ext cx="5000459" cy="1425992"/>
            <a:chOff x="7191542" y="1"/>
            <a:chExt cx="5000459" cy="1425992"/>
          </a:xfrm>
        </p:grpSpPr>
        <p:pic>
          <p:nvPicPr>
            <p:cNvPr id="1766" name="Google Shape;1766;p18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67" name="Google Shape;1767;p180"/>
            <p:cNvGrpSpPr/>
            <p:nvPr/>
          </p:nvGrpSpPr>
          <p:grpSpPr>
            <a:xfrm>
              <a:off x="7191542" y="1"/>
              <a:ext cx="5000459" cy="1425992"/>
              <a:chOff x="7186272" y="0"/>
              <a:chExt cx="5005729" cy="1427495"/>
            </a:xfrm>
          </p:grpSpPr>
          <p:sp>
            <p:nvSpPr>
              <p:cNvPr id="1768" name="Google Shape;1768;p1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69" name="Google Shape;1769;p1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70" name="Google Shape;1770;p18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71" name="Google Shape;1771;p18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72" name="Google Shape;1772;p18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3" name="Google Shape;1773;p18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74" name="Google Shape;1774;p18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5" name="Google Shape;1775;p1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76" name="Google Shape;1776;p1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77" name="Google Shape;1777;p1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matchingName="Title Only">
  <p:cSld name="Title Only 11">
    <p:spTree>
      <p:nvGrpSpPr>
        <p:cNvPr id="1" name="Shape 1778"/>
        <p:cNvGrpSpPr/>
        <p:nvPr/>
      </p:nvGrpSpPr>
      <p:grpSpPr>
        <a:xfrm>
          <a:off x="0" y="0"/>
          <a:ext cx="0" cy="0"/>
          <a:chOff x="0" y="0"/>
          <a:chExt cx="0" cy="0"/>
        </a:xfrm>
      </p:grpSpPr>
      <p:grpSp>
        <p:nvGrpSpPr>
          <p:cNvPr id="1779" name="Google Shape;1779;p181"/>
          <p:cNvGrpSpPr/>
          <p:nvPr/>
        </p:nvGrpSpPr>
        <p:grpSpPr>
          <a:xfrm>
            <a:off x="7191542" y="1"/>
            <a:ext cx="5000459" cy="1425992"/>
            <a:chOff x="7191542" y="1"/>
            <a:chExt cx="5000459" cy="1425992"/>
          </a:xfrm>
        </p:grpSpPr>
        <p:pic>
          <p:nvPicPr>
            <p:cNvPr id="1780" name="Google Shape;1780;p18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81" name="Google Shape;1781;p181"/>
            <p:cNvGrpSpPr/>
            <p:nvPr/>
          </p:nvGrpSpPr>
          <p:grpSpPr>
            <a:xfrm>
              <a:off x="7191542" y="1"/>
              <a:ext cx="5000459" cy="1425992"/>
              <a:chOff x="7186272" y="0"/>
              <a:chExt cx="5005729" cy="1427495"/>
            </a:xfrm>
          </p:grpSpPr>
          <p:sp>
            <p:nvSpPr>
              <p:cNvPr id="1782" name="Google Shape;1782;p1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83" name="Google Shape;1783;p1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84" name="Google Shape;1784;p18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85" name="Google Shape;1785;p1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86" name="Google Shape;1786;p1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87" name="Google Shape;1787;p1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matchingName="End">
  <p:cSld name="End 12">
    <p:spTree>
      <p:nvGrpSpPr>
        <p:cNvPr id="1" name="Shape 1788"/>
        <p:cNvGrpSpPr/>
        <p:nvPr/>
      </p:nvGrpSpPr>
      <p:grpSpPr>
        <a:xfrm>
          <a:off x="0" y="0"/>
          <a:ext cx="0" cy="0"/>
          <a:chOff x="0" y="0"/>
          <a:chExt cx="0" cy="0"/>
        </a:xfrm>
      </p:grpSpPr>
      <p:grpSp>
        <p:nvGrpSpPr>
          <p:cNvPr id="1789" name="Google Shape;1789;p182"/>
          <p:cNvGrpSpPr/>
          <p:nvPr/>
        </p:nvGrpSpPr>
        <p:grpSpPr>
          <a:xfrm>
            <a:off x="0" y="0"/>
            <a:ext cx="12192000" cy="2148830"/>
            <a:chOff x="0" y="0"/>
            <a:chExt cx="12192000" cy="2148830"/>
          </a:xfrm>
        </p:grpSpPr>
        <p:sp>
          <p:nvSpPr>
            <p:cNvPr id="1790" name="Google Shape;1790;p18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91" name="Google Shape;1791;p18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792" name="Google Shape;1792;p18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93" name="Google Shape;1793;p18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94" name="Google Shape;1794;p18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795" name="Google Shape;1795;p18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796" name="Google Shape;1796;p18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matchingName="Blank">
  <p:cSld name="Blank 11">
    <p:spTree>
      <p:nvGrpSpPr>
        <p:cNvPr id="1" name="Shape 1797"/>
        <p:cNvGrpSpPr/>
        <p:nvPr/>
      </p:nvGrpSpPr>
      <p:grpSpPr>
        <a:xfrm>
          <a:off x="0" y="0"/>
          <a:ext cx="0" cy="0"/>
          <a:chOff x="0" y="0"/>
          <a:chExt cx="0" cy="0"/>
        </a:xfrm>
      </p:grpSpPr>
      <p:sp>
        <p:nvSpPr>
          <p:cNvPr id="1798" name="Google Shape;1798;p1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99" name="Google Shape;1799;p1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00" name="Google Shape;1800;p1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01" name="Google Shape;1801;p183"/>
          <p:cNvGrpSpPr/>
          <p:nvPr/>
        </p:nvGrpSpPr>
        <p:grpSpPr>
          <a:xfrm>
            <a:off x="7191542" y="1"/>
            <a:ext cx="5000459" cy="1425992"/>
            <a:chOff x="7191542" y="1"/>
            <a:chExt cx="5000459" cy="1425992"/>
          </a:xfrm>
        </p:grpSpPr>
        <p:pic>
          <p:nvPicPr>
            <p:cNvPr id="1802" name="Google Shape;1802;p18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03" name="Google Shape;1803;p183"/>
            <p:cNvGrpSpPr/>
            <p:nvPr/>
          </p:nvGrpSpPr>
          <p:grpSpPr>
            <a:xfrm>
              <a:off x="7191542" y="1"/>
              <a:ext cx="5000459" cy="1425992"/>
              <a:chOff x="7186272" y="0"/>
              <a:chExt cx="5005729" cy="1427495"/>
            </a:xfrm>
          </p:grpSpPr>
          <p:sp>
            <p:nvSpPr>
              <p:cNvPr id="1804" name="Google Shape;1804;p1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05" name="Google Shape;1805;p1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matchingName="4_Quotation">
  <p:cSld name="4_Quotation 2">
    <p:spTree>
      <p:nvGrpSpPr>
        <p:cNvPr id="1" name="Shape 1806"/>
        <p:cNvGrpSpPr/>
        <p:nvPr/>
      </p:nvGrpSpPr>
      <p:grpSpPr>
        <a:xfrm>
          <a:off x="0" y="0"/>
          <a:ext cx="0" cy="0"/>
          <a:chOff x="0" y="0"/>
          <a:chExt cx="0" cy="0"/>
        </a:xfrm>
      </p:grpSpPr>
      <p:sp>
        <p:nvSpPr>
          <p:cNvPr id="1807" name="Google Shape;1807;p18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08" name="Google Shape;1808;p18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09" name="Google Shape;1809;p18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10" name="Google Shape;1810;p18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11" name="Google Shape;1811;p1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12" name="Google Shape;1812;p1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13" name="Google Shape;1813;p184"/>
          <p:cNvGrpSpPr/>
          <p:nvPr/>
        </p:nvGrpSpPr>
        <p:grpSpPr>
          <a:xfrm>
            <a:off x="7191542" y="1"/>
            <a:ext cx="5000459" cy="1425992"/>
            <a:chOff x="7191542" y="1"/>
            <a:chExt cx="5000459" cy="1425992"/>
          </a:xfrm>
        </p:grpSpPr>
        <p:pic>
          <p:nvPicPr>
            <p:cNvPr id="1814" name="Google Shape;1814;p18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15" name="Google Shape;1815;p184"/>
            <p:cNvGrpSpPr/>
            <p:nvPr/>
          </p:nvGrpSpPr>
          <p:grpSpPr>
            <a:xfrm>
              <a:off x="7191542" y="1"/>
              <a:ext cx="5000459" cy="1425992"/>
              <a:chOff x="7186272" y="0"/>
              <a:chExt cx="5005729" cy="1427495"/>
            </a:xfrm>
          </p:grpSpPr>
          <p:sp>
            <p:nvSpPr>
              <p:cNvPr id="1816" name="Google Shape;1816;p1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17" name="Google Shape;1817;p1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818" name="Google Shape;1818;p18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matchingName="Cover B">
  <p:cSld name="Cover B 3">
    <p:spTree>
      <p:nvGrpSpPr>
        <p:cNvPr id="1" name="Shape 1819"/>
        <p:cNvGrpSpPr/>
        <p:nvPr/>
      </p:nvGrpSpPr>
      <p:grpSpPr>
        <a:xfrm>
          <a:off x="0" y="0"/>
          <a:ext cx="0" cy="0"/>
          <a:chOff x="0" y="0"/>
          <a:chExt cx="0" cy="0"/>
        </a:xfrm>
      </p:grpSpPr>
      <p:sp>
        <p:nvSpPr>
          <p:cNvPr id="1820" name="Google Shape;1820;p185"/>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21" name="Google Shape;1821;p185"/>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1822" name="Google Shape;1822;p185"/>
          <p:cNvGrpSpPr/>
          <p:nvPr/>
        </p:nvGrpSpPr>
        <p:grpSpPr>
          <a:xfrm flipH="1">
            <a:off x="-1" y="1"/>
            <a:ext cx="6418725" cy="1509822"/>
            <a:chOff x="7522541" y="1"/>
            <a:chExt cx="4669459" cy="1098357"/>
          </a:xfrm>
        </p:grpSpPr>
        <p:sp>
          <p:nvSpPr>
            <p:cNvPr id="1823" name="Google Shape;1823;p185"/>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24" name="Google Shape;1824;p185"/>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pic>
        <p:nvPicPr>
          <p:cNvPr id="1825" name="Google Shape;1825;p18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882342115"/>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matchingName="Cover">
  <p:cSld name="Cover 14">
    <p:spTree>
      <p:nvGrpSpPr>
        <p:cNvPr id="1" name="Shape 1826"/>
        <p:cNvGrpSpPr/>
        <p:nvPr/>
      </p:nvGrpSpPr>
      <p:grpSpPr>
        <a:xfrm>
          <a:off x="0" y="0"/>
          <a:ext cx="0" cy="0"/>
          <a:chOff x="0" y="0"/>
          <a:chExt cx="0" cy="0"/>
        </a:xfrm>
      </p:grpSpPr>
      <p:sp>
        <p:nvSpPr>
          <p:cNvPr id="1827" name="Google Shape;1827;p18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28" name="Google Shape;1828;p18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29" name="Google Shape;1829;p18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30" name="Google Shape;1830;p186"/>
          <p:cNvSpPr>
            <a:spLocks noGrp="1"/>
          </p:cNvSpPr>
          <p:nvPr>
            <p:ph type="pic" idx="2"/>
          </p:nvPr>
        </p:nvSpPr>
        <p:spPr>
          <a:xfrm>
            <a:off x="7118684" y="233915"/>
            <a:ext cx="5073316" cy="5943600"/>
          </a:xfrm>
          <a:prstGeom prst="rect">
            <a:avLst/>
          </a:prstGeom>
          <a:noFill/>
          <a:ln>
            <a:noFill/>
          </a:ln>
        </p:spPr>
      </p:sp>
      <p:grpSp>
        <p:nvGrpSpPr>
          <p:cNvPr id="1831" name="Google Shape;1831;p186"/>
          <p:cNvGrpSpPr/>
          <p:nvPr/>
        </p:nvGrpSpPr>
        <p:grpSpPr>
          <a:xfrm>
            <a:off x="0" y="5020348"/>
            <a:ext cx="12192000" cy="1837653"/>
            <a:chOff x="0" y="5020348"/>
            <a:chExt cx="12192000" cy="1837653"/>
          </a:xfrm>
        </p:grpSpPr>
        <p:sp>
          <p:nvSpPr>
            <p:cNvPr id="1832" name="Google Shape;1832;p18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33" name="Google Shape;1833;p18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834" name="Google Shape;1834;p18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matchingName="Divider">
  <p:cSld name="Divider 15">
    <p:bg>
      <p:bgPr>
        <a:solidFill>
          <a:schemeClr val="lt2"/>
        </a:solidFill>
        <a:effectLst/>
      </p:bgPr>
    </p:bg>
    <p:spTree>
      <p:nvGrpSpPr>
        <p:cNvPr id="1" name="Shape 1835"/>
        <p:cNvGrpSpPr/>
        <p:nvPr/>
      </p:nvGrpSpPr>
      <p:grpSpPr>
        <a:xfrm>
          <a:off x="0" y="0"/>
          <a:ext cx="0" cy="0"/>
          <a:chOff x="0" y="0"/>
          <a:chExt cx="0" cy="0"/>
        </a:xfrm>
      </p:grpSpPr>
      <p:grpSp>
        <p:nvGrpSpPr>
          <p:cNvPr id="1836" name="Google Shape;1836;p187"/>
          <p:cNvGrpSpPr/>
          <p:nvPr/>
        </p:nvGrpSpPr>
        <p:grpSpPr>
          <a:xfrm>
            <a:off x="0" y="5020347"/>
            <a:ext cx="12192000" cy="1837653"/>
            <a:chOff x="0" y="5020347"/>
            <a:chExt cx="12192000" cy="1837653"/>
          </a:xfrm>
        </p:grpSpPr>
        <p:sp>
          <p:nvSpPr>
            <p:cNvPr id="1837" name="Google Shape;1837;p18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38" name="Google Shape;1838;p18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39" name="Google Shape;1839;p18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840" name="Google Shape;1840;p18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841" name="Google Shape;1841;p18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42" name="Google Shape;1842;p18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matchingName="Photo Slide">
  <p:cSld name="Photo Slide 14">
    <p:spTree>
      <p:nvGrpSpPr>
        <p:cNvPr id="1" name="Shape 1843"/>
        <p:cNvGrpSpPr/>
        <p:nvPr/>
      </p:nvGrpSpPr>
      <p:grpSpPr>
        <a:xfrm>
          <a:off x="0" y="0"/>
          <a:ext cx="0" cy="0"/>
          <a:chOff x="0" y="0"/>
          <a:chExt cx="0" cy="0"/>
        </a:xfrm>
      </p:grpSpPr>
      <p:sp>
        <p:nvSpPr>
          <p:cNvPr id="1844" name="Google Shape;1844;p18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45" name="Google Shape;1845;p18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46" name="Google Shape;1846;p188"/>
          <p:cNvGrpSpPr/>
          <p:nvPr/>
        </p:nvGrpSpPr>
        <p:grpSpPr>
          <a:xfrm>
            <a:off x="0" y="5379426"/>
            <a:ext cx="2807368" cy="753891"/>
            <a:chOff x="0" y="5379426"/>
            <a:chExt cx="2807368" cy="753891"/>
          </a:xfrm>
        </p:grpSpPr>
        <p:sp>
          <p:nvSpPr>
            <p:cNvPr id="1847" name="Google Shape;1847;p18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48" name="Google Shape;1848;p18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849" name="Google Shape;1849;p188"/>
          <p:cNvSpPr>
            <a:spLocks noGrp="1"/>
          </p:cNvSpPr>
          <p:nvPr>
            <p:ph type="pic" idx="2"/>
          </p:nvPr>
        </p:nvSpPr>
        <p:spPr>
          <a:xfrm>
            <a:off x="2807368" y="457202"/>
            <a:ext cx="8915400" cy="5943598"/>
          </a:xfrm>
          <a:prstGeom prst="rect">
            <a:avLst/>
          </a:prstGeom>
          <a:noFill/>
          <a:ln>
            <a:noFill/>
          </a:ln>
        </p:spPr>
      </p:sp>
      <p:pic>
        <p:nvPicPr>
          <p:cNvPr id="1850" name="Google Shape;1850;p18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matchingName="Quotation">
  <p:cSld name="Quotation 19">
    <p:spTree>
      <p:nvGrpSpPr>
        <p:cNvPr id="1" name="Shape 1851"/>
        <p:cNvGrpSpPr/>
        <p:nvPr/>
      </p:nvGrpSpPr>
      <p:grpSpPr>
        <a:xfrm>
          <a:off x="0" y="0"/>
          <a:ext cx="0" cy="0"/>
          <a:chOff x="0" y="0"/>
          <a:chExt cx="0" cy="0"/>
        </a:xfrm>
      </p:grpSpPr>
      <p:sp>
        <p:nvSpPr>
          <p:cNvPr id="1852" name="Google Shape;1852;p18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53" name="Google Shape;1853;p18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54" name="Google Shape;1854;p18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55" name="Google Shape;1855;p1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56" name="Google Shape;1856;p1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57" name="Google Shape;1857;p1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58" name="Google Shape;1858;p189"/>
          <p:cNvGrpSpPr/>
          <p:nvPr/>
        </p:nvGrpSpPr>
        <p:grpSpPr>
          <a:xfrm>
            <a:off x="7191542" y="1"/>
            <a:ext cx="5000459" cy="1425992"/>
            <a:chOff x="7191542" y="1"/>
            <a:chExt cx="5000459" cy="1425992"/>
          </a:xfrm>
        </p:grpSpPr>
        <p:pic>
          <p:nvPicPr>
            <p:cNvPr id="1859" name="Google Shape;1859;p18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60" name="Google Shape;1860;p189"/>
            <p:cNvGrpSpPr/>
            <p:nvPr/>
          </p:nvGrpSpPr>
          <p:grpSpPr>
            <a:xfrm>
              <a:off x="7191542" y="1"/>
              <a:ext cx="5000459" cy="1425992"/>
              <a:chOff x="7186272" y="0"/>
              <a:chExt cx="5005729" cy="1427495"/>
            </a:xfrm>
          </p:grpSpPr>
          <p:sp>
            <p:nvSpPr>
              <p:cNvPr id="1861" name="Google Shape;1861;p1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62" name="Google Shape;1862;p1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863" name="Google Shape;1863;p18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matchingName="Quotation">
  <p:cSld name="Quotation 20">
    <p:spTree>
      <p:nvGrpSpPr>
        <p:cNvPr id="1" name="Shape 1864"/>
        <p:cNvGrpSpPr/>
        <p:nvPr/>
      </p:nvGrpSpPr>
      <p:grpSpPr>
        <a:xfrm>
          <a:off x="0" y="0"/>
          <a:ext cx="0" cy="0"/>
          <a:chOff x="0" y="0"/>
          <a:chExt cx="0" cy="0"/>
        </a:xfrm>
      </p:grpSpPr>
      <p:sp>
        <p:nvSpPr>
          <p:cNvPr id="1865" name="Google Shape;1865;p19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66" name="Google Shape;1866;p19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67" name="Google Shape;1867;p19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68" name="Google Shape;1868;p1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69" name="Google Shape;1869;p1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70" name="Google Shape;1870;p1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71" name="Google Shape;1871;p190"/>
          <p:cNvGrpSpPr/>
          <p:nvPr/>
        </p:nvGrpSpPr>
        <p:grpSpPr>
          <a:xfrm>
            <a:off x="7191542" y="1"/>
            <a:ext cx="5000459" cy="1425992"/>
            <a:chOff x="7191542" y="1"/>
            <a:chExt cx="5000459" cy="1425992"/>
          </a:xfrm>
        </p:grpSpPr>
        <p:pic>
          <p:nvPicPr>
            <p:cNvPr id="1872" name="Google Shape;1872;p19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73" name="Google Shape;1873;p190"/>
            <p:cNvGrpSpPr/>
            <p:nvPr/>
          </p:nvGrpSpPr>
          <p:grpSpPr>
            <a:xfrm>
              <a:off x="7191542" y="1"/>
              <a:ext cx="5000459" cy="1425992"/>
              <a:chOff x="7186272" y="0"/>
              <a:chExt cx="5005729" cy="1427495"/>
            </a:xfrm>
          </p:grpSpPr>
          <p:sp>
            <p:nvSpPr>
              <p:cNvPr id="1874" name="Google Shape;1874;p1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75" name="Google Shape;1875;p1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876" name="Google Shape;1876;p19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matchingName="Title and Content">
  <p:cSld name="Title and Content 15">
    <p:spTree>
      <p:nvGrpSpPr>
        <p:cNvPr id="1" name="Shape 1877"/>
        <p:cNvGrpSpPr/>
        <p:nvPr/>
      </p:nvGrpSpPr>
      <p:grpSpPr>
        <a:xfrm>
          <a:off x="0" y="0"/>
          <a:ext cx="0" cy="0"/>
          <a:chOff x="0" y="0"/>
          <a:chExt cx="0" cy="0"/>
        </a:xfrm>
      </p:grpSpPr>
      <p:grpSp>
        <p:nvGrpSpPr>
          <p:cNvPr id="1878" name="Google Shape;1878;p191"/>
          <p:cNvGrpSpPr/>
          <p:nvPr/>
        </p:nvGrpSpPr>
        <p:grpSpPr>
          <a:xfrm>
            <a:off x="7191542" y="1"/>
            <a:ext cx="5000459" cy="1425992"/>
            <a:chOff x="7191542" y="1"/>
            <a:chExt cx="5000459" cy="1425992"/>
          </a:xfrm>
        </p:grpSpPr>
        <p:pic>
          <p:nvPicPr>
            <p:cNvPr id="1879" name="Google Shape;1879;p19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80" name="Google Shape;1880;p191"/>
            <p:cNvGrpSpPr/>
            <p:nvPr/>
          </p:nvGrpSpPr>
          <p:grpSpPr>
            <a:xfrm>
              <a:off x="7191542" y="1"/>
              <a:ext cx="5000459" cy="1425992"/>
              <a:chOff x="7186272" y="0"/>
              <a:chExt cx="5005729" cy="1427495"/>
            </a:xfrm>
          </p:grpSpPr>
          <p:sp>
            <p:nvSpPr>
              <p:cNvPr id="1881" name="Google Shape;1881;p1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82" name="Google Shape;1882;p1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883" name="Google Shape;1883;p19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84" name="Google Shape;1884;p19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5" name="Google Shape;1885;p1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86" name="Google Shape;1886;p1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87" name="Google Shape;1887;p1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matchingName="Two Content">
  <p:cSld name="Two Content 13">
    <p:spTree>
      <p:nvGrpSpPr>
        <p:cNvPr id="1" name="Shape 1888"/>
        <p:cNvGrpSpPr/>
        <p:nvPr/>
      </p:nvGrpSpPr>
      <p:grpSpPr>
        <a:xfrm>
          <a:off x="0" y="0"/>
          <a:ext cx="0" cy="0"/>
          <a:chOff x="0" y="0"/>
          <a:chExt cx="0" cy="0"/>
        </a:xfrm>
      </p:grpSpPr>
      <p:sp>
        <p:nvSpPr>
          <p:cNvPr id="1889" name="Google Shape;1889;p19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90" name="Google Shape;1890;p19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891" name="Google Shape;1891;p192"/>
          <p:cNvGrpSpPr/>
          <p:nvPr/>
        </p:nvGrpSpPr>
        <p:grpSpPr>
          <a:xfrm>
            <a:off x="7191542" y="1"/>
            <a:ext cx="5000459" cy="1425992"/>
            <a:chOff x="7191542" y="1"/>
            <a:chExt cx="5000459" cy="1425992"/>
          </a:xfrm>
        </p:grpSpPr>
        <p:pic>
          <p:nvPicPr>
            <p:cNvPr id="1892" name="Google Shape;1892;p19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93" name="Google Shape;1893;p192"/>
            <p:cNvGrpSpPr/>
            <p:nvPr/>
          </p:nvGrpSpPr>
          <p:grpSpPr>
            <a:xfrm>
              <a:off x="7191542" y="1"/>
              <a:ext cx="5000459" cy="1425992"/>
              <a:chOff x="7186272" y="0"/>
              <a:chExt cx="5005729" cy="1427495"/>
            </a:xfrm>
          </p:grpSpPr>
          <p:sp>
            <p:nvSpPr>
              <p:cNvPr id="1894" name="Google Shape;1894;p1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95" name="Google Shape;1895;p1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896" name="Google Shape;1896;p19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7" name="Google Shape;1897;p19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898" name="Google Shape;1898;p1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99" name="Google Shape;1899;p1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matchingName="Comparison">
  <p:cSld name="Comparison 12">
    <p:spTree>
      <p:nvGrpSpPr>
        <p:cNvPr id="1" name="Shape 1900"/>
        <p:cNvGrpSpPr/>
        <p:nvPr/>
      </p:nvGrpSpPr>
      <p:grpSpPr>
        <a:xfrm>
          <a:off x="0" y="0"/>
          <a:ext cx="0" cy="0"/>
          <a:chOff x="0" y="0"/>
          <a:chExt cx="0" cy="0"/>
        </a:xfrm>
      </p:grpSpPr>
      <p:grpSp>
        <p:nvGrpSpPr>
          <p:cNvPr id="1901" name="Google Shape;1901;p193"/>
          <p:cNvGrpSpPr/>
          <p:nvPr/>
        </p:nvGrpSpPr>
        <p:grpSpPr>
          <a:xfrm>
            <a:off x="7191542" y="1"/>
            <a:ext cx="5000459" cy="1425992"/>
            <a:chOff x="7191542" y="1"/>
            <a:chExt cx="5000459" cy="1425992"/>
          </a:xfrm>
        </p:grpSpPr>
        <p:pic>
          <p:nvPicPr>
            <p:cNvPr id="1902" name="Google Shape;1902;p19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03" name="Google Shape;1903;p193"/>
            <p:cNvGrpSpPr/>
            <p:nvPr/>
          </p:nvGrpSpPr>
          <p:grpSpPr>
            <a:xfrm>
              <a:off x="7191542" y="1"/>
              <a:ext cx="5000459" cy="1425992"/>
              <a:chOff x="7186272" y="0"/>
              <a:chExt cx="5005729" cy="1427495"/>
            </a:xfrm>
          </p:grpSpPr>
          <p:sp>
            <p:nvSpPr>
              <p:cNvPr id="1904" name="Google Shape;1904;p1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05" name="Google Shape;1905;p1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906" name="Google Shape;1906;p19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07" name="Google Shape;1907;p19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08" name="Google Shape;1908;p19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09" name="Google Shape;1909;p19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10" name="Google Shape;1910;p19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11" name="Google Shape;1911;p1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12" name="Google Shape;1912;p1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13" name="Google Shape;1913;p1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matchingName="Title Only">
  <p:cSld name="Title Only 12">
    <p:spTree>
      <p:nvGrpSpPr>
        <p:cNvPr id="1" name="Shape 1914"/>
        <p:cNvGrpSpPr/>
        <p:nvPr/>
      </p:nvGrpSpPr>
      <p:grpSpPr>
        <a:xfrm>
          <a:off x="0" y="0"/>
          <a:ext cx="0" cy="0"/>
          <a:chOff x="0" y="0"/>
          <a:chExt cx="0" cy="0"/>
        </a:xfrm>
      </p:grpSpPr>
      <p:grpSp>
        <p:nvGrpSpPr>
          <p:cNvPr id="1915" name="Google Shape;1915;p194"/>
          <p:cNvGrpSpPr/>
          <p:nvPr/>
        </p:nvGrpSpPr>
        <p:grpSpPr>
          <a:xfrm>
            <a:off x="7191542" y="1"/>
            <a:ext cx="5000459" cy="1425992"/>
            <a:chOff x="7191542" y="1"/>
            <a:chExt cx="5000459" cy="1425992"/>
          </a:xfrm>
        </p:grpSpPr>
        <p:pic>
          <p:nvPicPr>
            <p:cNvPr id="1916" name="Google Shape;1916;p19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17" name="Google Shape;1917;p194"/>
            <p:cNvGrpSpPr/>
            <p:nvPr/>
          </p:nvGrpSpPr>
          <p:grpSpPr>
            <a:xfrm>
              <a:off x="7191542" y="1"/>
              <a:ext cx="5000459" cy="1425992"/>
              <a:chOff x="7186272" y="0"/>
              <a:chExt cx="5005729" cy="1427495"/>
            </a:xfrm>
          </p:grpSpPr>
          <p:sp>
            <p:nvSpPr>
              <p:cNvPr id="1918" name="Google Shape;1918;p1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19" name="Google Shape;1919;p1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920" name="Google Shape;1920;p19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21" name="Google Shape;1921;p1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22" name="Google Shape;1922;p1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23" name="Google Shape;1923;p1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matchingName="End">
  <p:cSld name="End 13">
    <p:spTree>
      <p:nvGrpSpPr>
        <p:cNvPr id="1" name="Shape 1924"/>
        <p:cNvGrpSpPr/>
        <p:nvPr/>
      </p:nvGrpSpPr>
      <p:grpSpPr>
        <a:xfrm>
          <a:off x="0" y="0"/>
          <a:ext cx="0" cy="0"/>
          <a:chOff x="0" y="0"/>
          <a:chExt cx="0" cy="0"/>
        </a:xfrm>
      </p:grpSpPr>
      <p:grpSp>
        <p:nvGrpSpPr>
          <p:cNvPr id="1925" name="Google Shape;1925;p195"/>
          <p:cNvGrpSpPr/>
          <p:nvPr/>
        </p:nvGrpSpPr>
        <p:grpSpPr>
          <a:xfrm>
            <a:off x="0" y="0"/>
            <a:ext cx="12192000" cy="2148830"/>
            <a:chOff x="0" y="0"/>
            <a:chExt cx="12192000" cy="2148830"/>
          </a:xfrm>
        </p:grpSpPr>
        <p:sp>
          <p:nvSpPr>
            <p:cNvPr id="1926" name="Google Shape;1926;p19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27" name="Google Shape;1927;p19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928" name="Google Shape;1928;p19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29" name="Google Shape;1929;p19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0" name="Google Shape;1930;p19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931" name="Google Shape;1931;p19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932" name="Google Shape;1932;p19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obj" preserve="1">
  <p:cSld name="1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14054778"/>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matchingName="Blank">
  <p:cSld name="Blank 12">
    <p:spTree>
      <p:nvGrpSpPr>
        <p:cNvPr id="1" name="Shape 1933"/>
        <p:cNvGrpSpPr/>
        <p:nvPr/>
      </p:nvGrpSpPr>
      <p:grpSpPr>
        <a:xfrm>
          <a:off x="0" y="0"/>
          <a:ext cx="0" cy="0"/>
          <a:chOff x="0" y="0"/>
          <a:chExt cx="0" cy="0"/>
        </a:xfrm>
      </p:grpSpPr>
      <p:sp>
        <p:nvSpPr>
          <p:cNvPr id="1934" name="Google Shape;1934;p1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35" name="Google Shape;1935;p1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36" name="Google Shape;1936;p1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937" name="Google Shape;1937;p196"/>
          <p:cNvGrpSpPr/>
          <p:nvPr/>
        </p:nvGrpSpPr>
        <p:grpSpPr>
          <a:xfrm>
            <a:off x="7191542" y="1"/>
            <a:ext cx="5000459" cy="1425992"/>
            <a:chOff x="7191542" y="1"/>
            <a:chExt cx="5000459" cy="1425992"/>
          </a:xfrm>
        </p:grpSpPr>
        <p:pic>
          <p:nvPicPr>
            <p:cNvPr id="1938" name="Google Shape;1938;p19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39" name="Google Shape;1939;p196"/>
            <p:cNvGrpSpPr/>
            <p:nvPr/>
          </p:nvGrpSpPr>
          <p:grpSpPr>
            <a:xfrm>
              <a:off x="7191542" y="1"/>
              <a:ext cx="5000459" cy="1425992"/>
              <a:chOff x="7186272" y="0"/>
              <a:chExt cx="5005729" cy="1427495"/>
            </a:xfrm>
          </p:grpSpPr>
          <p:sp>
            <p:nvSpPr>
              <p:cNvPr id="1940" name="Google Shape;1940;p1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41" name="Google Shape;1941;p1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matchingName="Quotation">
  <p:cSld name="Quotation 18">
    <p:spTree>
      <p:nvGrpSpPr>
        <p:cNvPr id="1" name="Shape 1739"/>
        <p:cNvGrpSpPr/>
        <p:nvPr/>
      </p:nvGrpSpPr>
      <p:grpSpPr>
        <a:xfrm>
          <a:off x="0" y="0"/>
          <a:ext cx="0" cy="0"/>
          <a:chOff x="0" y="0"/>
          <a:chExt cx="0" cy="0"/>
        </a:xfrm>
      </p:grpSpPr>
      <p:sp>
        <p:nvSpPr>
          <p:cNvPr id="1740" name="Google Shape;1740;p17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41" name="Google Shape;1741;p17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42" name="Google Shape;1742;p17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43" name="Google Shape;1743;p17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44" name="Google Shape;1744;p1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45" name="Google Shape;1745;p1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746" name="Google Shape;1746;p178"/>
          <p:cNvGrpSpPr/>
          <p:nvPr/>
        </p:nvGrpSpPr>
        <p:grpSpPr>
          <a:xfrm>
            <a:off x="7191542" y="1"/>
            <a:ext cx="5000459" cy="1425992"/>
            <a:chOff x="7191542" y="1"/>
            <a:chExt cx="5000459" cy="1425992"/>
          </a:xfrm>
        </p:grpSpPr>
        <p:pic>
          <p:nvPicPr>
            <p:cNvPr id="1747" name="Google Shape;1747;p17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48" name="Google Shape;1748;p178"/>
            <p:cNvGrpSpPr/>
            <p:nvPr/>
          </p:nvGrpSpPr>
          <p:grpSpPr>
            <a:xfrm>
              <a:off x="7191542" y="1"/>
              <a:ext cx="5000459" cy="1425992"/>
              <a:chOff x="7186272" y="0"/>
              <a:chExt cx="5005729" cy="1427495"/>
            </a:xfrm>
          </p:grpSpPr>
          <p:sp>
            <p:nvSpPr>
              <p:cNvPr id="1749" name="Google Shape;1749;p1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50" name="Google Shape;1750;p1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751" name="Google Shape;1751;p17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matchingName="Two Content">
  <p:cSld name="Two Content 12">
    <p:spTree>
      <p:nvGrpSpPr>
        <p:cNvPr id="1" name="Shape 1752"/>
        <p:cNvGrpSpPr/>
        <p:nvPr/>
      </p:nvGrpSpPr>
      <p:grpSpPr>
        <a:xfrm>
          <a:off x="0" y="0"/>
          <a:ext cx="0" cy="0"/>
          <a:chOff x="0" y="0"/>
          <a:chExt cx="0" cy="0"/>
        </a:xfrm>
      </p:grpSpPr>
      <p:sp>
        <p:nvSpPr>
          <p:cNvPr id="1753" name="Google Shape;1753;p17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54" name="Google Shape;1754;p17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755" name="Google Shape;1755;p179"/>
          <p:cNvGrpSpPr/>
          <p:nvPr/>
        </p:nvGrpSpPr>
        <p:grpSpPr>
          <a:xfrm>
            <a:off x="7191542" y="1"/>
            <a:ext cx="5000459" cy="1425992"/>
            <a:chOff x="7191542" y="1"/>
            <a:chExt cx="5000459" cy="1425992"/>
          </a:xfrm>
        </p:grpSpPr>
        <p:pic>
          <p:nvPicPr>
            <p:cNvPr id="1756" name="Google Shape;1756;p17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57" name="Google Shape;1757;p179"/>
            <p:cNvGrpSpPr/>
            <p:nvPr/>
          </p:nvGrpSpPr>
          <p:grpSpPr>
            <a:xfrm>
              <a:off x="7191542" y="1"/>
              <a:ext cx="5000459" cy="1425992"/>
              <a:chOff x="7186272" y="0"/>
              <a:chExt cx="5005729" cy="1427495"/>
            </a:xfrm>
          </p:grpSpPr>
          <p:sp>
            <p:nvSpPr>
              <p:cNvPr id="1758" name="Google Shape;1758;p1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59" name="Google Shape;1759;p1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60" name="Google Shape;1760;p17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61" name="Google Shape;1761;p17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62" name="Google Shape;1762;p1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63" name="Google Shape;1763;p1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matchingName="Comparison">
  <p:cSld name="Comparison 11">
    <p:spTree>
      <p:nvGrpSpPr>
        <p:cNvPr id="1" name="Shape 1764"/>
        <p:cNvGrpSpPr/>
        <p:nvPr/>
      </p:nvGrpSpPr>
      <p:grpSpPr>
        <a:xfrm>
          <a:off x="0" y="0"/>
          <a:ext cx="0" cy="0"/>
          <a:chOff x="0" y="0"/>
          <a:chExt cx="0" cy="0"/>
        </a:xfrm>
      </p:grpSpPr>
      <p:grpSp>
        <p:nvGrpSpPr>
          <p:cNvPr id="1765" name="Google Shape;1765;p180"/>
          <p:cNvGrpSpPr/>
          <p:nvPr/>
        </p:nvGrpSpPr>
        <p:grpSpPr>
          <a:xfrm>
            <a:off x="7191542" y="1"/>
            <a:ext cx="5000459" cy="1425992"/>
            <a:chOff x="7191542" y="1"/>
            <a:chExt cx="5000459" cy="1425992"/>
          </a:xfrm>
        </p:grpSpPr>
        <p:pic>
          <p:nvPicPr>
            <p:cNvPr id="1766" name="Google Shape;1766;p18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67" name="Google Shape;1767;p180"/>
            <p:cNvGrpSpPr/>
            <p:nvPr/>
          </p:nvGrpSpPr>
          <p:grpSpPr>
            <a:xfrm>
              <a:off x="7191542" y="1"/>
              <a:ext cx="5000459" cy="1425992"/>
              <a:chOff x="7186272" y="0"/>
              <a:chExt cx="5005729" cy="1427495"/>
            </a:xfrm>
          </p:grpSpPr>
          <p:sp>
            <p:nvSpPr>
              <p:cNvPr id="1768" name="Google Shape;1768;p1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69" name="Google Shape;1769;p1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70" name="Google Shape;1770;p18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71" name="Google Shape;1771;p18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72" name="Google Shape;1772;p18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3" name="Google Shape;1773;p18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74" name="Google Shape;1774;p18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5" name="Google Shape;1775;p1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76" name="Google Shape;1776;p1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77" name="Google Shape;1777;p1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matchingName="Title Only">
  <p:cSld name="Title Only 11">
    <p:spTree>
      <p:nvGrpSpPr>
        <p:cNvPr id="1" name="Shape 1778"/>
        <p:cNvGrpSpPr/>
        <p:nvPr/>
      </p:nvGrpSpPr>
      <p:grpSpPr>
        <a:xfrm>
          <a:off x="0" y="0"/>
          <a:ext cx="0" cy="0"/>
          <a:chOff x="0" y="0"/>
          <a:chExt cx="0" cy="0"/>
        </a:xfrm>
      </p:grpSpPr>
      <p:grpSp>
        <p:nvGrpSpPr>
          <p:cNvPr id="1779" name="Google Shape;1779;p181"/>
          <p:cNvGrpSpPr/>
          <p:nvPr/>
        </p:nvGrpSpPr>
        <p:grpSpPr>
          <a:xfrm>
            <a:off x="7191542" y="1"/>
            <a:ext cx="5000459" cy="1425992"/>
            <a:chOff x="7191542" y="1"/>
            <a:chExt cx="5000459" cy="1425992"/>
          </a:xfrm>
        </p:grpSpPr>
        <p:pic>
          <p:nvPicPr>
            <p:cNvPr id="1780" name="Google Shape;1780;p18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781" name="Google Shape;1781;p181"/>
            <p:cNvGrpSpPr/>
            <p:nvPr/>
          </p:nvGrpSpPr>
          <p:grpSpPr>
            <a:xfrm>
              <a:off x="7191542" y="1"/>
              <a:ext cx="5000459" cy="1425992"/>
              <a:chOff x="7186272" y="0"/>
              <a:chExt cx="5005729" cy="1427495"/>
            </a:xfrm>
          </p:grpSpPr>
          <p:sp>
            <p:nvSpPr>
              <p:cNvPr id="1782" name="Google Shape;1782;p1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83" name="Google Shape;1783;p1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84" name="Google Shape;1784;p18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85" name="Google Shape;1785;p18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86" name="Google Shape;1786;p1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87" name="Google Shape;1787;p1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matchingName="End">
  <p:cSld name="End 12">
    <p:spTree>
      <p:nvGrpSpPr>
        <p:cNvPr id="1" name="Shape 1788"/>
        <p:cNvGrpSpPr/>
        <p:nvPr/>
      </p:nvGrpSpPr>
      <p:grpSpPr>
        <a:xfrm>
          <a:off x="0" y="0"/>
          <a:ext cx="0" cy="0"/>
          <a:chOff x="0" y="0"/>
          <a:chExt cx="0" cy="0"/>
        </a:xfrm>
      </p:grpSpPr>
      <p:grpSp>
        <p:nvGrpSpPr>
          <p:cNvPr id="1789" name="Google Shape;1789;p182"/>
          <p:cNvGrpSpPr/>
          <p:nvPr/>
        </p:nvGrpSpPr>
        <p:grpSpPr>
          <a:xfrm>
            <a:off x="0" y="0"/>
            <a:ext cx="12192000" cy="2148830"/>
            <a:chOff x="0" y="0"/>
            <a:chExt cx="12192000" cy="2148830"/>
          </a:xfrm>
        </p:grpSpPr>
        <p:sp>
          <p:nvSpPr>
            <p:cNvPr id="1790" name="Google Shape;1790;p18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91" name="Google Shape;1791;p18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792" name="Google Shape;1792;p18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93" name="Google Shape;1793;p18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94" name="Google Shape;1794;p18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795" name="Google Shape;1795;p18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796" name="Google Shape;1796;p18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matchingName="Blank">
  <p:cSld name="Blank 11">
    <p:spTree>
      <p:nvGrpSpPr>
        <p:cNvPr id="1" name="Shape 1797"/>
        <p:cNvGrpSpPr/>
        <p:nvPr/>
      </p:nvGrpSpPr>
      <p:grpSpPr>
        <a:xfrm>
          <a:off x="0" y="0"/>
          <a:ext cx="0" cy="0"/>
          <a:chOff x="0" y="0"/>
          <a:chExt cx="0" cy="0"/>
        </a:xfrm>
      </p:grpSpPr>
      <p:sp>
        <p:nvSpPr>
          <p:cNvPr id="1798" name="Google Shape;1798;p1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99" name="Google Shape;1799;p1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00" name="Google Shape;1800;p1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01" name="Google Shape;1801;p183"/>
          <p:cNvGrpSpPr/>
          <p:nvPr/>
        </p:nvGrpSpPr>
        <p:grpSpPr>
          <a:xfrm>
            <a:off x="7191542" y="1"/>
            <a:ext cx="5000459" cy="1425992"/>
            <a:chOff x="7191542" y="1"/>
            <a:chExt cx="5000459" cy="1425992"/>
          </a:xfrm>
        </p:grpSpPr>
        <p:pic>
          <p:nvPicPr>
            <p:cNvPr id="1802" name="Google Shape;1802;p18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03" name="Google Shape;1803;p183"/>
            <p:cNvGrpSpPr/>
            <p:nvPr/>
          </p:nvGrpSpPr>
          <p:grpSpPr>
            <a:xfrm>
              <a:off x="7191542" y="1"/>
              <a:ext cx="5000459" cy="1425992"/>
              <a:chOff x="7186272" y="0"/>
              <a:chExt cx="5005729" cy="1427495"/>
            </a:xfrm>
          </p:grpSpPr>
          <p:sp>
            <p:nvSpPr>
              <p:cNvPr id="1804" name="Google Shape;1804;p1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05" name="Google Shape;1805;p1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matchingName="4_Quotation">
  <p:cSld name="4_Quotation 2">
    <p:spTree>
      <p:nvGrpSpPr>
        <p:cNvPr id="1" name="Shape 1806"/>
        <p:cNvGrpSpPr/>
        <p:nvPr/>
      </p:nvGrpSpPr>
      <p:grpSpPr>
        <a:xfrm>
          <a:off x="0" y="0"/>
          <a:ext cx="0" cy="0"/>
          <a:chOff x="0" y="0"/>
          <a:chExt cx="0" cy="0"/>
        </a:xfrm>
      </p:grpSpPr>
      <p:sp>
        <p:nvSpPr>
          <p:cNvPr id="1807" name="Google Shape;1807;p18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08" name="Google Shape;1808;p18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09" name="Google Shape;1809;p18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10" name="Google Shape;1810;p18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11" name="Google Shape;1811;p1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12" name="Google Shape;1812;p1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13" name="Google Shape;1813;p184"/>
          <p:cNvGrpSpPr/>
          <p:nvPr/>
        </p:nvGrpSpPr>
        <p:grpSpPr>
          <a:xfrm>
            <a:off x="7191542" y="1"/>
            <a:ext cx="5000459" cy="1425992"/>
            <a:chOff x="7191542" y="1"/>
            <a:chExt cx="5000459" cy="1425992"/>
          </a:xfrm>
        </p:grpSpPr>
        <p:pic>
          <p:nvPicPr>
            <p:cNvPr id="1814" name="Google Shape;1814;p18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15" name="Google Shape;1815;p184"/>
            <p:cNvGrpSpPr/>
            <p:nvPr/>
          </p:nvGrpSpPr>
          <p:grpSpPr>
            <a:xfrm>
              <a:off x="7191542" y="1"/>
              <a:ext cx="5000459" cy="1425992"/>
              <a:chOff x="7186272" y="0"/>
              <a:chExt cx="5005729" cy="1427495"/>
            </a:xfrm>
          </p:grpSpPr>
          <p:sp>
            <p:nvSpPr>
              <p:cNvPr id="1816" name="Google Shape;1816;p1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17" name="Google Shape;1817;p1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818" name="Google Shape;1818;p18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matchingName="Cover">
  <p:cSld name="Cover 14">
    <p:spTree>
      <p:nvGrpSpPr>
        <p:cNvPr id="1" name="Shape 1826"/>
        <p:cNvGrpSpPr/>
        <p:nvPr/>
      </p:nvGrpSpPr>
      <p:grpSpPr>
        <a:xfrm>
          <a:off x="0" y="0"/>
          <a:ext cx="0" cy="0"/>
          <a:chOff x="0" y="0"/>
          <a:chExt cx="0" cy="0"/>
        </a:xfrm>
      </p:grpSpPr>
      <p:sp>
        <p:nvSpPr>
          <p:cNvPr id="1827" name="Google Shape;1827;p18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28" name="Google Shape;1828;p18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29" name="Google Shape;1829;p18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30" name="Google Shape;1830;p186"/>
          <p:cNvSpPr>
            <a:spLocks noGrp="1"/>
          </p:cNvSpPr>
          <p:nvPr>
            <p:ph type="pic" idx="2"/>
          </p:nvPr>
        </p:nvSpPr>
        <p:spPr>
          <a:xfrm>
            <a:off x="7118684" y="233915"/>
            <a:ext cx="5073316" cy="5943600"/>
          </a:xfrm>
          <a:prstGeom prst="rect">
            <a:avLst/>
          </a:prstGeom>
          <a:noFill/>
          <a:ln>
            <a:noFill/>
          </a:ln>
        </p:spPr>
      </p:sp>
      <p:grpSp>
        <p:nvGrpSpPr>
          <p:cNvPr id="1831" name="Google Shape;1831;p186"/>
          <p:cNvGrpSpPr/>
          <p:nvPr/>
        </p:nvGrpSpPr>
        <p:grpSpPr>
          <a:xfrm>
            <a:off x="0" y="5020348"/>
            <a:ext cx="12192000" cy="1837653"/>
            <a:chOff x="0" y="5020348"/>
            <a:chExt cx="12192000" cy="1837653"/>
          </a:xfrm>
        </p:grpSpPr>
        <p:sp>
          <p:nvSpPr>
            <p:cNvPr id="1832" name="Google Shape;1832;p18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33" name="Google Shape;1833;p18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834" name="Google Shape;1834;p18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matchingName="Divider">
  <p:cSld name="Divider 15">
    <p:bg>
      <p:bgPr>
        <a:solidFill>
          <a:schemeClr val="lt2"/>
        </a:solidFill>
        <a:effectLst/>
      </p:bgPr>
    </p:bg>
    <p:spTree>
      <p:nvGrpSpPr>
        <p:cNvPr id="1" name="Shape 1835"/>
        <p:cNvGrpSpPr/>
        <p:nvPr/>
      </p:nvGrpSpPr>
      <p:grpSpPr>
        <a:xfrm>
          <a:off x="0" y="0"/>
          <a:ext cx="0" cy="0"/>
          <a:chOff x="0" y="0"/>
          <a:chExt cx="0" cy="0"/>
        </a:xfrm>
      </p:grpSpPr>
      <p:grpSp>
        <p:nvGrpSpPr>
          <p:cNvPr id="1836" name="Google Shape;1836;p187"/>
          <p:cNvGrpSpPr/>
          <p:nvPr/>
        </p:nvGrpSpPr>
        <p:grpSpPr>
          <a:xfrm>
            <a:off x="0" y="5020347"/>
            <a:ext cx="12192000" cy="1837653"/>
            <a:chOff x="0" y="5020347"/>
            <a:chExt cx="12192000" cy="1837653"/>
          </a:xfrm>
        </p:grpSpPr>
        <p:sp>
          <p:nvSpPr>
            <p:cNvPr id="1837" name="Google Shape;1837;p18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38" name="Google Shape;1838;p18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39" name="Google Shape;1839;p18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840" name="Google Shape;1840;p18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841" name="Google Shape;1841;p18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42" name="Google Shape;1842;p18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594052774"/>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matchingName="Photo Slide">
  <p:cSld name="Photo Slide 14">
    <p:spTree>
      <p:nvGrpSpPr>
        <p:cNvPr id="1" name="Shape 1843"/>
        <p:cNvGrpSpPr/>
        <p:nvPr/>
      </p:nvGrpSpPr>
      <p:grpSpPr>
        <a:xfrm>
          <a:off x="0" y="0"/>
          <a:ext cx="0" cy="0"/>
          <a:chOff x="0" y="0"/>
          <a:chExt cx="0" cy="0"/>
        </a:xfrm>
      </p:grpSpPr>
      <p:sp>
        <p:nvSpPr>
          <p:cNvPr id="1844" name="Google Shape;1844;p18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845" name="Google Shape;1845;p18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846" name="Google Shape;1846;p188"/>
          <p:cNvGrpSpPr/>
          <p:nvPr/>
        </p:nvGrpSpPr>
        <p:grpSpPr>
          <a:xfrm>
            <a:off x="0" y="5379426"/>
            <a:ext cx="2807368" cy="753891"/>
            <a:chOff x="0" y="5379426"/>
            <a:chExt cx="2807368" cy="753891"/>
          </a:xfrm>
        </p:grpSpPr>
        <p:sp>
          <p:nvSpPr>
            <p:cNvPr id="1847" name="Google Shape;1847;p18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48" name="Google Shape;1848;p18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849" name="Google Shape;1849;p188"/>
          <p:cNvSpPr>
            <a:spLocks noGrp="1"/>
          </p:cNvSpPr>
          <p:nvPr>
            <p:ph type="pic" idx="2"/>
          </p:nvPr>
        </p:nvSpPr>
        <p:spPr>
          <a:xfrm>
            <a:off x="2807368" y="457202"/>
            <a:ext cx="8915400" cy="5943598"/>
          </a:xfrm>
          <a:prstGeom prst="rect">
            <a:avLst/>
          </a:prstGeom>
          <a:noFill/>
          <a:ln>
            <a:noFill/>
          </a:ln>
        </p:spPr>
      </p:sp>
      <p:pic>
        <p:nvPicPr>
          <p:cNvPr id="1850" name="Google Shape;1850;p18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matchingName="Quotation">
  <p:cSld name="Quotation 19">
    <p:spTree>
      <p:nvGrpSpPr>
        <p:cNvPr id="1" name="Shape 1851"/>
        <p:cNvGrpSpPr/>
        <p:nvPr/>
      </p:nvGrpSpPr>
      <p:grpSpPr>
        <a:xfrm>
          <a:off x="0" y="0"/>
          <a:ext cx="0" cy="0"/>
          <a:chOff x="0" y="0"/>
          <a:chExt cx="0" cy="0"/>
        </a:xfrm>
      </p:grpSpPr>
      <p:sp>
        <p:nvSpPr>
          <p:cNvPr id="1852" name="Google Shape;1852;p18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53" name="Google Shape;1853;p18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54" name="Google Shape;1854;p18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55" name="Google Shape;1855;p18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56" name="Google Shape;1856;p18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57" name="Google Shape;1857;p18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58" name="Google Shape;1858;p189"/>
          <p:cNvGrpSpPr/>
          <p:nvPr/>
        </p:nvGrpSpPr>
        <p:grpSpPr>
          <a:xfrm>
            <a:off x="7191542" y="1"/>
            <a:ext cx="5000459" cy="1425992"/>
            <a:chOff x="7191542" y="1"/>
            <a:chExt cx="5000459" cy="1425992"/>
          </a:xfrm>
        </p:grpSpPr>
        <p:pic>
          <p:nvPicPr>
            <p:cNvPr id="1859" name="Google Shape;1859;p18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60" name="Google Shape;1860;p189"/>
            <p:cNvGrpSpPr/>
            <p:nvPr/>
          </p:nvGrpSpPr>
          <p:grpSpPr>
            <a:xfrm>
              <a:off x="7191542" y="1"/>
              <a:ext cx="5000459" cy="1425992"/>
              <a:chOff x="7186272" y="0"/>
              <a:chExt cx="5005729" cy="1427495"/>
            </a:xfrm>
          </p:grpSpPr>
          <p:sp>
            <p:nvSpPr>
              <p:cNvPr id="1861" name="Google Shape;1861;p18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62" name="Google Shape;1862;p18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863" name="Google Shape;1863;p18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matchingName="Quotation">
  <p:cSld name="Quotation 20">
    <p:spTree>
      <p:nvGrpSpPr>
        <p:cNvPr id="1" name="Shape 1864"/>
        <p:cNvGrpSpPr/>
        <p:nvPr/>
      </p:nvGrpSpPr>
      <p:grpSpPr>
        <a:xfrm>
          <a:off x="0" y="0"/>
          <a:ext cx="0" cy="0"/>
          <a:chOff x="0" y="0"/>
          <a:chExt cx="0" cy="0"/>
        </a:xfrm>
      </p:grpSpPr>
      <p:sp>
        <p:nvSpPr>
          <p:cNvPr id="1865" name="Google Shape;1865;p19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66" name="Google Shape;1866;p19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67" name="Google Shape;1867;p19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68" name="Google Shape;1868;p1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69" name="Google Shape;1869;p1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70" name="Google Shape;1870;p1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71" name="Google Shape;1871;p190"/>
          <p:cNvGrpSpPr/>
          <p:nvPr/>
        </p:nvGrpSpPr>
        <p:grpSpPr>
          <a:xfrm>
            <a:off x="7191542" y="1"/>
            <a:ext cx="5000459" cy="1425992"/>
            <a:chOff x="7191542" y="1"/>
            <a:chExt cx="5000459" cy="1425992"/>
          </a:xfrm>
        </p:grpSpPr>
        <p:pic>
          <p:nvPicPr>
            <p:cNvPr id="1872" name="Google Shape;1872;p19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73" name="Google Shape;1873;p190"/>
            <p:cNvGrpSpPr/>
            <p:nvPr/>
          </p:nvGrpSpPr>
          <p:grpSpPr>
            <a:xfrm>
              <a:off x="7191542" y="1"/>
              <a:ext cx="5000459" cy="1425992"/>
              <a:chOff x="7186272" y="0"/>
              <a:chExt cx="5005729" cy="1427495"/>
            </a:xfrm>
          </p:grpSpPr>
          <p:sp>
            <p:nvSpPr>
              <p:cNvPr id="1874" name="Google Shape;1874;p1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75" name="Google Shape;1875;p1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876" name="Google Shape;1876;p19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matchingName="Title and Content">
  <p:cSld name="Title and Content 15">
    <p:spTree>
      <p:nvGrpSpPr>
        <p:cNvPr id="1" name="Shape 1877"/>
        <p:cNvGrpSpPr/>
        <p:nvPr/>
      </p:nvGrpSpPr>
      <p:grpSpPr>
        <a:xfrm>
          <a:off x="0" y="0"/>
          <a:ext cx="0" cy="0"/>
          <a:chOff x="0" y="0"/>
          <a:chExt cx="0" cy="0"/>
        </a:xfrm>
      </p:grpSpPr>
      <p:grpSp>
        <p:nvGrpSpPr>
          <p:cNvPr id="1878" name="Google Shape;1878;p191"/>
          <p:cNvGrpSpPr/>
          <p:nvPr/>
        </p:nvGrpSpPr>
        <p:grpSpPr>
          <a:xfrm>
            <a:off x="7191542" y="1"/>
            <a:ext cx="5000459" cy="1425992"/>
            <a:chOff x="7191542" y="1"/>
            <a:chExt cx="5000459" cy="1425992"/>
          </a:xfrm>
        </p:grpSpPr>
        <p:pic>
          <p:nvPicPr>
            <p:cNvPr id="1879" name="Google Shape;1879;p19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80" name="Google Shape;1880;p191"/>
            <p:cNvGrpSpPr/>
            <p:nvPr/>
          </p:nvGrpSpPr>
          <p:grpSpPr>
            <a:xfrm>
              <a:off x="7191542" y="1"/>
              <a:ext cx="5000459" cy="1425992"/>
              <a:chOff x="7186272" y="0"/>
              <a:chExt cx="5005729" cy="1427495"/>
            </a:xfrm>
          </p:grpSpPr>
          <p:sp>
            <p:nvSpPr>
              <p:cNvPr id="1881" name="Google Shape;1881;p1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82" name="Google Shape;1882;p1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883" name="Google Shape;1883;p19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84" name="Google Shape;1884;p19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5" name="Google Shape;1885;p1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86" name="Google Shape;1886;p1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87" name="Google Shape;1887;p1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matchingName="Two Content">
  <p:cSld name="Two Content 13">
    <p:spTree>
      <p:nvGrpSpPr>
        <p:cNvPr id="1" name="Shape 1888"/>
        <p:cNvGrpSpPr/>
        <p:nvPr/>
      </p:nvGrpSpPr>
      <p:grpSpPr>
        <a:xfrm>
          <a:off x="0" y="0"/>
          <a:ext cx="0" cy="0"/>
          <a:chOff x="0" y="0"/>
          <a:chExt cx="0" cy="0"/>
        </a:xfrm>
      </p:grpSpPr>
      <p:sp>
        <p:nvSpPr>
          <p:cNvPr id="1889" name="Google Shape;1889;p19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90" name="Google Shape;1890;p19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891" name="Google Shape;1891;p192"/>
          <p:cNvGrpSpPr/>
          <p:nvPr/>
        </p:nvGrpSpPr>
        <p:grpSpPr>
          <a:xfrm>
            <a:off x="7191542" y="1"/>
            <a:ext cx="5000459" cy="1425992"/>
            <a:chOff x="7191542" y="1"/>
            <a:chExt cx="5000459" cy="1425992"/>
          </a:xfrm>
        </p:grpSpPr>
        <p:pic>
          <p:nvPicPr>
            <p:cNvPr id="1892" name="Google Shape;1892;p19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893" name="Google Shape;1893;p192"/>
            <p:cNvGrpSpPr/>
            <p:nvPr/>
          </p:nvGrpSpPr>
          <p:grpSpPr>
            <a:xfrm>
              <a:off x="7191542" y="1"/>
              <a:ext cx="5000459" cy="1425992"/>
              <a:chOff x="7186272" y="0"/>
              <a:chExt cx="5005729" cy="1427495"/>
            </a:xfrm>
          </p:grpSpPr>
          <p:sp>
            <p:nvSpPr>
              <p:cNvPr id="1894" name="Google Shape;1894;p1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95" name="Google Shape;1895;p1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896" name="Google Shape;1896;p19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97" name="Google Shape;1897;p19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898" name="Google Shape;1898;p1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99" name="Google Shape;1899;p1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matchingName="Comparison">
  <p:cSld name="Comparison 12">
    <p:spTree>
      <p:nvGrpSpPr>
        <p:cNvPr id="1" name="Shape 1900"/>
        <p:cNvGrpSpPr/>
        <p:nvPr/>
      </p:nvGrpSpPr>
      <p:grpSpPr>
        <a:xfrm>
          <a:off x="0" y="0"/>
          <a:ext cx="0" cy="0"/>
          <a:chOff x="0" y="0"/>
          <a:chExt cx="0" cy="0"/>
        </a:xfrm>
      </p:grpSpPr>
      <p:grpSp>
        <p:nvGrpSpPr>
          <p:cNvPr id="1901" name="Google Shape;1901;p193"/>
          <p:cNvGrpSpPr/>
          <p:nvPr/>
        </p:nvGrpSpPr>
        <p:grpSpPr>
          <a:xfrm>
            <a:off x="7191542" y="1"/>
            <a:ext cx="5000459" cy="1425992"/>
            <a:chOff x="7191542" y="1"/>
            <a:chExt cx="5000459" cy="1425992"/>
          </a:xfrm>
        </p:grpSpPr>
        <p:pic>
          <p:nvPicPr>
            <p:cNvPr id="1902" name="Google Shape;1902;p19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03" name="Google Shape;1903;p193"/>
            <p:cNvGrpSpPr/>
            <p:nvPr/>
          </p:nvGrpSpPr>
          <p:grpSpPr>
            <a:xfrm>
              <a:off x="7191542" y="1"/>
              <a:ext cx="5000459" cy="1425992"/>
              <a:chOff x="7186272" y="0"/>
              <a:chExt cx="5005729" cy="1427495"/>
            </a:xfrm>
          </p:grpSpPr>
          <p:sp>
            <p:nvSpPr>
              <p:cNvPr id="1904" name="Google Shape;1904;p1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05" name="Google Shape;1905;p1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906" name="Google Shape;1906;p19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07" name="Google Shape;1907;p19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08" name="Google Shape;1908;p19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09" name="Google Shape;1909;p19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10" name="Google Shape;1910;p19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11" name="Google Shape;1911;p1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12" name="Google Shape;1912;p1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13" name="Google Shape;1913;p1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matchingName="Title Only">
  <p:cSld name="Title Only 12">
    <p:spTree>
      <p:nvGrpSpPr>
        <p:cNvPr id="1" name="Shape 1914"/>
        <p:cNvGrpSpPr/>
        <p:nvPr/>
      </p:nvGrpSpPr>
      <p:grpSpPr>
        <a:xfrm>
          <a:off x="0" y="0"/>
          <a:ext cx="0" cy="0"/>
          <a:chOff x="0" y="0"/>
          <a:chExt cx="0" cy="0"/>
        </a:xfrm>
      </p:grpSpPr>
      <p:grpSp>
        <p:nvGrpSpPr>
          <p:cNvPr id="1915" name="Google Shape;1915;p194"/>
          <p:cNvGrpSpPr/>
          <p:nvPr/>
        </p:nvGrpSpPr>
        <p:grpSpPr>
          <a:xfrm>
            <a:off x="7191542" y="1"/>
            <a:ext cx="5000459" cy="1425992"/>
            <a:chOff x="7191542" y="1"/>
            <a:chExt cx="5000459" cy="1425992"/>
          </a:xfrm>
        </p:grpSpPr>
        <p:pic>
          <p:nvPicPr>
            <p:cNvPr id="1916" name="Google Shape;1916;p19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17" name="Google Shape;1917;p194"/>
            <p:cNvGrpSpPr/>
            <p:nvPr/>
          </p:nvGrpSpPr>
          <p:grpSpPr>
            <a:xfrm>
              <a:off x="7191542" y="1"/>
              <a:ext cx="5000459" cy="1425992"/>
              <a:chOff x="7186272" y="0"/>
              <a:chExt cx="5005729" cy="1427495"/>
            </a:xfrm>
          </p:grpSpPr>
          <p:sp>
            <p:nvSpPr>
              <p:cNvPr id="1918" name="Google Shape;1918;p1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19" name="Google Shape;1919;p1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920" name="Google Shape;1920;p19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21" name="Google Shape;1921;p1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22" name="Google Shape;1922;p1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23" name="Google Shape;1923;p1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matchingName="End">
  <p:cSld name="End 13">
    <p:spTree>
      <p:nvGrpSpPr>
        <p:cNvPr id="1" name="Shape 1924"/>
        <p:cNvGrpSpPr/>
        <p:nvPr/>
      </p:nvGrpSpPr>
      <p:grpSpPr>
        <a:xfrm>
          <a:off x="0" y="0"/>
          <a:ext cx="0" cy="0"/>
          <a:chOff x="0" y="0"/>
          <a:chExt cx="0" cy="0"/>
        </a:xfrm>
      </p:grpSpPr>
      <p:grpSp>
        <p:nvGrpSpPr>
          <p:cNvPr id="1925" name="Google Shape;1925;p195"/>
          <p:cNvGrpSpPr/>
          <p:nvPr/>
        </p:nvGrpSpPr>
        <p:grpSpPr>
          <a:xfrm>
            <a:off x="0" y="0"/>
            <a:ext cx="12192000" cy="2148830"/>
            <a:chOff x="0" y="0"/>
            <a:chExt cx="12192000" cy="2148830"/>
          </a:xfrm>
        </p:grpSpPr>
        <p:sp>
          <p:nvSpPr>
            <p:cNvPr id="1926" name="Google Shape;1926;p19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27" name="Google Shape;1927;p19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928" name="Google Shape;1928;p19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29" name="Google Shape;1929;p19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0" name="Google Shape;1930;p19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931" name="Google Shape;1931;p19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932" name="Google Shape;1932;p19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matchingName="Blank">
  <p:cSld name="Blank 12">
    <p:spTree>
      <p:nvGrpSpPr>
        <p:cNvPr id="1" name="Shape 1933"/>
        <p:cNvGrpSpPr/>
        <p:nvPr/>
      </p:nvGrpSpPr>
      <p:grpSpPr>
        <a:xfrm>
          <a:off x="0" y="0"/>
          <a:ext cx="0" cy="0"/>
          <a:chOff x="0" y="0"/>
          <a:chExt cx="0" cy="0"/>
        </a:xfrm>
      </p:grpSpPr>
      <p:sp>
        <p:nvSpPr>
          <p:cNvPr id="1934" name="Google Shape;1934;p1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35" name="Google Shape;1935;p1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36" name="Google Shape;1936;p1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937" name="Google Shape;1937;p196"/>
          <p:cNvGrpSpPr/>
          <p:nvPr/>
        </p:nvGrpSpPr>
        <p:grpSpPr>
          <a:xfrm>
            <a:off x="7191542" y="1"/>
            <a:ext cx="5000459" cy="1425992"/>
            <a:chOff x="7191542" y="1"/>
            <a:chExt cx="5000459" cy="1425992"/>
          </a:xfrm>
        </p:grpSpPr>
        <p:pic>
          <p:nvPicPr>
            <p:cNvPr id="1938" name="Google Shape;1938;p19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939" name="Google Shape;1939;p196"/>
            <p:cNvGrpSpPr/>
            <p:nvPr/>
          </p:nvGrpSpPr>
          <p:grpSpPr>
            <a:xfrm>
              <a:off x="7191542" y="1"/>
              <a:ext cx="5000459" cy="1425992"/>
              <a:chOff x="7186272" y="0"/>
              <a:chExt cx="5005729" cy="1427495"/>
            </a:xfrm>
          </p:grpSpPr>
          <p:sp>
            <p:nvSpPr>
              <p:cNvPr id="1940" name="Google Shape;1940;p1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41" name="Google Shape;1941;p1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showMasterSp="0" matchingName="Title Slide">
  <p:cSld name="Title Slide 2">
    <p:bg>
      <p:bgPr>
        <a:solidFill>
          <a:schemeClr val="lt1"/>
        </a:solidFill>
        <a:effectLst/>
      </p:bgPr>
    </p:bg>
    <p:spTree>
      <p:nvGrpSpPr>
        <p:cNvPr id="1" name="Shape 1942"/>
        <p:cNvGrpSpPr/>
        <p:nvPr/>
      </p:nvGrpSpPr>
      <p:grpSpPr>
        <a:xfrm>
          <a:off x="0" y="0"/>
          <a:ext cx="0" cy="0"/>
          <a:chOff x="0" y="0"/>
          <a:chExt cx="0" cy="0"/>
        </a:xfrm>
      </p:grpSpPr>
      <p:sp>
        <p:nvSpPr>
          <p:cNvPr id="1943" name="Google Shape;1943;p197"/>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44" name="Google Shape;1944;p197"/>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1945" name="Google Shape;1945;p197"/>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1946" name="Google Shape;1946;p197"/>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1947" name="Google Shape;1947;p197"/>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1948" name="Google Shape;1948;p197"/>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49" name="Google Shape;1949;p197"/>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50" name="Google Shape;1950;p197"/>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951" name="Google Shape;1951;p197"/>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spcBef>
                <a:spcPts val="0"/>
              </a:spcBef>
              <a:spcAft>
                <a:spcPts val="0"/>
              </a:spcAft>
              <a:buSzPts val="1400"/>
              <a:buNone/>
              <a:defRPr>
                <a:solidFill>
                  <a:srgbClr val="919497"/>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952" name="Google Shape;1952;p197"/>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spcBef>
                <a:spcPts val="0"/>
              </a:spcBef>
              <a:spcAft>
                <a:spcPts val="0"/>
              </a:spcAft>
              <a:buSzPts val="1400"/>
              <a:buNone/>
              <a:defRPr sz="1800">
                <a:solidFill>
                  <a:srgbClr val="919497"/>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953" name="Google Shape;1953;p197"/>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buNone/>
              <a:defRPr sz="1200" b="0" i="0">
                <a:solidFill>
                  <a:srgbClr val="929599"/>
                </a:solidFill>
                <a:latin typeface="Arial"/>
                <a:ea typeface="Arial"/>
                <a:cs typeface="Arial"/>
                <a:sym typeface="Arial"/>
              </a:defRPr>
            </a:lvl1pPr>
            <a:lvl2pPr marL="38100" marR="0" lvl="1" indent="0" algn="r">
              <a:lnSpc>
                <a:spcPct val="118750"/>
              </a:lnSpc>
              <a:spcBef>
                <a:spcPts val="0"/>
              </a:spcBef>
              <a:buNone/>
              <a:defRPr sz="1200" b="0" i="0">
                <a:solidFill>
                  <a:srgbClr val="929599"/>
                </a:solidFill>
                <a:latin typeface="Arial"/>
                <a:ea typeface="Arial"/>
                <a:cs typeface="Arial"/>
                <a:sym typeface="Arial"/>
              </a:defRPr>
            </a:lvl2pPr>
            <a:lvl3pPr marL="38100" marR="0" lvl="2" indent="0" algn="r">
              <a:lnSpc>
                <a:spcPct val="118750"/>
              </a:lnSpc>
              <a:spcBef>
                <a:spcPts val="0"/>
              </a:spcBef>
              <a:buNone/>
              <a:defRPr sz="1200" b="0" i="0">
                <a:solidFill>
                  <a:srgbClr val="929599"/>
                </a:solidFill>
                <a:latin typeface="Arial"/>
                <a:ea typeface="Arial"/>
                <a:cs typeface="Arial"/>
                <a:sym typeface="Arial"/>
              </a:defRPr>
            </a:lvl3pPr>
            <a:lvl4pPr marL="38100" marR="0" lvl="3" indent="0" algn="r">
              <a:lnSpc>
                <a:spcPct val="118750"/>
              </a:lnSpc>
              <a:spcBef>
                <a:spcPts val="0"/>
              </a:spcBef>
              <a:buNone/>
              <a:defRPr sz="1200" b="0" i="0">
                <a:solidFill>
                  <a:srgbClr val="929599"/>
                </a:solidFill>
                <a:latin typeface="Arial"/>
                <a:ea typeface="Arial"/>
                <a:cs typeface="Arial"/>
                <a:sym typeface="Arial"/>
              </a:defRPr>
            </a:lvl4pPr>
            <a:lvl5pPr marL="38100" marR="0" lvl="4" indent="0" algn="r">
              <a:lnSpc>
                <a:spcPct val="118750"/>
              </a:lnSpc>
              <a:spcBef>
                <a:spcPts val="0"/>
              </a:spcBef>
              <a:buNone/>
              <a:defRPr sz="1200" b="0" i="0">
                <a:solidFill>
                  <a:srgbClr val="929599"/>
                </a:solidFill>
                <a:latin typeface="Arial"/>
                <a:ea typeface="Arial"/>
                <a:cs typeface="Arial"/>
                <a:sym typeface="Arial"/>
              </a:defRPr>
            </a:lvl5pPr>
            <a:lvl6pPr marL="38100" marR="0" lvl="5" indent="0" algn="r">
              <a:lnSpc>
                <a:spcPct val="118750"/>
              </a:lnSpc>
              <a:spcBef>
                <a:spcPts val="0"/>
              </a:spcBef>
              <a:buNone/>
              <a:defRPr sz="1200" b="0" i="0">
                <a:solidFill>
                  <a:srgbClr val="929599"/>
                </a:solidFill>
                <a:latin typeface="Arial"/>
                <a:ea typeface="Arial"/>
                <a:cs typeface="Arial"/>
                <a:sym typeface="Arial"/>
              </a:defRPr>
            </a:lvl6pPr>
            <a:lvl7pPr marL="38100" marR="0" lvl="6" indent="0" algn="r">
              <a:lnSpc>
                <a:spcPct val="118750"/>
              </a:lnSpc>
              <a:spcBef>
                <a:spcPts val="0"/>
              </a:spcBef>
              <a:buNone/>
              <a:defRPr sz="1200" b="0" i="0">
                <a:solidFill>
                  <a:srgbClr val="929599"/>
                </a:solidFill>
                <a:latin typeface="Arial"/>
                <a:ea typeface="Arial"/>
                <a:cs typeface="Arial"/>
                <a:sym typeface="Arial"/>
              </a:defRPr>
            </a:lvl7pPr>
            <a:lvl8pPr marL="38100" marR="0" lvl="7" indent="0" algn="r">
              <a:lnSpc>
                <a:spcPct val="118750"/>
              </a:lnSpc>
              <a:spcBef>
                <a:spcPts val="0"/>
              </a:spcBef>
              <a:buNone/>
              <a:defRPr sz="1200" b="0" i="0">
                <a:solidFill>
                  <a:srgbClr val="929599"/>
                </a:solidFill>
                <a:latin typeface="Arial"/>
                <a:ea typeface="Arial"/>
                <a:cs typeface="Arial"/>
                <a:sym typeface="Arial"/>
              </a:defRPr>
            </a:lvl8pPr>
            <a:lvl9pPr marL="38100" marR="0" lvl="8" indent="0" algn="r">
              <a:lnSpc>
                <a:spcPct val="118750"/>
              </a:lnSpc>
              <a:spcBef>
                <a:spcPts val="0"/>
              </a:spcBef>
              <a:buNone/>
              <a:defRPr sz="1200" b="0" i="0">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blank" preserve="1">
  <p:cSld name="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847862978"/>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matchingName="2_Quotation">
  <p:cSld name="2_Quotation 3">
    <p:spTree>
      <p:nvGrpSpPr>
        <p:cNvPr id="1" name="Shape 1954"/>
        <p:cNvGrpSpPr/>
        <p:nvPr/>
      </p:nvGrpSpPr>
      <p:grpSpPr>
        <a:xfrm>
          <a:off x="0" y="0"/>
          <a:ext cx="0" cy="0"/>
          <a:chOff x="0" y="0"/>
          <a:chExt cx="0" cy="0"/>
        </a:xfrm>
      </p:grpSpPr>
      <p:sp>
        <p:nvSpPr>
          <p:cNvPr id="1955" name="Google Shape;1955;p19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56" name="Google Shape;1956;p19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57" name="Google Shape;1957;p19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58" name="Google Shape;1958;p1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59" name="Google Shape;1959;p1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60" name="Google Shape;1960;p1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961" name="Google Shape;1961;p198"/>
          <p:cNvGrpSpPr/>
          <p:nvPr/>
        </p:nvGrpSpPr>
        <p:grpSpPr>
          <a:xfrm>
            <a:off x="7191542" y="1"/>
            <a:ext cx="5000459" cy="1425992"/>
            <a:chOff x="7191542" y="1"/>
            <a:chExt cx="5000459" cy="1425992"/>
          </a:xfrm>
        </p:grpSpPr>
        <p:pic>
          <p:nvPicPr>
            <p:cNvPr id="1962" name="Google Shape;1962;p19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63" name="Google Shape;1963;p198"/>
            <p:cNvGrpSpPr/>
            <p:nvPr/>
          </p:nvGrpSpPr>
          <p:grpSpPr>
            <a:xfrm>
              <a:off x="7191542" y="1"/>
              <a:ext cx="5000459" cy="1425992"/>
              <a:chOff x="7186272" y="0"/>
              <a:chExt cx="5005729" cy="1427495"/>
            </a:xfrm>
          </p:grpSpPr>
          <p:sp>
            <p:nvSpPr>
              <p:cNvPr id="1964" name="Google Shape;1964;p1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65" name="Google Shape;1965;p1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966" name="Google Shape;1966;p19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matchingName="2_Quotation">
  <p:cSld name="2_Quotation 3">
    <p:spTree>
      <p:nvGrpSpPr>
        <p:cNvPr id="1" name="Shape 1954"/>
        <p:cNvGrpSpPr/>
        <p:nvPr/>
      </p:nvGrpSpPr>
      <p:grpSpPr>
        <a:xfrm>
          <a:off x="0" y="0"/>
          <a:ext cx="0" cy="0"/>
          <a:chOff x="0" y="0"/>
          <a:chExt cx="0" cy="0"/>
        </a:xfrm>
      </p:grpSpPr>
      <p:sp>
        <p:nvSpPr>
          <p:cNvPr id="1955" name="Google Shape;1955;p19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956" name="Google Shape;1956;p19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57" name="Google Shape;1957;p19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58" name="Google Shape;1958;p1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959" name="Google Shape;1959;p1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60" name="Google Shape;1960;p1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961" name="Google Shape;1961;p198"/>
          <p:cNvGrpSpPr/>
          <p:nvPr/>
        </p:nvGrpSpPr>
        <p:grpSpPr>
          <a:xfrm>
            <a:off x="7191542" y="1"/>
            <a:ext cx="5000459" cy="1425992"/>
            <a:chOff x="7191542" y="1"/>
            <a:chExt cx="5000459" cy="1425992"/>
          </a:xfrm>
        </p:grpSpPr>
        <p:pic>
          <p:nvPicPr>
            <p:cNvPr id="1962" name="Google Shape;1962;p19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963" name="Google Shape;1963;p198"/>
            <p:cNvGrpSpPr/>
            <p:nvPr/>
          </p:nvGrpSpPr>
          <p:grpSpPr>
            <a:xfrm>
              <a:off x="7191542" y="1"/>
              <a:ext cx="5000459" cy="1425992"/>
              <a:chOff x="7186272" y="0"/>
              <a:chExt cx="5005729" cy="1427495"/>
            </a:xfrm>
          </p:grpSpPr>
          <p:sp>
            <p:nvSpPr>
              <p:cNvPr id="1964" name="Google Shape;1964;p1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965" name="Google Shape;1965;p1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966" name="Google Shape;1966;p19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457200" y="1420283"/>
            <a:ext cx="5181600" cy="980017"/>
          </a:xfrm>
        </p:spPr>
        <p:txBody>
          <a:bodyPr/>
          <a:lstStyle/>
          <a:p>
            <a:r>
              <a:rPr lang="en-US"/>
              <a:t>Click to edit Master title style</a:t>
            </a:r>
          </a:p>
        </p:txBody>
      </p:sp>
      <p:sp>
        <p:nvSpPr>
          <p:cNvPr id="3" name="Subtitle 2"/>
          <p:cNvSpPr>
            <a:spLocks noGrp="1"/>
          </p:cNvSpPr>
          <p:nvPr>
            <p:ph type="subTitle" idx="1"/>
          </p:nvPr>
        </p:nvSpPr>
        <p:spPr>
          <a:xfrm>
            <a:off x="914400" y="2590800"/>
            <a:ext cx="4267200" cy="1168400"/>
          </a:xfrm>
        </p:spPr>
        <p:txBody>
          <a:bodyPr/>
          <a:lstStyle>
            <a:lvl1pPr marL="0" indent="0" algn="ctr">
              <a:buNone/>
              <a:defRPr>
                <a:solidFill>
                  <a:schemeClr val="tx1">
                    <a:tint val="75000"/>
                  </a:schemeClr>
                </a:solidFill>
              </a:defRPr>
            </a:lvl1pPr>
            <a:lvl2pPr marL="304815" indent="0" algn="ctr">
              <a:buNone/>
              <a:defRPr>
                <a:solidFill>
                  <a:schemeClr val="tx1">
                    <a:tint val="75000"/>
                  </a:schemeClr>
                </a:solidFill>
              </a:defRPr>
            </a:lvl2pPr>
            <a:lvl3pPr marL="609630" indent="0" algn="ctr">
              <a:buNone/>
              <a:defRPr>
                <a:solidFill>
                  <a:schemeClr val="tx1">
                    <a:tint val="75000"/>
                  </a:schemeClr>
                </a:solidFill>
              </a:defRPr>
            </a:lvl3pPr>
            <a:lvl4pPr marL="914446" indent="0" algn="ctr">
              <a:buNone/>
              <a:defRPr>
                <a:solidFill>
                  <a:schemeClr val="tx1">
                    <a:tint val="75000"/>
                  </a:schemeClr>
                </a:solidFill>
              </a:defRPr>
            </a:lvl4pPr>
            <a:lvl5pPr marL="1219261" indent="0" algn="ctr">
              <a:buNone/>
              <a:defRPr>
                <a:solidFill>
                  <a:schemeClr val="tx1">
                    <a:tint val="75000"/>
                  </a:schemeClr>
                </a:solidFill>
              </a:defRPr>
            </a:lvl5pPr>
            <a:lvl6pPr marL="1524076" indent="0" algn="ctr">
              <a:buNone/>
              <a:defRPr>
                <a:solidFill>
                  <a:schemeClr val="tx1">
                    <a:tint val="75000"/>
                  </a:schemeClr>
                </a:solidFill>
              </a:defRPr>
            </a:lvl6pPr>
            <a:lvl7pPr marL="1828891" indent="0" algn="ctr">
              <a:buNone/>
              <a:defRPr>
                <a:solidFill>
                  <a:schemeClr val="tx1">
                    <a:tint val="75000"/>
                  </a:schemeClr>
                </a:solidFill>
              </a:defRPr>
            </a:lvl7pPr>
            <a:lvl8pPr marL="2133707" indent="0" algn="ctr">
              <a:buNone/>
              <a:defRPr>
                <a:solidFill>
                  <a:schemeClr val="tx1">
                    <a:tint val="75000"/>
                  </a:schemeClr>
                </a:solidFill>
              </a:defRPr>
            </a:lvl8pPr>
            <a:lvl9pPr marL="2438522"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81542" y="2937934"/>
            <a:ext cx="5181600" cy="908050"/>
          </a:xfrm>
        </p:spPr>
        <p:txBody>
          <a:bodyPr anchor="t"/>
          <a:lstStyle>
            <a:lvl1pPr algn="l">
              <a:defRPr sz="2667" b="1" cap="all"/>
            </a:lvl1pPr>
          </a:lstStyle>
          <a:p>
            <a:r>
              <a:rPr lang="en-US"/>
              <a:t>Click to edit Master title style</a:t>
            </a:r>
          </a:p>
        </p:txBody>
      </p:sp>
      <p:sp>
        <p:nvSpPr>
          <p:cNvPr id="3" name="Text Placeholder 2"/>
          <p:cNvSpPr>
            <a:spLocks noGrp="1"/>
          </p:cNvSpPr>
          <p:nvPr>
            <p:ph type="body" idx="1"/>
          </p:nvPr>
        </p:nvSpPr>
        <p:spPr>
          <a:xfrm>
            <a:off x="481542" y="1937809"/>
            <a:ext cx="5181600" cy="1000125"/>
          </a:xfrm>
        </p:spPr>
        <p:txBody>
          <a:bodyPr anchor="b"/>
          <a:lstStyle>
            <a:lvl1pPr marL="0" indent="0">
              <a:buNone/>
              <a:defRPr sz="1333">
                <a:solidFill>
                  <a:schemeClr val="tx1">
                    <a:tint val="75000"/>
                  </a:schemeClr>
                </a:solidFill>
              </a:defRPr>
            </a:lvl1pPr>
            <a:lvl2pPr marL="304815" indent="0">
              <a:buNone/>
              <a:defRPr sz="1200">
                <a:solidFill>
                  <a:schemeClr val="tx1">
                    <a:tint val="75000"/>
                  </a:schemeClr>
                </a:solidFill>
              </a:defRPr>
            </a:lvl2pPr>
            <a:lvl3pPr marL="609630" indent="0">
              <a:buNone/>
              <a:defRPr sz="1067">
                <a:solidFill>
                  <a:schemeClr val="tx1">
                    <a:tint val="75000"/>
                  </a:schemeClr>
                </a:solidFill>
              </a:defRPr>
            </a:lvl3pPr>
            <a:lvl4pPr marL="914446" indent="0">
              <a:buNone/>
              <a:defRPr sz="933">
                <a:solidFill>
                  <a:schemeClr val="tx1">
                    <a:tint val="75000"/>
                  </a:schemeClr>
                </a:solidFill>
              </a:defRPr>
            </a:lvl4pPr>
            <a:lvl5pPr marL="1219261" indent="0">
              <a:buNone/>
              <a:defRPr sz="933">
                <a:solidFill>
                  <a:schemeClr val="tx1">
                    <a:tint val="75000"/>
                  </a:schemeClr>
                </a:solidFill>
              </a:defRPr>
            </a:lvl5pPr>
            <a:lvl6pPr marL="1524076" indent="0">
              <a:buNone/>
              <a:defRPr sz="933">
                <a:solidFill>
                  <a:schemeClr val="tx1">
                    <a:tint val="75000"/>
                  </a:schemeClr>
                </a:solidFill>
              </a:defRPr>
            </a:lvl6pPr>
            <a:lvl7pPr marL="1828891" indent="0">
              <a:buNone/>
              <a:defRPr sz="933">
                <a:solidFill>
                  <a:schemeClr val="tx1">
                    <a:tint val="75000"/>
                  </a:schemeClr>
                </a:solidFill>
              </a:defRPr>
            </a:lvl7pPr>
            <a:lvl8pPr marL="2133707" indent="0">
              <a:buNone/>
              <a:defRPr sz="933">
                <a:solidFill>
                  <a:schemeClr val="tx1">
                    <a:tint val="75000"/>
                  </a:schemeClr>
                </a:solidFill>
              </a:defRPr>
            </a:lvl8pPr>
            <a:lvl9pPr marL="2438522" indent="0">
              <a:buNone/>
              <a:defRPr sz="933">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4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098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304800" y="1023409"/>
            <a:ext cx="2693459"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4" name="Content Placeholder 3"/>
          <p:cNvSpPr>
            <a:spLocks noGrp="1"/>
          </p:cNvSpPr>
          <p:nvPr>
            <p:ph sz="half" idx="2"/>
          </p:nvPr>
        </p:nvSpPr>
        <p:spPr>
          <a:xfrm>
            <a:off x="304800" y="1449917"/>
            <a:ext cx="2693459"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3096684" y="1023409"/>
            <a:ext cx="2694517"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6" name="Content Placeholder 5"/>
          <p:cNvSpPr>
            <a:spLocks noGrp="1"/>
          </p:cNvSpPr>
          <p:nvPr>
            <p:ph sz="quarter" idx="4"/>
          </p:nvPr>
        </p:nvSpPr>
        <p:spPr>
          <a:xfrm>
            <a:off x="3096684" y="1449917"/>
            <a:ext cx="2694517"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04800" y="182033"/>
            <a:ext cx="2005542" cy="774700"/>
          </a:xfrm>
        </p:spPr>
        <p:txBody>
          <a:bodyPr anchor="b"/>
          <a:lstStyle>
            <a:lvl1pPr algn="l">
              <a:defRPr sz="1333" b="1"/>
            </a:lvl1pPr>
          </a:lstStyle>
          <a:p>
            <a:r>
              <a:rPr lang="en-US"/>
              <a:t>Click to edit Master title style</a:t>
            </a:r>
          </a:p>
        </p:txBody>
      </p:sp>
      <p:sp>
        <p:nvSpPr>
          <p:cNvPr id="3" name="Content Placeholder 2"/>
          <p:cNvSpPr>
            <a:spLocks noGrp="1"/>
          </p:cNvSpPr>
          <p:nvPr>
            <p:ph idx="1"/>
          </p:nvPr>
        </p:nvSpPr>
        <p:spPr>
          <a:xfrm>
            <a:off x="2383367" y="182034"/>
            <a:ext cx="3407833" cy="3902075"/>
          </a:xfrm>
        </p:spPr>
        <p:txBody>
          <a:bodyPr/>
          <a:lstStyle>
            <a:lvl1pPr>
              <a:defRPr sz="2133"/>
            </a:lvl1pPr>
            <a:lvl2pPr>
              <a:defRPr sz="1867"/>
            </a:lvl2pPr>
            <a:lvl3pPr>
              <a:defRPr sz="1600"/>
            </a:lvl3pPr>
            <a:lvl4pPr>
              <a:defRPr sz="1333"/>
            </a:lvl4pPr>
            <a:lvl5pPr>
              <a:defRPr sz="1333"/>
            </a:lvl5pPr>
            <a:lvl6pPr>
              <a:defRPr sz="1333"/>
            </a:lvl6pPr>
            <a:lvl7pPr>
              <a:defRPr sz="1333"/>
            </a:lvl7pPr>
            <a:lvl8pPr>
              <a:defRPr sz="1333"/>
            </a:lvl8pPr>
            <a:lvl9pPr>
              <a:defRPr sz="13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304800" y="956734"/>
            <a:ext cx="2005542" cy="31273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202018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itleOnly" preserve="1">
  <p:cSld name="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76877181"/>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94859" y="3200400"/>
            <a:ext cx="3657600" cy="377825"/>
          </a:xfrm>
        </p:spPr>
        <p:txBody>
          <a:bodyPr anchor="b"/>
          <a:lstStyle>
            <a:lvl1pPr algn="l">
              <a:defRPr sz="1333" b="1"/>
            </a:lvl1pPr>
          </a:lstStyle>
          <a:p>
            <a:r>
              <a:rPr lang="en-US"/>
              <a:t>Click to edit Master title style</a:t>
            </a:r>
          </a:p>
        </p:txBody>
      </p:sp>
      <p:sp>
        <p:nvSpPr>
          <p:cNvPr id="3" name="Picture Placeholder 2"/>
          <p:cNvSpPr>
            <a:spLocks noGrp="1"/>
          </p:cNvSpPr>
          <p:nvPr>
            <p:ph type="pic" idx="1"/>
          </p:nvPr>
        </p:nvSpPr>
        <p:spPr>
          <a:xfrm>
            <a:off x="1194859" y="408517"/>
            <a:ext cx="3657600" cy="2743200"/>
          </a:xfrm>
        </p:spPr>
        <p:txBody>
          <a:bodyPr/>
          <a:lstStyle>
            <a:lvl1pPr marL="0" indent="0">
              <a:buNone/>
              <a:defRPr sz="2133"/>
            </a:lvl1pPr>
            <a:lvl2pPr marL="304815" indent="0">
              <a:buNone/>
              <a:defRPr sz="1867"/>
            </a:lvl2pPr>
            <a:lvl3pPr marL="609630" indent="0">
              <a:buNone/>
              <a:defRPr sz="1600"/>
            </a:lvl3pPr>
            <a:lvl4pPr marL="914446" indent="0">
              <a:buNone/>
              <a:defRPr sz="1333"/>
            </a:lvl4pPr>
            <a:lvl5pPr marL="1219261" indent="0">
              <a:buNone/>
              <a:defRPr sz="1333"/>
            </a:lvl5pPr>
            <a:lvl6pPr marL="1524076" indent="0">
              <a:buNone/>
              <a:defRPr sz="1333"/>
            </a:lvl6pPr>
            <a:lvl7pPr marL="1828891" indent="0">
              <a:buNone/>
              <a:defRPr sz="1333"/>
            </a:lvl7pPr>
            <a:lvl8pPr marL="2133707" indent="0">
              <a:buNone/>
              <a:defRPr sz="1333"/>
            </a:lvl8pPr>
            <a:lvl9pPr marL="2438522" indent="0">
              <a:buNone/>
              <a:defRPr sz="1333"/>
            </a:lvl9pPr>
          </a:lstStyle>
          <a:p>
            <a:endParaRPr lang="en-US"/>
          </a:p>
        </p:txBody>
      </p:sp>
      <p:sp>
        <p:nvSpPr>
          <p:cNvPr id="4" name="Text Placeholder 3"/>
          <p:cNvSpPr>
            <a:spLocks noGrp="1"/>
          </p:cNvSpPr>
          <p:nvPr>
            <p:ph type="body" sz="half" idx="2"/>
          </p:nvPr>
        </p:nvSpPr>
        <p:spPr>
          <a:xfrm>
            <a:off x="1194859" y="3578225"/>
            <a:ext cx="3657600" cy="5365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419600" y="183092"/>
            <a:ext cx="1371600" cy="390101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4800" y="183092"/>
            <a:ext cx="4013200" cy="390101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11/10/2023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matchingName="Cover">
  <p:cSld name="Cover">
    <p:spTree>
      <p:nvGrpSpPr>
        <p:cNvPr id="1" name="Shape 14"/>
        <p:cNvGrpSpPr/>
        <p:nvPr/>
      </p:nvGrpSpPr>
      <p:grpSpPr>
        <a:xfrm>
          <a:off x="0" y="0"/>
          <a:ext cx="0" cy="0"/>
          <a:chOff x="0" y="0"/>
          <a:chExt cx="0" cy="0"/>
        </a:xfrm>
      </p:grpSpPr>
      <p:sp>
        <p:nvSpPr>
          <p:cNvPr id="15" name="Google Shape;15;p4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b="0" i="0" u="none" strike="noStrike" cap="none">
              <a:solidFill>
                <a:schemeClr val="lt1"/>
              </a:solidFill>
              <a:latin typeface="Calibri"/>
              <a:ea typeface="Calibri"/>
              <a:cs typeface="Calibri"/>
              <a:sym typeface="Calibri"/>
            </a:endParaRPr>
          </a:p>
        </p:txBody>
      </p:sp>
      <p:sp>
        <p:nvSpPr>
          <p:cNvPr id="16" name="Google Shape;16;p4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 name="Google Shape;17;p4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 name="Google Shape;18;p45"/>
          <p:cNvSpPr>
            <a:spLocks noGrp="1"/>
          </p:cNvSpPr>
          <p:nvPr>
            <p:ph type="pic" idx="2"/>
          </p:nvPr>
        </p:nvSpPr>
        <p:spPr>
          <a:xfrm>
            <a:off x="7118684" y="233915"/>
            <a:ext cx="5073316" cy="5943600"/>
          </a:xfrm>
          <a:prstGeom prst="rect">
            <a:avLst/>
          </a:prstGeom>
          <a:noFill/>
          <a:ln>
            <a:noFill/>
          </a:ln>
        </p:spPr>
      </p:sp>
      <p:grpSp>
        <p:nvGrpSpPr>
          <p:cNvPr id="19" name="Google Shape;19;p45"/>
          <p:cNvGrpSpPr/>
          <p:nvPr/>
        </p:nvGrpSpPr>
        <p:grpSpPr>
          <a:xfrm>
            <a:off x="0" y="5020348"/>
            <a:ext cx="12192000" cy="1837653"/>
            <a:chOff x="0" y="5020348"/>
            <a:chExt cx="12192000" cy="1837653"/>
          </a:xfrm>
        </p:grpSpPr>
        <p:sp>
          <p:nvSpPr>
            <p:cNvPr id="20" name="Google Shape;20;p4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b="0" i="0" u="none" strike="noStrike" cap="none">
                <a:solidFill>
                  <a:schemeClr val="lt1"/>
                </a:solidFill>
                <a:latin typeface="Calibri"/>
                <a:ea typeface="Calibri"/>
                <a:cs typeface="Calibri"/>
                <a:sym typeface="Calibri"/>
              </a:endParaRPr>
            </a:p>
          </p:txBody>
        </p:sp>
        <p:sp>
          <p:nvSpPr>
            <p:cNvPr id="21" name="Google Shape;21;p4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b="0" i="0" u="none" strike="noStrike" cap="none">
                <a:solidFill>
                  <a:schemeClr val="lt1"/>
                </a:solidFill>
                <a:latin typeface="Calibri"/>
                <a:ea typeface="Calibri"/>
                <a:cs typeface="Calibri"/>
                <a:sym typeface="Calibri"/>
              </a:endParaRPr>
            </a:p>
          </p:txBody>
        </p:sp>
        <p:pic>
          <p:nvPicPr>
            <p:cNvPr id="22" name="Google Shape;22;p4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23"/>
        <p:cNvGrpSpPr/>
        <p:nvPr/>
      </p:nvGrpSpPr>
      <p:grpSpPr>
        <a:xfrm>
          <a:off x="0" y="0"/>
          <a:ext cx="0" cy="0"/>
          <a:chOff x="0" y="0"/>
          <a:chExt cx="0" cy="0"/>
        </a:xfrm>
      </p:grpSpPr>
      <p:sp>
        <p:nvSpPr>
          <p:cNvPr id="24" name="Google Shape;24;p4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5" name="Google Shape;25;p4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 name="Google Shape;26;p4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7" name="Google Shape;27;p48"/>
          <p:cNvGrpSpPr/>
          <p:nvPr/>
        </p:nvGrpSpPr>
        <p:grpSpPr>
          <a:xfrm>
            <a:off x="7191542" y="1"/>
            <a:ext cx="5000459" cy="1425992"/>
            <a:chOff x="7191542" y="1"/>
            <a:chExt cx="5000459" cy="1425992"/>
          </a:xfrm>
        </p:grpSpPr>
        <p:pic>
          <p:nvPicPr>
            <p:cNvPr id="28" name="Google Shape;28;p4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9" name="Google Shape;29;p48"/>
            <p:cNvGrpSpPr/>
            <p:nvPr/>
          </p:nvGrpSpPr>
          <p:grpSpPr>
            <a:xfrm>
              <a:off x="7191542" y="1"/>
              <a:ext cx="5000459" cy="1425992"/>
              <a:chOff x="7186272" y="0"/>
              <a:chExt cx="5005729" cy="1427495"/>
            </a:xfrm>
          </p:grpSpPr>
          <p:sp>
            <p:nvSpPr>
              <p:cNvPr id="30" name="Google Shape;30;p4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 name="Google Shape;31;p4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32"/>
        <p:cNvGrpSpPr/>
        <p:nvPr/>
      </p:nvGrpSpPr>
      <p:grpSpPr>
        <a:xfrm>
          <a:off x="0" y="0"/>
          <a:ext cx="0" cy="0"/>
          <a:chOff x="0" y="0"/>
          <a:chExt cx="0" cy="0"/>
        </a:xfrm>
      </p:grpSpPr>
      <p:grpSp>
        <p:nvGrpSpPr>
          <p:cNvPr id="33" name="Google Shape;33;p49"/>
          <p:cNvGrpSpPr/>
          <p:nvPr/>
        </p:nvGrpSpPr>
        <p:grpSpPr>
          <a:xfrm>
            <a:off x="7191542" y="1"/>
            <a:ext cx="5000459" cy="1425992"/>
            <a:chOff x="7191542" y="1"/>
            <a:chExt cx="5000459" cy="1425992"/>
          </a:xfrm>
        </p:grpSpPr>
        <p:pic>
          <p:nvPicPr>
            <p:cNvPr id="34" name="Google Shape;34;p4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5" name="Google Shape;35;p49"/>
            <p:cNvGrpSpPr/>
            <p:nvPr/>
          </p:nvGrpSpPr>
          <p:grpSpPr>
            <a:xfrm>
              <a:off x="7191542" y="1"/>
              <a:ext cx="5000459" cy="1425992"/>
              <a:chOff x="7186272" y="0"/>
              <a:chExt cx="5005729" cy="1427495"/>
            </a:xfrm>
          </p:grpSpPr>
          <p:sp>
            <p:nvSpPr>
              <p:cNvPr id="36" name="Google Shape;36;p4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7" name="Google Shape;37;p4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8" name="Google Shape;38;p4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9" name="Google Shape;39;p4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0" name="Google Shape;40;p4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1" name="Google Shape;41;p4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2" name="Google Shape;42;p4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matchingName="Divider">
  <p:cSld name="Divider">
    <p:bg>
      <p:bgPr>
        <a:solidFill>
          <a:schemeClr val="lt2"/>
        </a:solidFill>
        <a:effectLst/>
      </p:bgPr>
    </p:bg>
    <p:spTree>
      <p:nvGrpSpPr>
        <p:cNvPr id="1" name="Shape 43"/>
        <p:cNvGrpSpPr/>
        <p:nvPr/>
      </p:nvGrpSpPr>
      <p:grpSpPr>
        <a:xfrm>
          <a:off x="0" y="0"/>
          <a:ext cx="0" cy="0"/>
          <a:chOff x="0" y="0"/>
          <a:chExt cx="0" cy="0"/>
        </a:xfrm>
      </p:grpSpPr>
      <p:grpSp>
        <p:nvGrpSpPr>
          <p:cNvPr id="44" name="Google Shape;44;p50"/>
          <p:cNvGrpSpPr/>
          <p:nvPr/>
        </p:nvGrpSpPr>
        <p:grpSpPr>
          <a:xfrm>
            <a:off x="0" y="5020347"/>
            <a:ext cx="12192000" cy="1837653"/>
            <a:chOff x="0" y="5020347"/>
            <a:chExt cx="12192000" cy="1837653"/>
          </a:xfrm>
        </p:grpSpPr>
        <p:sp>
          <p:nvSpPr>
            <p:cNvPr id="45" name="Google Shape;45;p5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6" name="Google Shape;46;p5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7" name="Google Shape;47;p5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8" name="Google Shape;48;p5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9" name="Google Shape;49;p5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0" name="Google Shape;50;p5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matchingName="Title and Content">
  <p:cSld name="Title and Content">
    <p:spTree>
      <p:nvGrpSpPr>
        <p:cNvPr id="1" name="Shape 51"/>
        <p:cNvGrpSpPr/>
        <p:nvPr/>
      </p:nvGrpSpPr>
      <p:grpSpPr>
        <a:xfrm>
          <a:off x="0" y="0"/>
          <a:ext cx="0" cy="0"/>
          <a:chOff x="0" y="0"/>
          <a:chExt cx="0" cy="0"/>
        </a:xfrm>
      </p:grpSpPr>
      <p:grpSp>
        <p:nvGrpSpPr>
          <p:cNvPr id="52" name="Google Shape;52;p54"/>
          <p:cNvGrpSpPr/>
          <p:nvPr/>
        </p:nvGrpSpPr>
        <p:grpSpPr>
          <a:xfrm>
            <a:off x="7191542" y="1"/>
            <a:ext cx="5000459" cy="1425992"/>
            <a:chOff x="7191542" y="1"/>
            <a:chExt cx="5000459" cy="1425992"/>
          </a:xfrm>
        </p:grpSpPr>
        <p:pic>
          <p:nvPicPr>
            <p:cNvPr id="53" name="Google Shape;53;p5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4" name="Google Shape;54;p54"/>
            <p:cNvGrpSpPr/>
            <p:nvPr/>
          </p:nvGrpSpPr>
          <p:grpSpPr>
            <a:xfrm>
              <a:off x="7191542" y="1"/>
              <a:ext cx="5000459" cy="1425992"/>
              <a:chOff x="7186272" y="0"/>
              <a:chExt cx="5005729" cy="1427495"/>
            </a:xfrm>
          </p:grpSpPr>
          <p:sp>
            <p:nvSpPr>
              <p:cNvPr id="55" name="Google Shape;55;p5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6" name="Google Shape;56;p5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7" name="Google Shape;57;p5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8" name="Google Shape;58;p5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9" name="Google Shape;59;p5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0" name="Google Shape;60;p5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1" name="Google Shape;61;p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matchingName="Divider">
  <p:cSld name="Divider 2">
    <p:bg>
      <p:bgPr>
        <a:solidFill>
          <a:schemeClr val="lt2"/>
        </a:solidFill>
        <a:effectLst/>
      </p:bgPr>
    </p:bg>
    <p:spTree>
      <p:nvGrpSpPr>
        <p:cNvPr id="1" name="Shape 62"/>
        <p:cNvGrpSpPr/>
        <p:nvPr/>
      </p:nvGrpSpPr>
      <p:grpSpPr>
        <a:xfrm>
          <a:off x="0" y="0"/>
          <a:ext cx="0" cy="0"/>
          <a:chOff x="0" y="0"/>
          <a:chExt cx="0" cy="0"/>
        </a:xfrm>
      </p:grpSpPr>
      <p:grpSp>
        <p:nvGrpSpPr>
          <p:cNvPr id="63" name="Google Shape;63;p56"/>
          <p:cNvGrpSpPr/>
          <p:nvPr/>
        </p:nvGrpSpPr>
        <p:grpSpPr>
          <a:xfrm>
            <a:off x="0" y="5020347"/>
            <a:ext cx="12192000" cy="1837653"/>
            <a:chOff x="0" y="5020347"/>
            <a:chExt cx="12192000" cy="1837653"/>
          </a:xfrm>
        </p:grpSpPr>
        <p:sp>
          <p:nvSpPr>
            <p:cNvPr id="64" name="Google Shape;64;p5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5" name="Google Shape;65;p5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6" name="Google Shape;66;p5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67" name="Google Shape;67;p5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68" name="Google Shape;68;p5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9" name="Google Shape;69;p5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matchingName="Title and Content">
  <p:cSld name="Title and Content 2">
    <p:spTree>
      <p:nvGrpSpPr>
        <p:cNvPr id="1" name="Shape 70"/>
        <p:cNvGrpSpPr/>
        <p:nvPr/>
      </p:nvGrpSpPr>
      <p:grpSpPr>
        <a:xfrm>
          <a:off x="0" y="0"/>
          <a:ext cx="0" cy="0"/>
          <a:chOff x="0" y="0"/>
          <a:chExt cx="0" cy="0"/>
        </a:xfrm>
      </p:grpSpPr>
      <p:grpSp>
        <p:nvGrpSpPr>
          <p:cNvPr id="71" name="Google Shape;71;p58"/>
          <p:cNvGrpSpPr/>
          <p:nvPr/>
        </p:nvGrpSpPr>
        <p:grpSpPr>
          <a:xfrm>
            <a:off x="7191542" y="1"/>
            <a:ext cx="5000459" cy="1425992"/>
            <a:chOff x="7191542" y="1"/>
            <a:chExt cx="5000459" cy="1425992"/>
          </a:xfrm>
        </p:grpSpPr>
        <p:pic>
          <p:nvPicPr>
            <p:cNvPr id="72" name="Google Shape;72;p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3" name="Google Shape;73;p58"/>
            <p:cNvGrpSpPr/>
            <p:nvPr/>
          </p:nvGrpSpPr>
          <p:grpSpPr>
            <a:xfrm>
              <a:off x="7191542" y="1"/>
              <a:ext cx="5000459" cy="1425992"/>
              <a:chOff x="7186272" y="0"/>
              <a:chExt cx="5005729" cy="1427495"/>
            </a:xfrm>
          </p:grpSpPr>
          <p:sp>
            <p:nvSpPr>
              <p:cNvPr id="74" name="Google Shape;74;p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 name="Google Shape;75;p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6" name="Google Shape;76;p5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7" name="Google Shape;77;p5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8" name="Google Shape;78;p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9" name="Google Shape;79;p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0" name="Google Shape;80;p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050889900"/>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matchingName="Title and Content">
  <p:cSld name="Title and Content 3">
    <p:spTree>
      <p:nvGrpSpPr>
        <p:cNvPr id="1" name="Shape 81"/>
        <p:cNvGrpSpPr/>
        <p:nvPr/>
      </p:nvGrpSpPr>
      <p:grpSpPr>
        <a:xfrm>
          <a:off x="0" y="0"/>
          <a:ext cx="0" cy="0"/>
          <a:chOff x="0" y="0"/>
          <a:chExt cx="0" cy="0"/>
        </a:xfrm>
      </p:grpSpPr>
      <p:grpSp>
        <p:nvGrpSpPr>
          <p:cNvPr id="82" name="Google Shape;82;p59"/>
          <p:cNvGrpSpPr/>
          <p:nvPr/>
        </p:nvGrpSpPr>
        <p:grpSpPr>
          <a:xfrm>
            <a:off x="7191542" y="1"/>
            <a:ext cx="5000459" cy="1425992"/>
            <a:chOff x="7191542" y="1"/>
            <a:chExt cx="5000459" cy="1425992"/>
          </a:xfrm>
        </p:grpSpPr>
        <p:pic>
          <p:nvPicPr>
            <p:cNvPr id="83" name="Google Shape;83;p5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4" name="Google Shape;84;p59"/>
            <p:cNvGrpSpPr/>
            <p:nvPr/>
          </p:nvGrpSpPr>
          <p:grpSpPr>
            <a:xfrm>
              <a:off x="7191542" y="1"/>
              <a:ext cx="5000459" cy="1425992"/>
              <a:chOff x="7186272" y="0"/>
              <a:chExt cx="5005729" cy="1427495"/>
            </a:xfrm>
          </p:grpSpPr>
          <p:sp>
            <p:nvSpPr>
              <p:cNvPr id="85" name="Google Shape;85;p5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 name="Google Shape;86;p5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87" name="Google Shape;87;p5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8" name="Google Shape;88;p5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9" name="Google Shape;89;p5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0" name="Google Shape;90;p5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1" name="Google Shape;91;p5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matchingName="Divider">
  <p:cSld name="Divider 3">
    <p:bg>
      <p:bgPr>
        <a:solidFill>
          <a:schemeClr val="lt2"/>
        </a:solidFill>
        <a:effectLst/>
      </p:bgPr>
    </p:bg>
    <p:spTree>
      <p:nvGrpSpPr>
        <p:cNvPr id="1" name="Shape 92"/>
        <p:cNvGrpSpPr/>
        <p:nvPr/>
      </p:nvGrpSpPr>
      <p:grpSpPr>
        <a:xfrm>
          <a:off x="0" y="0"/>
          <a:ext cx="0" cy="0"/>
          <a:chOff x="0" y="0"/>
          <a:chExt cx="0" cy="0"/>
        </a:xfrm>
      </p:grpSpPr>
      <p:grpSp>
        <p:nvGrpSpPr>
          <p:cNvPr id="93" name="Google Shape;93;p60"/>
          <p:cNvGrpSpPr/>
          <p:nvPr/>
        </p:nvGrpSpPr>
        <p:grpSpPr>
          <a:xfrm>
            <a:off x="0" y="5020347"/>
            <a:ext cx="12192000" cy="1837653"/>
            <a:chOff x="0" y="5020347"/>
            <a:chExt cx="12192000" cy="1837653"/>
          </a:xfrm>
        </p:grpSpPr>
        <p:sp>
          <p:nvSpPr>
            <p:cNvPr id="94" name="Google Shape;94;p60"/>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5" name="Google Shape;95;p6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6" name="Google Shape;96;p60"/>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97" name="Google Shape;97;p6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98" name="Google Shape;98;p60"/>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9" name="Google Shape;99;p60"/>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matchingName="Title and Content">
  <p:cSld name="Title and Content 4">
    <p:spTree>
      <p:nvGrpSpPr>
        <p:cNvPr id="1" name="Shape 100"/>
        <p:cNvGrpSpPr/>
        <p:nvPr/>
      </p:nvGrpSpPr>
      <p:grpSpPr>
        <a:xfrm>
          <a:off x="0" y="0"/>
          <a:ext cx="0" cy="0"/>
          <a:chOff x="0" y="0"/>
          <a:chExt cx="0" cy="0"/>
        </a:xfrm>
      </p:grpSpPr>
      <p:grpSp>
        <p:nvGrpSpPr>
          <p:cNvPr id="101" name="Google Shape;101;p61"/>
          <p:cNvGrpSpPr/>
          <p:nvPr/>
        </p:nvGrpSpPr>
        <p:grpSpPr>
          <a:xfrm>
            <a:off x="7191542" y="1"/>
            <a:ext cx="5000459" cy="1425992"/>
            <a:chOff x="7191542" y="1"/>
            <a:chExt cx="5000459" cy="1425992"/>
          </a:xfrm>
        </p:grpSpPr>
        <p:pic>
          <p:nvPicPr>
            <p:cNvPr id="102" name="Google Shape;102;p6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3" name="Google Shape;103;p61"/>
            <p:cNvGrpSpPr/>
            <p:nvPr/>
          </p:nvGrpSpPr>
          <p:grpSpPr>
            <a:xfrm>
              <a:off x="7191542" y="1"/>
              <a:ext cx="5000459" cy="1425992"/>
              <a:chOff x="7186272" y="0"/>
              <a:chExt cx="5005729" cy="1427495"/>
            </a:xfrm>
          </p:grpSpPr>
          <p:sp>
            <p:nvSpPr>
              <p:cNvPr id="104" name="Google Shape;104;p6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 name="Google Shape;105;p6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06" name="Google Shape;106;p6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7" name="Google Shape;107;p6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8" name="Google Shape;108;p6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9" name="Google Shape;109;p6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0" name="Google Shape;110;p6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matchingName="Title and Content">
  <p:cSld name="Title and Content 5">
    <p:spTree>
      <p:nvGrpSpPr>
        <p:cNvPr id="1" name="Shape 111"/>
        <p:cNvGrpSpPr/>
        <p:nvPr/>
      </p:nvGrpSpPr>
      <p:grpSpPr>
        <a:xfrm>
          <a:off x="0" y="0"/>
          <a:ext cx="0" cy="0"/>
          <a:chOff x="0" y="0"/>
          <a:chExt cx="0" cy="0"/>
        </a:xfrm>
      </p:grpSpPr>
      <p:grpSp>
        <p:nvGrpSpPr>
          <p:cNvPr id="112" name="Google Shape;112;p62"/>
          <p:cNvGrpSpPr/>
          <p:nvPr/>
        </p:nvGrpSpPr>
        <p:grpSpPr>
          <a:xfrm>
            <a:off x="7191542" y="1"/>
            <a:ext cx="5000459" cy="1425992"/>
            <a:chOff x="7191542" y="1"/>
            <a:chExt cx="5000459" cy="1425992"/>
          </a:xfrm>
        </p:grpSpPr>
        <p:pic>
          <p:nvPicPr>
            <p:cNvPr id="113" name="Google Shape;113;p6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4" name="Google Shape;114;p62"/>
            <p:cNvGrpSpPr/>
            <p:nvPr/>
          </p:nvGrpSpPr>
          <p:grpSpPr>
            <a:xfrm>
              <a:off x="7191542" y="1"/>
              <a:ext cx="5000459" cy="1425992"/>
              <a:chOff x="7186272" y="0"/>
              <a:chExt cx="5005729" cy="1427495"/>
            </a:xfrm>
          </p:grpSpPr>
          <p:sp>
            <p:nvSpPr>
              <p:cNvPr id="115" name="Google Shape;115;p6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 name="Google Shape;116;p6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7" name="Google Shape;117;p6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8" name="Google Shape;118;p6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9" name="Google Shape;119;p6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0" name="Google Shape;120;p6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1" name="Google Shape;121;p6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matchingName="Title and Content">
  <p:cSld name="Title and Content 6">
    <p:spTree>
      <p:nvGrpSpPr>
        <p:cNvPr id="1" name="Shape 122"/>
        <p:cNvGrpSpPr/>
        <p:nvPr/>
      </p:nvGrpSpPr>
      <p:grpSpPr>
        <a:xfrm>
          <a:off x="0" y="0"/>
          <a:ext cx="0" cy="0"/>
          <a:chOff x="0" y="0"/>
          <a:chExt cx="0" cy="0"/>
        </a:xfrm>
      </p:grpSpPr>
      <p:grpSp>
        <p:nvGrpSpPr>
          <p:cNvPr id="123" name="Google Shape;123;p65"/>
          <p:cNvGrpSpPr/>
          <p:nvPr/>
        </p:nvGrpSpPr>
        <p:grpSpPr>
          <a:xfrm>
            <a:off x="7191542" y="1"/>
            <a:ext cx="5000459" cy="1425992"/>
            <a:chOff x="7191542" y="1"/>
            <a:chExt cx="5000459" cy="1425992"/>
          </a:xfrm>
        </p:grpSpPr>
        <p:pic>
          <p:nvPicPr>
            <p:cNvPr id="124" name="Google Shape;124;p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5" name="Google Shape;125;p65"/>
            <p:cNvGrpSpPr/>
            <p:nvPr/>
          </p:nvGrpSpPr>
          <p:grpSpPr>
            <a:xfrm>
              <a:off x="7191542" y="1"/>
              <a:ext cx="5000459" cy="1425992"/>
              <a:chOff x="7186272" y="0"/>
              <a:chExt cx="5005729" cy="1427495"/>
            </a:xfrm>
          </p:grpSpPr>
          <p:sp>
            <p:nvSpPr>
              <p:cNvPr id="126" name="Google Shape;126;p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7" name="Google Shape;127;p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28" name="Google Shape;128;p6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9" name="Google Shape;129;p6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 name="Google Shape;130;p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1" name="Google Shape;131;p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2" name="Google Shape;132;p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matchingName="Cover">
  <p:cSld name="Cover 2">
    <p:spTree>
      <p:nvGrpSpPr>
        <p:cNvPr id="1" name="Shape 133"/>
        <p:cNvGrpSpPr/>
        <p:nvPr/>
      </p:nvGrpSpPr>
      <p:grpSpPr>
        <a:xfrm>
          <a:off x="0" y="0"/>
          <a:ext cx="0" cy="0"/>
          <a:chOff x="0" y="0"/>
          <a:chExt cx="0" cy="0"/>
        </a:xfrm>
      </p:grpSpPr>
      <p:sp>
        <p:nvSpPr>
          <p:cNvPr id="134" name="Google Shape;134;p6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35" name="Google Shape;135;p6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6" name="Google Shape;136;p6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37" name="Google Shape;137;p68"/>
          <p:cNvSpPr>
            <a:spLocks noGrp="1"/>
          </p:cNvSpPr>
          <p:nvPr>
            <p:ph type="pic" idx="2"/>
          </p:nvPr>
        </p:nvSpPr>
        <p:spPr>
          <a:xfrm>
            <a:off x="7118684" y="233915"/>
            <a:ext cx="5073316" cy="5943600"/>
          </a:xfrm>
          <a:prstGeom prst="rect">
            <a:avLst/>
          </a:prstGeom>
          <a:noFill/>
          <a:ln>
            <a:noFill/>
          </a:ln>
        </p:spPr>
      </p:sp>
      <p:grpSp>
        <p:nvGrpSpPr>
          <p:cNvPr id="138" name="Google Shape;138;p68"/>
          <p:cNvGrpSpPr/>
          <p:nvPr/>
        </p:nvGrpSpPr>
        <p:grpSpPr>
          <a:xfrm>
            <a:off x="0" y="5020348"/>
            <a:ext cx="12192000" cy="1837653"/>
            <a:chOff x="0" y="5020348"/>
            <a:chExt cx="12192000" cy="1837653"/>
          </a:xfrm>
        </p:grpSpPr>
        <p:sp>
          <p:nvSpPr>
            <p:cNvPr id="139" name="Google Shape;139;p6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0" name="Google Shape;140;p6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41" name="Google Shape;141;p6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matchingName="Divider">
  <p:cSld name="Divider 4">
    <p:bg>
      <p:bgPr>
        <a:solidFill>
          <a:schemeClr val="lt2"/>
        </a:solidFill>
        <a:effectLst/>
      </p:bgPr>
    </p:bg>
    <p:spTree>
      <p:nvGrpSpPr>
        <p:cNvPr id="1" name="Shape 142"/>
        <p:cNvGrpSpPr/>
        <p:nvPr/>
      </p:nvGrpSpPr>
      <p:grpSpPr>
        <a:xfrm>
          <a:off x="0" y="0"/>
          <a:ext cx="0" cy="0"/>
          <a:chOff x="0" y="0"/>
          <a:chExt cx="0" cy="0"/>
        </a:xfrm>
      </p:grpSpPr>
      <p:grpSp>
        <p:nvGrpSpPr>
          <p:cNvPr id="143" name="Google Shape;143;p69"/>
          <p:cNvGrpSpPr/>
          <p:nvPr/>
        </p:nvGrpSpPr>
        <p:grpSpPr>
          <a:xfrm>
            <a:off x="0" y="5020347"/>
            <a:ext cx="12192000" cy="1837653"/>
            <a:chOff x="0" y="5020347"/>
            <a:chExt cx="12192000" cy="1837653"/>
          </a:xfrm>
        </p:grpSpPr>
        <p:sp>
          <p:nvSpPr>
            <p:cNvPr id="144" name="Google Shape;144;p6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5" name="Google Shape;145;p6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6" name="Google Shape;146;p6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47" name="Google Shape;147;p6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48" name="Google Shape;148;p6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9" name="Google Shape;149;p6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matchingName="Photo Slide">
  <p:cSld name="Photo Slide">
    <p:spTree>
      <p:nvGrpSpPr>
        <p:cNvPr id="1" name="Shape 150"/>
        <p:cNvGrpSpPr/>
        <p:nvPr/>
      </p:nvGrpSpPr>
      <p:grpSpPr>
        <a:xfrm>
          <a:off x="0" y="0"/>
          <a:ext cx="0" cy="0"/>
          <a:chOff x="0" y="0"/>
          <a:chExt cx="0" cy="0"/>
        </a:xfrm>
      </p:grpSpPr>
      <p:sp>
        <p:nvSpPr>
          <p:cNvPr id="151" name="Google Shape;151;p7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52" name="Google Shape;152;p7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53" name="Google Shape;153;p70"/>
          <p:cNvGrpSpPr/>
          <p:nvPr/>
        </p:nvGrpSpPr>
        <p:grpSpPr>
          <a:xfrm>
            <a:off x="0" y="5379426"/>
            <a:ext cx="2807368" cy="753891"/>
            <a:chOff x="0" y="5379426"/>
            <a:chExt cx="2807368" cy="753891"/>
          </a:xfrm>
        </p:grpSpPr>
        <p:sp>
          <p:nvSpPr>
            <p:cNvPr id="154" name="Google Shape;154;p7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5" name="Google Shape;155;p7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56" name="Google Shape;156;p70"/>
          <p:cNvSpPr>
            <a:spLocks noGrp="1"/>
          </p:cNvSpPr>
          <p:nvPr>
            <p:ph type="pic" idx="2"/>
          </p:nvPr>
        </p:nvSpPr>
        <p:spPr>
          <a:xfrm>
            <a:off x="2807368" y="457202"/>
            <a:ext cx="8915400" cy="5943598"/>
          </a:xfrm>
          <a:prstGeom prst="rect">
            <a:avLst/>
          </a:prstGeom>
          <a:noFill/>
          <a:ln>
            <a:noFill/>
          </a:ln>
        </p:spPr>
      </p:sp>
      <p:pic>
        <p:nvPicPr>
          <p:cNvPr id="157" name="Google Shape;157;p7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matchingName="Quotation">
  <p:cSld name="Quotation">
    <p:spTree>
      <p:nvGrpSpPr>
        <p:cNvPr id="1" name="Shape 158"/>
        <p:cNvGrpSpPr/>
        <p:nvPr/>
      </p:nvGrpSpPr>
      <p:grpSpPr>
        <a:xfrm>
          <a:off x="0" y="0"/>
          <a:ext cx="0" cy="0"/>
          <a:chOff x="0" y="0"/>
          <a:chExt cx="0" cy="0"/>
        </a:xfrm>
      </p:grpSpPr>
      <p:sp>
        <p:nvSpPr>
          <p:cNvPr id="159" name="Google Shape;159;p7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0" name="Google Shape;160;p7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1" name="Google Shape;161;p7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 name="Google Shape;162;p7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3" name="Google Shape;163;p7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4" name="Google Shape;164;p7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65" name="Google Shape;165;p71"/>
          <p:cNvGrpSpPr/>
          <p:nvPr/>
        </p:nvGrpSpPr>
        <p:grpSpPr>
          <a:xfrm>
            <a:off x="7191542" y="1"/>
            <a:ext cx="5000459" cy="1425992"/>
            <a:chOff x="7191542" y="1"/>
            <a:chExt cx="5000459" cy="1425992"/>
          </a:xfrm>
        </p:grpSpPr>
        <p:pic>
          <p:nvPicPr>
            <p:cNvPr id="166" name="Google Shape;166;p7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67" name="Google Shape;167;p71"/>
            <p:cNvGrpSpPr/>
            <p:nvPr/>
          </p:nvGrpSpPr>
          <p:grpSpPr>
            <a:xfrm>
              <a:off x="7191542" y="1"/>
              <a:ext cx="5000459" cy="1425992"/>
              <a:chOff x="7186272" y="0"/>
              <a:chExt cx="5005729" cy="1427495"/>
            </a:xfrm>
          </p:grpSpPr>
          <p:sp>
            <p:nvSpPr>
              <p:cNvPr id="168" name="Google Shape;168;p7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9" name="Google Shape;169;p7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70" name="Google Shape;170;p7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171"/>
        <p:cNvGrpSpPr/>
        <p:nvPr/>
      </p:nvGrpSpPr>
      <p:grpSpPr>
        <a:xfrm>
          <a:off x="0" y="0"/>
          <a:ext cx="0" cy="0"/>
          <a:chOff x="0" y="0"/>
          <a:chExt cx="0" cy="0"/>
        </a:xfrm>
      </p:grpSpPr>
      <p:sp>
        <p:nvSpPr>
          <p:cNvPr id="172" name="Google Shape;172;p7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3" name="Google Shape;173;p7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74" name="Google Shape;174;p72"/>
          <p:cNvGrpSpPr/>
          <p:nvPr/>
        </p:nvGrpSpPr>
        <p:grpSpPr>
          <a:xfrm>
            <a:off x="7191542" y="1"/>
            <a:ext cx="5000459" cy="1425992"/>
            <a:chOff x="7191542" y="1"/>
            <a:chExt cx="5000459" cy="1425992"/>
          </a:xfrm>
        </p:grpSpPr>
        <p:pic>
          <p:nvPicPr>
            <p:cNvPr id="175" name="Google Shape;175;p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6" name="Google Shape;176;p72"/>
            <p:cNvGrpSpPr/>
            <p:nvPr/>
          </p:nvGrpSpPr>
          <p:grpSpPr>
            <a:xfrm>
              <a:off x="7191542" y="1"/>
              <a:ext cx="5000459" cy="1425992"/>
              <a:chOff x="7186272" y="0"/>
              <a:chExt cx="5005729" cy="1427495"/>
            </a:xfrm>
          </p:grpSpPr>
          <p:sp>
            <p:nvSpPr>
              <p:cNvPr id="177" name="Google Shape;177;p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8" name="Google Shape;178;p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9" name="Google Shape;179;p7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0" name="Google Shape;180;p7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81" name="Google Shape;181;p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2" name="Google Shape;182;p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 preserve="1">
  <p:cSld name="1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56107529"/>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183"/>
        <p:cNvGrpSpPr/>
        <p:nvPr/>
      </p:nvGrpSpPr>
      <p:grpSpPr>
        <a:xfrm>
          <a:off x="0" y="0"/>
          <a:ext cx="0" cy="0"/>
          <a:chOff x="0" y="0"/>
          <a:chExt cx="0" cy="0"/>
        </a:xfrm>
      </p:grpSpPr>
      <p:grpSp>
        <p:nvGrpSpPr>
          <p:cNvPr id="184" name="Google Shape;184;p73"/>
          <p:cNvGrpSpPr/>
          <p:nvPr/>
        </p:nvGrpSpPr>
        <p:grpSpPr>
          <a:xfrm>
            <a:off x="7191542" y="1"/>
            <a:ext cx="5000459" cy="1425992"/>
            <a:chOff x="7191542" y="1"/>
            <a:chExt cx="5000459" cy="1425992"/>
          </a:xfrm>
        </p:grpSpPr>
        <p:pic>
          <p:nvPicPr>
            <p:cNvPr id="185" name="Google Shape;185;p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6" name="Google Shape;186;p73"/>
            <p:cNvGrpSpPr/>
            <p:nvPr/>
          </p:nvGrpSpPr>
          <p:grpSpPr>
            <a:xfrm>
              <a:off x="7191542" y="1"/>
              <a:ext cx="5000459" cy="1425992"/>
              <a:chOff x="7186272" y="0"/>
              <a:chExt cx="5005729" cy="1427495"/>
            </a:xfrm>
          </p:grpSpPr>
          <p:sp>
            <p:nvSpPr>
              <p:cNvPr id="187" name="Google Shape;187;p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8" name="Google Shape;188;p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89" name="Google Shape;189;p7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0" name="Google Shape;190;p7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1" name="Google Shape;191;p7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2" name="Google Shape;192;p7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93" name="Google Shape;193;p7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4" name="Google Shape;194;p7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95" name="Google Shape;195;p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96" name="Google Shape;196;p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97"/>
        <p:cNvGrpSpPr/>
        <p:nvPr/>
      </p:nvGrpSpPr>
      <p:grpSpPr>
        <a:xfrm>
          <a:off x="0" y="0"/>
          <a:ext cx="0" cy="0"/>
          <a:chOff x="0" y="0"/>
          <a:chExt cx="0" cy="0"/>
        </a:xfrm>
      </p:grpSpPr>
      <p:grpSp>
        <p:nvGrpSpPr>
          <p:cNvPr id="198" name="Google Shape;198;p74"/>
          <p:cNvGrpSpPr/>
          <p:nvPr/>
        </p:nvGrpSpPr>
        <p:grpSpPr>
          <a:xfrm>
            <a:off x="7191542" y="1"/>
            <a:ext cx="5000459" cy="1425992"/>
            <a:chOff x="7191542" y="1"/>
            <a:chExt cx="5000459" cy="1425992"/>
          </a:xfrm>
        </p:grpSpPr>
        <p:pic>
          <p:nvPicPr>
            <p:cNvPr id="199" name="Google Shape;199;p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00" name="Google Shape;200;p74"/>
            <p:cNvGrpSpPr/>
            <p:nvPr/>
          </p:nvGrpSpPr>
          <p:grpSpPr>
            <a:xfrm>
              <a:off x="7191542" y="1"/>
              <a:ext cx="5000459" cy="1425992"/>
              <a:chOff x="7186272" y="0"/>
              <a:chExt cx="5005729" cy="1427495"/>
            </a:xfrm>
          </p:grpSpPr>
          <p:sp>
            <p:nvSpPr>
              <p:cNvPr id="201" name="Google Shape;201;p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02" name="Google Shape;202;p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03" name="Google Shape;203;p7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4" name="Google Shape;204;p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05" name="Google Shape;205;p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06" name="Google Shape;206;p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matchingName="End">
  <p:cSld name="End">
    <p:spTree>
      <p:nvGrpSpPr>
        <p:cNvPr id="1" name="Shape 207"/>
        <p:cNvGrpSpPr/>
        <p:nvPr/>
      </p:nvGrpSpPr>
      <p:grpSpPr>
        <a:xfrm>
          <a:off x="0" y="0"/>
          <a:ext cx="0" cy="0"/>
          <a:chOff x="0" y="0"/>
          <a:chExt cx="0" cy="0"/>
        </a:xfrm>
      </p:grpSpPr>
      <p:grpSp>
        <p:nvGrpSpPr>
          <p:cNvPr id="208" name="Google Shape;208;p75"/>
          <p:cNvGrpSpPr/>
          <p:nvPr/>
        </p:nvGrpSpPr>
        <p:grpSpPr>
          <a:xfrm>
            <a:off x="0" y="0"/>
            <a:ext cx="12192000" cy="2148830"/>
            <a:chOff x="0" y="0"/>
            <a:chExt cx="12192000" cy="2148830"/>
          </a:xfrm>
        </p:grpSpPr>
        <p:sp>
          <p:nvSpPr>
            <p:cNvPr id="209" name="Google Shape;209;p7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10" name="Google Shape;210;p7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211" name="Google Shape;211;p7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12" name="Google Shape;212;p7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13" name="Google Shape;213;p7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214" name="Google Shape;214;p75"/>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215" name="Google Shape;215;p7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216"/>
        <p:cNvGrpSpPr/>
        <p:nvPr/>
      </p:nvGrpSpPr>
      <p:grpSpPr>
        <a:xfrm>
          <a:off x="0" y="0"/>
          <a:ext cx="0" cy="0"/>
          <a:chOff x="0" y="0"/>
          <a:chExt cx="0" cy="0"/>
        </a:xfrm>
      </p:grpSpPr>
      <p:sp>
        <p:nvSpPr>
          <p:cNvPr id="217" name="Google Shape;217;p7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18" name="Google Shape;218;p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19" name="Google Shape;219;p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20" name="Google Shape;220;p76"/>
          <p:cNvGrpSpPr/>
          <p:nvPr/>
        </p:nvGrpSpPr>
        <p:grpSpPr>
          <a:xfrm>
            <a:off x="7191542" y="1"/>
            <a:ext cx="5000459" cy="1425992"/>
            <a:chOff x="7191542" y="1"/>
            <a:chExt cx="5000459" cy="1425992"/>
          </a:xfrm>
        </p:grpSpPr>
        <p:pic>
          <p:nvPicPr>
            <p:cNvPr id="221" name="Google Shape;221;p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22" name="Google Shape;222;p76"/>
            <p:cNvGrpSpPr/>
            <p:nvPr/>
          </p:nvGrpSpPr>
          <p:grpSpPr>
            <a:xfrm>
              <a:off x="7191542" y="1"/>
              <a:ext cx="5000459" cy="1425992"/>
              <a:chOff x="7186272" y="0"/>
              <a:chExt cx="5005729" cy="1427495"/>
            </a:xfrm>
          </p:grpSpPr>
          <p:sp>
            <p:nvSpPr>
              <p:cNvPr id="223" name="Google Shape;223;p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24" name="Google Shape;224;p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matchingName="Cover">
  <p:cSld name="Cover 3">
    <p:spTree>
      <p:nvGrpSpPr>
        <p:cNvPr id="1" name="Shape 225"/>
        <p:cNvGrpSpPr/>
        <p:nvPr/>
      </p:nvGrpSpPr>
      <p:grpSpPr>
        <a:xfrm>
          <a:off x="0" y="0"/>
          <a:ext cx="0" cy="0"/>
          <a:chOff x="0" y="0"/>
          <a:chExt cx="0" cy="0"/>
        </a:xfrm>
      </p:grpSpPr>
      <p:sp>
        <p:nvSpPr>
          <p:cNvPr id="226" name="Google Shape;226;p7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27" name="Google Shape;227;p7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28" name="Google Shape;228;p7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229" name="Google Shape;229;p77"/>
          <p:cNvSpPr>
            <a:spLocks noGrp="1"/>
          </p:cNvSpPr>
          <p:nvPr>
            <p:ph type="pic" idx="2"/>
          </p:nvPr>
        </p:nvSpPr>
        <p:spPr>
          <a:xfrm>
            <a:off x="7118684" y="233915"/>
            <a:ext cx="5073316" cy="5943600"/>
          </a:xfrm>
          <a:prstGeom prst="rect">
            <a:avLst/>
          </a:prstGeom>
          <a:noFill/>
          <a:ln>
            <a:noFill/>
          </a:ln>
        </p:spPr>
      </p:sp>
      <p:grpSp>
        <p:nvGrpSpPr>
          <p:cNvPr id="230" name="Google Shape;230;p77"/>
          <p:cNvGrpSpPr/>
          <p:nvPr/>
        </p:nvGrpSpPr>
        <p:grpSpPr>
          <a:xfrm>
            <a:off x="0" y="5020348"/>
            <a:ext cx="12192000" cy="1837653"/>
            <a:chOff x="0" y="5020348"/>
            <a:chExt cx="12192000" cy="1837653"/>
          </a:xfrm>
        </p:grpSpPr>
        <p:sp>
          <p:nvSpPr>
            <p:cNvPr id="231" name="Google Shape;231;p7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32" name="Google Shape;232;p7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33" name="Google Shape;233;p7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matchingName="Photo Slide">
  <p:cSld name="Photo Slide 2">
    <p:spTree>
      <p:nvGrpSpPr>
        <p:cNvPr id="1" name="Shape 234"/>
        <p:cNvGrpSpPr/>
        <p:nvPr/>
      </p:nvGrpSpPr>
      <p:grpSpPr>
        <a:xfrm>
          <a:off x="0" y="0"/>
          <a:ext cx="0" cy="0"/>
          <a:chOff x="0" y="0"/>
          <a:chExt cx="0" cy="0"/>
        </a:xfrm>
      </p:grpSpPr>
      <p:sp>
        <p:nvSpPr>
          <p:cNvPr id="235" name="Google Shape;235;p78"/>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236" name="Google Shape;236;p78"/>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237" name="Google Shape;237;p78"/>
          <p:cNvGrpSpPr/>
          <p:nvPr/>
        </p:nvGrpSpPr>
        <p:grpSpPr>
          <a:xfrm>
            <a:off x="0" y="5379426"/>
            <a:ext cx="2807368" cy="753891"/>
            <a:chOff x="0" y="5379426"/>
            <a:chExt cx="2807368" cy="753891"/>
          </a:xfrm>
        </p:grpSpPr>
        <p:sp>
          <p:nvSpPr>
            <p:cNvPr id="238" name="Google Shape;238;p78"/>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39" name="Google Shape;239;p78"/>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240" name="Google Shape;240;p78"/>
          <p:cNvSpPr>
            <a:spLocks noGrp="1"/>
          </p:cNvSpPr>
          <p:nvPr>
            <p:ph type="pic" idx="2"/>
          </p:nvPr>
        </p:nvSpPr>
        <p:spPr>
          <a:xfrm>
            <a:off x="2807368" y="457202"/>
            <a:ext cx="8915400" cy="5943598"/>
          </a:xfrm>
          <a:prstGeom prst="rect">
            <a:avLst/>
          </a:prstGeom>
          <a:noFill/>
          <a:ln>
            <a:noFill/>
          </a:ln>
        </p:spPr>
      </p:sp>
      <p:pic>
        <p:nvPicPr>
          <p:cNvPr id="241" name="Google Shape;241;p78"/>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matchingName="Quotation">
  <p:cSld name="Quotation 2">
    <p:spTree>
      <p:nvGrpSpPr>
        <p:cNvPr id="1" name="Shape 242"/>
        <p:cNvGrpSpPr/>
        <p:nvPr/>
      </p:nvGrpSpPr>
      <p:grpSpPr>
        <a:xfrm>
          <a:off x="0" y="0"/>
          <a:ext cx="0" cy="0"/>
          <a:chOff x="0" y="0"/>
          <a:chExt cx="0" cy="0"/>
        </a:xfrm>
      </p:grpSpPr>
      <p:sp>
        <p:nvSpPr>
          <p:cNvPr id="243" name="Google Shape;243;p7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44" name="Google Shape;244;p7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45" name="Google Shape;245;p7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46" name="Google Shape;246;p7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47" name="Google Shape;247;p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48" name="Google Shape;248;p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249" name="Google Shape;249;p79"/>
          <p:cNvGrpSpPr/>
          <p:nvPr/>
        </p:nvGrpSpPr>
        <p:grpSpPr>
          <a:xfrm>
            <a:off x="7191542" y="1"/>
            <a:ext cx="5000459" cy="1425992"/>
            <a:chOff x="7191542" y="1"/>
            <a:chExt cx="5000459" cy="1425992"/>
          </a:xfrm>
        </p:grpSpPr>
        <p:pic>
          <p:nvPicPr>
            <p:cNvPr id="250" name="Google Shape;250;p7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1" name="Google Shape;251;p79"/>
            <p:cNvGrpSpPr/>
            <p:nvPr/>
          </p:nvGrpSpPr>
          <p:grpSpPr>
            <a:xfrm>
              <a:off x="7191542" y="1"/>
              <a:ext cx="5000459" cy="1425992"/>
              <a:chOff x="7186272" y="0"/>
              <a:chExt cx="5005729" cy="1427495"/>
            </a:xfrm>
          </p:grpSpPr>
          <p:sp>
            <p:nvSpPr>
              <p:cNvPr id="252" name="Google Shape;252;p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53" name="Google Shape;253;p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254" name="Google Shape;254;p7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matchingName="Title and Content">
  <p:cSld name="Title and Content 7">
    <p:spTree>
      <p:nvGrpSpPr>
        <p:cNvPr id="1" name="Shape 255"/>
        <p:cNvGrpSpPr/>
        <p:nvPr/>
      </p:nvGrpSpPr>
      <p:grpSpPr>
        <a:xfrm>
          <a:off x="0" y="0"/>
          <a:ext cx="0" cy="0"/>
          <a:chOff x="0" y="0"/>
          <a:chExt cx="0" cy="0"/>
        </a:xfrm>
      </p:grpSpPr>
      <p:grpSp>
        <p:nvGrpSpPr>
          <p:cNvPr id="256" name="Google Shape;256;p80"/>
          <p:cNvGrpSpPr/>
          <p:nvPr/>
        </p:nvGrpSpPr>
        <p:grpSpPr>
          <a:xfrm>
            <a:off x="7191542" y="1"/>
            <a:ext cx="5000459" cy="1425992"/>
            <a:chOff x="7191542" y="1"/>
            <a:chExt cx="5000459" cy="1425992"/>
          </a:xfrm>
        </p:grpSpPr>
        <p:pic>
          <p:nvPicPr>
            <p:cNvPr id="257" name="Google Shape;257;p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58" name="Google Shape;258;p80"/>
            <p:cNvGrpSpPr/>
            <p:nvPr/>
          </p:nvGrpSpPr>
          <p:grpSpPr>
            <a:xfrm>
              <a:off x="7191542" y="1"/>
              <a:ext cx="5000459" cy="1425992"/>
              <a:chOff x="7186272" y="0"/>
              <a:chExt cx="5005729" cy="1427495"/>
            </a:xfrm>
          </p:grpSpPr>
          <p:sp>
            <p:nvSpPr>
              <p:cNvPr id="259" name="Google Shape;259;p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60" name="Google Shape;260;p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61" name="Google Shape;261;p8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62" name="Google Shape;262;p8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63" name="Google Shape;263;p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264" name="Google Shape;264;p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65" name="Google Shape;265;p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matchingName="Two Content">
  <p:cSld name="Two Content">
    <p:spTree>
      <p:nvGrpSpPr>
        <p:cNvPr id="1" name="Shape 266"/>
        <p:cNvGrpSpPr/>
        <p:nvPr/>
      </p:nvGrpSpPr>
      <p:grpSpPr>
        <a:xfrm>
          <a:off x="0" y="0"/>
          <a:ext cx="0" cy="0"/>
          <a:chOff x="0" y="0"/>
          <a:chExt cx="0" cy="0"/>
        </a:xfrm>
      </p:grpSpPr>
      <p:sp>
        <p:nvSpPr>
          <p:cNvPr id="267" name="Google Shape;267;p8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68" name="Google Shape;268;p8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269" name="Google Shape;269;p81"/>
          <p:cNvGrpSpPr/>
          <p:nvPr/>
        </p:nvGrpSpPr>
        <p:grpSpPr>
          <a:xfrm>
            <a:off x="7191542" y="1"/>
            <a:ext cx="5000459" cy="1425992"/>
            <a:chOff x="7191542" y="1"/>
            <a:chExt cx="5000459" cy="1425992"/>
          </a:xfrm>
        </p:grpSpPr>
        <p:pic>
          <p:nvPicPr>
            <p:cNvPr id="270" name="Google Shape;270;p8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71" name="Google Shape;271;p81"/>
            <p:cNvGrpSpPr/>
            <p:nvPr/>
          </p:nvGrpSpPr>
          <p:grpSpPr>
            <a:xfrm>
              <a:off x="7191542" y="1"/>
              <a:ext cx="5000459" cy="1425992"/>
              <a:chOff x="7186272" y="0"/>
              <a:chExt cx="5005729" cy="1427495"/>
            </a:xfrm>
          </p:grpSpPr>
          <p:sp>
            <p:nvSpPr>
              <p:cNvPr id="272" name="Google Shape;272;p8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73" name="Google Shape;273;p8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74" name="Google Shape;274;p8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75" name="Google Shape;275;p8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76" name="Google Shape;276;p8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77" name="Google Shape;277;p8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matchingName="Comparison">
  <p:cSld name="Comparison">
    <p:spTree>
      <p:nvGrpSpPr>
        <p:cNvPr id="1" name="Shape 278"/>
        <p:cNvGrpSpPr/>
        <p:nvPr/>
      </p:nvGrpSpPr>
      <p:grpSpPr>
        <a:xfrm>
          <a:off x="0" y="0"/>
          <a:ext cx="0" cy="0"/>
          <a:chOff x="0" y="0"/>
          <a:chExt cx="0" cy="0"/>
        </a:xfrm>
      </p:grpSpPr>
      <p:grpSp>
        <p:nvGrpSpPr>
          <p:cNvPr id="279" name="Google Shape;279;p82"/>
          <p:cNvGrpSpPr/>
          <p:nvPr/>
        </p:nvGrpSpPr>
        <p:grpSpPr>
          <a:xfrm>
            <a:off x="7191542" y="1"/>
            <a:ext cx="5000459" cy="1425992"/>
            <a:chOff x="7191542" y="1"/>
            <a:chExt cx="5000459" cy="1425992"/>
          </a:xfrm>
        </p:grpSpPr>
        <p:pic>
          <p:nvPicPr>
            <p:cNvPr id="280" name="Google Shape;280;p8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81" name="Google Shape;281;p82"/>
            <p:cNvGrpSpPr/>
            <p:nvPr/>
          </p:nvGrpSpPr>
          <p:grpSpPr>
            <a:xfrm>
              <a:off x="7191542" y="1"/>
              <a:ext cx="5000459" cy="1425992"/>
              <a:chOff x="7186272" y="0"/>
              <a:chExt cx="5005729" cy="1427495"/>
            </a:xfrm>
          </p:grpSpPr>
          <p:sp>
            <p:nvSpPr>
              <p:cNvPr id="282" name="Google Shape;282;p8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83" name="Google Shape;283;p8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84" name="Google Shape;284;p8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85" name="Google Shape;285;p8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86" name="Google Shape;286;p8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7" name="Google Shape;287;p8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288" name="Google Shape;288;p8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89" name="Google Shape;289;p8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290" name="Google Shape;290;p8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291" name="Google Shape;291;p8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obj" preserve="1">
  <p:cSld name="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04698859"/>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292"/>
        <p:cNvGrpSpPr/>
        <p:nvPr/>
      </p:nvGrpSpPr>
      <p:grpSpPr>
        <a:xfrm>
          <a:off x="0" y="0"/>
          <a:ext cx="0" cy="0"/>
          <a:chOff x="0" y="0"/>
          <a:chExt cx="0" cy="0"/>
        </a:xfrm>
      </p:grpSpPr>
      <p:grpSp>
        <p:nvGrpSpPr>
          <p:cNvPr id="293" name="Google Shape;293;p83"/>
          <p:cNvGrpSpPr/>
          <p:nvPr/>
        </p:nvGrpSpPr>
        <p:grpSpPr>
          <a:xfrm>
            <a:off x="7191542" y="1"/>
            <a:ext cx="5000459" cy="1425992"/>
            <a:chOff x="7191542" y="1"/>
            <a:chExt cx="5000459" cy="1425992"/>
          </a:xfrm>
        </p:grpSpPr>
        <p:pic>
          <p:nvPicPr>
            <p:cNvPr id="294" name="Google Shape;294;p8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295" name="Google Shape;295;p83"/>
            <p:cNvGrpSpPr/>
            <p:nvPr/>
          </p:nvGrpSpPr>
          <p:grpSpPr>
            <a:xfrm>
              <a:off x="7191542" y="1"/>
              <a:ext cx="5000459" cy="1425992"/>
              <a:chOff x="7186272" y="0"/>
              <a:chExt cx="5005729" cy="1427495"/>
            </a:xfrm>
          </p:grpSpPr>
          <p:sp>
            <p:nvSpPr>
              <p:cNvPr id="296" name="Google Shape;296;p8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297" name="Google Shape;297;p8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298" name="Google Shape;298;p8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99" name="Google Shape;299;p8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00" name="Google Shape;300;p8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01" name="Google Shape;301;p8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matchingName="End">
  <p:cSld name="End 2">
    <p:spTree>
      <p:nvGrpSpPr>
        <p:cNvPr id="1" name="Shape 302"/>
        <p:cNvGrpSpPr/>
        <p:nvPr/>
      </p:nvGrpSpPr>
      <p:grpSpPr>
        <a:xfrm>
          <a:off x="0" y="0"/>
          <a:ext cx="0" cy="0"/>
          <a:chOff x="0" y="0"/>
          <a:chExt cx="0" cy="0"/>
        </a:xfrm>
      </p:grpSpPr>
      <p:grpSp>
        <p:nvGrpSpPr>
          <p:cNvPr id="303" name="Google Shape;303;p84"/>
          <p:cNvGrpSpPr/>
          <p:nvPr/>
        </p:nvGrpSpPr>
        <p:grpSpPr>
          <a:xfrm>
            <a:off x="0" y="0"/>
            <a:ext cx="12192000" cy="2148830"/>
            <a:chOff x="0" y="0"/>
            <a:chExt cx="12192000" cy="2148830"/>
          </a:xfrm>
        </p:grpSpPr>
        <p:sp>
          <p:nvSpPr>
            <p:cNvPr id="304" name="Google Shape;304;p8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05" name="Google Shape;305;p8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306" name="Google Shape;306;p8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07" name="Google Shape;307;p8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08" name="Google Shape;308;p8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309" name="Google Shape;309;p84"/>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310" name="Google Shape;310;p8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matchingName="Blank">
  <p:cSld name="Blank 2">
    <p:spTree>
      <p:nvGrpSpPr>
        <p:cNvPr id="1" name="Shape 311"/>
        <p:cNvGrpSpPr/>
        <p:nvPr/>
      </p:nvGrpSpPr>
      <p:grpSpPr>
        <a:xfrm>
          <a:off x="0" y="0"/>
          <a:ext cx="0" cy="0"/>
          <a:chOff x="0" y="0"/>
          <a:chExt cx="0" cy="0"/>
        </a:xfrm>
      </p:grpSpPr>
      <p:sp>
        <p:nvSpPr>
          <p:cNvPr id="312" name="Google Shape;312;p8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13" name="Google Shape;313;p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14" name="Google Shape;314;p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15" name="Google Shape;315;p85"/>
          <p:cNvGrpSpPr/>
          <p:nvPr/>
        </p:nvGrpSpPr>
        <p:grpSpPr>
          <a:xfrm>
            <a:off x="7191542" y="1"/>
            <a:ext cx="5000459" cy="1425992"/>
            <a:chOff x="7191542" y="1"/>
            <a:chExt cx="5000459" cy="1425992"/>
          </a:xfrm>
        </p:grpSpPr>
        <p:pic>
          <p:nvPicPr>
            <p:cNvPr id="316" name="Google Shape;316;p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17" name="Google Shape;317;p85"/>
            <p:cNvGrpSpPr/>
            <p:nvPr/>
          </p:nvGrpSpPr>
          <p:grpSpPr>
            <a:xfrm>
              <a:off x="7191542" y="1"/>
              <a:ext cx="5000459" cy="1425992"/>
              <a:chOff x="7186272" y="0"/>
              <a:chExt cx="5005729" cy="1427495"/>
            </a:xfrm>
          </p:grpSpPr>
          <p:sp>
            <p:nvSpPr>
              <p:cNvPr id="318" name="Google Shape;318;p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19" name="Google Shape;319;p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matchingName="Quotation">
  <p:cSld name="Quotation 3">
    <p:spTree>
      <p:nvGrpSpPr>
        <p:cNvPr id="1" name="Shape 320"/>
        <p:cNvGrpSpPr/>
        <p:nvPr/>
      </p:nvGrpSpPr>
      <p:grpSpPr>
        <a:xfrm>
          <a:off x="0" y="0"/>
          <a:ext cx="0" cy="0"/>
          <a:chOff x="0" y="0"/>
          <a:chExt cx="0" cy="0"/>
        </a:xfrm>
      </p:grpSpPr>
      <p:sp>
        <p:nvSpPr>
          <p:cNvPr id="321" name="Google Shape;321;p8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22" name="Google Shape;322;p8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23" name="Google Shape;323;p8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24" name="Google Shape;324;p8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25" name="Google Shape;325;p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26" name="Google Shape;326;p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27" name="Google Shape;327;p86"/>
          <p:cNvGrpSpPr/>
          <p:nvPr/>
        </p:nvGrpSpPr>
        <p:grpSpPr>
          <a:xfrm>
            <a:off x="7191542" y="1"/>
            <a:ext cx="5000459" cy="1425992"/>
            <a:chOff x="7191542" y="1"/>
            <a:chExt cx="5000459" cy="1425992"/>
          </a:xfrm>
        </p:grpSpPr>
        <p:pic>
          <p:nvPicPr>
            <p:cNvPr id="328" name="Google Shape;328;p8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29" name="Google Shape;329;p86"/>
            <p:cNvGrpSpPr/>
            <p:nvPr/>
          </p:nvGrpSpPr>
          <p:grpSpPr>
            <a:xfrm>
              <a:off x="7191542" y="1"/>
              <a:ext cx="5000459" cy="1425992"/>
              <a:chOff x="7186272" y="0"/>
              <a:chExt cx="5005729" cy="1427495"/>
            </a:xfrm>
          </p:grpSpPr>
          <p:sp>
            <p:nvSpPr>
              <p:cNvPr id="330" name="Google Shape;330;p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31" name="Google Shape;331;p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32" name="Google Shape;332;p8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matchingName="Quotation">
  <p:cSld name="Quotation 4">
    <p:spTree>
      <p:nvGrpSpPr>
        <p:cNvPr id="1" name="Shape 333"/>
        <p:cNvGrpSpPr/>
        <p:nvPr/>
      </p:nvGrpSpPr>
      <p:grpSpPr>
        <a:xfrm>
          <a:off x="0" y="0"/>
          <a:ext cx="0" cy="0"/>
          <a:chOff x="0" y="0"/>
          <a:chExt cx="0" cy="0"/>
        </a:xfrm>
      </p:grpSpPr>
      <p:sp>
        <p:nvSpPr>
          <p:cNvPr id="334" name="Google Shape;334;p8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35" name="Google Shape;335;p8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36" name="Google Shape;336;p8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37" name="Google Shape;337;p8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38" name="Google Shape;338;p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39" name="Google Shape;339;p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40" name="Google Shape;340;p87"/>
          <p:cNvGrpSpPr/>
          <p:nvPr/>
        </p:nvGrpSpPr>
        <p:grpSpPr>
          <a:xfrm>
            <a:off x="7191542" y="1"/>
            <a:ext cx="5000459" cy="1425992"/>
            <a:chOff x="7191542" y="1"/>
            <a:chExt cx="5000459" cy="1425992"/>
          </a:xfrm>
        </p:grpSpPr>
        <p:pic>
          <p:nvPicPr>
            <p:cNvPr id="341" name="Google Shape;341;p8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42" name="Google Shape;342;p87"/>
            <p:cNvGrpSpPr/>
            <p:nvPr/>
          </p:nvGrpSpPr>
          <p:grpSpPr>
            <a:xfrm>
              <a:off x="7191542" y="1"/>
              <a:ext cx="5000459" cy="1425992"/>
              <a:chOff x="7186272" y="0"/>
              <a:chExt cx="5005729" cy="1427495"/>
            </a:xfrm>
          </p:grpSpPr>
          <p:sp>
            <p:nvSpPr>
              <p:cNvPr id="343" name="Google Shape;343;p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44" name="Google Shape;344;p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45" name="Google Shape;345;p8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matchingName="Cover">
  <p:cSld name="Cover 4">
    <p:spTree>
      <p:nvGrpSpPr>
        <p:cNvPr id="1" name="Shape 346"/>
        <p:cNvGrpSpPr/>
        <p:nvPr/>
      </p:nvGrpSpPr>
      <p:grpSpPr>
        <a:xfrm>
          <a:off x="0" y="0"/>
          <a:ext cx="0" cy="0"/>
          <a:chOff x="0" y="0"/>
          <a:chExt cx="0" cy="0"/>
        </a:xfrm>
      </p:grpSpPr>
      <p:sp>
        <p:nvSpPr>
          <p:cNvPr id="347" name="Google Shape;347;p88"/>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48" name="Google Shape;348;p88"/>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49" name="Google Shape;349;p88"/>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350" name="Google Shape;350;p88"/>
          <p:cNvSpPr>
            <a:spLocks noGrp="1"/>
          </p:cNvSpPr>
          <p:nvPr>
            <p:ph type="pic" idx="2"/>
          </p:nvPr>
        </p:nvSpPr>
        <p:spPr>
          <a:xfrm>
            <a:off x="7118684" y="233915"/>
            <a:ext cx="5073316" cy="5943600"/>
          </a:xfrm>
          <a:prstGeom prst="rect">
            <a:avLst/>
          </a:prstGeom>
          <a:noFill/>
          <a:ln>
            <a:noFill/>
          </a:ln>
        </p:spPr>
      </p:sp>
      <p:grpSp>
        <p:nvGrpSpPr>
          <p:cNvPr id="351" name="Google Shape;351;p88"/>
          <p:cNvGrpSpPr/>
          <p:nvPr/>
        </p:nvGrpSpPr>
        <p:grpSpPr>
          <a:xfrm>
            <a:off x="0" y="5020348"/>
            <a:ext cx="12192000" cy="1837653"/>
            <a:chOff x="0" y="5020348"/>
            <a:chExt cx="12192000" cy="1837653"/>
          </a:xfrm>
        </p:grpSpPr>
        <p:sp>
          <p:nvSpPr>
            <p:cNvPr id="352" name="Google Shape;352;p8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53" name="Google Shape;353;p88"/>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354" name="Google Shape;354;p8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matchingName="Divider">
  <p:cSld name="Divider 5">
    <p:bg>
      <p:bgPr>
        <a:solidFill>
          <a:schemeClr val="lt2"/>
        </a:solidFill>
        <a:effectLst/>
      </p:bgPr>
    </p:bg>
    <p:spTree>
      <p:nvGrpSpPr>
        <p:cNvPr id="1" name="Shape 355"/>
        <p:cNvGrpSpPr/>
        <p:nvPr/>
      </p:nvGrpSpPr>
      <p:grpSpPr>
        <a:xfrm>
          <a:off x="0" y="0"/>
          <a:ext cx="0" cy="0"/>
          <a:chOff x="0" y="0"/>
          <a:chExt cx="0" cy="0"/>
        </a:xfrm>
      </p:grpSpPr>
      <p:grpSp>
        <p:nvGrpSpPr>
          <p:cNvPr id="356" name="Google Shape;356;p89"/>
          <p:cNvGrpSpPr/>
          <p:nvPr/>
        </p:nvGrpSpPr>
        <p:grpSpPr>
          <a:xfrm>
            <a:off x="0" y="5020347"/>
            <a:ext cx="12192000" cy="1837653"/>
            <a:chOff x="0" y="5020347"/>
            <a:chExt cx="12192000" cy="1837653"/>
          </a:xfrm>
        </p:grpSpPr>
        <p:sp>
          <p:nvSpPr>
            <p:cNvPr id="357" name="Google Shape;357;p89"/>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58" name="Google Shape;358;p89"/>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59" name="Google Shape;359;p89"/>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360" name="Google Shape;360;p89"/>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361" name="Google Shape;361;p89"/>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62" name="Google Shape;362;p89"/>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matchingName="Photo Slide">
  <p:cSld name="Photo Slide 3">
    <p:spTree>
      <p:nvGrpSpPr>
        <p:cNvPr id="1" name="Shape 363"/>
        <p:cNvGrpSpPr/>
        <p:nvPr/>
      </p:nvGrpSpPr>
      <p:grpSpPr>
        <a:xfrm>
          <a:off x="0" y="0"/>
          <a:ext cx="0" cy="0"/>
          <a:chOff x="0" y="0"/>
          <a:chExt cx="0" cy="0"/>
        </a:xfrm>
      </p:grpSpPr>
      <p:sp>
        <p:nvSpPr>
          <p:cNvPr id="364" name="Google Shape;364;p9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365" name="Google Shape;365;p9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366" name="Google Shape;366;p90"/>
          <p:cNvGrpSpPr/>
          <p:nvPr/>
        </p:nvGrpSpPr>
        <p:grpSpPr>
          <a:xfrm>
            <a:off x="0" y="5379426"/>
            <a:ext cx="2807368" cy="753891"/>
            <a:chOff x="0" y="5379426"/>
            <a:chExt cx="2807368" cy="753891"/>
          </a:xfrm>
        </p:grpSpPr>
        <p:sp>
          <p:nvSpPr>
            <p:cNvPr id="367" name="Google Shape;367;p9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68" name="Google Shape;368;p9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369" name="Google Shape;369;p90"/>
          <p:cNvSpPr>
            <a:spLocks noGrp="1"/>
          </p:cNvSpPr>
          <p:nvPr>
            <p:ph type="pic" idx="2"/>
          </p:nvPr>
        </p:nvSpPr>
        <p:spPr>
          <a:xfrm>
            <a:off x="2807368" y="457202"/>
            <a:ext cx="8915400" cy="5943598"/>
          </a:xfrm>
          <a:prstGeom prst="rect">
            <a:avLst/>
          </a:prstGeom>
          <a:noFill/>
          <a:ln>
            <a:noFill/>
          </a:ln>
        </p:spPr>
      </p:sp>
      <p:pic>
        <p:nvPicPr>
          <p:cNvPr id="370" name="Google Shape;370;p9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matchingName="Quotation">
  <p:cSld name="Quotation 5">
    <p:spTree>
      <p:nvGrpSpPr>
        <p:cNvPr id="1" name="Shape 371"/>
        <p:cNvGrpSpPr/>
        <p:nvPr/>
      </p:nvGrpSpPr>
      <p:grpSpPr>
        <a:xfrm>
          <a:off x="0" y="0"/>
          <a:ext cx="0" cy="0"/>
          <a:chOff x="0" y="0"/>
          <a:chExt cx="0" cy="0"/>
        </a:xfrm>
      </p:grpSpPr>
      <p:sp>
        <p:nvSpPr>
          <p:cNvPr id="372" name="Google Shape;372;p9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373" name="Google Shape;373;p9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74" name="Google Shape;374;p9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75" name="Google Shape;375;p9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376" name="Google Shape;376;p9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77" name="Google Shape;377;p9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378" name="Google Shape;378;p91"/>
          <p:cNvGrpSpPr/>
          <p:nvPr/>
        </p:nvGrpSpPr>
        <p:grpSpPr>
          <a:xfrm>
            <a:off x="7191542" y="1"/>
            <a:ext cx="5000459" cy="1425992"/>
            <a:chOff x="7191542" y="1"/>
            <a:chExt cx="5000459" cy="1425992"/>
          </a:xfrm>
        </p:grpSpPr>
        <p:pic>
          <p:nvPicPr>
            <p:cNvPr id="379" name="Google Shape;379;p9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80" name="Google Shape;380;p91"/>
            <p:cNvGrpSpPr/>
            <p:nvPr/>
          </p:nvGrpSpPr>
          <p:grpSpPr>
            <a:xfrm>
              <a:off x="7191542" y="1"/>
              <a:ext cx="5000459" cy="1425992"/>
              <a:chOff x="7186272" y="0"/>
              <a:chExt cx="5005729" cy="1427495"/>
            </a:xfrm>
          </p:grpSpPr>
          <p:sp>
            <p:nvSpPr>
              <p:cNvPr id="381" name="Google Shape;381;p9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82" name="Google Shape;382;p9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383" name="Google Shape;383;p9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matchingName="Two Content">
  <p:cSld name="Two Content 2">
    <p:spTree>
      <p:nvGrpSpPr>
        <p:cNvPr id="1" name="Shape 384"/>
        <p:cNvGrpSpPr/>
        <p:nvPr/>
      </p:nvGrpSpPr>
      <p:grpSpPr>
        <a:xfrm>
          <a:off x="0" y="0"/>
          <a:ext cx="0" cy="0"/>
          <a:chOff x="0" y="0"/>
          <a:chExt cx="0" cy="0"/>
        </a:xfrm>
      </p:grpSpPr>
      <p:sp>
        <p:nvSpPr>
          <p:cNvPr id="385" name="Google Shape;385;p9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86" name="Google Shape;386;p9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387" name="Google Shape;387;p92"/>
          <p:cNvGrpSpPr/>
          <p:nvPr/>
        </p:nvGrpSpPr>
        <p:grpSpPr>
          <a:xfrm>
            <a:off x="7191542" y="1"/>
            <a:ext cx="5000459" cy="1425992"/>
            <a:chOff x="7191542" y="1"/>
            <a:chExt cx="5000459" cy="1425992"/>
          </a:xfrm>
        </p:grpSpPr>
        <p:pic>
          <p:nvPicPr>
            <p:cNvPr id="388" name="Google Shape;388;p9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89" name="Google Shape;389;p92"/>
            <p:cNvGrpSpPr/>
            <p:nvPr/>
          </p:nvGrpSpPr>
          <p:grpSpPr>
            <a:xfrm>
              <a:off x="7191542" y="1"/>
              <a:ext cx="5000459" cy="1425992"/>
              <a:chOff x="7186272" y="0"/>
              <a:chExt cx="5005729" cy="1427495"/>
            </a:xfrm>
          </p:grpSpPr>
          <p:sp>
            <p:nvSpPr>
              <p:cNvPr id="390" name="Google Shape;390;p9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391" name="Google Shape;391;p9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392" name="Google Shape;392;p9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93" name="Google Shape;393;p9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394" name="Google Shape;394;p9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395" name="Google Shape;395;p9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woObj" preserve="1">
  <p:cSld name="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61201835"/>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matchingName="Comparison">
  <p:cSld name="Comparison 2">
    <p:spTree>
      <p:nvGrpSpPr>
        <p:cNvPr id="1" name="Shape 396"/>
        <p:cNvGrpSpPr/>
        <p:nvPr/>
      </p:nvGrpSpPr>
      <p:grpSpPr>
        <a:xfrm>
          <a:off x="0" y="0"/>
          <a:ext cx="0" cy="0"/>
          <a:chOff x="0" y="0"/>
          <a:chExt cx="0" cy="0"/>
        </a:xfrm>
      </p:grpSpPr>
      <p:grpSp>
        <p:nvGrpSpPr>
          <p:cNvPr id="397" name="Google Shape;397;p93"/>
          <p:cNvGrpSpPr/>
          <p:nvPr/>
        </p:nvGrpSpPr>
        <p:grpSpPr>
          <a:xfrm>
            <a:off x="7191542" y="1"/>
            <a:ext cx="5000459" cy="1425992"/>
            <a:chOff x="7191542" y="1"/>
            <a:chExt cx="5000459" cy="1425992"/>
          </a:xfrm>
        </p:grpSpPr>
        <p:pic>
          <p:nvPicPr>
            <p:cNvPr id="398" name="Google Shape;398;p9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399" name="Google Shape;399;p93"/>
            <p:cNvGrpSpPr/>
            <p:nvPr/>
          </p:nvGrpSpPr>
          <p:grpSpPr>
            <a:xfrm>
              <a:off x="7191542" y="1"/>
              <a:ext cx="5000459" cy="1425992"/>
              <a:chOff x="7186272" y="0"/>
              <a:chExt cx="5005729" cy="1427495"/>
            </a:xfrm>
          </p:grpSpPr>
          <p:sp>
            <p:nvSpPr>
              <p:cNvPr id="400" name="Google Shape;400;p9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01" name="Google Shape;401;p9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02" name="Google Shape;402;p9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03" name="Google Shape;403;p9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04" name="Google Shape;404;p9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05" name="Google Shape;405;p9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406" name="Google Shape;406;p9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07" name="Google Shape;407;p9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408" name="Google Shape;408;p9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09" name="Google Shape;409;p9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matchingName="Title Only">
  <p:cSld name="Title Only 2">
    <p:spTree>
      <p:nvGrpSpPr>
        <p:cNvPr id="1" name="Shape 410"/>
        <p:cNvGrpSpPr/>
        <p:nvPr/>
      </p:nvGrpSpPr>
      <p:grpSpPr>
        <a:xfrm>
          <a:off x="0" y="0"/>
          <a:ext cx="0" cy="0"/>
          <a:chOff x="0" y="0"/>
          <a:chExt cx="0" cy="0"/>
        </a:xfrm>
      </p:grpSpPr>
      <p:grpSp>
        <p:nvGrpSpPr>
          <p:cNvPr id="411" name="Google Shape;411;p94"/>
          <p:cNvGrpSpPr/>
          <p:nvPr/>
        </p:nvGrpSpPr>
        <p:grpSpPr>
          <a:xfrm>
            <a:off x="7191542" y="1"/>
            <a:ext cx="5000459" cy="1425992"/>
            <a:chOff x="7191542" y="1"/>
            <a:chExt cx="5000459" cy="1425992"/>
          </a:xfrm>
        </p:grpSpPr>
        <p:pic>
          <p:nvPicPr>
            <p:cNvPr id="412" name="Google Shape;412;p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13" name="Google Shape;413;p94"/>
            <p:cNvGrpSpPr/>
            <p:nvPr/>
          </p:nvGrpSpPr>
          <p:grpSpPr>
            <a:xfrm>
              <a:off x="7191542" y="1"/>
              <a:ext cx="5000459" cy="1425992"/>
              <a:chOff x="7186272" y="0"/>
              <a:chExt cx="5005729" cy="1427495"/>
            </a:xfrm>
          </p:grpSpPr>
          <p:sp>
            <p:nvSpPr>
              <p:cNvPr id="414" name="Google Shape;414;p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15" name="Google Shape;415;p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16" name="Google Shape;416;p9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17" name="Google Shape;417;p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418" name="Google Shape;418;p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19" name="Google Shape;419;p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matchingName="End">
  <p:cSld name="End 3">
    <p:spTree>
      <p:nvGrpSpPr>
        <p:cNvPr id="1" name="Shape 420"/>
        <p:cNvGrpSpPr/>
        <p:nvPr/>
      </p:nvGrpSpPr>
      <p:grpSpPr>
        <a:xfrm>
          <a:off x="0" y="0"/>
          <a:ext cx="0" cy="0"/>
          <a:chOff x="0" y="0"/>
          <a:chExt cx="0" cy="0"/>
        </a:xfrm>
      </p:grpSpPr>
      <p:grpSp>
        <p:nvGrpSpPr>
          <p:cNvPr id="421" name="Google Shape;421;p95"/>
          <p:cNvGrpSpPr/>
          <p:nvPr/>
        </p:nvGrpSpPr>
        <p:grpSpPr>
          <a:xfrm>
            <a:off x="0" y="0"/>
            <a:ext cx="12192000" cy="2148830"/>
            <a:chOff x="0" y="0"/>
            <a:chExt cx="12192000" cy="2148830"/>
          </a:xfrm>
        </p:grpSpPr>
        <p:sp>
          <p:nvSpPr>
            <p:cNvPr id="422" name="Google Shape;422;p9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23" name="Google Shape;423;p9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424" name="Google Shape;424;p9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25" name="Google Shape;425;p9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26" name="Google Shape;426;p9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427" name="Google Shape;427;p95"/>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428" name="Google Shape;428;p9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matchingName="Blank">
  <p:cSld name="Blank 3">
    <p:spTree>
      <p:nvGrpSpPr>
        <p:cNvPr id="1" name="Shape 429"/>
        <p:cNvGrpSpPr/>
        <p:nvPr/>
      </p:nvGrpSpPr>
      <p:grpSpPr>
        <a:xfrm>
          <a:off x="0" y="0"/>
          <a:ext cx="0" cy="0"/>
          <a:chOff x="0" y="0"/>
          <a:chExt cx="0" cy="0"/>
        </a:xfrm>
      </p:grpSpPr>
      <p:sp>
        <p:nvSpPr>
          <p:cNvPr id="430" name="Google Shape;430;p9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431" name="Google Shape;431;p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32" name="Google Shape;432;p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433" name="Google Shape;433;p96"/>
          <p:cNvGrpSpPr/>
          <p:nvPr/>
        </p:nvGrpSpPr>
        <p:grpSpPr>
          <a:xfrm>
            <a:off x="7191542" y="1"/>
            <a:ext cx="5000459" cy="1425992"/>
            <a:chOff x="7191542" y="1"/>
            <a:chExt cx="5000459" cy="1425992"/>
          </a:xfrm>
        </p:grpSpPr>
        <p:pic>
          <p:nvPicPr>
            <p:cNvPr id="434" name="Google Shape;434;p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35" name="Google Shape;435;p96"/>
            <p:cNvGrpSpPr/>
            <p:nvPr/>
          </p:nvGrpSpPr>
          <p:grpSpPr>
            <a:xfrm>
              <a:off x="7191542" y="1"/>
              <a:ext cx="5000459" cy="1425992"/>
              <a:chOff x="7186272" y="0"/>
              <a:chExt cx="5005729" cy="1427495"/>
            </a:xfrm>
          </p:grpSpPr>
          <p:sp>
            <p:nvSpPr>
              <p:cNvPr id="436" name="Google Shape;436;p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37" name="Google Shape;437;p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matchingName="Cover">
  <p:cSld name="Cover 5">
    <p:spTree>
      <p:nvGrpSpPr>
        <p:cNvPr id="1" name="Shape 438"/>
        <p:cNvGrpSpPr/>
        <p:nvPr/>
      </p:nvGrpSpPr>
      <p:grpSpPr>
        <a:xfrm>
          <a:off x="0" y="0"/>
          <a:ext cx="0" cy="0"/>
          <a:chOff x="0" y="0"/>
          <a:chExt cx="0" cy="0"/>
        </a:xfrm>
      </p:grpSpPr>
      <p:sp>
        <p:nvSpPr>
          <p:cNvPr id="439" name="Google Shape;439;p9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40" name="Google Shape;440;p9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41" name="Google Shape;441;p9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442" name="Google Shape;442;p97"/>
          <p:cNvSpPr>
            <a:spLocks noGrp="1"/>
          </p:cNvSpPr>
          <p:nvPr>
            <p:ph type="pic" idx="2"/>
          </p:nvPr>
        </p:nvSpPr>
        <p:spPr>
          <a:xfrm>
            <a:off x="7118684" y="233915"/>
            <a:ext cx="5073316" cy="5943600"/>
          </a:xfrm>
          <a:prstGeom prst="rect">
            <a:avLst/>
          </a:prstGeom>
          <a:noFill/>
          <a:ln>
            <a:noFill/>
          </a:ln>
        </p:spPr>
      </p:sp>
      <p:grpSp>
        <p:nvGrpSpPr>
          <p:cNvPr id="443" name="Google Shape;443;p97"/>
          <p:cNvGrpSpPr/>
          <p:nvPr/>
        </p:nvGrpSpPr>
        <p:grpSpPr>
          <a:xfrm>
            <a:off x="0" y="5020348"/>
            <a:ext cx="12192000" cy="1837653"/>
            <a:chOff x="0" y="5020348"/>
            <a:chExt cx="12192000" cy="1837653"/>
          </a:xfrm>
        </p:grpSpPr>
        <p:sp>
          <p:nvSpPr>
            <p:cNvPr id="444" name="Google Shape;444;p9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45" name="Google Shape;445;p9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46" name="Google Shape;446;p9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matchingName="Divider">
  <p:cSld name="Divider 6">
    <p:bg>
      <p:bgPr>
        <a:solidFill>
          <a:schemeClr val="lt2"/>
        </a:solidFill>
        <a:effectLst/>
      </p:bgPr>
    </p:bg>
    <p:spTree>
      <p:nvGrpSpPr>
        <p:cNvPr id="1" name="Shape 447"/>
        <p:cNvGrpSpPr/>
        <p:nvPr/>
      </p:nvGrpSpPr>
      <p:grpSpPr>
        <a:xfrm>
          <a:off x="0" y="0"/>
          <a:ext cx="0" cy="0"/>
          <a:chOff x="0" y="0"/>
          <a:chExt cx="0" cy="0"/>
        </a:xfrm>
      </p:grpSpPr>
      <p:grpSp>
        <p:nvGrpSpPr>
          <p:cNvPr id="448" name="Google Shape;448;p98"/>
          <p:cNvGrpSpPr/>
          <p:nvPr/>
        </p:nvGrpSpPr>
        <p:grpSpPr>
          <a:xfrm>
            <a:off x="0" y="5020347"/>
            <a:ext cx="12192000" cy="1837653"/>
            <a:chOff x="0" y="5020347"/>
            <a:chExt cx="12192000" cy="1837653"/>
          </a:xfrm>
        </p:grpSpPr>
        <p:sp>
          <p:nvSpPr>
            <p:cNvPr id="449" name="Google Shape;449;p9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50" name="Google Shape;450;p9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51" name="Google Shape;451;p9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452" name="Google Shape;452;p9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453" name="Google Shape;453;p9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54" name="Google Shape;454;p9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matchingName="Quotation">
  <p:cSld name="Quotation 6">
    <p:spTree>
      <p:nvGrpSpPr>
        <p:cNvPr id="1" name="Shape 455"/>
        <p:cNvGrpSpPr/>
        <p:nvPr/>
      </p:nvGrpSpPr>
      <p:grpSpPr>
        <a:xfrm>
          <a:off x="0" y="0"/>
          <a:ext cx="0" cy="0"/>
          <a:chOff x="0" y="0"/>
          <a:chExt cx="0" cy="0"/>
        </a:xfrm>
      </p:grpSpPr>
      <p:sp>
        <p:nvSpPr>
          <p:cNvPr id="456" name="Google Shape;456;p9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57" name="Google Shape;457;p9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58" name="Google Shape;458;p9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59" name="Google Shape;459;p9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60" name="Google Shape;460;p9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61" name="Google Shape;461;p9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462" name="Google Shape;462;p99"/>
          <p:cNvGrpSpPr/>
          <p:nvPr/>
        </p:nvGrpSpPr>
        <p:grpSpPr>
          <a:xfrm>
            <a:off x="7191542" y="1"/>
            <a:ext cx="5000459" cy="1425992"/>
            <a:chOff x="7191542" y="1"/>
            <a:chExt cx="5000459" cy="1425992"/>
          </a:xfrm>
        </p:grpSpPr>
        <p:pic>
          <p:nvPicPr>
            <p:cNvPr id="463" name="Google Shape;463;p9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64" name="Google Shape;464;p99"/>
            <p:cNvGrpSpPr/>
            <p:nvPr/>
          </p:nvGrpSpPr>
          <p:grpSpPr>
            <a:xfrm>
              <a:off x="7191542" y="1"/>
              <a:ext cx="5000459" cy="1425992"/>
              <a:chOff x="7186272" y="0"/>
              <a:chExt cx="5005729" cy="1427495"/>
            </a:xfrm>
          </p:grpSpPr>
          <p:sp>
            <p:nvSpPr>
              <p:cNvPr id="465" name="Google Shape;465;p9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66" name="Google Shape;466;p9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467" name="Google Shape;467;p9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matchingName="Photo Slide">
  <p:cSld name="Photo Slide 4">
    <p:spTree>
      <p:nvGrpSpPr>
        <p:cNvPr id="1" name="Shape 468"/>
        <p:cNvGrpSpPr/>
        <p:nvPr/>
      </p:nvGrpSpPr>
      <p:grpSpPr>
        <a:xfrm>
          <a:off x="0" y="0"/>
          <a:ext cx="0" cy="0"/>
          <a:chOff x="0" y="0"/>
          <a:chExt cx="0" cy="0"/>
        </a:xfrm>
      </p:grpSpPr>
      <p:sp>
        <p:nvSpPr>
          <p:cNvPr id="469" name="Google Shape;469;p100"/>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470" name="Google Shape;470;p100"/>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471" name="Google Shape;471;p100"/>
          <p:cNvGrpSpPr/>
          <p:nvPr/>
        </p:nvGrpSpPr>
        <p:grpSpPr>
          <a:xfrm>
            <a:off x="0" y="5379426"/>
            <a:ext cx="2807368" cy="753891"/>
            <a:chOff x="0" y="5379426"/>
            <a:chExt cx="2807368" cy="753891"/>
          </a:xfrm>
        </p:grpSpPr>
        <p:sp>
          <p:nvSpPr>
            <p:cNvPr id="472" name="Google Shape;472;p100"/>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73" name="Google Shape;473;p100"/>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474" name="Google Shape;474;p100"/>
          <p:cNvSpPr>
            <a:spLocks noGrp="1"/>
          </p:cNvSpPr>
          <p:nvPr>
            <p:ph type="pic" idx="2"/>
          </p:nvPr>
        </p:nvSpPr>
        <p:spPr>
          <a:xfrm>
            <a:off x="2807368" y="457202"/>
            <a:ext cx="8915400" cy="5943598"/>
          </a:xfrm>
          <a:prstGeom prst="rect">
            <a:avLst/>
          </a:prstGeom>
          <a:noFill/>
          <a:ln>
            <a:noFill/>
          </a:ln>
        </p:spPr>
      </p:sp>
      <p:pic>
        <p:nvPicPr>
          <p:cNvPr id="475" name="Google Shape;475;p100"/>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matchingName="Quotation">
  <p:cSld name="Quotation 7">
    <p:spTree>
      <p:nvGrpSpPr>
        <p:cNvPr id="1" name="Shape 476"/>
        <p:cNvGrpSpPr/>
        <p:nvPr/>
      </p:nvGrpSpPr>
      <p:grpSpPr>
        <a:xfrm>
          <a:off x="0" y="0"/>
          <a:ext cx="0" cy="0"/>
          <a:chOff x="0" y="0"/>
          <a:chExt cx="0" cy="0"/>
        </a:xfrm>
      </p:grpSpPr>
      <p:sp>
        <p:nvSpPr>
          <p:cNvPr id="477" name="Google Shape;477;p10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78" name="Google Shape;478;p10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79" name="Google Shape;479;p10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80" name="Google Shape;480;p10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481" name="Google Shape;481;p1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482" name="Google Shape;482;p1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483" name="Google Shape;483;p101"/>
          <p:cNvGrpSpPr/>
          <p:nvPr/>
        </p:nvGrpSpPr>
        <p:grpSpPr>
          <a:xfrm>
            <a:off x="7191542" y="1"/>
            <a:ext cx="5000459" cy="1425992"/>
            <a:chOff x="7191542" y="1"/>
            <a:chExt cx="5000459" cy="1425992"/>
          </a:xfrm>
        </p:grpSpPr>
        <p:pic>
          <p:nvPicPr>
            <p:cNvPr id="484" name="Google Shape;484;p10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85" name="Google Shape;485;p101"/>
            <p:cNvGrpSpPr/>
            <p:nvPr/>
          </p:nvGrpSpPr>
          <p:grpSpPr>
            <a:xfrm>
              <a:off x="7191542" y="1"/>
              <a:ext cx="5000459" cy="1425992"/>
              <a:chOff x="7186272" y="0"/>
              <a:chExt cx="5005729" cy="1427495"/>
            </a:xfrm>
          </p:grpSpPr>
          <p:sp>
            <p:nvSpPr>
              <p:cNvPr id="486" name="Google Shape;486;p1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87" name="Google Shape;487;p1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488" name="Google Shape;488;p10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matchingName="Two Content">
  <p:cSld name="Two Content 3">
    <p:spTree>
      <p:nvGrpSpPr>
        <p:cNvPr id="1" name="Shape 489"/>
        <p:cNvGrpSpPr/>
        <p:nvPr/>
      </p:nvGrpSpPr>
      <p:grpSpPr>
        <a:xfrm>
          <a:off x="0" y="0"/>
          <a:ext cx="0" cy="0"/>
          <a:chOff x="0" y="0"/>
          <a:chExt cx="0" cy="0"/>
        </a:xfrm>
      </p:grpSpPr>
      <p:sp>
        <p:nvSpPr>
          <p:cNvPr id="490" name="Google Shape;490;p10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91" name="Google Shape;491;p10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492" name="Google Shape;492;p102"/>
          <p:cNvGrpSpPr/>
          <p:nvPr/>
        </p:nvGrpSpPr>
        <p:grpSpPr>
          <a:xfrm>
            <a:off x="7191542" y="1"/>
            <a:ext cx="5000459" cy="1425992"/>
            <a:chOff x="7191542" y="1"/>
            <a:chExt cx="5000459" cy="1425992"/>
          </a:xfrm>
        </p:grpSpPr>
        <p:pic>
          <p:nvPicPr>
            <p:cNvPr id="493" name="Google Shape;493;p10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494" name="Google Shape;494;p102"/>
            <p:cNvGrpSpPr/>
            <p:nvPr/>
          </p:nvGrpSpPr>
          <p:grpSpPr>
            <a:xfrm>
              <a:off x="7191542" y="1"/>
              <a:ext cx="5000459" cy="1425992"/>
              <a:chOff x="7186272" y="0"/>
              <a:chExt cx="5005729" cy="1427495"/>
            </a:xfrm>
          </p:grpSpPr>
          <p:sp>
            <p:nvSpPr>
              <p:cNvPr id="495" name="Google Shape;495;p1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496" name="Google Shape;496;p1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497" name="Google Shape;497;p10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498" name="Google Shape;498;p10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499" name="Google Shape;499;p1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00" name="Google Shape;500;p1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TxTwoObj" preserve="1">
  <p:cSld name="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75538182"/>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matchingName="Comparison">
  <p:cSld name="Comparison 3">
    <p:spTree>
      <p:nvGrpSpPr>
        <p:cNvPr id="1" name="Shape 501"/>
        <p:cNvGrpSpPr/>
        <p:nvPr/>
      </p:nvGrpSpPr>
      <p:grpSpPr>
        <a:xfrm>
          <a:off x="0" y="0"/>
          <a:ext cx="0" cy="0"/>
          <a:chOff x="0" y="0"/>
          <a:chExt cx="0" cy="0"/>
        </a:xfrm>
      </p:grpSpPr>
      <p:grpSp>
        <p:nvGrpSpPr>
          <p:cNvPr id="502" name="Google Shape;502;p103"/>
          <p:cNvGrpSpPr/>
          <p:nvPr/>
        </p:nvGrpSpPr>
        <p:grpSpPr>
          <a:xfrm>
            <a:off x="7191542" y="1"/>
            <a:ext cx="5000459" cy="1425992"/>
            <a:chOff x="7191542" y="1"/>
            <a:chExt cx="5000459" cy="1425992"/>
          </a:xfrm>
        </p:grpSpPr>
        <p:pic>
          <p:nvPicPr>
            <p:cNvPr id="503" name="Google Shape;503;p10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04" name="Google Shape;504;p103"/>
            <p:cNvGrpSpPr/>
            <p:nvPr/>
          </p:nvGrpSpPr>
          <p:grpSpPr>
            <a:xfrm>
              <a:off x="7191542" y="1"/>
              <a:ext cx="5000459" cy="1425992"/>
              <a:chOff x="7186272" y="0"/>
              <a:chExt cx="5005729" cy="1427495"/>
            </a:xfrm>
          </p:grpSpPr>
          <p:sp>
            <p:nvSpPr>
              <p:cNvPr id="505" name="Google Shape;505;p10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06" name="Google Shape;506;p10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07" name="Google Shape;507;p10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08" name="Google Shape;508;p10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09" name="Google Shape;509;p10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10" name="Google Shape;510;p10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11" name="Google Shape;511;p10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12" name="Google Shape;512;p10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13" name="Google Shape;513;p10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14" name="Google Shape;514;p10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matchingName="Title Only">
  <p:cSld name="Title Only 3">
    <p:spTree>
      <p:nvGrpSpPr>
        <p:cNvPr id="1" name="Shape 515"/>
        <p:cNvGrpSpPr/>
        <p:nvPr/>
      </p:nvGrpSpPr>
      <p:grpSpPr>
        <a:xfrm>
          <a:off x="0" y="0"/>
          <a:ext cx="0" cy="0"/>
          <a:chOff x="0" y="0"/>
          <a:chExt cx="0" cy="0"/>
        </a:xfrm>
      </p:grpSpPr>
      <p:grpSp>
        <p:nvGrpSpPr>
          <p:cNvPr id="516" name="Google Shape;516;p104"/>
          <p:cNvGrpSpPr/>
          <p:nvPr/>
        </p:nvGrpSpPr>
        <p:grpSpPr>
          <a:xfrm>
            <a:off x="7191542" y="1"/>
            <a:ext cx="5000459" cy="1425992"/>
            <a:chOff x="7191542" y="1"/>
            <a:chExt cx="5000459" cy="1425992"/>
          </a:xfrm>
        </p:grpSpPr>
        <p:pic>
          <p:nvPicPr>
            <p:cNvPr id="517" name="Google Shape;517;p10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18" name="Google Shape;518;p104"/>
            <p:cNvGrpSpPr/>
            <p:nvPr/>
          </p:nvGrpSpPr>
          <p:grpSpPr>
            <a:xfrm>
              <a:off x="7191542" y="1"/>
              <a:ext cx="5000459" cy="1425992"/>
              <a:chOff x="7186272" y="0"/>
              <a:chExt cx="5005729" cy="1427495"/>
            </a:xfrm>
          </p:grpSpPr>
          <p:sp>
            <p:nvSpPr>
              <p:cNvPr id="519" name="Google Shape;519;p10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0" name="Google Shape;520;p10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21" name="Google Shape;521;p10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22" name="Google Shape;522;p10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23" name="Google Shape;523;p10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24" name="Google Shape;524;p10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matchingName="End">
  <p:cSld name="End 4">
    <p:spTree>
      <p:nvGrpSpPr>
        <p:cNvPr id="1" name="Shape 525"/>
        <p:cNvGrpSpPr/>
        <p:nvPr/>
      </p:nvGrpSpPr>
      <p:grpSpPr>
        <a:xfrm>
          <a:off x="0" y="0"/>
          <a:ext cx="0" cy="0"/>
          <a:chOff x="0" y="0"/>
          <a:chExt cx="0" cy="0"/>
        </a:xfrm>
      </p:grpSpPr>
      <p:grpSp>
        <p:nvGrpSpPr>
          <p:cNvPr id="526" name="Google Shape;526;p105"/>
          <p:cNvGrpSpPr/>
          <p:nvPr/>
        </p:nvGrpSpPr>
        <p:grpSpPr>
          <a:xfrm>
            <a:off x="0" y="0"/>
            <a:ext cx="12192000" cy="2148830"/>
            <a:chOff x="0" y="0"/>
            <a:chExt cx="12192000" cy="2148830"/>
          </a:xfrm>
        </p:grpSpPr>
        <p:sp>
          <p:nvSpPr>
            <p:cNvPr id="527" name="Google Shape;527;p105"/>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28" name="Google Shape;528;p105"/>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529" name="Google Shape;529;p105"/>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30" name="Google Shape;530;p105"/>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31" name="Google Shape;531;p105"/>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532" name="Google Shape;532;p105"/>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533" name="Google Shape;533;p105"/>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matchingName="Blank">
  <p:cSld name="Blank 4">
    <p:spTree>
      <p:nvGrpSpPr>
        <p:cNvPr id="1" name="Shape 534"/>
        <p:cNvGrpSpPr/>
        <p:nvPr/>
      </p:nvGrpSpPr>
      <p:grpSpPr>
        <a:xfrm>
          <a:off x="0" y="0"/>
          <a:ext cx="0" cy="0"/>
          <a:chOff x="0" y="0"/>
          <a:chExt cx="0" cy="0"/>
        </a:xfrm>
      </p:grpSpPr>
      <p:sp>
        <p:nvSpPr>
          <p:cNvPr id="535" name="Google Shape;535;p1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36" name="Google Shape;536;p1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37" name="Google Shape;537;p1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538" name="Google Shape;538;p106"/>
          <p:cNvGrpSpPr/>
          <p:nvPr/>
        </p:nvGrpSpPr>
        <p:grpSpPr>
          <a:xfrm>
            <a:off x="7191542" y="1"/>
            <a:ext cx="5000459" cy="1425992"/>
            <a:chOff x="7191542" y="1"/>
            <a:chExt cx="5000459" cy="1425992"/>
          </a:xfrm>
        </p:grpSpPr>
        <p:pic>
          <p:nvPicPr>
            <p:cNvPr id="539" name="Google Shape;539;p10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40" name="Google Shape;540;p106"/>
            <p:cNvGrpSpPr/>
            <p:nvPr/>
          </p:nvGrpSpPr>
          <p:grpSpPr>
            <a:xfrm>
              <a:off x="7191542" y="1"/>
              <a:ext cx="5000459" cy="1425992"/>
              <a:chOff x="7186272" y="0"/>
              <a:chExt cx="5005729" cy="1427495"/>
            </a:xfrm>
          </p:grpSpPr>
          <p:sp>
            <p:nvSpPr>
              <p:cNvPr id="541" name="Google Shape;541;p1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2" name="Google Shape;542;p1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matchingName="Cover B">
  <p:cSld name="Cover B">
    <p:spTree>
      <p:nvGrpSpPr>
        <p:cNvPr id="1" name="Shape 543"/>
        <p:cNvGrpSpPr/>
        <p:nvPr/>
      </p:nvGrpSpPr>
      <p:grpSpPr>
        <a:xfrm>
          <a:off x="0" y="0"/>
          <a:ext cx="0" cy="0"/>
          <a:chOff x="0" y="0"/>
          <a:chExt cx="0" cy="0"/>
        </a:xfrm>
      </p:grpSpPr>
      <p:sp>
        <p:nvSpPr>
          <p:cNvPr id="544" name="Google Shape;544;p107"/>
          <p:cNvSpPr txBox="1">
            <a:spLocks noGrp="1"/>
          </p:cNvSpPr>
          <p:nvPr>
            <p:ph type="ctrTitle"/>
          </p:nvPr>
        </p:nvSpPr>
        <p:spPr>
          <a:xfrm>
            <a:off x="513348" y="2633534"/>
            <a:ext cx="5194433" cy="238760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45" name="Google Shape;545;p107"/>
          <p:cNvSpPr txBox="1">
            <a:spLocks noGrp="1"/>
          </p:cNvSpPr>
          <p:nvPr>
            <p:ph type="subTitle" idx="1"/>
          </p:nvPr>
        </p:nvSpPr>
        <p:spPr>
          <a:xfrm>
            <a:off x="513348" y="5400325"/>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grpSp>
        <p:nvGrpSpPr>
          <p:cNvPr id="546" name="Google Shape;546;p107"/>
          <p:cNvGrpSpPr/>
          <p:nvPr/>
        </p:nvGrpSpPr>
        <p:grpSpPr>
          <a:xfrm flipH="1">
            <a:off x="-1" y="1"/>
            <a:ext cx="6418725" cy="1509822"/>
            <a:chOff x="7522541" y="1"/>
            <a:chExt cx="4669459" cy="1098357"/>
          </a:xfrm>
        </p:grpSpPr>
        <p:sp>
          <p:nvSpPr>
            <p:cNvPr id="547" name="Google Shape;547;p107"/>
            <p:cNvSpPr/>
            <p:nvPr/>
          </p:nvSpPr>
          <p:spPr>
            <a:xfrm>
              <a:off x="7522541" y="1"/>
              <a:ext cx="4669459" cy="1098357"/>
            </a:xfrm>
            <a:custGeom>
              <a:avLst/>
              <a:gdLst/>
              <a:ahLst/>
              <a:cxnLst/>
              <a:rect l="l" t="t" r="r" b="b"/>
              <a:pathLst>
                <a:path w="4669459" h="1098357" extrusionOk="0">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a:gsLst>
                <a:gs pos="0">
                  <a:srgbClr val="EF4114"/>
                </a:gs>
                <a:gs pos="4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48" name="Google Shape;548;p107"/>
            <p:cNvSpPr/>
            <p:nvPr/>
          </p:nvSpPr>
          <p:spPr>
            <a:xfrm>
              <a:off x="7649481" y="1"/>
              <a:ext cx="4542519" cy="983565"/>
            </a:xfrm>
            <a:custGeom>
              <a:avLst/>
              <a:gdLst/>
              <a:ahLst/>
              <a:cxnLst/>
              <a:rect l="l" t="t" r="r" b="b"/>
              <a:pathLst>
                <a:path w="4542519" h="983565" extrusionOk="0">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pic>
        <p:nvPicPr>
          <p:cNvPr id="549" name="Google Shape;549;p10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136525"/>
            <a:ext cx="1945206" cy="879974"/>
          </a:xfrm>
          <a:prstGeom prst="rect">
            <a:avLst/>
          </a:prstGeom>
          <a:noFill/>
          <a:ln>
            <a:noFill/>
          </a:ln>
        </p:spPr>
      </p:pic>
    </p:spTree>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matchingName="Divider">
  <p:cSld name="Divider 7">
    <p:bg>
      <p:bgPr>
        <a:solidFill>
          <a:schemeClr val="lt2"/>
        </a:solidFill>
        <a:effectLst/>
      </p:bgPr>
    </p:bg>
    <p:spTree>
      <p:nvGrpSpPr>
        <p:cNvPr id="1" name="Shape 550"/>
        <p:cNvGrpSpPr/>
        <p:nvPr/>
      </p:nvGrpSpPr>
      <p:grpSpPr>
        <a:xfrm>
          <a:off x="0" y="0"/>
          <a:ext cx="0" cy="0"/>
          <a:chOff x="0" y="0"/>
          <a:chExt cx="0" cy="0"/>
        </a:xfrm>
      </p:grpSpPr>
      <p:grpSp>
        <p:nvGrpSpPr>
          <p:cNvPr id="551" name="Google Shape;551;p108"/>
          <p:cNvGrpSpPr/>
          <p:nvPr/>
        </p:nvGrpSpPr>
        <p:grpSpPr>
          <a:xfrm>
            <a:off x="0" y="5020347"/>
            <a:ext cx="12192000" cy="1837653"/>
            <a:chOff x="0" y="5020347"/>
            <a:chExt cx="12192000" cy="1837653"/>
          </a:xfrm>
        </p:grpSpPr>
        <p:sp>
          <p:nvSpPr>
            <p:cNvPr id="552" name="Google Shape;552;p10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53" name="Google Shape;553;p10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54" name="Google Shape;554;p10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555" name="Google Shape;555;p108"/>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556" name="Google Shape;556;p10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57" name="Google Shape;557;p10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matchingName="Photo Slide">
  <p:cSld name="Photo Slide 5">
    <p:spTree>
      <p:nvGrpSpPr>
        <p:cNvPr id="1" name="Shape 558"/>
        <p:cNvGrpSpPr/>
        <p:nvPr/>
      </p:nvGrpSpPr>
      <p:grpSpPr>
        <a:xfrm>
          <a:off x="0" y="0"/>
          <a:ext cx="0" cy="0"/>
          <a:chOff x="0" y="0"/>
          <a:chExt cx="0" cy="0"/>
        </a:xfrm>
      </p:grpSpPr>
      <p:sp>
        <p:nvSpPr>
          <p:cNvPr id="559" name="Google Shape;559;p10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560" name="Google Shape;560;p10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561" name="Google Shape;561;p109"/>
          <p:cNvGrpSpPr/>
          <p:nvPr/>
        </p:nvGrpSpPr>
        <p:grpSpPr>
          <a:xfrm>
            <a:off x="0" y="5379426"/>
            <a:ext cx="2807368" cy="753891"/>
            <a:chOff x="0" y="5379426"/>
            <a:chExt cx="2807368" cy="753891"/>
          </a:xfrm>
        </p:grpSpPr>
        <p:sp>
          <p:nvSpPr>
            <p:cNvPr id="562" name="Google Shape;562;p10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63" name="Google Shape;563;p10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564" name="Google Shape;564;p109"/>
          <p:cNvSpPr>
            <a:spLocks noGrp="1"/>
          </p:cNvSpPr>
          <p:nvPr>
            <p:ph type="pic" idx="2"/>
          </p:nvPr>
        </p:nvSpPr>
        <p:spPr>
          <a:xfrm>
            <a:off x="2807368" y="457202"/>
            <a:ext cx="8915400" cy="5943598"/>
          </a:xfrm>
          <a:prstGeom prst="rect">
            <a:avLst/>
          </a:prstGeom>
          <a:noFill/>
          <a:ln>
            <a:noFill/>
          </a:ln>
        </p:spPr>
      </p:sp>
      <p:pic>
        <p:nvPicPr>
          <p:cNvPr id="565" name="Google Shape;565;p109"/>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matchingName="Cover">
  <p:cSld name="Cover 6">
    <p:spTree>
      <p:nvGrpSpPr>
        <p:cNvPr id="1" name="Shape 566"/>
        <p:cNvGrpSpPr/>
        <p:nvPr/>
      </p:nvGrpSpPr>
      <p:grpSpPr>
        <a:xfrm>
          <a:off x="0" y="0"/>
          <a:ext cx="0" cy="0"/>
          <a:chOff x="0" y="0"/>
          <a:chExt cx="0" cy="0"/>
        </a:xfrm>
      </p:grpSpPr>
      <p:sp>
        <p:nvSpPr>
          <p:cNvPr id="567" name="Google Shape;567;p11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68" name="Google Shape;568;p11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69" name="Google Shape;569;p11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570" name="Google Shape;570;p110"/>
          <p:cNvSpPr>
            <a:spLocks noGrp="1"/>
          </p:cNvSpPr>
          <p:nvPr>
            <p:ph type="pic" idx="2"/>
          </p:nvPr>
        </p:nvSpPr>
        <p:spPr>
          <a:xfrm>
            <a:off x="7118684" y="233915"/>
            <a:ext cx="5073316" cy="5943600"/>
          </a:xfrm>
          <a:prstGeom prst="rect">
            <a:avLst/>
          </a:prstGeom>
          <a:noFill/>
          <a:ln>
            <a:noFill/>
          </a:ln>
        </p:spPr>
      </p:sp>
      <p:grpSp>
        <p:nvGrpSpPr>
          <p:cNvPr id="571" name="Google Shape;571;p110"/>
          <p:cNvGrpSpPr/>
          <p:nvPr/>
        </p:nvGrpSpPr>
        <p:grpSpPr>
          <a:xfrm>
            <a:off x="0" y="5020348"/>
            <a:ext cx="12192000" cy="1837653"/>
            <a:chOff x="0" y="5020348"/>
            <a:chExt cx="12192000" cy="1837653"/>
          </a:xfrm>
        </p:grpSpPr>
        <p:sp>
          <p:nvSpPr>
            <p:cNvPr id="572" name="Google Shape;572;p11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73" name="Google Shape;573;p11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574" name="Google Shape;574;p11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matchingName="Title and Content">
  <p:cSld name="Title and Content 8">
    <p:spTree>
      <p:nvGrpSpPr>
        <p:cNvPr id="1" name="Shape 575"/>
        <p:cNvGrpSpPr/>
        <p:nvPr/>
      </p:nvGrpSpPr>
      <p:grpSpPr>
        <a:xfrm>
          <a:off x="0" y="0"/>
          <a:ext cx="0" cy="0"/>
          <a:chOff x="0" y="0"/>
          <a:chExt cx="0" cy="0"/>
        </a:xfrm>
      </p:grpSpPr>
      <p:grpSp>
        <p:nvGrpSpPr>
          <p:cNvPr id="576" name="Google Shape;576;p111"/>
          <p:cNvGrpSpPr/>
          <p:nvPr/>
        </p:nvGrpSpPr>
        <p:grpSpPr>
          <a:xfrm>
            <a:off x="7191542" y="1"/>
            <a:ext cx="5000459" cy="1425992"/>
            <a:chOff x="7191542" y="1"/>
            <a:chExt cx="5000459" cy="1425992"/>
          </a:xfrm>
        </p:grpSpPr>
        <p:pic>
          <p:nvPicPr>
            <p:cNvPr id="577" name="Google Shape;577;p11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78" name="Google Shape;578;p111"/>
            <p:cNvGrpSpPr/>
            <p:nvPr/>
          </p:nvGrpSpPr>
          <p:grpSpPr>
            <a:xfrm>
              <a:off x="7191542" y="1"/>
              <a:ext cx="5000459" cy="1425992"/>
              <a:chOff x="7186272" y="0"/>
              <a:chExt cx="5005729" cy="1427495"/>
            </a:xfrm>
          </p:grpSpPr>
          <p:sp>
            <p:nvSpPr>
              <p:cNvPr id="579" name="Google Shape;579;p1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80" name="Google Shape;580;p1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81" name="Google Shape;581;p11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82" name="Google Shape;582;p11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83" name="Google Shape;583;p1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584" name="Google Shape;584;p1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85" name="Google Shape;585;p1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matchingName="Two Content">
  <p:cSld name="Two Content 4">
    <p:spTree>
      <p:nvGrpSpPr>
        <p:cNvPr id="1" name="Shape 586"/>
        <p:cNvGrpSpPr/>
        <p:nvPr/>
      </p:nvGrpSpPr>
      <p:grpSpPr>
        <a:xfrm>
          <a:off x="0" y="0"/>
          <a:ext cx="0" cy="0"/>
          <a:chOff x="0" y="0"/>
          <a:chExt cx="0" cy="0"/>
        </a:xfrm>
      </p:grpSpPr>
      <p:sp>
        <p:nvSpPr>
          <p:cNvPr id="587" name="Google Shape;587;p11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88" name="Google Shape;588;p112"/>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589" name="Google Shape;589;p112"/>
          <p:cNvGrpSpPr/>
          <p:nvPr/>
        </p:nvGrpSpPr>
        <p:grpSpPr>
          <a:xfrm>
            <a:off x="7191542" y="1"/>
            <a:ext cx="5000459" cy="1425992"/>
            <a:chOff x="7191542" y="1"/>
            <a:chExt cx="5000459" cy="1425992"/>
          </a:xfrm>
        </p:grpSpPr>
        <p:pic>
          <p:nvPicPr>
            <p:cNvPr id="590" name="Google Shape;590;p11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591" name="Google Shape;591;p112"/>
            <p:cNvGrpSpPr/>
            <p:nvPr/>
          </p:nvGrpSpPr>
          <p:grpSpPr>
            <a:xfrm>
              <a:off x="7191542" y="1"/>
              <a:ext cx="5000459" cy="1425992"/>
              <a:chOff x="7186272" y="0"/>
              <a:chExt cx="5005729" cy="1427495"/>
            </a:xfrm>
          </p:grpSpPr>
          <p:sp>
            <p:nvSpPr>
              <p:cNvPr id="592" name="Google Shape;592;p11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593" name="Google Shape;593;p11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594" name="Google Shape;594;p112"/>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95" name="Google Shape;595;p112"/>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596" name="Google Shape;596;p11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597" name="Google Shape;597;p11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itleOnly" preserve="1">
  <p:cSld name="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845375"/>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matchingName="Comparison">
  <p:cSld name="Comparison 4">
    <p:spTree>
      <p:nvGrpSpPr>
        <p:cNvPr id="1" name="Shape 598"/>
        <p:cNvGrpSpPr/>
        <p:nvPr/>
      </p:nvGrpSpPr>
      <p:grpSpPr>
        <a:xfrm>
          <a:off x="0" y="0"/>
          <a:ext cx="0" cy="0"/>
          <a:chOff x="0" y="0"/>
          <a:chExt cx="0" cy="0"/>
        </a:xfrm>
      </p:grpSpPr>
      <p:grpSp>
        <p:nvGrpSpPr>
          <p:cNvPr id="599" name="Google Shape;599;p113"/>
          <p:cNvGrpSpPr/>
          <p:nvPr/>
        </p:nvGrpSpPr>
        <p:grpSpPr>
          <a:xfrm>
            <a:off x="7191542" y="1"/>
            <a:ext cx="5000459" cy="1425992"/>
            <a:chOff x="7191542" y="1"/>
            <a:chExt cx="5000459" cy="1425992"/>
          </a:xfrm>
        </p:grpSpPr>
        <p:pic>
          <p:nvPicPr>
            <p:cNvPr id="600" name="Google Shape;600;p11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1" name="Google Shape;601;p113"/>
            <p:cNvGrpSpPr/>
            <p:nvPr/>
          </p:nvGrpSpPr>
          <p:grpSpPr>
            <a:xfrm>
              <a:off x="7191542" y="1"/>
              <a:ext cx="5000459" cy="1425992"/>
              <a:chOff x="7186272" y="0"/>
              <a:chExt cx="5005729" cy="1427495"/>
            </a:xfrm>
          </p:grpSpPr>
          <p:sp>
            <p:nvSpPr>
              <p:cNvPr id="602" name="Google Shape;602;p1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03" name="Google Shape;603;p1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04" name="Google Shape;604;p11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05" name="Google Shape;605;p113"/>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06" name="Google Shape;606;p113"/>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07" name="Google Shape;607;p113"/>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608" name="Google Shape;608;p113"/>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09" name="Google Shape;609;p1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610" name="Google Shape;610;p1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11" name="Google Shape;611;p1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matchingName="Title Only">
  <p:cSld name="Title Only 4">
    <p:spTree>
      <p:nvGrpSpPr>
        <p:cNvPr id="1" name="Shape 612"/>
        <p:cNvGrpSpPr/>
        <p:nvPr/>
      </p:nvGrpSpPr>
      <p:grpSpPr>
        <a:xfrm>
          <a:off x="0" y="0"/>
          <a:ext cx="0" cy="0"/>
          <a:chOff x="0" y="0"/>
          <a:chExt cx="0" cy="0"/>
        </a:xfrm>
      </p:grpSpPr>
      <p:grpSp>
        <p:nvGrpSpPr>
          <p:cNvPr id="613" name="Google Shape;613;p114"/>
          <p:cNvGrpSpPr/>
          <p:nvPr/>
        </p:nvGrpSpPr>
        <p:grpSpPr>
          <a:xfrm>
            <a:off x="7191542" y="1"/>
            <a:ext cx="5000459" cy="1425992"/>
            <a:chOff x="7191542" y="1"/>
            <a:chExt cx="5000459" cy="1425992"/>
          </a:xfrm>
        </p:grpSpPr>
        <p:pic>
          <p:nvPicPr>
            <p:cNvPr id="614" name="Google Shape;614;p11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15" name="Google Shape;615;p114"/>
            <p:cNvGrpSpPr/>
            <p:nvPr/>
          </p:nvGrpSpPr>
          <p:grpSpPr>
            <a:xfrm>
              <a:off x="7191542" y="1"/>
              <a:ext cx="5000459" cy="1425992"/>
              <a:chOff x="7186272" y="0"/>
              <a:chExt cx="5005729" cy="1427495"/>
            </a:xfrm>
          </p:grpSpPr>
          <p:sp>
            <p:nvSpPr>
              <p:cNvPr id="616" name="Google Shape;616;p11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17" name="Google Shape;617;p11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18" name="Google Shape;618;p11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19" name="Google Shape;619;p11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620" name="Google Shape;620;p11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21" name="Google Shape;621;p11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matchingName="Cover">
  <p:cSld name="Cover 7">
    <p:spTree>
      <p:nvGrpSpPr>
        <p:cNvPr id="1" name="Shape 622"/>
        <p:cNvGrpSpPr/>
        <p:nvPr/>
      </p:nvGrpSpPr>
      <p:grpSpPr>
        <a:xfrm>
          <a:off x="0" y="0"/>
          <a:ext cx="0" cy="0"/>
          <a:chOff x="0" y="0"/>
          <a:chExt cx="0" cy="0"/>
        </a:xfrm>
      </p:grpSpPr>
      <p:sp>
        <p:nvSpPr>
          <p:cNvPr id="623" name="Google Shape;623;p115"/>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24" name="Google Shape;624;p115"/>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25" name="Google Shape;625;p115"/>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626" name="Google Shape;626;p115"/>
          <p:cNvSpPr>
            <a:spLocks noGrp="1"/>
          </p:cNvSpPr>
          <p:nvPr>
            <p:ph type="pic" idx="2"/>
          </p:nvPr>
        </p:nvSpPr>
        <p:spPr>
          <a:xfrm>
            <a:off x="7118684" y="233915"/>
            <a:ext cx="5073316" cy="5943600"/>
          </a:xfrm>
          <a:prstGeom prst="rect">
            <a:avLst/>
          </a:prstGeom>
          <a:noFill/>
          <a:ln>
            <a:noFill/>
          </a:ln>
        </p:spPr>
      </p:sp>
      <p:grpSp>
        <p:nvGrpSpPr>
          <p:cNvPr id="627" name="Google Shape;627;p115"/>
          <p:cNvGrpSpPr/>
          <p:nvPr/>
        </p:nvGrpSpPr>
        <p:grpSpPr>
          <a:xfrm>
            <a:off x="0" y="5020348"/>
            <a:ext cx="12192000" cy="1837653"/>
            <a:chOff x="0" y="5020348"/>
            <a:chExt cx="12192000" cy="1837653"/>
          </a:xfrm>
        </p:grpSpPr>
        <p:sp>
          <p:nvSpPr>
            <p:cNvPr id="628" name="Google Shape;628;p11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29" name="Google Shape;629;p115"/>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630" name="Google Shape;630;p11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matchingName="Divider">
  <p:cSld name="Divider 8">
    <p:bg>
      <p:bgPr>
        <a:solidFill>
          <a:schemeClr val="lt2"/>
        </a:solidFill>
        <a:effectLst/>
      </p:bgPr>
    </p:bg>
    <p:spTree>
      <p:nvGrpSpPr>
        <p:cNvPr id="1" name="Shape 631"/>
        <p:cNvGrpSpPr/>
        <p:nvPr/>
      </p:nvGrpSpPr>
      <p:grpSpPr>
        <a:xfrm>
          <a:off x="0" y="0"/>
          <a:ext cx="0" cy="0"/>
          <a:chOff x="0" y="0"/>
          <a:chExt cx="0" cy="0"/>
        </a:xfrm>
      </p:grpSpPr>
      <p:grpSp>
        <p:nvGrpSpPr>
          <p:cNvPr id="632" name="Google Shape;632;p116"/>
          <p:cNvGrpSpPr/>
          <p:nvPr/>
        </p:nvGrpSpPr>
        <p:grpSpPr>
          <a:xfrm>
            <a:off x="0" y="5020347"/>
            <a:ext cx="12192000" cy="1837653"/>
            <a:chOff x="0" y="5020347"/>
            <a:chExt cx="12192000" cy="1837653"/>
          </a:xfrm>
        </p:grpSpPr>
        <p:sp>
          <p:nvSpPr>
            <p:cNvPr id="633" name="Google Shape;633;p116"/>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34" name="Google Shape;634;p11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35" name="Google Shape;635;p116"/>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636" name="Google Shape;636;p11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637" name="Google Shape;637;p116"/>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38" name="Google Shape;638;p116"/>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matchingName="Photo Slide">
  <p:cSld name="Photo Slide 6">
    <p:spTree>
      <p:nvGrpSpPr>
        <p:cNvPr id="1" name="Shape 639"/>
        <p:cNvGrpSpPr/>
        <p:nvPr/>
      </p:nvGrpSpPr>
      <p:grpSpPr>
        <a:xfrm>
          <a:off x="0" y="0"/>
          <a:ext cx="0" cy="0"/>
          <a:chOff x="0" y="0"/>
          <a:chExt cx="0" cy="0"/>
        </a:xfrm>
      </p:grpSpPr>
      <p:sp>
        <p:nvSpPr>
          <p:cNvPr id="640" name="Google Shape;640;p117"/>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641" name="Google Shape;641;p117"/>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642" name="Google Shape;642;p117"/>
          <p:cNvGrpSpPr/>
          <p:nvPr/>
        </p:nvGrpSpPr>
        <p:grpSpPr>
          <a:xfrm>
            <a:off x="0" y="5379426"/>
            <a:ext cx="2807368" cy="753891"/>
            <a:chOff x="0" y="5379426"/>
            <a:chExt cx="2807368" cy="753891"/>
          </a:xfrm>
        </p:grpSpPr>
        <p:sp>
          <p:nvSpPr>
            <p:cNvPr id="643" name="Google Shape;643;p117"/>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44" name="Google Shape;644;p117"/>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645" name="Google Shape;645;p117"/>
          <p:cNvSpPr>
            <a:spLocks noGrp="1"/>
          </p:cNvSpPr>
          <p:nvPr>
            <p:ph type="pic" idx="2"/>
          </p:nvPr>
        </p:nvSpPr>
        <p:spPr>
          <a:xfrm>
            <a:off x="2807368" y="457202"/>
            <a:ext cx="8915400" cy="5943598"/>
          </a:xfrm>
          <a:prstGeom prst="rect">
            <a:avLst/>
          </a:prstGeom>
          <a:noFill/>
          <a:ln>
            <a:noFill/>
          </a:ln>
        </p:spPr>
      </p:sp>
      <p:pic>
        <p:nvPicPr>
          <p:cNvPr id="646" name="Google Shape;646;p117"/>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matchingName="Quotation">
  <p:cSld name="Quotation 8">
    <p:spTree>
      <p:nvGrpSpPr>
        <p:cNvPr id="1" name="Shape 647"/>
        <p:cNvGrpSpPr/>
        <p:nvPr/>
      </p:nvGrpSpPr>
      <p:grpSpPr>
        <a:xfrm>
          <a:off x="0" y="0"/>
          <a:ext cx="0" cy="0"/>
          <a:chOff x="0" y="0"/>
          <a:chExt cx="0" cy="0"/>
        </a:xfrm>
      </p:grpSpPr>
      <p:sp>
        <p:nvSpPr>
          <p:cNvPr id="648" name="Google Shape;648;p11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49" name="Google Shape;649;p11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50" name="Google Shape;650;p11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1" name="Google Shape;651;p11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52" name="Google Shape;652;p1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53" name="Google Shape;653;p1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654" name="Google Shape;654;p118"/>
          <p:cNvGrpSpPr/>
          <p:nvPr/>
        </p:nvGrpSpPr>
        <p:grpSpPr>
          <a:xfrm>
            <a:off x="7191542" y="1"/>
            <a:ext cx="5000459" cy="1425992"/>
            <a:chOff x="7191542" y="1"/>
            <a:chExt cx="5000459" cy="1425992"/>
          </a:xfrm>
        </p:grpSpPr>
        <p:pic>
          <p:nvPicPr>
            <p:cNvPr id="655" name="Google Shape;655;p1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56" name="Google Shape;656;p118"/>
            <p:cNvGrpSpPr/>
            <p:nvPr/>
          </p:nvGrpSpPr>
          <p:grpSpPr>
            <a:xfrm>
              <a:off x="7191542" y="1"/>
              <a:ext cx="5000459" cy="1425992"/>
              <a:chOff x="7186272" y="0"/>
              <a:chExt cx="5005729" cy="1427495"/>
            </a:xfrm>
          </p:grpSpPr>
          <p:sp>
            <p:nvSpPr>
              <p:cNvPr id="657" name="Google Shape;657;p1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58" name="Google Shape;658;p1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659" name="Google Shape;659;p11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matchingName="Quotation">
  <p:cSld name="Quotation 9">
    <p:spTree>
      <p:nvGrpSpPr>
        <p:cNvPr id="1" name="Shape 660"/>
        <p:cNvGrpSpPr/>
        <p:nvPr/>
      </p:nvGrpSpPr>
      <p:grpSpPr>
        <a:xfrm>
          <a:off x="0" y="0"/>
          <a:ext cx="0" cy="0"/>
          <a:chOff x="0" y="0"/>
          <a:chExt cx="0" cy="0"/>
        </a:xfrm>
      </p:grpSpPr>
      <p:sp>
        <p:nvSpPr>
          <p:cNvPr id="661" name="Google Shape;661;p11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62" name="Google Shape;662;p11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63" name="Google Shape;663;p11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64" name="Google Shape;664;p11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5" name="Google Shape;665;p1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66" name="Google Shape;666;p1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667" name="Google Shape;667;p119"/>
          <p:cNvGrpSpPr/>
          <p:nvPr/>
        </p:nvGrpSpPr>
        <p:grpSpPr>
          <a:xfrm>
            <a:off x="7191542" y="1"/>
            <a:ext cx="5000459" cy="1425992"/>
            <a:chOff x="7191542" y="1"/>
            <a:chExt cx="5000459" cy="1425992"/>
          </a:xfrm>
        </p:grpSpPr>
        <p:pic>
          <p:nvPicPr>
            <p:cNvPr id="668" name="Google Shape;668;p11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69" name="Google Shape;669;p119"/>
            <p:cNvGrpSpPr/>
            <p:nvPr/>
          </p:nvGrpSpPr>
          <p:grpSpPr>
            <a:xfrm>
              <a:off x="7191542" y="1"/>
              <a:ext cx="5000459" cy="1425992"/>
              <a:chOff x="7186272" y="0"/>
              <a:chExt cx="5005729" cy="1427495"/>
            </a:xfrm>
          </p:grpSpPr>
          <p:sp>
            <p:nvSpPr>
              <p:cNvPr id="670" name="Google Shape;670;p1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71" name="Google Shape;671;p1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672" name="Google Shape;672;p11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matchingName="Title and Content">
  <p:cSld name="Title and Content 9">
    <p:spTree>
      <p:nvGrpSpPr>
        <p:cNvPr id="1" name="Shape 673"/>
        <p:cNvGrpSpPr/>
        <p:nvPr/>
      </p:nvGrpSpPr>
      <p:grpSpPr>
        <a:xfrm>
          <a:off x="0" y="0"/>
          <a:ext cx="0" cy="0"/>
          <a:chOff x="0" y="0"/>
          <a:chExt cx="0" cy="0"/>
        </a:xfrm>
      </p:grpSpPr>
      <p:grpSp>
        <p:nvGrpSpPr>
          <p:cNvPr id="674" name="Google Shape;674;p120"/>
          <p:cNvGrpSpPr/>
          <p:nvPr/>
        </p:nvGrpSpPr>
        <p:grpSpPr>
          <a:xfrm>
            <a:off x="7191542" y="1"/>
            <a:ext cx="5000459" cy="1425992"/>
            <a:chOff x="7191542" y="1"/>
            <a:chExt cx="5000459" cy="1425992"/>
          </a:xfrm>
        </p:grpSpPr>
        <p:pic>
          <p:nvPicPr>
            <p:cNvPr id="675" name="Google Shape;675;p1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76" name="Google Shape;676;p120"/>
            <p:cNvGrpSpPr/>
            <p:nvPr/>
          </p:nvGrpSpPr>
          <p:grpSpPr>
            <a:xfrm>
              <a:off x="7191542" y="1"/>
              <a:ext cx="5000459" cy="1425992"/>
              <a:chOff x="7186272" y="0"/>
              <a:chExt cx="5005729" cy="1427495"/>
            </a:xfrm>
          </p:grpSpPr>
          <p:sp>
            <p:nvSpPr>
              <p:cNvPr id="677" name="Google Shape;677;p1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78" name="Google Shape;678;p1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79" name="Google Shape;679;p12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80" name="Google Shape;680;p120"/>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81" name="Google Shape;681;p1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82" name="Google Shape;682;p1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83" name="Google Shape;683;p1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matchingName="Two Content">
  <p:cSld name="Two Content 5">
    <p:spTree>
      <p:nvGrpSpPr>
        <p:cNvPr id="1" name="Shape 684"/>
        <p:cNvGrpSpPr/>
        <p:nvPr/>
      </p:nvGrpSpPr>
      <p:grpSpPr>
        <a:xfrm>
          <a:off x="0" y="0"/>
          <a:ext cx="0" cy="0"/>
          <a:chOff x="0" y="0"/>
          <a:chExt cx="0" cy="0"/>
        </a:xfrm>
      </p:grpSpPr>
      <p:sp>
        <p:nvSpPr>
          <p:cNvPr id="685" name="Google Shape;685;p12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86" name="Google Shape;686;p121"/>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687" name="Google Shape;687;p121"/>
          <p:cNvGrpSpPr/>
          <p:nvPr/>
        </p:nvGrpSpPr>
        <p:grpSpPr>
          <a:xfrm>
            <a:off x="7191542" y="1"/>
            <a:ext cx="5000459" cy="1425992"/>
            <a:chOff x="7191542" y="1"/>
            <a:chExt cx="5000459" cy="1425992"/>
          </a:xfrm>
        </p:grpSpPr>
        <p:pic>
          <p:nvPicPr>
            <p:cNvPr id="688" name="Google Shape;688;p1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89" name="Google Shape;689;p121"/>
            <p:cNvGrpSpPr/>
            <p:nvPr/>
          </p:nvGrpSpPr>
          <p:grpSpPr>
            <a:xfrm>
              <a:off x="7191542" y="1"/>
              <a:ext cx="5000459" cy="1425992"/>
              <a:chOff x="7186272" y="0"/>
              <a:chExt cx="5005729" cy="1427495"/>
            </a:xfrm>
          </p:grpSpPr>
          <p:sp>
            <p:nvSpPr>
              <p:cNvPr id="690" name="Google Shape;690;p1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91" name="Google Shape;691;p1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92" name="Google Shape;692;p121"/>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93" name="Google Shape;693;p121"/>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694" name="Google Shape;694;p1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95" name="Google Shape;695;p1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matchingName="Comparison">
  <p:cSld name="Comparison 5">
    <p:spTree>
      <p:nvGrpSpPr>
        <p:cNvPr id="1" name="Shape 696"/>
        <p:cNvGrpSpPr/>
        <p:nvPr/>
      </p:nvGrpSpPr>
      <p:grpSpPr>
        <a:xfrm>
          <a:off x="0" y="0"/>
          <a:ext cx="0" cy="0"/>
          <a:chOff x="0" y="0"/>
          <a:chExt cx="0" cy="0"/>
        </a:xfrm>
      </p:grpSpPr>
      <p:grpSp>
        <p:nvGrpSpPr>
          <p:cNvPr id="697" name="Google Shape;697;p122"/>
          <p:cNvGrpSpPr/>
          <p:nvPr/>
        </p:nvGrpSpPr>
        <p:grpSpPr>
          <a:xfrm>
            <a:off x="7191542" y="1"/>
            <a:ext cx="5000459" cy="1425992"/>
            <a:chOff x="7191542" y="1"/>
            <a:chExt cx="5000459" cy="1425992"/>
          </a:xfrm>
        </p:grpSpPr>
        <p:pic>
          <p:nvPicPr>
            <p:cNvPr id="698" name="Google Shape;698;p12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99" name="Google Shape;699;p122"/>
            <p:cNvGrpSpPr/>
            <p:nvPr/>
          </p:nvGrpSpPr>
          <p:grpSpPr>
            <a:xfrm>
              <a:off x="7191542" y="1"/>
              <a:ext cx="5000459" cy="1425992"/>
              <a:chOff x="7186272" y="0"/>
              <a:chExt cx="5005729" cy="1427495"/>
            </a:xfrm>
          </p:grpSpPr>
          <p:sp>
            <p:nvSpPr>
              <p:cNvPr id="700" name="Google Shape;700;p12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01" name="Google Shape;701;p12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02" name="Google Shape;702;p12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03" name="Google Shape;703;p122"/>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04" name="Google Shape;704;p122"/>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05" name="Google Shape;705;p122"/>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06" name="Google Shape;706;p122"/>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07" name="Google Shape;707;p12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708" name="Google Shape;708;p12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09" name="Google Shape;709;p12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332901630"/>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matchingName="Title Only">
  <p:cSld name="Title Only 5">
    <p:spTree>
      <p:nvGrpSpPr>
        <p:cNvPr id="1" name="Shape 710"/>
        <p:cNvGrpSpPr/>
        <p:nvPr/>
      </p:nvGrpSpPr>
      <p:grpSpPr>
        <a:xfrm>
          <a:off x="0" y="0"/>
          <a:ext cx="0" cy="0"/>
          <a:chOff x="0" y="0"/>
          <a:chExt cx="0" cy="0"/>
        </a:xfrm>
      </p:grpSpPr>
      <p:grpSp>
        <p:nvGrpSpPr>
          <p:cNvPr id="711" name="Google Shape;711;p123"/>
          <p:cNvGrpSpPr/>
          <p:nvPr/>
        </p:nvGrpSpPr>
        <p:grpSpPr>
          <a:xfrm>
            <a:off x="7191542" y="1"/>
            <a:ext cx="5000459" cy="1425992"/>
            <a:chOff x="7191542" y="1"/>
            <a:chExt cx="5000459" cy="1425992"/>
          </a:xfrm>
        </p:grpSpPr>
        <p:pic>
          <p:nvPicPr>
            <p:cNvPr id="712" name="Google Shape;712;p1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13" name="Google Shape;713;p123"/>
            <p:cNvGrpSpPr/>
            <p:nvPr/>
          </p:nvGrpSpPr>
          <p:grpSpPr>
            <a:xfrm>
              <a:off x="7191542" y="1"/>
              <a:ext cx="5000459" cy="1425992"/>
              <a:chOff x="7186272" y="0"/>
              <a:chExt cx="5005729" cy="1427495"/>
            </a:xfrm>
          </p:grpSpPr>
          <p:sp>
            <p:nvSpPr>
              <p:cNvPr id="714" name="Google Shape;714;p1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15" name="Google Shape;715;p1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16" name="Google Shape;716;p12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17" name="Google Shape;717;p1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718" name="Google Shape;718;p1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19" name="Google Shape;719;p1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matchingName="End">
  <p:cSld name="End 5">
    <p:spTree>
      <p:nvGrpSpPr>
        <p:cNvPr id="1" name="Shape 720"/>
        <p:cNvGrpSpPr/>
        <p:nvPr/>
      </p:nvGrpSpPr>
      <p:grpSpPr>
        <a:xfrm>
          <a:off x="0" y="0"/>
          <a:ext cx="0" cy="0"/>
          <a:chOff x="0" y="0"/>
          <a:chExt cx="0" cy="0"/>
        </a:xfrm>
      </p:grpSpPr>
      <p:grpSp>
        <p:nvGrpSpPr>
          <p:cNvPr id="721" name="Google Shape;721;p124"/>
          <p:cNvGrpSpPr/>
          <p:nvPr/>
        </p:nvGrpSpPr>
        <p:grpSpPr>
          <a:xfrm>
            <a:off x="0" y="0"/>
            <a:ext cx="12192000" cy="2148830"/>
            <a:chOff x="0" y="0"/>
            <a:chExt cx="12192000" cy="2148830"/>
          </a:xfrm>
        </p:grpSpPr>
        <p:sp>
          <p:nvSpPr>
            <p:cNvPr id="722" name="Google Shape;722;p12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23" name="Google Shape;723;p12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724" name="Google Shape;724;p12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25" name="Google Shape;725;p12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26" name="Google Shape;726;p12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727" name="Google Shape;727;p124"/>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728" name="Google Shape;728;p12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matchingName="Blank">
  <p:cSld name="Blank 5">
    <p:spTree>
      <p:nvGrpSpPr>
        <p:cNvPr id="1" name="Shape 729"/>
        <p:cNvGrpSpPr/>
        <p:nvPr/>
      </p:nvGrpSpPr>
      <p:grpSpPr>
        <a:xfrm>
          <a:off x="0" y="0"/>
          <a:ext cx="0" cy="0"/>
          <a:chOff x="0" y="0"/>
          <a:chExt cx="0" cy="0"/>
        </a:xfrm>
      </p:grpSpPr>
      <p:sp>
        <p:nvSpPr>
          <p:cNvPr id="730" name="Google Shape;730;p12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731" name="Google Shape;731;p12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32" name="Google Shape;732;p12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733" name="Google Shape;733;p125"/>
          <p:cNvGrpSpPr/>
          <p:nvPr/>
        </p:nvGrpSpPr>
        <p:grpSpPr>
          <a:xfrm>
            <a:off x="7191542" y="1"/>
            <a:ext cx="5000459" cy="1425992"/>
            <a:chOff x="7191542" y="1"/>
            <a:chExt cx="5000459" cy="1425992"/>
          </a:xfrm>
        </p:grpSpPr>
        <p:pic>
          <p:nvPicPr>
            <p:cNvPr id="734" name="Google Shape;734;p12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35" name="Google Shape;735;p125"/>
            <p:cNvGrpSpPr/>
            <p:nvPr/>
          </p:nvGrpSpPr>
          <p:grpSpPr>
            <a:xfrm>
              <a:off x="7191542" y="1"/>
              <a:ext cx="5000459" cy="1425992"/>
              <a:chOff x="7186272" y="0"/>
              <a:chExt cx="5005729" cy="1427495"/>
            </a:xfrm>
          </p:grpSpPr>
          <p:sp>
            <p:nvSpPr>
              <p:cNvPr id="736" name="Google Shape;736;p12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37" name="Google Shape;737;p12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matchingName="Cover">
  <p:cSld name="Cover 8">
    <p:spTree>
      <p:nvGrpSpPr>
        <p:cNvPr id="1" name="Shape 738"/>
        <p:cNvGrpSpPr/>
        <p:nvPr/>
      </p:nvGrpSpPr>
      <p:grpSpPr>
        <a:xfrm>
          <a:off x="0" y="0"/>
          <a:ext cx="0" cy="0"/>
          <a:chOff x="0" y="0"/>
          <a:chExt cx="0" cy="0"/>
        </a:xfrm>
      </p:grpSpPr>
      <p:sp>
        <p:nvSpPr>
          <p:cNvPr id="739" name="Google Shape;739;p12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40" name="Google Shape;740;p12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41" name="Google Shape;741;p12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742" name="Google Shape;742;p126"/>
          <p:cNvSpPr>
            <a:spLocks noGrp="1"/>
          </p:cNvSpPr>
          <p:nvPr>
            <p:ph type="pic" idx="2"/>
          </p:nvPr>
        </p:nvSpPr>
        <p:spPr>
          <a:xfrm>
            <a:off x="7118684" y="233915"/>
            <a:ext cx="5073316" cy="5943600"/>
          </a:xfrm>
          <a:prstGeom prst="rect">
            <a:avLst/>
          </a:prstGeom>
          <a:noFill/>
          <a:ln>
            <a:noFill/>
          </a:ln>
        </p:spPr>
      </p:sp>
      <p:grpSp>
        <p:nvGrpSpPr>
          <p:cNvPr id="743" name="Google Shape;743;p126"/>
          <p:cNvGrpSpPr/>
          <p:nvPr/>
        </p:nvGrpSpPr>
        <p:grpSpPr>
          <a:xfrm>
            <a:off x="0" y="5020348"/>
            <a:ext cx="12192000" cy="1837653"/>
            <a:chOff x="0" y="5020348"/>
            <a:chExt cx="12192000" cy="1837653"/>
          </a:xfrm>
        </p:grpSpPr>
        <p:sp>
          <p:nvSpPr>
            <p:cNvPr id="744" name="Google Shape;744;p12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45" name="Google Shape;745;p12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746" name="Google Shape;746;p12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matchingName="Divider">
  <p:cSld name="Divider 9">
    <p:bg>
      <p:bgPr>
        <a:solidFill>
          <a:schemeClr val="lt2"/>
        </a:solidFill>
        <a:effectLst/>
      </p:bgPr>
    </p:bg>
    <p:spTree>
      <p:nvGrpSpPr>
        <p:cNvPr id="1" name="Shape 747"/>
        <p:cNvGrpSpPr/>
        <p:nvPr/>
      </p:nvGrpSpPr>
      <p:grpSpPr>
        <a:xfrm>
          <a:off x="0" y="0"/>
          <a:ext cx="0" cy="0"/>
          <a:chOff x="0" y="0"/>
          <a:chExt cx="0" cy="0"/>
        </a:xfrm>
      </p:grpSpPr>
      <p:grpSp>
        <p:nvGrpSpPr>
          <p:cNvPr id="748" name="Google Shape;748;p127"/>
          <p:cNvGrpSpPr/>
          <p:nvPr/>
        </p:nvGrpSpPr>
        <p:grpSpPr>
          <a:xfrm>
            <a:off x="0" y="5020347"/>
            <a:ext cx="12192000" cy="1837653"/>
            <a:chOff x="0" y="5020347"/>
            <a:chExt cx="12192000" cy="1837653"/>
          </a:xfrm>
        </p:grpSpPr>
        <p:sp>
          <p:nvSpPr>
            <p:cNvPr id="749" name="Google Shape;749;p12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50" name="Google Shape;750;p12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51" name="Google Shape;751;p12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752" name="Google Shape;752;p12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753" name="Google Shape;753;p12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54" name="Google Shape;754;p12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matchingName="Quotation">
  <p:cSld name="Quotation 10">
    <p:spTree>
      <p:nvGrpSpPr>
        <p:cNvPr id="1" name="Shape 755"/>
        <p:cNvGrpSpPr/>
        <p:nvPr/>
      </p:nvGrpSpPr>
      <p:grpSpPr>
        <a:xfrm>
          <a:off x="0" y="0"/>
          <a:ext cx="0" cy="0"/>
          <a:chOff x="0" y="0"/>
          <a:chExt cx="0" cy="0"/>
        </a:xfrm>
      </p:grpSpPr>
      <p:sp>
        <p:nvSpPr>
          <p:cNvPr id="756" name="Google Shape;756;p12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57" name="Google Shape;757;p12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58" name="Google Shape;758;p12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59" name="Google Shape;759;p12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60" name="Google Shape;760;p12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61" name="Google Shape;761;p1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762" name="Google Shape;762;p128"/>
          <p:cNvGrpSpPr/>
          <p:nvPr/>
        </p:nvGrpSpPr>
        <p:grpSpPr>
          <a:xfrm>
            <a:off x="7191542" y="1"/>
            <a:ext cx="5000459" cy="1425992"/>
            <a:chOff x="7191542" y="1"/>
            <a:chExt cx="5000459" cy="1425992"/>
          </a:xfrm>
        </p:grpSpPr>
        <p:pic>
          <p:nvPicPr>
            <p:cNvPr id="763" name="Google Shape;763;p12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64" name="Google Shape;764;p128"/>
            <p:cNvGrpSpPr/>
            <p:nvPr/>
          </p:nvGrpSpPr>
          <p:grpSpPr>
            <a:xfrm>
              <a:off x="7191542" y="1"/>
              <a:ext cx="5000459" cy="1425992"/>
              <a:chOff x="7186272" y="0"/>
              <a:chExt cx="5005729" cy="1427495"/>
            </a:xfrm>
          </p:grpSpPr>
          <p:sp>
            <p:nvSpPr>
              <p:cNvPr id="765" name="Google Shape;765;p12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66" name="Google Shape;766;p12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767" name="Google Shape;767;p12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matchingName="Title and Content">
  <p:cSld name="Title and Content 10">
    <p:spTree>
      <p:nvGrpSpPr>
        <p:cNvPr id="1" name="Shape 768"/>
        <p:cNvGrpSpPr/>
        <p:nvPr/>
      </p:nvGrpSpPr>
      <p:grpSpPr>
        <a:xfrm>
          <a:off x="0" y="0"/>
          <a:ext cx="0" cy="0"/>
          <a:chOff x="0" y="0"/>
          <a:chExt cx="0" cy="0"/>
        </a:xfrm>
      </p:grpSpPr>
      <p:grpSp>
        <p:nvGrpSpPr>
          <p:cNvPr id="769" name="Google Shape;769;p129"/>
          <p:cNvGrpSpPr/>
          <p:nvPr/>
        </p:nvGrpSpPr>
        <p:grpSpPr>
          <a:xfrm>
            <a:off x="7191542" y="1"/>
            <a:ext cx="5000459" cy="1425992"/>
            <a:chOff x="7191542" y="1"/>
            <a:chExt cx="5000459" cy="1425992"/>
          </a:xfrm>
        </p:grpSpPr>
        <p:pic>
          <p:nvPicPr>
            <p:cNvPr id="770" name="Google Shape;770;p12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71" name="Google Shape;771;p129"/>
            <p:cNvGrpSpPr/>
            <p:nvPr/>
          </p:nvGrpSpPr>
          <p:grpSpPr>
            <a:xfrm>
              <a:off x="7191542" y="1"/>
              <a:ext cx="5000459" cy="1425992"/>
              <a:chOff x="7186272" y="0"/>
              <a:chExt cx="5005729" cy="1427495"/>
            </a:xfrm>
          </p:grpSpPr>
          <p:sp>
            <p:nvSpPr>
              <p:cNvPr id="772" name="Google Shape;772;p12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73" name="Google Shape;773;p12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74" name="Google Shape;774;p12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75" name="Google Shape;775;p12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6" name="Google Shape;776;p1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777" name="Google Shape;777;p12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78" name="Google Shape;778;p1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matchingName="Two Content">
  <p:cSld name="Two Content 6">
    <p:spTree>
      <p:nvGrpSpPr>
        <p:cNvPr id="1" name="Shape 779"/>
        <p:cNvGrpSpPr/>
        <p:nvPr/>
      </p:nvGrpSpPr>
      <p:grpSpPr>
        <a:xfrm>
          <a:off x="0" y="0"/>
          <a:ext cx="0" cy="0"/>
          <a:chOff x="0" y="0"/>
          <a:chExt cx="0" cy="0"/>
        </a:xfrm>
      </p:grpSpPr>
      <p:sp>
        <p:nvSpPr>
          <p:cNvPr id="780" name="Google Shape;780;p13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81" name="Google Shape;781;p130"/>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82" name="Google Shape;782;p130"/>
          <p:cNvGrpSpPr/>
          <p:nvPr/>
        </p:nvGrpSpPr>
        <p:grpSpPr>
          <a:xfrm>
            <a:off x="7191542" y="1"/>
            <a:ext cx="5000459" cy="1425992"/>
            <a:chOff x="7191542" y="1"/>
            <a:chExt cx="5000459" cy="1425992"/>
          </a:xfrm>
        </p:grpSpPr>
        <p:pic>
          <p:nvPicPr>
            <p:cNvPr id="783" name="Google Shape;783;p13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4" name="Google Shape;784;p130"/>
            <p:cNvGrpSpPr/>
            <p:nvPr/>
          </p:nvGrpSpPr>
          <p:grpSpPr>
            <a:xfrm>
              <a:off x="7191542" y="1"/>
              <a:ext cx="5000459" cy="1425992"/>
              <a:chOff x="7186272" y="0"/>
              <a:chExt cx="5005729" cy="1427495"/>
            </a:xfrm>
          </p:grpSpPr>
          <p:sp>
            <p:nvSpPr>
              <p:cNvPr id="785" name="Google Shape;785;p13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86" name="Google Shape;786;p13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87" name="Google Shape;787;p130"/>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88" name="Google Shape;788;p130"/>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789" name="Google Shape;789;p13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90" name="Google Shape;790;p1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matchingName="Comparison">
  <p:cSld name="Comparison 6">
    <p:spTree>
      <p:nvGrpSpPr>
        <p:cNvPr id="1" name="Shape 791"/>
        <p:cNvGrpSpPr/>
        <p:nvPr/>
      </p:nvGrpSpPr>
      <p:grpSpPr>
        <a:xfrm>
          <a:off x="0" y="0"/>
          <a:ext cx="0" cy="0"/>
          <a:chOff x="0" y="0"/>
          <a:chExt cx="0" cy="0"/>
        </a:xfrm>
      </p:grpSpPr>
      <p:grpSp>
        <p:nvGrpSpPr>
          <p:cNvPr id="792" name="Google Shape;792;p131"/>
          <p:cNvGrpSpPr/>
          <p:nvPr/>
        </p:nvGrpSpPr>
        <p:grpSpPr>
          <a:xfrm>
            <a:off x="7191542" y="1"/>
            <a:ext cx="5000459" cy="1425992"/>
            <a:chOff x="7191542" y="1"/>
            <a:chExt cx="5000459" cy="1425992"/>
          </a:xfrm>
        </p:grpSpPr>
        <p:pic>
          <p:nvPicPr>
            <p:cNvPr id="793" name="Google Shape;793;p13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94" name="Google Shape;794;p131"/>
            <p:cNvGrpSpPr/>
            <p:nvPr/>
          </p:nvGrpSpPr>
          <p:grpSpPr>
            <a:xfrm>
              <a:off x="7191542" y="1"/>
              <a:ext cx="5000459" cy="1425992"/>
              <a:chOff x="7186272" y="0"/>
              <a:chExt cx="5005729" cy="1427495"/>
            </a:xfrm>
          </p:grpSpPr>
          <p:sp>
            <p:nvSpPr>
              <p:cNvPr id="795" name="Google Shape;795;p13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96" name="Google Shape;796;p13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97" name="Google Shape;797;p13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98" name="Google Shape;798;p131"/>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799" name="Google Shape;799;p131"/>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00" name="Google Shape;800;p131"/>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801" name="Google Shape;801;p131"/>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02" name="Google Shape;802;p13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803" name="Google Shape;803;p13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04" name="Google Shape;804;p13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matchingName="Photo Slide">
  <p:cSld name="Photo Slide 7">
    <p:spTree>
      <p:nvGrpSpPr>
        <p:cNvPr id="1" name="Shape 805"/>
        <p:cNvGrpSpPr/>
        <p:nvPr/>
      </p:nvGrpSpPr>
      <p:grpSpPr>
        <a:xfrm>
          <a:off x="0" y="0"/>
          <a:ext cx="0" cy="0"/>
          <a:chOff x="0" y="0"/>
          <a:chExt cx="0" cy="0"/>
        </a:xfrm>
      </p:grpSpPr>
      <p:sp>
        <p:nvSpPr>
          <p:cNvPr id="806" name="Google Shape;806;p13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07" name="Google Shape;807;p13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08" name="Google Shape;808;p132"/>
          <p:cNvGrpSpPr/>
          <p:nvPr/>
        </p:nvGrpSpPr>
        <p:grpSpPr>
          <a:xfrm>
            <a:off x="0" y="5379426"/>
            <a:ext cx="2807368" cy="753891"/>
            <a:chOff x="0" y="5379426"/>
            <a:chExt cx="2807368" cy="753891"/>
          </a:xfrm>
        </p:grpSpPr>
        <p:sp>
          <p:nvSpPr>
            <p:cNvPr id="809" name="Google Shape;809;p13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10" name="Google Shape;810;p13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811" name="Google Shape;811;p132"/>
          <p:cNvSpPr>
            <a:spLocks noGrp="1"/>
          </p:cNvSpPr>
          <p:nvPr>
            <p:ph type="pic" idx="2"/>
          </p:nvPr>
        </p:nvSpPr>
        <p:spPr>
          <a:xfrm>
            <a:off x="2807368" y="457202"/>
            <a:ext cx="8915400" cy="5943598"/>
          </a:xfrm>
          <a:prstGeom prst="rect">
            <a:avLst/>
          </a:prstGeom>
          <a:noFill/>
          <a:ln>
            <a:noFill/>
          </a:ln>
        </p:spPr>
      </p:sp>
      <p:pic>
        <p:nvPicPr>
          <p:cNvPr id="812" name="Google Shape;812;p13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blank" preserve="1">
  <p:cSld name="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911840102"/>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matchingName="End">
  <p:cSld name="End 6">
    <p:spTree>
      <p:nvGrpSpPr>
        <p:cNvPr id="1" name="Shape 813"/>
        <p:cNvGrpSpPr/>
        <p:nvPr/>
      </p:nvGrpSpPr>
      <p:grpSpPr>
        <a:xfrm>
          <a:off x="0" y="0"/>
          <a:ext cx="0" cy="0"/>
          <a:chOff x="0" y="0"/>
          <a:chExt cx="0" cy="0"/>
        </a:xfrm>
      </p:grpSpPr>
      <p:grpSp>
        <p:nvGrpSpPr>
          <p:cNvPr id="814" name="Google Shape;814;p133"/>
          <p:cNvGrpSpPr/>
          <p:nvPr/>
        </p:nvGrpSpPr>
        <p:grpSpPr>
          <a:xfrm>
            <a:off x="0" y="0"/>
            <a:ext cx="12192000" cy="2148830"/>
            <a:chOff x="0" y="0"/>
            <a:chExt cx="12192000" cy="2148830"/>
          </a:xfrm>
        </p:grpSpPr>
        <p:sp>
          <p:nvSpPr>
            <p:cNvPr id="815" name="Google Shape;815;p133"/>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16" name="Google Shape;816;p133"/>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817" name="Google Shape;817;p133"/>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18" name="Google Shape;818;p133"/>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19" name="Google Shape;819;p133"/>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820" name="Google Shape;820;p133"/>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821" name="Google Shape;821;p133"/>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matchingName="Blank">
  <p:cSld name="Blank 6">
    <p:spTree>
      <p:nvGrpSpPr>
        <p:cNvPr id="1" name="Shape 822"/>
        <p:cNvGrpSpPr/>
        <p:nvPr/>
      </p:nvGrpSpPr>
      <p:grpSpPr>
        <a:xfrm>
          <a:off x="0" y="0"/>
          <a:ext cx="0" cy="0"/>
          <a:chOff x="0" y="0"/>
          <a:chExt cx="0" cy="0"/>
        </a:xfrm>
      </p:grpSpPr>
      <p:sp>
        <p:nvSpPr>
          <p:cNvPr id="823" name="Google Shape;823;p1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824" name="Google Shape;824;p13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25" name="Google Shape;825;p1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826" name="Google Shape;826;p134"/>
          <p:cNvGrpSpPr/>
          <p:nvPr/>
        </p:nvGrpSpPr>
        <p:grpSpPr>
          <a:xfrm>
            <a:off x="7191542" y="1"/>
            <a:ext cx="5000459" cy="1425992"/>
            <a:chOff x="7191542" y="1"/>
            <a:chExt cx="5000459" cy="1425992"/>
          </a:xfrm>
        </p:grpSpPr>
        <p:pic>
          <p:nvPicPr>
            <p:cNvPr id="827" name="Google Shape;827;p13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28" name="Google Shape;828;p134"/>
            <p:cNvGrpSpPr/>
            <p:nvPr/>
          </p:nvGrpSpPr>
          <p:grpSpPr>
            <a:xfrm>
              <a:off x="7191542" y="1"/>
              <a:ext cx="5000459" cy="1425992"/>
              <a:chOff x="7186272" y="0"/>
              <a:chExt cx="5005729" cy="1427495"/>
            </a:xfrm>
          </p:grpSpPr>
          <p:sp>
            <p:nvSpPr>
              <p:cNvPr id="829" name="Google Shape;829;p13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30" name="Google Shape;830;p13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matchingName="Title Only">
  <p:cSld name="Title Only 6">
    <p:spTree>
      <p:nvGrpSpPr>
        <p:cNvPr id="1" name="Shape 831"/>
        <p:cNvGrpSpPr/>
        <p:nvPr/>
      </p:nvGrpSpPr>
      <p:grpSpPr>
        <a:xfrm>
          <a:off x="0" y="0"/>
          <a:ext cx="0" cy="0"/>
          <a:chOff x="0" y="0"/>
          <a:chExt cx="0" cy="0"/>
        </a:xfrm>
      </p:grpSpPr>
      <p:grpSp>
        <p:nvGrpSpPr>
          <p:cNvPr id="832" name="Google Shape;832;p135"/>
          <p:cNvGrpSpPr/>
          <p:nvPr/>
        </p:nvGrpSpPr>
        <p:grpSpPr>
          <a:xfrm>
            <a:off x="7191542" y="1"/>
            <a:ext cx="5000459" cy="1425992"/>
            <a:chOff x="7191542" y="1"/>
            <a:chExt cx="5000459" cy="1425992"/>
          </a:xfrm>
        </p:grpSpPr>
        <p:pic>
          <p:nvPicPr>
            <p:cNvPr id="833" name="Google Shape;833;p13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34" name="Google Shape;834;p135"/>
            <p:cNvGrpSpPr/>
            <p:nvPr/>
          </p:nvGrpSpPr>
          <p:grpSpPr>
            <a:xfrm>
              <a:off x="7191542" y="1"/>
              <a:ext cx="5000459" cy="1425992"/>
              <a:chOff x="7186272" y="0"/>
              <a:chExt cx="5005729" cy="1427495"/>
            </a:xfrm>
          </p:grpSpPr>
          <p:sp>
            <p:nvSpPr>
              <p:cNvPr id="835" name="Google Shape;835;p13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36" name="Google Shape;836;p13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837" name="Google Shape;837;p13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38" name="Google Shape;838;p13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839" name="Google Shape;839;p13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40" name="Google Shape;840;p13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matchingName="Cover">
  <p:cSld name="Cover 9">
    <p:spTree>
      <p:nvGrpSpPr>
        <p:cNvPr id="1" name="Shape 841"/>
        <p:cNvGrpSpPr/>
        <p:nvPr/>
      </p:nvGrpSpPr>
      <p:grpSpPr>
        <a:xfrm>
          <a:off x="0" y="0"/>
          <a:ext cx="0" cy="0"/>
          <a:chOff x="0" y="0"/>
          <a:chExt cx="0" cy="0"/>
        </a:xfrm>
      </p:grpSpPr>
      <p:sp>
        <p:nvSpPr>
          <p:cNvPr id="842" name="Google Shape;842;p136"/>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43" name="Google Shape;843;p136"/>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44" name="Google Shape;844;p136"/>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845" name="Google Shape;845;p136"/>
          <p:cNvSpPr>
            <a:spLocks noGrp="1"/>
          </p:cNvSpPr>
          <p:nvPr>
            <p:ph type="pic" idx="2"/>
          </p:nvPr>
        </p:nvSpPr>
        <p:spPr>
          <a:xfrm>
            <a:off x="7118684" y="233915"/>
            <a:ext cx="5073316" cy="5943600"/>
          </a:xfrm>
          <a:prstGeom prst="rect">
            <a:avLst/>
          </a:prstGeom>
          <a:noFill/>
          <a:ln>
            <a:noFill/>
          </a:ln>
        </p:spPr>
      </p:sp>
      <p:grpSp>
        <p:nvGrpSpPr>
          <p:cNvPr id="846" name="Google Shape;846;p136"/>
          <p:cNvGrpSpPr/>
          <p:nvPr/>
        </p:nvGrpSpPr>
        <p:grpSpPr>
          <a:xfrm>
            <a:off x="0" y="5020348"/>
            <a:ext cx="12192000" cy="1837653"/>
            <a:chOff x="0" y="5020348"/>
            <a:chExt cx="12192000" cy="1837653"/>
          </a:xfrm>
        </p:grpSpPr>
        <p:sp>
          <p:nvSpPr>
            <p:cNvPr id="847" name="Google Shape;847;p136"/>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48" name="Google Shape;848;p136"/>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849" name="Google Shape;849;p136"/>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matchingName="Divider">
  <p:cSld name="Divider 10">
    <p:bg>
      <p:bgPr>
        <a:solidFill>
          <a:schemeClr val="lt2"/>
        </a:solidFill>
        <a:effectLst/>
      </p:bgPr>
    </p:bg>
    <p:spTree>
      <p:nvGrpSpPr>
        <p:cNvPr id="1" name="Shape 850"/>
        <p:cNvGrpSpPr/>
        <p:nvPr/>
      </p:nvGrpSpPr>
      <p:grpSpPr>
        <a:xfrm>
          <a:off x="0" y="0"/>
          <a:ext cx="0" cy="0"/>
          <a:chOff x="0" y="0"/>
          <a:chExt cx="0" cy="0"/>
        </a:xfrm>
      </p:grpSpPr>
      <p:grpSp>
        <p:nvGrpSpPr>
          <p:cNvPr id="851" name="Google Shape;851;p137"/>
          <p:cNvGrpSpPr/>
          <p:nvPr/>
        </p:nvGrpSpPr>
        <p:grpSpPr>
          <a:xfrm>
            <a:off x="0" y="5020347"/>
            <a:ext cx="12192000" cy="1837653"/>
            <a:chOff x="0" y="5020347"/>
            <a:chExt cx="12192000" cy="1837653"/>
          </a:xfrm>
        </p:grpSpPr>
        <p:sp>
          <p:nvSpPr>
            <p:cNvPr id="852" name="Google Shape;852;p137"/>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53" name="Google Shape;853;p13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54" name="Google Shape;854;p137"/>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855" name="Google Shape;855;p137"/>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856" name="Google Shape;856;p137"/>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57" name="Google Shape;857;p137"/>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matchingName="Quotation">
  <p:cSld name="Quotation 11">
    <p:spTree>
      <p:nvGrpSpPr>
        <p:cNvPr id="1" name="Shape 858"/>
        <p:cNvGrpSpPr/>
        <p:nvPr/>
      </p:nvGrpSpPr>
      <p:grpSpPr>
        <a:xfrm>
          <a:off x="0" y="0"/>
          <a:ext cx="0" cy="0"/>
          <a:chOff x="0" y="0"/>
          <a:chExt cx="0" cy="0"/>
        </a:xfrm>
      </p:grpSpPr>
      <p:sp>
        <p:nvSpPr>
          <p:cNvPr id="859" name="Google Shape;859;p13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60" name="Google Shape;860;p13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61" name="Google Shape;861;p13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62" name="Google Shape;862;p1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63" name="Google Shape;863;p13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64" name="Google Shape;864;p1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865" name="Google Shape;865;p138"/>
          <p:cNvGrpSpPr/>
          <p:nvPr/>
        </p:nvGrpSpPr>
        <p:grpSpPr>
          <a:xfrm>
            <a:off x="7191542" y="1"/>
            <a:ext cx="5000459" cy="1425992"/>
            <a:chOff x="7191542" y="1"/>
            <a:chExt cx="5000459" cy="1425992"/>
          </a:xfrm>
        </p:grpSpPr>
        <p:pic>
          <p:nvPicPr>
            <p:cNvPr id="866" name="Google Shape;866;p13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67" name="Google Shape;867;p138"/>
            <p:cNvGrpSpPr/>
            <p:nvPr/>
          </p:nvGrpSpPr>
          <p:grpSpPr>
            <a:xfrm>
              <a:off x="7191542" y="1"/>
              <a:ext cx="5000459" cy="1425992"/>
              <a:chOff x="7186272" y="0"/>
              <a:chExt cx="5005729" cy="1427495"/>
            </a:xfrm>
          </p:grpSpPr>
          <p:sp>
            <p:nvSpPr>
              <p:cNvPr id="868" name="Google Shape;868;p13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69" name="Google Shape;869;p13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870" name="Google Shape;870;p13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matchingName="Title and Content">
  <p:cSld name="Title and Content 11">
    <p:spTree>
      <p:nvGrpSpPr>
        <p:cNvPr id="1" name="Shape 871"/>
        <p:cNvGrpSpPr/>
        <p:nvPr/>
      </p:nvGrpSpPr>
      <p:grpSpPr>
        <a:xfrm>
          <a:off x="0" y="0"/>
          <a:ext cx="0" cy="0"/>
          <a:chOff x="0" y="0"/>
          <a:chExt cx="0" cy="0"/>
        </a:xfrm>
      </p:grpSpPr>
      <p:grpSp>
        <p:nvGrpSpPr>
          <p:cNvPr id="872" name="Google Shape;872;p139"/>
          <p:cNvGrpSpPr/>
          <p:nvPr/>
        </p:nvGrpSpPr>
        <p:grpSpPr>
          <a:xfrm>
            <a:off x="7191542" y="1"/>
            <a:ext cx="5000459" cy="1425992"/>
            <a:chOff x="7191542" y="1"/>
            <a:chExt cx="5000459" cy="1425992"/>
          </a:xfrm>
        </p:grpSpPr>
        <p:pic>
          <p:nvPicPr>
            <p:cNvPr id="873" name="Google Shape;873;p13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74" name="Google Shape;874;p139"/>
            <p:cNvGrpSpPr/>
            <p:nvPr/>
          </p:nvGrpSpPr>
          <p:grpSpPr>
            <a:xfrm>
              <a:off x="7191542" y="1"/>
              <a:ext cx="5000459" cy="1425992"/>
              <a:chOff x="7186272" y="0"/>
              <a:chExt cx="5005729" cy="1427495"/>
            </a:xfrm>
          </p:grpSpPr>
          <p:sp>
            <p:nvSpPr>
              <p:cNvPr id="875" name="Google Shape;875;p13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76" name="Google Shape;876;p13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877" name="Google Shape;877;p13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78" name="Google Shape;878;p139"/>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79" name="Google Shape;879;p1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80" name="Google Shape;880;p13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81" name="Google Shape;881;p1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matchingName="Two Content">
  <p:cSld name="Two Content 7">
    <p:spTree>
      <p:nvGrpSpPr>
        <p:cNvPr id="1" name="Shape 882"/>
        <p:cNvGrpSpPr/>
        <p:nvPr/>
      </p:nvGrpSpPr>
      <p:grpSpPr>
        <a:xfrm>
          <a:off x="0" y="0"/>
          <a:ext cx="0" cy="0"/>
          <a:chOff x="0" y="0"/>
          <a:chExt cx="0" cy="0"/>
        </a:xfrm>
      </p:grpSpPr>
      <p:sp>
        <p:nvSpPr>
          <p:cNvPr id="883" name="Google Shape;883;p14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84" name="Google Shape;884;p140"/>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885" name="Google Shape;885;p140"/>
          <p:cNvGrpSpPr/>
          <p:nvPr/>
        </p:nvGrpSpPr>
        <p:grpSpPr>
          <a:xfrm>
            <a:off x="7191542" y="1"/>
            <a:ext cx="5000459" cy="1425992"/>
            <a:chOff x="7191542" y="1"/>
            <a:chExt cx="5000459" cy="1425992"/>
          </a:xfrm>
        </p:grpSpPr>
        <p:pic>
          <p:nvPicPr>
            <p:cNvPr id="886" name="Google Shape;886;p14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87" name="Google Shape;887;p140"/>
            <p:cNvGrpSpPr/>
            <p:nvPr/>
          </p:nvGrpSpPr>
          <p:grpSpPr>
            <a:xfrm>
              <a:off x="7191542" y="1"/>
              <a:ext cx="5000459" cy="1425992"/>
              <a:chOff x="7186272" y="0"/>
              <a:chExt cx="5005729" cy="1427495"/>
            </a:xfrm>
          </p:grpSpPr>
          <p:sp>
            <p:nvSpPr>
              <p:cNvPr id="888" name="Google Shape;888;p14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89" name="Google Shape;889;p14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890" name="Google Shape;890;p140"/>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91" name="Google Shape;891;p140"/>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892" name="Google Shape;892;p14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93" name="Google Shape;893;p1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matchingName="Comparison">
  <p:cSld name="Comparison 7">
    <p:spTree>
      <p:nvGrpSpPr>
        <p:cNvPr id="1" name="Shape 894"/>
        <p:cNvGrpSpPr/>
        <p:nvPr/>
      </p:nvGrpSpPr>
      <p:grpSpPr>
        <a:xfrm>
          <a:off x="0" y="0"/>
          <a:ext cx="0" cy="0"/>
          <a:chOff x="0" y="0"/>
          <a:chExt cx="0" cy="0"/>
        </a:xfrm>
      </p:grpSpPr>
      <p:grpSp>
        <p:nvGrpSpPr>
          <p:cNvPr id="895" name="Google Shape;895;p141"/>
          <p:cNvGrpSpPr/>
          <p:nvPr/>
        </p:nvGrpSpPr>
        <p:grpSpPr>
          <a:xfrm>
            <a:off x="7191542" y="1"/>
            <a:ext cx="5000459" cy="1425992"/>
            <a:chOff x="7191542" y="1"/>
            <a:chExt cx="5000459" cy="1425992"/>
          </a:xfrm>
        </p:grpSpPr>
        <p:pic>
          <p:nvPicPr>
            <p:cNvPr id="896" name="Google Shape;896;p14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897" name="Google Shape;897;p141"/>
            <p:cNvGrpSpPr/>
            <p:nvPr/>
          </p:nvGrpSpPr>
          <p:grpSpPr>
            <a:xfrm>
              <a:off x="7191542" y="1"/>
              <a:ext cx="5000459" cy="1425992"/>
              <a:chOff x="7186272" y="0"/>
              <a:chExt cx="5005729" cy="1427495"/>
            </a:xfrm>
          </p:grpSpPr>
          <p:sp>
            <p:nvSpPr>
              <p:cNvPr id="898" name="Google Shape;898;p14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899" name="Google Shape;899;p14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900" name="Google Shape;900;p14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01" name="Google Shape;901;p141"/>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02" name="Google Shape;902;p141"/>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03" name="Google Shape;903;p141"/>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904" name="Google Shape;904;p141"/>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05" name="Google Shape;905;p14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906" name="Google Shape;906;p14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07" name="Google Shape;907;p14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matchingName="Photo Slide">
  <p:cSld name="Photo Slide 8">
    <p:spTree>
      <p:nvGrpSpPr>
        <p:cNvPr id="1" name="Shape 908"/>
        <p:cNvGrpSpPr/>
        <p:nvPr/>
      </p:nvGrpSpPr>
      <p:grpSpPr>
        <a:xfrm>
          <a:off x="0" y="0"/>
          <a:ext cx="0" cy="0"/>
          <a:chOff x="0" y="0"/>
          <a:chExt cx="0" cy="0"/>
        </a:xfrm>
      </p:grpSpPr>
      <p:sp>
        <p:nvSpPr>
          <p:cNvPr id="909" name="Google Shape;909;p14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910" name="Google Shape;910;p14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911" name="Google Shape;911;p142"/>
          <p:cNvGrpSpPr/>
          <p:nvPr/>
        </p:nvGrpSpPr>
        <p:grpSpPr>
          <a:xfrm>
            <a:off x="0" y="5379426"/>
            <a:ext cx="2807368" cy="753891"/>
            <a:chOff x="0" y="5379426"/>
            <a:chExt cx="2807368" cy="753891"/>
          </a:xfrm>
        </p:grpSpPr>
        <p:sp>
          <p:nvSpPr>
            <p:cNvPr id="912" name="Google Shape;912;p14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13" name="Google Shape;913;p14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914" name="Google Shape;914;p142"/>
          <p:cNvSpPr>
            <a:spLocks noGrp="1"/>
          </p:cNvSpPr>
          <p:nvPr>
            <p:ph type="pic" idx="2"/>
          </p:nvPr>
        </p:nvSpPr>
        <p:spPr>
          <a:xfrm>
            <a:off x="2807368" y="457202"/>
            <a:ext cx="8915400" cy="5943598"/>
          </a:xfrm>
          <a:prstGeom prst="rect">
            <a:avLst/>
          </a:prstGeom>
          <a:noFill/>
          <a:ln>
            <a:noFill/>
          </a:ln>
        </p:spPr>
      </p:sp>
      <p:pic>
        <p:nvPicPr>
          <p:cNvPr id="915" name="Google Shape;915;p14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obj" preserve="1">
  <p:cSld name="1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04300062"/>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matchingName="Quotation">
  <p:cSld name="Quotation 12">
    <p:spTree>
      <p:nvGrpSpPr>
        <p:cNvPr id="1" name="Shape 916"/>
        <p:cNvGrpSpPr/>
        <p:nvPr/>
      </p:nvGrpSpPr>
      <p:grpSpPr>
        <a:xfrm>
          <a:off x="0" y="0"/>
          <a:ext cx="0" cy="0"/>
          <a:chOff x="0" y="0"/>
          <a:chExt cx="0" cy="0"/>
        </a:xfrm>
      </p:grpSpPr>
      <p:sp>
        <p:nvSpPr>
          <p:cNvPr id="917" name="Google Shape;917;p14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18" name="Google Shape;918;p14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19" name="Google Shape;919;p14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20" name="Google Shape;920;p14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21" name="Google Shape;921;p14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22" name="Google Shape;922;p14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23" name="Google Shape;923;p143"/>
          <p:cNvGrpSpPr/>
          <p:nvPr/>
        </p:nvGrpSpPr>
        <p:grpSpPr>
          <a:xfrm>
            <a:off x="7191542" y="1"/>
            <a:ext cx="5000459" cy="1425992"/>
            <a:chOff x="7191542" y="1"/>
            <a:chExt cx="5000459" cy="1425992"/>
          </a:xfrm>
        </p:grpSpPr>
        <p:pic>
          <p:nvPicPr>
            <p:cNvPr id="924" name="Google Shape;924;p14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25" name="Google Shape;925;p143"/>
            <p:cNvGrpSpPr/>
            <p:nvPr/>
          </p:nvGrpSpPr>
          <p:grpSpPr>
            <a:xfrm>
              <a:off x="7191542" y="1"/>
              <a:ext cx="5000459" cy="1425992"/>
              <a:chOff x="7186272" y="0"/>
              <a:chExt cx="5005729" cy="1427495"/>
            </a:xfrm>
          </p:grpSpPr>
          <p:sp>
            <p:nvSpPr>
              <p:cNvPr id="926" name="Google Shape;926;p14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27" name="Google Shape;927;p14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28" name="Google Shape;928;p14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matchingName="End">
  <p:cSld name="End 7">
    <p:spTree>
      <p:nvGrpSpPr>
        <p:cNvPr id="1" name="Shape 929"/>
        <p:cNvGrpSpPr/>
        <p:nvPr/>
      </p:nvGrpSpPr>
      <p:grpSpPr>
        <a:xfrm>
          <a:off x="0" y="0"/>
          <a:ext cx="0" cy="0"/>
          <a:chOff x="0" y="0"/>
          <a:chExt cx="0" cy="0"/>
        </a:xfrm>
      </p:grpSpPr>
      <p:grpSp>
        <p:nvGrpSpPr>
          <p:cNvPr id="930" name="Google Shape;930;p144"/>
          <p:cNvGrpSpPr/>
          <p:nvPr/>
        </p:nvGrpSpPr>
        <p:grpSpPr>
          <a:xfrm>
            <a:off x="0" y="0"/>
            <a:ext cx="12192000" cy="2148830"/>
            <a:chOff x="0" y="0"/>
            <a:chExt cx="12192000" cy="2148830"/>
          </a:xfrm>
        </p:grpSpPr>
        <p:sp>
          <p:nvSpPr>
            <p:cNvPr id="931" name="Google Shape;931;p144"/>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32" name="Google Shape;932;p144"/>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933" name="Google Shape;933;p144"/>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34" name="Google Shape;934;p144"/>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35" name="Google Shape;935;p144"/>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936" name="Google Shape;936;p144"/>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937" name="Google Shape;937;p144"/>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matchingName="Blank">
  <p:cSld name="Blank 7">
    <p:spTree>
      <p:nvGrpSpPr>
        <p:cNvPr id="1" name="Shape 938"/>
        <p:cNvGrpSpPr/>
        <p:nvPr/>
      </p:nvGrpSpPr>
      <p:grpSpPr>
        <a:xfrm>
          <a:off x="0" y="0"/>
          <a:ext cx="0" cy="0"/>
          <a:chOff x="0" y="0"/>
          <a:chExt cx="0" cy="0"/>
        </a:xfrm>
      </p:grpSpPr>
      <p:sp>
        <p:nvSpPr>
          <p:cNvPr id="939" name="Google Shape;939;p14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940" name="Google Shape;940;p14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41" name="Google Shape;941;p14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42" name="Google Shape;942;p145"/>
          <p:cNvGrpSpPr/>
          <p:nvPr/>
        </p:nvGrpSpPr>
        <p:grpSpPr>
          <a:xfrm>
            <a:off x="7191542" y="1"/>
            <a:ext cx="5000459" cy="1425992"/>
            <a:chOff x="7191542" y="1"/>
            <a:chExt cx="5000459" cy="1425992"/>
          </a:xfrm>
        </p:grpSpPr>
        <p:pic>
          <p:nvPicPr>
            <p:cNvPr id="943" name="Google Shape;943;p14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44" name="Google Shape;944;p145"/>
            <p:cNvGrpSpPr/>
            <p:nvPr/>
          </p:nvGrpSpPr>
          <p:grpSpPr>
            <a:xfrm>
              <a:off x="7191542" y="1"/>
              <a:ext cx="5000459" cy="1425992"/>
              <a:chOff x="7186272" y="0"/>
              <a:chExt cx="5005729" cy="1427495"/>
            </a:xfrm>
          </p:grpSpPr>
          <p:sp>
            <p:nvSpPr>
              <p:cNvPr id="945" name="Google Shape;945;p14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46" name="Google Shape;946;p14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matchingName="Title Only">
  <p:cSld name="Title Only 7">
    <p:spTree>
      <p:nvGrpSpPr>
        <p:cNvPr id="1" name="Shape 947"/>
        <p:cNvGrpSpPr/>
        <p:nvPr/>
      </p:nvGrpSpPr>
      <p:grpSpPr>
        <a:xfrm>
          <a:off x="0" y="0"/>
          <a:ext cx="0" cy="0"/>
          <a:chOff x="0" y="0"/>
          <a:chExt cx="0" cy="0"/>
        </a:xfrm>
      </p:grpSpPr>
      <p:grpSp>
        <p:nvGrpSpPr>
          <p:cNvPr id="948" name="Google Shape;948;p146"/>
          <p:cNvGrpSpPr/>
          <p:nvPr/>
        </p:nvGrpSpPr>
        <p:grpSpPr>
          <a:xfrm>
            <a:off x="7191542" y="1"/>
            <a:ext cx="5000459" cy="1425992"/>
            <a:chOff x="7191542" y="1"/>
            <a:chExt cx="5000459" cy="1425992"/>
          </a:xfrm>
        </p:grpSpPr>
        <p:pic>
          <p:nvPicPr>
            <p:cNvPr id="949" name="Google Shape;949;p14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950" name="Google Shape;950;p146"/>
            <p:cNvGrpSpPr/>
            <p:nvPr/>
          </p:nvGrpSpPr>
          <p:grpSpPr>
            <a:xfrm>
              <a:off x="7191542" y="1"/>
              <a:ext cx="5000459" cy="1425992"/>
              <a:chOff x="7186272" y="0"/>
              <a:chExt cx="5005729" cy="1427495"/>
            </a:xfrm>
          </p:grpSpPr>
          <p:sp>
            <p:nvSpPr>
              <p:cNvPr id="951" name="Google Shape;951;p14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52" name="Google Shape;952;p14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953" name="Google Shape;953;p14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54" name="Google Shape;954;p14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955" name="Google Shape;955;p14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56" name="Google Shape;956;p14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matchingName="Cover">
  <p:cSld name="Cover 10">
    <p:spTree>
      <p:nvGrpSpPr>
        <p:cNvPr id="1" name="Shape 957"/>
        <p:cNvGrpSpPr/>
        <p:nvPr/>
      </p:nvGrpSpPr>
      <p:grpSpPr>
        <a:xfrm>
          <a:off x="0" y="0"/>
          <a:ext cx="0" cy="0"/>
          <a:chOff x="0" y="0"/>
          <a:chExt cx="0" cy="0"/>
        </a:xfrm>
      </p:grpSpPr>
      <p:sp>
        <p:nvSpPr>
          <p:cNvPr id="958" name="Google Shape;958;p147"/>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59" name="Google Shape;959;p147"/>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60" name="Google Shape;960;p147"/>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961" name="Google Shape;961;p147"/>
          <p:cNvSpPr>
            <a:spLocks noGrp="1"/>
          </p:cNvSpPr>
          <p:nvPr>
            <p:ph type="pic" idx="2"/>
          </p:nvPr>
        </p:nvSpPr>
        <p:spPr>
          <a:xfrm>
            <a:off x="7118684" y="233915"/>
            <a:ext cx="5073316" cy="5943600"/>
          </a:xfrm>
          <a:prstGeom prst="rect">
            <a:avLst/>
          </a:prstGeom>
          <a:noFill/>
          <a:ln>
            <a:noFill/>
          </a:ln>
        </p:spPr>
      </p:sp>
      <p:grpSp>
        <p:nvGrpSpPr>
          <p:cNvPr id="962" name="Google Shape;962;p147"/>
          <p:cNvGrpSpPr/>
          <p:nvPr/>
        </p:nvGrpSpPr>
        <p:grpSpPr>
          <a:xfrm>
            <a:off x="0" y="5020348"/>
            <a:ext cx="12192000" cy="1837653"/>
            <a:chOff x="0" y="5020348"/>
            <a:chExt cx="12192000" cy="1837653"/>
          </a:xfrm>
        </p:grpSpPr>
        <p:sp>
          <p:nvSpPr>
            <p:cNvPr id="963" name="Google Shape;963;p147"/>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64" name="Google Shape;964;p147"/>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965" name="Google Shape;965;p14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matchingName="Divider">
  <p:cSld name="Divider 11">
    <p:bg>
      <p:bgPr>
        <a:solidFill>
          <a:schemeClr val="lt2"/>
        </a:solidFill>
        <a:effectLst/>
      </p:bgPr>
    </p:bg>
    <p:spTree>
      <p:nvGrpSpPr>
        <p:cNvPr id="1" name="Shape 966"/>
        <p:cNvGrpSpPr/>
        <p:nvPr/>
      </p:nvGrpSpPr>
      <p:grpSpPr>
        <a:xfrm>
          <a:off x="0" y="0"/>
          <a:ext cx="0" cy="0"/>
          <a:chOff x="0" y="0"/>
          <a:chExt cx="0" cy="0"/>
        </a:xfrm>
      </p:grpSpPr>
      <p:grpSp>
        <p:nvGrpSpPr>
          <p:cNvPr id="967" name="Google Shape;967;p148"/>
          <p:cNvGrpSpPr/>
          <p:nvPr/>
        </p:nvGrpSpPr>
        <p:grpSpPr>
          <a:xfrm>
            <a:off x="0" y="5020347"/>
            <a:ext cx="12192000" cy="1837653"/>
            <a:chOff x="0" y="5020347"/>
            <a:chExt cx="12192000" cy="1837653"/>
          </a:xfrm>
        </p:grpSpPr>
        <p:sp>
          <p:nvSpPr>
            <p:cNvPr id="968" name="Google Shape;968;p148"/>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69" name="Google Shape;969;p148"/>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70" name="Google Shape;970;p148"/>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971" name="Google Shape;971;p14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972" name="Google Shape;972;p148"/>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73" name="Google Shape;973;p148"/>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matchingName="Photo Slide">
  <p:cSld name="Photo Slide 9">
    <p:spTree>
      <p:nvGrpSpPr>
        <p:cNvPr id="1" name="Shape 974"/>
        <p:cNvGrpSpPr/>
        <p:nvPr/>
      </p:nvGrpSpPr>
      <p:grpSpPr>
        <a:xfrm>
          <a:off x="0" y="0"/>
          <a:ext cx="0" cy="0"/>
          <a:chOff x="0" y="0"/>
          <a:chExt cx="0" cy="0"/>
        </a:xfrm>
      </p:grpSpPr>
      <p:sp>
        <p:nvSpPr>
          <p:cNvPr id="975" name="Google Shape;975;p149"/>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976" name="Google Shape;976;p149"/>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977" name="Google Shape;977;p149"/>
          <p:cNvGrpSpPr/>
          <p:nvPr/>
        </p:nvGrpSpPr>
        <p:grpSpPr>
          <a:xfrm>
            <a:off x="0" y="5379426"/>
            <a:ext cx="2807368" cy="753891"/>
            <a:chOff x="0" y="5379426"/>
            <a:chExt cx="2807368" cy="753891"/>
          </a:xfrm>
        </p:grpSpPr>
        <p:sp>
          <p:nvSpPr>
            <p:cNvPr id="978" name="Google Shape;978;p149"/>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79" name="Google Shape;979;p149"/>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980" name="Google Shape;980;p149"/>
          <p:cNvSpPr>
            <a:spLocks noGrp="1"/>
          </p:cNvSpPr>
          <p:nvPr>
            <p:ph type="pic" idx="2"/>
          </p:nvPr>
        </p:nvSpPr>
        <p:spPr>
          <a:xfrm>
            <a:off x="2807368" y="457202"/>
            <a:ext cx="8915400" cy="5943598"/>
          </a:xfrm>
          <a:prstGeom prst="rect">
            <a:avLst/>
          </a:prstGeom>
          <a:noFill/>
          <a:ln>
            <a:noFill/>
          </a:ln>
        </p:spPr>
      </p:sp>
      <p:pic>
        <p:nvPicPr>
          <p:cNvPr id="981" name="Google Shape;981;p14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matchingName="Quotation">
  <p:cSld name="Quotation 13">
    <p:spTree>
      <p:nvGrpSpPr>
        <p:cNvPr id="1" name="Shape 982"/>
        <p:cNvGrpSpPr/>
        <p:nvPr/>
      </p:nvGrpSpPr>
      <p:grpSpPr>
        <a:xfrm>
          <a:off x="0" y="0"/>
          <a:ext cx="0" cy="0"/>
          <a:chOff x="0" y="0"/>
          <a:chExt cx="0" cy="0"/>
        </a:xfrm>
      </p:grpSpPr>
      <p:sp>
        <p:nvSpPr>
          <p:cNvPr id="983" name="Google Shape;983;p15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84" name="Google Shape;984;p15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85" name="Google Shape;985;p15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86" name="Google Shape;986;p15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987" name="Google Shape;987;p15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988" name="Google Shape;988;p15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989" name="Google Shape;989;p150"/>
          <p:cNvGrpSpPr/>
          <p:nvPr/>
        </p:nvGrpSpPr>
        <p:grpSpPr>
          <a:xfrm>
            <a:off x="7191542" y="1"/>
            <a:ext cx="5000459" cy="1425992"/>
            <a:chOff x="7191542" y="1"/>
            <a:chExt cx="5000459" cy="1425992"/>
          </a:xfrm>
        </p:grpSpPr>
        <p:pic>
          <p:nvPicPr>
            <p:cNvPr id="990" name="Google Shape;990;p15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991" name="Google Shape;991;p150"/>
            <p:cNvGrpSpPr/>
            <p:nvPr/>
          </p:nvGrpSpPr>
          <p:grpSpPr>
            <a:xfrm>
              <a:off x="7191542" y="1"/>
              <a:ext cx="5000459" cy="1425992"/>
              <a:chOff x="7186272" y="0"/>
              <a:chExt cx="5005729" cy="1427495"/>
            </a:xfrm>
          </p:grpSpPr>
          <p:sp>
            <p:nvSpPr>
              <p:cNvPr id="992" name="Google Shape;992;p15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993" name="Google Shape;993;p15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994" name="Google Shape;994;p15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matchingName="Quotation">
  <p:cSld name="Quotation 14">
    <p:spTree>
      <p:nvGrpSpPr>
        <p:cNvPr id="1" name="Shape 995"/>
        <p:cNvGrpSpPr/>
        <p:nvPr/>
      </p:nvGrpSpPr>
      <p:grpSpPr>
        <a:xfrm>
          <a:off x="0" y="0"/>
          <a:ext cx="0" cy="0"/>
          <a:chOff x="0" y="0"/>
          <a:chExt cx="0" cy="0"/>
        </a:xfrm>
      </p:grpSpPr>
      <p:sp>
        <p:nvSpPr>
          <p:cNvPr id="996" name="Google Shape;996;p15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997" name="Google Shape;997;p15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98" name="Google Shape;998;p15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99" name="Google Shape;999;p1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00" name="Google Shape;1000;p15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01" name="Google Shape;1001;p1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002" name="Google Shape;1002;p151"/>
          <p:cNvGrpSpPr/>
          <p:nvPr/>
        </p:nvGrpSpPr>
        <p:grpSpPr>
          <a:xfrm>
            <a:off x="7191542" y="1"/>
            <a:ext cx="5000459" cy="1425992"/>
            <a:chOff x="7191542" y="1"/>
            <a:chExt cx="5000459" cy="1425992"/>
          </a:xfrm>
        </p:grpSpPr>
        <p:pic>
          <p:nvPicPr>
            <p:cNvPr id="1003" name="Google Shape;1003;p15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004" name="Google Shape;1004;p151"/>
            <p:cNvGrpSpPr/>
            <p:nvPr/>
          </p:nvGrpSpPr>
          <p:grpSpPr>
            <a:xfrm>
              <a:off x="7191542" y="1"/>
              <a:ext cx="5000459" cy="1425992"/>
              <a:chOff x="7186272" y="0"/>
              <a:chExt cx="5005729" cy="1427495"/>
            </a:xfrm>
          </p:grpSpPr>
          <p:sp>
            <p:nvSpPr>
              <p:cNvPr id="1005" name="Google Shape;1005;p15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06" name="Google Shape;1006;p15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007" name="Google Shape;1007;p15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matchingName="Title and Content">
  <p:cSld name="Title and Content 12">
    <p:spTree>
      <p:nvGrpSpPr>
        <p:cNvPr id="1" name="Shape 1008"/>
        <p:cNvGrpSpPr/>
        <p:nvPr/>
      </p:nvGrpSpPr>
      <p:grpSpPr>
        <a:xfrm>
          <a:off x="0" y="0"/>
          <a:ext cx="0" cy="0"/>
          <a:chOff x="0" y="0"/>
          <a:chExt cx="0" cy="0"/>
        </a:xfrm>
      </p:grpSpPr>
      <p:grpSp>
        <p:nvGrpSpPr>
          <p:cNvPr id="1009" name="Google Shape;1009;p152"/>
          <p:cNvGrpSpPr/>
          <p:nvPr/>
        </p:nvGrpSpPr>
        <p:grpSpPr>
          <a:xfrm>
            <a:off x="7191542" y="1"/>
            <a:ext cx="5000459" cy="1425992"/>
            <a:chOff x="7191542" y="1"/>
            <a:chExt cx="5000459" cy="1425992"/>
          </a:xfrm>
        </p:grpSpPr>
        <p:pic>
          <p:nvPicPr>
            <p:cNvPr id="1010" name="Google Shape;1010;p15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011" name="Google Shape;1011;p152"/>
            <p:cNvGrpSpPr/>
            <p:nvPr/>
          </p:nvGrpSpPr>
          <p:grpSpPr>
            <a:xfrm>
              <a:off x="7191542" y="1"/>
              <a:ext cx="5000459" cy="1425992"/>
              <a:chOff x="7186272" y="0"/>
              <a:chExt cx="5005729" cy="1427495"/>
            </a:xfrm>
          </p:grpSpPr>
          <p:sp>
            <p:nvSpPr>
              <p:cNvPr id="1012" name="Google Shape;1012;p15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13" name="Google Shape;1013;p15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014" name="Google Shape;1014;p152"/>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15" name="Google Shape;1015;p152"/>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16" name="Google Shape;1016;p15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17" name="Google Shape;1017;p15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18" name="Google Shape;1018;p1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181955522"/>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436486368"/>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matchingName="Two Content">
  <p:cSld name="Two Content 8">
    <p:spTree>
      <p:nvGrpSpPr>
        <p:cNvPr id="1" name="Shape 1019"/>
        <p:cNvGrpSpPr/>
        <p:nvPr/>
      </p:nvGrpSpPr>
      <p:grpSpPr>
        <a:xfrm>
          <a:off x="0" y="0"/>
          <a:ext cx="0" cy="0"/>
          <a:chOff x="0" y="0"/>
          <a:chExt cx="0" cy="0"/>
        </a:xfrm>
      </p:grpSpPr>
      <p:sp>
        <p:nvSpPr>
          <p:cNvPr id="1020" name="Google Shape;1020;p153"/>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21" name="Google Shape;1021;p153"/>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022" name="Google Shape;1022;p153"/>
          <p:cNvGrpSpPr/>
          <p:nvPr/>
        </p:nvGrpSpPr>
        <p:grpSpPr>
          <a:xfrm>
            <a:off x="7191542" y="1"/>
            <a:ext cx="5000459" cy="1425992"/>
            <a:chOff x="7191542" y="1"/>
            <a:chExt cx="5000459" cy="1425992"/>
          </a:xfrm>
        </p:grpSpPr>
        <p:pic>
          <p:nvPicPr>
            <p:cNvPr id="1023" name="Google Shape;1023;p15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024" name="Google Shape;1024;p153"/>
            <p:cNvGrpSpPr/>
            <p:nvPr/>
          </p:nvGrpSpPr>
          <p:grpSpPr>
            <a:xfrm>
              <a:off x="7191542" y="1"/>
              <a:ext cx="5000459" cy="1425992"/>
              <a:chOff x="7186272" y="0"/>
              <a:chExt cx="5005729" cy="1427495"/>
            </a:xfrm>
          </p:grpSpPr>
          <p:sp>
            <p:nvSpPr>
              <p:cNvPr id="1025" name="Google Shape;1025;p15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26" name="Google Shape;1026;p15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027" name="Google Shape;1027;p153"/>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28" name="Google Shape;1028;p153"/>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029" name="Google Shape;1029;p15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30" name="Google Shape;1030;p15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matchingName="Comparison">
  <p:cSld name="Comparison 8">
    <p:spTree>
      <p:nvGrpSpPr>
        <p:cNvPr id="1" name="Shape 1031"/>
        <p:cNvGrpSpPr/>
        <p:nvPr/>
      </p:nvGrpSpPr>
      <p:grpSpPr>
        <a:xfrm>
          <a:off x="0" y="0"/>
          <a:ext cx="0" cy="0"/>
          <a:chOff x="0" y="0"/>
          <a:chExt cx="0" cy="0"/>
        </a:xfrm>
      </p:grpSpPr>
      <p:grpSp>
        <p:nvGrpSpPr>
          <p:cNvPr id="1032" name="Google Shape;1032;p154"/>
          <p:cNvGrpSpPr/>
          <p:nvPr/>
        </p:nvGrpSpPr>
        <p:grpSpPr>
          <a:xfrm>
            <a:off x="7191542" y="1"/>
            <a:ext cx="5000459" cy="1425992"/>
            <a:chOff x="7191542" y="1"/>
            <a:chExt cx="5000459" cy="1425992"/>
          </a:xfrm>
        </p:grpSpPr>
        <p:pic>
          <p:nvPicPr>
            <p:cNvPr id="1033" name="Google Shape;1033;p15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034" name="Google Shape;1034;p154"/>
            <p:cNvGrpSpPr/>
            <p:nvPr/>
          </p:nvGrpSpPr>
          <p:grpSpPr>
            <a:xfrm>
              <a:off x="7191542" y="1"/>
              <a:ext cx="5000459" cy="1425992"/>
              <a:chOff x="7186272" y="0"/>
              <a:chExt cx="5005729" cy="1427495"/>
            </a:xfrm>
          </p:grpSpPr>
          <p:sp>
            <p:nvSpPr>
              <p:cNvPr id="1035" name="Google Shape;1035;p15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36" name="Google Shape;1036;p15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037" name="Google Shape;1037;p15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38" name="Google Shape;1038;p154"/>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39" name="Google Shape;1039;p154"/>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40" name="Google Shape;1040;p154"/>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041" name="Google Shape;1041;p154"/>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42" name="Google Shape;1042;p15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043" name="Google Shape;1043;p15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44" name="Google Shape;1044;p15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matchingName="Title Only">
  <p:cSld name="Title Only 8">
    <p:spTree>
      <p:nvGrpSpPr>
        <p:cNvPr id="1" name="Shape 1045"/>
        <p:cNvGrpSpPr/>
        <p:nvPr/>
      </p:nvGrpSpPr>
      <p:grpSpPr>
        <a:xfrm>
          <a:off x="0" y="0"/>
          <a:ext cx="0" cy="0"/>
          <a:chOff x="0" y="0"/>
          <a:chExt cx="0" cy="0"/>
        </a:xfrm>
      </p:grpSpPr>
      <p:grpSp>
        <p:nvGrpSpPr>
          <p:cNvPr id="1046" name="Google Shape;1046;p155"/>
          <p:cNvGrpSpPr/>
          <p:nvPr/>
        </p:nvGrpSpPr>
        <p:grpSpPr>
          <a:xfrm>
            <a:off x="7191542" y="1"/>
            <a:ext cx="5000459" cy="1425992"/>
            <a:chOff x="7191542" y="1"/>
            <a:chExt cx="5000459" cy="1425992"/>
          </a:xfrm>
        </p:grpSpPr>
        <p:pic>
          <p:nvPicPr>
            <p:cNvPr id="1047" name="Google Shape;1047;p15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048" name="Google Shape;1048;p155"/>
            <p:cNvGrpSpPr/>
            <p:nvPr/>
          </p:nvGrpSpPr>
          <p:grpSpPr>
            <a:xfrm>
              <a:off x="7191542" y="1"/>
              <a:ext cx="5000459" cy="1425992"/>
              <a:chOff x="7186272" y="0"/>
              <a:chExt cx="5005729" cy="1427495"/>
            </a:xfrm>
          </p:grpSpPr>
          <p:sp>
            <p:nvSpPr>
              <p:cNvPr id="1049" name="Google Shape;1049;p15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0" name="Google Shape;1050;p15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051" name="Google Shape;1051;p15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52" name="Google Shape;1052;p15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053" name="Google Shape;1053;p15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54" name="Google Shape;1054;p15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matchingName="End">
  <p:cSld name="End 8">
    <p:spTree>
      <p:nvGrpSpPr>
        <p:cNvPr id="1" name="Shape 1055"/>
        <p:cNvGrpSpPr/>
        <p:nvPr/>
      </p:nvGrpSpPr>
      <p:grpSpPr>
        <a:xfrm>
          <a:off x="0" y="0"/>
          <a:ext cx="0" cy="0"/>
          <a:chOff x="0" y="0"/>
          <a:chExt cx="0" cy="0"/>
        </a:xfrm>
      </p:grpSpPr>
      <p:grpSp>
        <p:nvGrpSpPr>
          <p:cNvPr id="1056" name="Google Shape;1056;p156"/>
          <p:cNvGrpSpPr/>
          <p:nvPr/>
        </p:nvGrpSpPr>
        <p:grpSpPr>
          <a:xfrm>
            <a:off x="0" y="0"/>
            <a:ext cx="12192000" cy="2148830"/>
            <a:chOff x="0" y="0"/>
            <a:chExt cx="12192000" cy="2148830"/>
          </a:xfrm>
        </p:grpSpPr>
        <p:sp>
          <p:nvSpPr>
            <p:cNvPr id="1057" name="Google Shape;1057;p156"/>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58" name="Google Shape;1058;p156"/>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059" name="Google Shape;1059;p156"/>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60" name="Google Shape;1060;p156"/>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61" name="Google Shape;1061;p156"/>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062" name="Google Shape;1062;p15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063" name="Google Shape;1063;p156"/>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matchingName="Blank">
  <p:cSld name="Blank 8">
    <p:spTree>
      <p:nvGrpSpPr>
        <p:cNvPr id="1" name="Shape 1064"/>
        <p:cNvGrpSpPr/>
        <p:nvPr/>
      </p:nvGrpSpPr>
      <p:grpSpPr>
        <a:xfrm>
          <a:off x="0" y="0"/>
          <a:ext cx="0" cy="0"/>
          <a:chOff x="0" y="0"/>
          <a:chExt cx="0" cy="0"/>
        </a:xfrm>
      </p:grpSpPr>
      <p:sp>
        <p:nvSpPr>
          <p:cNvPr id="1065" name="Google Shape;1065;p15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066" name="Google Shape;1066;p15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67" name="Google Shape;1067;p15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068" name="Google Shape;1068;p157"/>
          <p:cNvGrpSpPr/>
          <p:nvPr/>
        </p:nvGrpSpPr>
        <p:grpSpPr>
          <a:xfrm>
            <a:off x="7191542" y="1"/>
            <a:ext cx="5000459" cy="1425992"/>
            <a:chOff x="7191542" y="1"/>
            <a:chExt cx="5000459" cy="1425992"/>
          </a:xfrm>
        </p:grpSpPr>
        <p:pic>
          <p:nvPicPr>
            <p:cNvPr id="1069" name="Google Shape;1069;p15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070" name="Google Shape;1070;p157"/>
            <p:cNvGrpSpPr/>
            <p:nvPr/>
          </p:nvGrpSpPr>
          <p:grpSpPr>
            <a:xfrm>
              <a:off x="7191542" y="1"/>
              <a:ext cx="5000459" cy="1425992"/>
              <a:chOff x="7186272" y="0"/>
              <a:chExt cx="5005729" cy="1427495"/>
            </a:xfrm>
          </p:grpSpPr>
          <p:sp>
            <p:nvSpPr>
              <p:cNvPr id="1071" name="Google Shape;1071;p15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72" name="Google Shape;1072;p15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matchingName="Quotation">
  <p:cSld name="Quotation 15">
    <p:spTree>
      <p:nvGrpSpPr>
        <p:cNvPr id="1" name="Shape 1073"/>
        <p:cNvGrpSpPr/>
        <p:nvPr/>
      </p:nvGrpSpPr>
      <p:grpSpPr>
        <a:xfrm>
          <a:off x="0" y="0"/>
          <a:ext cx="0" cy="0"/>
          <a:chOff x="0" y="0"/>
          <a:chExt cx="0" cy="0"/>
        </a:xfrm>
      </p:grpSpPr>
      <p:sp>
        <p:nvSpPr>
          <p:cNvPr id="1074" name="Google Shape;1074;p15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75" name="Google Shape;1075;p15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76" name="Google Shape;1076;p15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77" name="Google Shape;1077;p15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078" name="Google Shape;1078;p15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079" name="Google Shape;1079;p15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080" name="Google Shape;1080;p158"/>
          <p:cNvGrpSpPr/>
          <p:nvPr/>
        </p:nvGrpSpPr>
        <p:grpSpPr>
          <a:xfrm>
            <a:off x="7191542" y="1"/>
            <a:ext cx="5000459" cy="1425992"/>
            <a:chOff x="7191542" y="1"/>
            <a:chExt cx="5000459" cy="1425992"/>
          </a:xfrm>
        </p:grpSpPr>
        <p:pic>
          <p:nvPicPr>
            <p:cNvPr id="1081" name="Google Shape;1081;p15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082" name="Google Shape;1082;p158"/>
            <p:cNvGrpSpPr/>
            <p:nvPr/>
          </p:nvGrpSpPr>
          <p:grpSpPr>
            <a:xfrm>
              <a:off x="7191542" y="1"/>
              <a:ext cx="5000459" cy="1425992"/>
              <a:chOff x="7186272" y="0"/>
              <a:chExt cx="5005729" cy="1427495"/>
            </a:xfrm>
          </p:grpSpPr>
          <p:sp>
            <p:nvSpPr>
              <p:cNvPr id="1083" name="Google Shape;1083;p15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4" name="Google Shape;1084;p15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085" name="Google Shape;1085;p15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matchingName="End">
  <p:cSld name="End 9">
    <p:spTree>
      <p:nvGrpSpPr>
        <p:cNvPr id="1" name="Shape 1086"/>
        <p:cNvGrpSpPr/>
        <p:nvPr/>
      </p:nvGrpSpPr>
      <p:grpSpPr>
        <a:xfrm>
          <a:off x="0" y="0"/>
          <a:ext cx="0" cy="0"/>
          <a:chOff x="0" y="0"/>
          <a:chExt cx="0" cy="0"/>
        </a:xfrm>
      </p:grpSpPr>
      <p:grpSp>
        <p:nvGrpSpPr>
          <p:cNvPr id="1087" name="Google Shape;1087;p159"/>
          <p:cNvGrpSpPr/>
          <p:nvPr/>
        </p:nvGrpSpPr>
        <p:grpSpPr>
          <a:xfrm>
            <a:off x="0" y="0"/>
            <a:ext cx="12192000" cy="2148830"/>
            <a:chOff x="0" y="0"/>
            <a:chExt cx="12192000" cy="2148830"/>
          </a:xfrm>
        </p:grpSpPr>
        <p:sp>
          <p:nvSpPr>
            <p:cNvPr id="1088" name="Google Shape;1088;p15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089" name="Google Shape;1089;p15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090" name="Google Shape;1090;p15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91" name="Google Shape;1091;p15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092" name="Google Shape;1092;p15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093" name="Google Shape;1093;p15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094" name="Google Shape;1094;p15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matchingName="Cover">
  <p:cSld name="Cover 11">
    <p:spTree>
      <p:nvGrpSpPr>
        <p:cNvPr id="1" name="Shape 1095"/>
        <p:cNvGrpSpPr/>
        <p:nvPr/>
      </p:nvGrpSpPr>
      <p:grpSpPr>
        <a:xfrm>
          <a:off x="0" y="0"/>
          <a:ext cx="0" cy="0"/>
          <a:chOff x="0" y="0"/>
          <a:chExt cx="0" cy="0"/>
        </a:xfrm>
      </p:grpSpPr>
      <p:sp>
        <p:nvSpPr>
          <p:cNvPr id="1096" name="Google Shape;1096;p160"/>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097" name="Google Shape;1097;p160"/>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98" name="Google Shape;1098;p160"/>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99" name="Google Shape;1099;p160"/>
          <p:cNvSpPr>
            <a:spLocks noGrp="1"/>
          </p:cNvSpPr>
          <p:nvPr>
            <p:ph type="pic" idx="2"/>
          </p:nvPr>
        </p:nvSpPr>
        <p:spPr>
          <a:xfrm>
            <a:off x="7118684" y="233915"/>
            <a:ext cx="5073316" cy="5943600"/>
          </a:xfrm>
          <a:prstGeom prst="rect">
            <a:avLst/>
          </a:prstGeom>
          <a:noFill/>
          <a:ln>
            <a:noFill/>
          </a:ln>
        </p:spPr>
      </p:sp>
      <p:grpSp>
        <p:nvGrpSpPr>
          <p:cNvPr id="1100" name="Google Shape;1100;p160"/>
          <p:cNvGrpSpPr/>
          <p:nvPr/>
        </p:nvGrpSpPr>
        <p:grpSpPr>
          <a:xfrm>
            <a:off x="0" y="5020348"/>
            <a:ext cx="12192000" cy="1837653"/>
            <a:chOff x="0" y="5020348"/>
            <a:chExt cx="12192000" cy="1837653"/>
          </a:xfrm>
        </p:grpSpPr>
        <p:sp>
          <p:nvSpPr>
            <p:cNvPr id="1101" name="Google Shape;1101;p160"/>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02" name="Google Shape;1102;p160"/>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103" name="Google Shape;1103;p160"/>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matchingName="Divider">
  <p:cSld name="Divider 12">
    <p:bg>
      <p:bgPr>
        <a:solidFill>
          <a:schemeClr val="lt2"/>
        </a:solidFill>
        <a:effectLst/>
      </p:bgPr>
    </p:bg>
    <p:spTree>
      <p:nvGrpSpPr>
        <p:cNvPr id="1" name="Shape 1104"/>
        <p:cNvGrpSpPr/>
        <p:nvPr/>
      </p:nvGrpSpPr>
      <p:grpSpPr>
        <a:xfrm>
          <a:off x="0" y="0"/>
          <a:ext cx="0" cy="0"/>
          <a:chOff x="0" y="0"/>
          <a:chExt cx="0" cy="0"/>
        </a:xfrm>
      </p:grpSpPr>
      <p:grpSp>
        <p:nvGrpSpPr>
          <p:cNvPr id="1105" name="Google Shape;1105;p161"/>
          <p:cNvGrpSpPr/>
          <p:nvPr/>
        </p:nvGrpSpPr>
        <p:grpSpPr>
          <a:xfrm>
            <a:off x="0" y="5020347"/>
            <a:ext cx="12192000" cy="1837653"/>
            <a:chOff x="0" y="5020347"/>
            <a:chExt cx="12192000" cy="1837653"/>
          </a:xfrm>
        </p:grpSpPr>
        <p:sp>
          <p:nvSpPr>
            <p:cNvPr id="1106" name="Google Shape;1106;p161"/>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07" name="Google Shape;1107;p16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08" name="Google Shape;1108;p161"/>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109" name="Google Shape;1109;p16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110" name="Google Shape;1110;p161"/>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11" name="Google Shape;1111;p161"/>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matchingName="Photo Slide">
  <p:cSld name="Photo Slide 10">
    <p:spTree>
      <p:nvGrpSpPr>
        <p:cNvPr id="1" name="Shape 1112"/>
        <p:cNvGrpSpPr/>
        <p:nvPr/>
      </p:nvGrpSpPr>
      <p:grpSpPr>
        <a:xfrm>
          <a:off x="0" y="0"/>
          <a:ext cx="0" cy="0"/>
          <a:chOff x="0" y="0"/>
          <a:chExt cx="0" cy="0"/>
        </a:xfrm>
      </p:grpSpPr>
      <p:sp>
        <p:nvSpPr>
          <p:cNvPr id="1113" name="Google Shape;1113;p162"/>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14" name="Google Shape;1114;p162"/>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5" name="Google Shape;1115;p162"/>
          <p:cNvGrpSpPr/>
          <p:nvPr/>
        </p:nvGrpSpPr>
        <p:grpSpPr>
          <a:xfrm>
            <a:off x="0" y="5379426"/>
            <a:ext cx="2807368" cy="753891"/>
            <a:chOff x="0" y="5379426"/>
            <a:chExt cx="2807368" cy="753891"/>
          </a:xfrm>
        </p:grpSpPr>
        <p:sp>
          <p:nvSpPr>
            <p:cNvPr id="1116" name="Google Shape;1116;p162"/>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17" name="Google Shape;1117;p162"/>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18" name="Google Shape;1118;p162"/>
          <p:cNvSpPr>
            <a:spLocks noGrp="1"/>
          </p:cNvSpPr>
          <p:nvPr>
            <p:ph type="pic" idx="2"/>
          </p:nvPr>
        </p:nvSpPr>
        <p:spPr>
          <a:xfrm>
            <a:off x="2807368" y="457202"/>
            <a:ext cx="8915400" cy="5943598"/>
          </a:xfrm>
          <a:prstGeom prst="rect">
            <a:avLst/>
          </a:prstGeom>
          <a:noFill/>
          <a:ln>
            <a:noFill/>
          </a:ln>
        </p:spPr>
      </p:sp>
      <p:pic>
        <p:nvPicPr>
          <p:cNvPr id="1119" name="Google Shape;1119;p162"/>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670705443"/>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matchingName="Quotation">
  <p:cSld name="Quotation 16">
    <p:spTree>
      <p:nvGrpSpPr>
        <p:cNvPr id="1" name="Shape 1120"/>
        <p:cNvGrpSpPr/>
        <p:nvPr/>
      </p:nvGrpSpPr>
      <p:grpSpPr>
        <a:xfrm>
          <a:off x="0" y="0"/>
          <a:ext cx="0" cy="0"/>
          <a:chOff x="0" y="0"/>
          <a:chExt cx="0" cy="0"/>
        </a:xfrm>
      </p:grpSpPr>
      <p:sp>
        <p:nvSpPr>
          <p:cNvPr id="1121" name="Google Shape;1121;p16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22" name="Google Shape;1122;p16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23" name="Google Shape;1123;p16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24" name="Google Shape;1124;p16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25" name="Google Shape;1125;p16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26" name="Google Shape;1126;p16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27" name="Google Shape;1127;p163"/>
          <p:cNvGrpSpPr/>
          <p:nvPr/>
        </p:nvGrpSpPr>
        <p:grpSpPr>
          <a:xfrm>
            <a:off x="7191542" y="1"/>
            <a:ext cx="5000459" cy="1425992"/>
            <a:chOff x="7191542" y="1"/>
            <a:chExt cx="5000459" cy="1425992"/>
          </a:xfrm>
        </p:grpSpPr>
        <p:pic>
          <p:nvPicPr>
            <p:cNvPr id="1128" name="Google Shape;1128;p16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29" name="Google Shape;1129;p163"/>
            <p:cNvGrpSpPr/>
            <p:nvPr/>
          </p:nvGrpSpPr>
          <p:grpSpPr>
            <a:xfrm>
              <a:off x="7191542" y="1"/>
              <a:ext cx="5000459" cy="1425992"/>
              <a:chOff x="7186272" y="0"/>
              <a:chExt cx="5005729" cy="1427495"/>
            </a:xfrm>
          </p:grpSpPr>
          <p:sp>
            <p:nvSpPr>
              <p:cNvPr id="1130" name="Google Shape;1130;p16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31" name="Google Shape;1131;p16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132" name="Google Shape;1132;p16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matchingName="Quotation">
  <p:cSld name="Quotation 17">
    <p:spTree>
      <p:nvGrpSpPr>
        <p:cNvPr id="1" name="Shape 1133"/>
        <p:cNvGrpSpPr/>
        <p:nvPr/>
      </p:nvGrpSpPr>
      <p:grpSpPr>
        <a:xfrm>
          <a:off x="0" y="0"/>
          <a:ext cx="0" cy="0"/>
          <a:chOff x="0" y="0"/>
          <a:chExt cx="0" cy="0"/>
        </a:xfrm>
      </p:grpSpPr>
      <p:sp>
        <p:nvSpPr>
          <p:cNvPr id="1134" name="Google Shape;1134;p16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5" name="Google Shape;1135;p16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36" name="Google Shape;1136;p16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37" name="Google Shape;1137;p16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38" name="Google Shape;1138;p16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39" name="Google Shape;1139;p16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40" name="Google Shape;1140;p164"/>
          <p:cNvGrpSpPr/>
          <p:nvPr/>
        </p:nvGrpSpPr>
        <p:grpSpPr>
          <a:xfrm>
            <a:off x="7191542" y="1"/>
            <a:ext cx="5000459" cy="1425992"/>
            <a:chOff x="7191542" y="1"/>
            <a:chExt cx="5000459" cy="1425992"/>
          </a:xfrm>
        </p:grpSpPr>
        <p:pic>
          <p:nvPicPr>
            <p:cNvPr id="1141" name="Google Shape;1141;p16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42" name="Google Shape;1142;p164"/>
            <p:cNvGrpSpPr/>
            <p:nvPr/>
          </p:nvGrpSpPr>
          <p:grpSpPr>
            <a:xfrm>
              <a:off x="7191542" y="1"/>
              <a:ext cx="5000459" cy="1425992"/>
              <a:chOff x="7186272" y="0"/>
              <a:chExt cx="5005729" cy="1427495"/>
            </a:xfrm>
          </p:grpSpPr>
          <p:sp>
            <p:nvSpPr>
              <p:cNvPr id="1143" name="Google Shape;1143;p16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44" name="Google Shape;1144;p16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145" name="Google Shape;1145;p16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matchingName="Title and Content">
  <p:cSld name="Title and Content 13">
    <p:spTree>
      <p:nvGrpSpPr>
        <p:cNvPr id="1" name="Shape 1146"/>
        <p:cNvGrpSpPr/>
        <p:nvPr/>
      </p:nvGrpSpPr>
      <p:grpSpPr>
        <a:xfrm>
          <a:off x="0" y="0"/>
          <a:ext cx="0" cy="0"/>
          <a:chOff x="0" y="0"/>
          <a:chExt cx="0" cy="0"/>
        </a:xfrm>
      </p:grpSpPr>
      <p:grpSp>
        <p:nvGrpSpPr>
          <p:cNvPr id="1147" name="Google Shape;1147;p165"/>
          <p:cNvGrpSpPr/>
          <p:nvPr/>
        </p:nvGrpSpPr>
        <p:grpSpPr>
          <a:xfrm>
            <a:off x="7191542" y="1"/>
            <a:ext cx="5000459" cy="1425992"/>
            <a:chOff x="7191542" y="1"/>
            <a:chExt cx="5000459" cy="1425992"/>
          </a:xfrm>
        </p:grpSpPr>
        <p:pic>
          <p:nvPicPr>
            <p:cNvPr id="1148" name="Google Shape;1148;p16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49" name="Google Shape;1149;p165"/>
            <p:cNvGrpSpPr/>
            <p:nvPr/>
          </p:nvGrpSpPr>
          <p:grpSpPr>
            <a:xfrm>
              <a:off x="7191542" y="1"/>
              <a:ext cx="5000459" cy="1425992"/>
              <a:chOff x="7186272" y="0"/>
              <a:chExt cx="5005729" cy="1427495"/>
            </a:xfrm>
          </p:grpSpPr>
          <p:sp>
            <p:nvSpPr>
              <p:cNvPr id="1150" name="Google Shape;1150;p16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51" name="Google Shape;1151;p16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52" name="Google Shape;1152;p16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3" name="Google Shape;1153;p16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4" name="Google Shape;1154;p16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155" name="Google Shape;1155;p16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56" name="Google Shape;1156;p16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matchingName="Two Content">
  <p:cSld name="Two Content 9">
    <p:spTree>
      <p:nvGrpSpPr>
        <p:cNvPr id="1" name="Shape 1157"/>
        <p:cNvGrpSpPr/>
        <p:nvPr/>
      </p:nvGrpSpPr>
      <p:grpSpPr>
        <a:xfrm>
          <a:off x="0" y="0"/>
          <a:ext cx="0" cy="0"/>
          <a:chOff x="0" y="0"/>
          <a:chExt cx="0" cy="0"/>
        </a:xfrm>
      </p:grpSpPr>
      <p:sp>
        <p:nvSpPr>
          <p:cNvPr id="1158" name="Google Shape;1158;p16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59" name="Google Shape;1159;p16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160" name="Google Shape;1160;p166"/>
          <p:cNvGrpSpPr/>
          <p:nvPr/>
        </p:nvGrpSpPr>
        <p:grpSpPr>
          <a:xfrm>
            <a:off x="7191542" y="1"/>
            <a:ext cx="5000459" cy="1425992"/>
            <a:chOff x="7191542" y="1"/>
            <a:chExt cx="5000459" cy="1425992"/>
          </a:xfrm>
        </p:grpSpPr>
        <p:pic>
          <p:nvPicPr>
            <p:cNvPr id="1161" name="Google Shape;1161;p16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62" name="Google Shape;1162;p166"/>
            <p:cNvGrpSpPr/>
            <p:nvPr/>
          </p:nvGrpSpPr>
          <p:grpSpPr>
            <a:xfrm>
              <a:off x="7191542" y="1"/>
              <a:ext cx="5000459" cy="1425992"/>
              <a:chOff x="7186272" y="0"/>
              <a:chExt cx="5005729" cy="1427495"/>
            </a:xfrm>
          </p:grpSpPr>
          <p:sp>
            <p:nvSpPr>
              <p:cNvPr id="1163" name="Google Shape;1163;p16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64" name="Google Shape;1164;p16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65" name="Google Shape;1165;p16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6" name="Google Shape;1166;p16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67" name="Google Shape;1167;p16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68" name="Google Shape;1168;p16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matchingName="Comparison">
  <p:cSld name="Comparison 9">
    <p:spTree>
      <p:nvGrpSpPr>
        <p:cNvPr id="1" name="Shape 1169"/>
        <p:cNvGrpSpPr/>
        <p:nvPr/>
      </p:nvGrpSpPr>
      <p:grpSpPr>
        <a:xfrm>
          <a:off x="0" y="0"/>
          <a:ext cx="0" cy="0"/>
          <a:chOff x="0" y="0"/>
          <a:chExt cx="0" cy="0"/>
        </a:xfrm>
      </p:grpSpPr>
      <p:grpSp>
        <p:nvGrpSpPr>
          <p:cNvPr id="1170" name="Google Shape;1170;p167"/>
          <p:cNvGrpSpPr/>
          <p:nvPr/>
        </p:nvGrpSpPr>
        <p:grpSpPr>
          <a:xfrm>
            <a:off x="7191542" y="1"/>
            <a:ext cx="5000459" cy="1425992"/>
            <a:chOff x="7191542" y="1"/>
            <a:chExt cx="5000459" cy="1425992"/>
          </a:xfrm>
        </p:grpSpPr>
        <p:pic>
          <p:nvPicPr>
            <p:cNvPr id="1171" name="Google Shape;1171;p16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72" name="Google Shape;1172;p167"/>
            <p:cNvGrpSpPr/>
            <p:nvPr/>
          </p:nvGrpSpPr>
          <p:grpSpPr>
            <a:xfrm>
              <a:off x="7191542" y="1"/>
              <a:ext cx="5000459" cy="1425992"/>
              <a:chOff x="7186272" y="0"/>
              <a:chExt cx="5005729" cy="1427495"/>
            </a:xfrm>
          </p:grpSpPr>
          <p:sp>
            <p:nvSpPr>
              <p:cNvPr id="1173" name="Google Shape;1173;p16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74" name="Google Shape;1174;p16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75" name="Google Shape;1175;p16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76" name="Google Shape;1176;p16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77" name="Google Shape;1177;p16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78" name="Google Shape;1178;p16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179" name="Google Shape;1179;p16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80" name="Google Shape;1180;p16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81" name="Google Shape;1181;p16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82" name="Google Shape;1182;p16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matchingName="Title Only">
  <p:cSld name="Title Only 9">
    <p:spTree>
      <p:nvGrpSpPr>
        <p:cNvPr id="1" name="Shape 1183"/>
        <p:cNvGrpSpPr/>
        <p:nvPr/>
      </p:nvGrpSpPr>
      <p:grpSpPr>
        <a:xfrm>
          <a:off x="0" y="0"/>
          <a:ext cx="0" cy="0"/>
          <a:chOff x="0" y="0"/>
          <a:chExt cx="0" cy="0"/>
        </a:xfrm>
      </p:grpSpPr>
      <p:grpSp>
        <p:nvGrpSpPr>
          <p:cNvPr id="1184" name="Google Shape;1184;p168"/>
          <p:cNvGrpSpPr/>
          <p:nvPr/>
        </p:nvGrpSpPr>
        <p:grpSpPr>
          <a:xfrm>
            <a:off x="7191542" y="1"/>
            <a:ext cx="5000459" cy="1425992"/>
            <a:chOff x="7191542" y="1"/>
            <a:chExt cx="5000459" cy="1425992"/>
          </a:xfrm>
        </p:grpSpPr>
        <p:pic>
          <p:nvPicPr>
            <p:cNvPr id="1185" name="Google Shape;1185;p16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86" name="Google Shape;1186;p168"/>
            <p:cNvGrpSpPr/>
            <p:nvPr/>
          </p:nvGrpSpPr>
          <p:grpSpPr>
            <a:xfrm>
              <a:off x="7191542" y="1"/>
              <a:ext cx="5000459" cy="1425992"/>
              <a:chOff x="7186272" y="0"/>
              <a:chExt cx="5005729" cy="1427495"/>
            </a:xfrm>
          </p:grpSpPr>
          <p:sp>
            <p:nvSpPr>
              <p:cNvPr id="1187" name="Google Shape;1187;p16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188" name="Google Shape;1188;p16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189" name="Google Shape;1189;p16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90" name="Google Shape;1190;p16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91" name="Google Shape;1191;p16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92" name="Google Shape;1192;p16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matchingName="Blank">
  <p:cSld name="Blank 9">
    <p:spTree>
      <p:nvGrpSpPr>
        <p:cNvPr id="1" name="Shape 1193"/>
        <p:cNvGrpSpPr/>
        <p:nvPr/>
      </p:nvGrpSpPr>
      <p:grpSpPr>
        <a:xfrm>
          <a:off x="0" y="0"/>
          <a:ext cx="0" cy="0"/>
          <a:chOff x="0" y="0"/>
          <a:chExt cx="0" cy="0"/>
        </a:xfrm>
      </p:grpSpPr>
      <p:sp>
        <p:nvSpPr>
          <p:cNvPr id="1194" name="Google Shape;1194;p16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195" name="Google Shape;1195;p16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196" name="Google Shape;1196;p16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197" name="Google Shape;1197;p169"/>
          <p:cNvGrpSpPr/>
          <p:nvPr/>
        </p:nvGrpSpPr>
        <p:grpSpPr>
          <a:xfrm>
            <a:off x="7191542" y="1"/>
            <a:ext cx="5000459" cy="1425992"/>
            <a:chOff x="7191542" y="1"/>
            <a:chExt cx="5000459" cy="1425992"/>
          </a:xfrm>
        </p:grpSpPr>
        <p:pic>
          <p:nvPicPr>
            <p:cNvPr id="1198" name="Google Shape;1198;p16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199" name="Google Shape;1199;p169"/>
            <p:cNvGrpSpPr/>
            <p:nvPr/>
          </p:nvGrpSpPr>
          <p:grpSpPr>
            <a:xfrm>
              <a:off x="7191542" y="1"/>
              <a:ext cx="5000459" cy="1425992"/>
              <a:chOff x="7186272" y="0"/>
              <a:chExt cx="5005729" cy="1427495"/>
            </a:xfrm>
          </p:grpSpPr>
          <p:sp>
            <p:nvSpPr>
              <p:cNvPr id="1200" name="Google Shape;1200;p16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01" name="Google Shape;1201;p16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matchingName="Quotation">
  <p:cSld name="Quotation 18">
    <p:spTree>
      <p:nvGrpSpPr>
        <p:cNvPr id="1" name="Shape 1202"/>
        <p:cNvGrpSpPr/>
        <p:nvPr/>
      </p:nvGrpSpPr>
      <p:grpSpPr>
        <a:xfrm>
          <a:off x="0" y="0"/>
          <a:ext cx="0" cy="0"/>
          <a:chOff x="0" y="0"/>
          <a:chExt cx="0" cy="0"/>
        </a:xfrm>
      </p:grpSpPr>
      <p:sp>
        <p:nvSpPr>
          <p:cNvPr id="1203" name="Google Shape;1203;p17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204" name="Google Shape;1204;p17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05" name="Google Shape;1205;p17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06" name="Google Shape;1206;p17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07" name="Google Shape;1207;p17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08" name="Google Shape;1208;p17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209" name="Google Shape;1209;p170"/>
          <p:cNvGrpSpPr/>
          <p:nvPr/>
        </p:nvGrpSpPr>
        <p:grpSpPr>
          <a:xfrm>
            <a:off x="7191542" y="1"/>
            <a:ext cx="5000459" cy="1425992"/>
            <a:chOff x="7191542" y="1"/>
            <a:chExt cx="5000459" cy="1425992"/>
          </a:xfrm>
        </p:grpSpPr>
        <p:pic>
          <p:nvPicPr>
            <p:cNvPr id="1210" name="Google Shape;1210;p17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11" name="Google Shape;1211;p170"/>
            <p:cNvGrpSpPr/>
            <p:nvPr/>
          </p:nvGrpSpPr>
          <p:grpSpPr>
            <a:xfrm>
              <a:off x="7191542" y="1"/>
              <a:ext cx="5000459" cy="1425992"/>
              <a:chOff x="7186272" y="0"/>
              <a:chExt cx="5005729" cy="1427495"/>
            </a:xfrm>
          </p:grpSpPr>
          <p:sp>
            <p:nvSpPr>
              <p:cNvPr id="1212" name="Google Shape;1212;p17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3" name="Google Shape;1213;p17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214" name="Google Shape;1214;p17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matchingName="End">
  <p:cSld name="End 10">
    <p:spTree>
      <p:nvGrpSpPr>
        <p:cNvPr id="1" name="Shape 1215"/>
        <p:cNvGrpSpPr/>
        <p:nvPr/>
      </p:nvGrpSpPr>
      <p:grpSpPr>
        <a:xfrm>
          <a:off x="0" y="0"/>
          <a:ext cx="0" cy="0"/>
          <a:chOff x="0" y="0"/>
          <a:chExt cx="0" cy="0"/>
        </a:xfrm>
      </p:grpSpPr>
      <p:grpSp>
        <p:nvGrpSpPr>
          <p:cNvPr id="1216" name="Google Shape;1216;p171"/>
          <p:cNvGrpSpPr/>
          <p:nvPr/>
        </p:nvGrpSpPr>
        <p:grpSpPr>
          <a:xfrm>
            <a:off x="0" y="0"/>
            <a:ext cx="12192000" cy="2148830"/>
            <a:chOff x="0" y="0"/>
            <a:chExt cx="12192000" cy="2148830"/>
          </a:xfrm>
        </p:grpSpPr>
        <p:sp>
          <p:nvSpPr>
            <p:cNvPr id="1217" name="Google Shape;1217;p171"/>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18" name="Google Shape;1218;p171"/>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219" name="Google Shape;1219;p171"/>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220" name="Google Shape;1220;p171"/>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21" name="Google Shape;1221;p171"/>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222" name="Google Shape;1222;p171"/>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223" name="Google Shape;1223;p171"/>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matchingName="Blank">
  <p:cSld name="Blank 10">
    <p:spTree>
      <p:nvGrpSpPr>
        <p:cNvPr id="1" name="Shape 1224"/>
        <p:cNvGrpSpPr/>
        <p:nvPr/>
      </p:nvGrpSpPr>
      <p:grpSpPr>
        <a:xfrm>
          <a:off x="0" y="0"/>
          <a:ext cx="0" cy="0"/>
          <a:chOff x="0" y="0"/>
          <a:chExt cx="0" cy="0"/>
        </a:xfrm>
      </p:grpSpPr>
      <p:sp>
        <p:nvSpPr>
          <p:cNvPr id="1225" name="Google Shape;1225;p17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226" name="Google Shape;1226;p17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27" name="Google Shape;1227;p17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228" name="Google Shape;1228;p172"/>
          <p:cNvGrpSpPr/>
          <p:nvPr/>
        </p:nvGrpSpPr>
        <p:grpSpPr>
          <a:xfrm>
            <a:off x="7191542" y="1"/>
            <a:ext cx="5000459" cy="1425992"/>
            <a:chOff x="7191542" y="1"/>
            <a:chExt cx="5000459" cy="1425992"/>
          </a:xfrm>
        </p:grpSpPr>
        <p:pic>
          <p:nvPicPr>
            <p:cNvPr id="1229" name="Google Shape;1229;p172"/>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30" name="Google Shape;1230;p172"/>
            <p:cNvGrpSpPr/>
            <p:nvPr/>
          </p:nvGrpSpPr>
          <p:grpSpPr>
            <a:xfrm>
              <a:off x="7191542" y="1"/>
              <a:ext cx="5000459" cy="1425992"/>
              <a:chOff x="7186272" y="0"/>
              <a:chExt cx="5005729" cy="1427495"/>
            </a:xfrm>
          </p:grpSpPr>
          <p:sp>
            <p:nvSpPr>
              <p:cNvPr id="1231" name="Google Shape;1231;p17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32" name="Google Shape;1232;p17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989779657"/>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matchingName="3_Quotation">
  <p:cSld name="3_Quotation">
    <p:spTree>
      <p:nvGrpSpPr>
        <p:cNvPr id="1" name="Shape 1233"/>
        <p:cNvGrpSpPr/>
        <p:nvPr/>
      </p:nvGrpSpPr>
      <p:grpSpPr>
        <a:xfrm>
          <a:off x="0" y="0"/>
          <a:ext cx="0" cy="0"/>
          <a:chOff x="0" y="0"/>
          <a:chExt cx="0" cy="0"/>
        </a:xfrm>
      </p:grpSpPr>
      <p:sp>
        <p:nvSpPr>
          <p:cNvPr id="1234" name="Google Shape;1234;p173"/>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235" name="Google Shape;1235;p173"/>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36" name="Google Shape;1236;p173"/>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37" name="Google Shape;1237;p17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38" name="Google Shape;1238;p17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39" name="Google Shape;1239;p17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240" name="Google Shape;1240;p173"/>
          <p:cNvGrpSpPr/>
          <p:nvPr/>
        </p:nvGrpSpPr>
        <p:grpSpPr>
          <a:xfrm>
            <a:off x="7191542" y="1"/>
            <a:ext cx="5000459" cy="1425992"/>
            <a:chOff x="7191542" y="1"/>
            <a:chExt cx="5000459" cy="1425992"/>
          </a:xfrm>
        </p:grpSpPr>
        <p:pic>
          <p:nvPicPr>
            <p:cNvPr id="1241" name="Google Shape;1241;p17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42" name="Google Shape;1242;p173"/>
            <p:cNvGrpSpPr/>
            <p:nvPr/>
          </p:nvGrpSpPr>
          <p:grpSpPr>
            <a:xfrm>
              <a:off x="7191542" y="1"/>
              <a:ext cx="5000459" cy="1425992"/>
              <a:chOff x="7186272" y="0"/>
              <a:chExt cx="5005729" cy="1427495"/>
            </a:xfrm>
          </p:grpSpPr>
          <p:sp>
            <p:nvSpPr>
              <p:cNvPr id="1243" name="Google Shape;1243;p17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44" name="Google Shape;1244;p17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245" name="Google Shape;1245;p173"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matchingName="Quotation">
  <p:cSld name="Quotation 19">
    <p:spTree>
      <p:nvGrpSpPr>
        <p:cNvPr id="1" name="Shape 1246"/>
        <p:cNvGrpSpPr/>
        <p:nvPr/>
      </p:nvGrpSpPr>
      <p:grpSpPr>
        <a:xfrm>
          <a:off x="0" y="0"/>
          <a:ext cx="0" cy="0"/>
          <a:chOff x="0" y="0"/>
          <a:chExt cx="0" cy="0"/>
        </a:xfrm>
      </p:grpSpPr>
      <p:sp>
        <p:nvSpPr>
          <p:cNvPr id="1247" name="Google Shape;1247;p17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248" name="Google Shape;1248;p17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49" name="Google Shape;1249;p17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50" name="Google Shape;1250;p17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51" name="Google Shape;1251;p17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52" name="Google Shape;1252;p17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253" name="Google Shape;1253;p174"/>
          <p:cNvGrpSpPr/>
          <p:nvPr/>
        </p:nvGrpSpPr>
        <p:grpSpPr>
          <a:xfrm>
            <a:off x="7191542" y="1"/>
            <a:ext cx="5000459" cy="1425992"/>
            <a:chOff x="7191542" y="1"/>
            <a:chExt cx="5000459" cy="1425992"/>
          </a:xfrm>
        </p:grpSpPr>
        <p:pic>
          <p:nvPicPr>
            <p:cNvPr id="1254" name="Google Shape;1254;p17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55" name="Google Shape;1255;p174"/>
            <p:cNvGrpSpPr/>
            <p:nvPr/>
          </p:nvGrpSpPr>
          <p:grpSpPr>
            <a:xfrm>
              <a:off x="7191542" y="1"/>
              <a:ext cx="5000459" cy="1425992"/>
              <a:chOff x="7186272" y="0"/>
              <a:chExt cx="5005729" cy="1427495"/>
            </a:xfrm>
          </p:grpSpPr>
          <p:sp>
            <p:nvSpPr>
              <p:cNvPr id="1256" name="Google Shape;1256;p17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57" name="Google Shape;1257;p17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258" name="Google Shape;1258;p17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showMasterSp="0" matchingName="Title Slide">
  <p:cSld name="Title Slide">
    <p:bg>
      <p:bgPr>
        <a:solidFill>
          <a:schemeClr val="lt1"/>
        </a:solidFill>
        <a:effectLst/>
      </p:bgPr>
    </p:bg>
    <p:spTree>
      <p:nvGrpSpPr>
        <p:cNvPr id="1" name="Shape 1259"/>
        <p:cNvGrpSpPr/>
        <p:nvPr/>
      </p:nvGrpSpPr>
      <p:grpSpPr>
        <a:xfrm>
          <a:off x="0" y="0"/>
          <a:ext cx="0" cy="0"/>
          <a:chOff x="0" y="0"/>
          <a:chExt cx="0" cy="0"/>
        </a:xfrm>
      </p:grpSpPr>
      <p:sp>
        <p:nvSpPr>
          <p:cNvPr id="1260" name="Google Shape;1260;p175"/>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61" name="Google Shape;1261;p175"/>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1262" name="Google Shape;1262;p175"/>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1263" name="Google Shape;1263;p175"/>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1264" name="Google Shape;1264;p175"/>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1265" name="Google Shape;1265;p175"/>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66" name="Google Shape;1266;p175"/>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67" name="Google Shape;1267;p175"/>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268" name="Google Shape;1268;p175"/>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spcBef>
                <a:spcPts val="0"/>
              </a:spcBef>
              <a:spcAft>
                <a:spcPts val="0"/>
              </a:spcAft>
              <a:buSzPts val="1400"/>
              <a:buNone/>
              <a:defRPr>
                <a:solidFill>
                  <a:srgbClr val="919497"/>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269" name="Google Shape;1269;p175"/>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spcBef>
                <a:spcPts val="0"/>
              </a:spcBef>
              <a:spcAft>
                <a:spcPts val="0"/>
              </a:spcAft>
              <a:buSzPts val="1400"/>
              <a:buNone/>
              <a:defRPr sz="1800">
                <a:solidFill>
                  <a:srgbClr val="919497"/>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270" name="Google Shape;1270;p175"/>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buNone/>
              <a:defRPr sz="1200" b="0" i="0">
                <a:solidFill>
                  <a:srgbClr val="929599"/>
                </a:solidFill>
                <a:latin typeface="Arial"/>
                <a:ea typeface="Arial"/>
                <a:cs typeface="Arial"/>
                <a:sym typeface="Arial"/>
              </a:defRPr>
            </a:lvl1pPr>
            <a:lvl2pPr marL="38100" marR="0" lvl="1" indent="0" algn="r">
              <a:lnSpc>
                <a:spcPct val="118750"/>
              </a:lnSpc>
              <a:spcBef>
                <a:spcPts val="0"/>
              </a:spcBef>
              <a:buNone/>
              <a:defRPr sz="1200" b="0" i="0">
                <a:solidFill>
                  <a:srgbClr val="929599"/>
                </a:solidFill>
                <a:latin typeface="Arial"/>
                <a:ea typeface="Arial"/>
                <a:cs typeface="Arial"/>
                <a:sym typeface="Arial"/>
              </a:defRPr>
            </a:lvl2pPr>
            <a:lvl3pPr marL="38100" marR="0" lvl="2" indent="0" algn="r">
              <a:lnSpc>
                <a:spcPct val="118750"/>
              </a:lnSpc>
              <a:spcBef>
                <a:spcPts val="0"/>
              </a:spcBef>
              <a:buNone/>
              <a:defRPr sz="1200" b="0" i="0">
                <a:solidFill>
                  <a:srgbClr val="929599"/>
                </a:solidFill>
                <a:latin typeface="Arial"/>
                <a:ea typeface="Arial"/>
                <a:cs typeface="Arial"/>
                <a:sym typeface="Arial"/>
              </a:defRPr>
            </a:lvl3pPr>
            <a:lvl4pPr marL="38100" marR="0" lvl="3" indent="0" algn="r">
              <a:lnSpc>
                <a:spcPct val="118750"/>
              </a:lnSpc>
              <a:spcBef>
                <a:spcPts val="0"/>
              </a:spcBef>
              <a:buNone/>
              <a:defRPr sz="1200" b="0" i="0">
                <a:solidFill>
                  <a:srgbClr val="929599"/>
                </a:solidFill>
                <a:latin typeface="Arial"/>
                <a:ea typeface="Arial"/>
                <a:cs typeface="Arial"/>
                <a:sym typeface="Arial"/>
              </a:defRPr>
            </a:lvl4pPr>
            <a:lvl5pPr marL="38100" marR="0" lvl="4" indent="0" algn="r">
              <a:lnSpc>
                <a:spcPct val="118750"/>
              </a:lnSpc>
              <a:spcBef>
                <a:spcPts val="0"/>
              </a:spcBef>
              <a:buNone/>
              <a:defRPr sz="1200" b="0" i="0">
                <a:solidFill>
                  <a:srgbClr val="929599"/>
                </a:solidFill>
                <a:latin typeface="Arial"/>
                <a:ea typeface="Arial"/>
                <a:cs typeface="Arial"/>
                <a:sym typeface="Arial"/>
              </a:defRPr>
            </a:lvl5pPr>
            <a:lvl6pPr marL="38100" marR="0" lvl="5" indent="0" algn="r">
              <a:lnSpc>
                <a:spcPct val="118750"/>
              </a:lnSpc>
              <a:spcBef>
                <a:spcPts val="0"/>
              </a:spcBef>
              <a:buNone/>
              <a:defRPr sz="1200" b="0" i="0">
                <a:solidFill>
                  <a:srgbClr val="929599"/>
                </a:solidFill>
                <a:latin typeface="Arial"/>
                <a:ea typeface="Arial"/>
                <a:cs typeface="Arial"/>
                <a:sym typeface="Arial"/>
              </a:defRPr>
            </a:lvl6pPr>
            <a:lvl7pPr marL="38100" marR="0" lvl="6" indent="0" algn="r">
              <a:lnSpc>
                <a:spcPct val="118750"/>
              </a:lnSpc>
              <a:spcBef>
                <a:spcPts val="0"/>
              </a:spcBef>
              <a:buNone/>
              <a:defRPr sz="1200" b="0" i="0">
                <a:solidFill>
                  <a:srgbClr val="929599"/>
                </a:solidFill>
                <a:latin typeface="Arial"/>
                <a:ea typeface="Arial"/>
                <a:cs typeface="Arial"/>
                <a:sym typeface="Arial"/>
              </a:defRPr>
            </a:lvl7pPr>
            <a:lvl8pPr marL="38100" marR="0" lvl="7" indent="0" algn="r">
              <a:lnSpc>
                <a:spcPct val="118750"/>
              </a:lnSpc>
              <a:spcBef>
                <a:spcPts val="0"/>
              </a:spcBef>
              <a:buNone/>
              <a:defRPr sz="1200" b="0" i="0">
                <a:solidFill>
                  <a:srgbClr val="929599"/>
                </a:solidFill>
                <a:latin typeface="Arial"/>
                <a:ea typeface="Arial"/>
                <a:cs typeface="Arial"/>
                <a:sym typeface="Arial"/>
              </a:defRPr>
            </a:lvl8pPr>
            <a:lvl9pPr marL="38100" marR="0" lvl="8" indent="0" algn="r">
              <a:lnSpc>
                <a:spcPct val="118750"/>
              </a:lnSpc>
              <a:spcBef>
                <a:spcPts val="0"/>
              </a:spcBef>
              <a:buNone/>
              <a:defRPr sz="1200" b="0" i="0">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matchingName="2_Quotation">
  <p:cSld name="2_Quotation">
    <p:spTree>
      <p:nvGrpSpPr>
        <p:cNvPr id="1" name="Shape 1271"/>
        <p:cNvGrpSpPr/>
        <p:nvPr/>
      </p:nvGrpSpPr>
      <p:grpSpPr>
        <a:xfrm>
          <a:off x="0" y="0"/>
          <a:ext cx="0" cy="0"/>
          <a:chOff x="0" y="0"/>
          <a:chExt cx="0" cy="0"/>
        </a:xfrm>
      </p:grpSpPr>
      <p:sp>
        <p:nvSpPr>
          <p:cNvPr id="1272" name="Google Shape;1272;p17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273" name="Google Shape;1273;p17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74" name="Google Shape;1274;p17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75" name="Google Shape;1275;p17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76" name="Google Shape;1276;p17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77" name="Google Shape;1277;p17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278" name="Google Shape;1278;p176"/>
          <p:cNvGrpSpPr/>
          <p:nvPr/>
        </p:nvGrpSpPr>
        <p:grpSpPr>
          <a:xfrm>
            <a:off x="7191542" y="1"/>
            <a:ext cx="5000459" cy="1425992"/>
            <a:chOff x="7191542" y="1"/>
            <a:chExt cx="5000459" cy="1425992"/>
          </a:xfrm>
        </p:grpSpPr>
        <p:pic>
          <p:nvPicPr>
            <p:cNvPr id="1279" name="Google Shape;1279;p17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80" name="Google Shape;1280;p176"/>
            <p:cNvGrpSpPr/>
            <p:nvPr/>
          </p:nvGrpSpPr>
          <p:grpSpPr>
            <a:xfrm>
              <a:off x="7191542" y="1"/>
              <a:ext cx="5000459" cy="1425992"/>
              <a:chOff x="7186272" y="0"/>
              <a:chExt cx="5005729" cy="1427495"/>
            </a:xfrm>
          </p:grpSpPr>
          <p:sp>
            <p:nvSpPr>
              <p:cNvPr id="1281" name="Google Shape;1281;p17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82" name="Google Shape;1282;p17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283" name="Google Shape;1283;p17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matchingName="2_Quotation">
  <p:cSld name="2_Quotation 2">
    <p:spTree>
      <p:nvGrpSpPr>
        <p:cNvPr id="1" name="Shape 1284"/>
        <p:cNvGrpSpPr/>
        <p:nvPr/>
      </p:nvGrpSpPr>
      <p:grpSpPr>
        <a:xfrm>
          <a:off x="0" y="0"/>
          <a:ext cx="0" cy="0"/>
          <a:chOff x="0" y="0"/>
          <a:chExt cx="0" cy="0"/>
        </a:xfrm>
      </p:grpSpPr>
      <p:sp>
        <p:nvSpPr>
          <p:cNvPr id="1285" name="Google Shape;1285;p17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286" name="Google Shape;1286;p17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87" name="Google Shape;1287;p17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88" name="Google Shape;1288;p17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289" name="Google Shape;1289;p17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290" name="Google Shape;1290;p17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291" name="Google Shape;1291;p177"/>
          <p:cNvGrpSpPr/>
          <p:nvPr/>
        </p:nvGrpSpPr>
        <p:grpSpPr>
          <a:xfrm>
            <a:off x="7191542" y="1"/>
            <a:ext cx="5000459" cy="1425992"/>
            <a:chOff x="7191542" y="1"/>
            <a:chExt cx="5000459" cy="1425992"/>
          </a:xfrm>
        </p:grpSpPr>
        <p:pic>
          <p:nvPicPr>
            <p:cNvPr id="1292" name="Google Shape;1292;p17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293" name="Google Shape;1293;p177"/>
            <p:cNvGrpSpPr/>
            <p:nvPr/>
          </p:nvGrpSpPr>
          <p:grpSpPr>
            <a:xfrm>
              <a:off x="7191542" y="1"/>
              <a:ext cx="5000459" cy="1425992"/>
              <a:chOff x="7186272" y="0"/>
              <a:chExt cx="5005729" cy="1427495"/>
            </a:xfrm>
          </p:grpSpPr>
          <p:sp>
            <p:nvSpPr>
              <p:cNvPr id="1294" name="Google Shape;1294;p17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295" name="Google Shape;1295;p17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296" name="Google Shape;1296;p17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matchingName="3_Quotation">
  <p:cSld name="3_Quotation 2">
    <p:spTree>
      <p:nvGrpSpPr>
        <p:cNvPr id="1" name="Shape 1297"/>
        <p:cNvGrpSpPr/>
        <p:nvPr/>
      </p:nvGrpSpPr>
      <p:grpSpPr>
        <a:xfrm>
          <a:off x="0" y="0"/>
          <a:ext cx="0" cy="0"/>
          <a:chOff x="0" y="0"/>
          <a:chExt cx="0" cy="0"/>
        </a:xfrm>
      </p:grpSpPr>
      <p:sp>
        <p:nvSpPr>
          <p:cNvPr id="1298" name="Google Shape;1298;p178"/>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299" name="Google Shape;1299;p178"/>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00" name="Google Shape;1300;p178"/>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01" name="Google Shape;1301;p17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02" name="Google Shape;1302;p17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03" name="Google Shape;1303;p17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304" name="Google Shape;1304;p178"/>
          <p:cNvGrpSpPr/>
          <p:nvPr/>
        </p:nvGrpSpPr>
        <p:grpSpPr>
          <a:xfrm>
            <a:off x="7191542" y="1"/>
            <a:ext cx="5000459" cy="1425992"/>
            <a:chOff x="7191542" y="1"/>
            <a:chExt cx="5000459" cy="1425992"/>
          </a:xfrm>
        </p:grpSpPr>
        <p:pic>
          <p:nvPicPr>
            <p:cNvPr id="1305" name="Google Shape;1305;p17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06" name="Google Shape;1306;p178"/>
            <p:cNvGrpSpPr/>
            <p:nvPr/>
          </p:nvGrpSpPr>
          <p:grpSpPr>
            <a:xfrm>
              <a:off x="7191542" y="1"/>
              <a:ext cx="5000459" cy="1425992"/>
              <a:chOff x="7186272" y="0"/>
              <a:chExt cx="5005729" cy="1427495"/>
            </a:xfrm>
          </p:grpSpPr>
          <p:sp>
            <p:nvSpPr>
              <p:cNvPr id="1307" name="Google Shape;1307;p17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08" name="Google Shape;1308;p17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309" name="Google Shape;1309;p178"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matchingName="2_Quotation">
  <p:cSld name="2_Quotation 3">
    <p:spTree>
      <p:nvGrpSpPr>
        <p:cNvPr id="1" name="Shape 1310"/>
        <p:cNvGrpSpPr/>
        <p:nvPr/>
      </p:nvGrpSpPr>
      <p:grpSpPr>
        <a:xfrm>
          <a:off x="0" y="0"/>
          <a:ext cx="0" cy="0"/>
          <a:chOff x="0" y="0"/>
          <a:chExt cx="0" cy="0"/>
        </a:xfrm>
      </p:grpSpPr>
      <p:sp>
        <p:nvSpPr>
          <p:cNvPr id="1311" name="Google Shape;1311;p179"/>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312" name="Google Shape;1312;p179"/>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13" name="Google Shape;1313;p179"/>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14" name="Google Shape;1314;p17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15" name="Google Shape;1315;p17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16" name="Google Shape;1316;p17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317" name="Google Shape;1317;p179"/>
          <p:cNvGrpSpPr/>
          <p:nvPr/>
        </p:nvGrpSpPr>
        <p:grpSpPr>
          <a:xfrm>
            <a:off x="7191542" y="1"/>
            <a:ext cx="5000459" cy="1425992"/>
            <a:chOff x="7191542" y="1"/>
            <a:chExt cx="5000459" cy="1425992"/>
          </a:xfrm>
        </p:grpSpPr>
        <p:pic>
          <p:nvPicPr>
            <p:cNvPr id="1318" name="Google Shape;1318;p17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19" name="Google Shape;1319;p179"/>
            <p:cNvGrpSpPr/>
            <p:nvPr/>
          </p:nvGrpSpPr>
          <p:grpSpPr>
            <a:xfrm>
              <a:off x="7191542" y="1"/>
              <a:ext cx="5000459" cy="1425992"/>
              <a:chOff x="7186272" y="0"/>
              <a:chExt cx="5005729" cy="1427495"/>
            </a:xfrm>
          </p:grpSpPr>
          <p:sp>
            <p:nvSpPr>
              <p:cNvPr id="1320" name="Google Shape;1320;p17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21" name="Google Shape;1321;p17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322" name="Google Shape;1322;p179"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matchingName="3_Quotation">
  <p:cSld name="3_Quotation 3">
    <p:spTree>
      <p:nvGrpSpPr>
        <p:cNvPr id="1" name="Shape 1323"/>
        <p:cNvGrpSpPr/>
        <p:nvPr/>
      </p:nvGrpSpPr>
      <p:grpSpPr>
        <a:xfrm>
          <a:off x="0" y="0"/>
          <a:ext cx="0" cy="0"/>
          <a:chOff x="0" y="0"/>
          <a:chExt cx="0" cy="0"/>
        </a:xfrm>
      </p:grpSpPr>
      <p:sp>
        <p:nvSpPr>
          <p:cNvPr id="1324" name="Google Shape;1324;p180"/>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325" name="Google Shape;1325;p180"/>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26" name="Google Shape;1326;p180"/>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27" name="Google Shape;1327;p18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28" name="Google Shape;1328;p18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29" name="Google Shape;1329;p18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330" name="Google Shape;1330;p180"/>
          <p:cNvGrpSpPr/>
          <p:nvPr/>
        </p:nvGrpSpPr>
        <p:grpSpPr>
          <a:xfrm>
            <a:off x="7191542" y="1"/>
            <a:ext cx="5000459" cy="1425992"/>
            <a:chOff x="7191542" y="1"/>
            <a:chExt cx="5000459" cy="1425992"/>
          </a:xfrm>
        </p:grpSpPr>
        <p:pic>
          <p:nvPicPr>
            <p:cNvPr id="1331" name="Google Shape;1331;p18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32" name="Google Shape;1332;p180"/>
            <p:cNvGrpSpPr/>
            <p:nvPr/>
          </p:nvGrpSpPr>
          <p:grpSpPr>
            <a:xfrm>
              <a:off x="7191542" y="1"/>
              <a:ext cx="5000459" cy="1425992"/>
              <a:chOff x="7186272" y="0"/>
              <a:chExt cx="5005729" cy="1427495"/>
            </a:xfrm>
          </p:grpSpPr>
          <p:sp>
            <p:nvSpPr>
              <p:cNvPr id="1333" name="Google Shape;1333;p18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34" name="Google Shape;1334;p18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335" name="Google Shape;1335;p180"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matchingName="Cover">
  <p:cSld name="Cover 12">
    <p:spTree>
      <p:nvGrpSpPr>
        <p:cNvPr id="1" name="Shape 1336"/>
        <p:cNvGrpSpPr/>
        <p:nvPr/>
      </p:nvGrpSpPr>
      <p:grpSpPr>
        <a:xfrm>
          <a:off x="0" y="0"/>
          <a:ext cx="0" cy="0"/>
          <a:chOff x="0" y="0"/>
          <a:chExt cx="0" cy="0"/>
        </a:xfrm>
      </p:grpSpPr>
      <p:sp>
        <p:nvSpPr>
          <p:cNvPr id="1337" name="Google Shape;1337;p18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338" name="Google Shape;1338;p18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39" name="Google Shape;1339;p18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340" name="Google Shape;1340;p181"/>
          <p:cNvSpPr>
            <a:spLocks noGrp="1"/>
          </p:cNvSpPr>
          <p:nvPr>
            <p:ph type="pic" idx="2"/>
          </p:nvPr>
        </p:nvSpPr>
        <p:spPr>
          <a:xfrm>
            <a:off x="7118684" y="233915"/>
            <a:ext cx="5073316" cy="5943600"/>
          </a:xfrm>
          <a:prstGeom prst="rect">
            <a:avLst/>
          </a:prstGeom>
          <a:noFill/>
          <a:ln>
            <a:noFill/>
          </a:ln>
        </p:spPr>
      </p:sp>
      <p:grpSp>
        <p:nvGrpSpPr>
          <p:cNvPr id="1341" name="Google Shape;1341;p181"/>
          <p:cNvGrpSpPr/>
          <p:nvPr/>
        </p:nvGrpSpPr>
        <p:grpSpPr>
          <a:xfrm>
            <a:off x="0" y="5020348"/>
            <a:ext cx="12192000" cy="1837653"/>
            <a:chOff x="0" y="5020348"/>
            <a:chExt cx="12192000" cy="1837653"/>
          </a:xfrm>
        </p:grpSpPr>
        <p:sp>
          <p:nvSpPr>
            <p:cNvPr id="1342" name="Google Shape;1342;p18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343" name="Google Shape;1343;p18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344" name="Google Shape;1344;p18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matchingName="Divider">
  <p:cSld name="Divider 13">
    <p:bg>
      <p:bgPr>
        <a:solidFill>
          <a:schemeClr val="lt2"/>
        </a:solidFill>
        <a:effectLst/>
      </p:bgPr>
    </p:bg>
    <p:spTree>
      <p:nvGrpSpPr>
        <p:cNvPr id="1" name="Shape 1345"/>
        <p:cNvGrpSpPr/>
        <p:nvPr/>
      </p:nvGrpSpPr>
      <p:grpSpPr>
        <a:xfrm>
          <a:off x="0" y="0"/>
          <a:ext cx="0" cy="0"/>
          <a:chOff x="0" y="0"/>
          <a:chExt cx="0" cy="0"/>
        </a:xfrm>
      </p:grpSpPr>
      <p:grpSp>
        <p:nvGrpSpPr>
          <p:cNvPr id="1346" name="Google Shape;1346;p182"/>
          <p:cNvGrpSpPr/>
          <p:nvPr/>
        </p:nvGrpSpPr>
        <p:grpSpPr>
          <a:xfrm>
            <a:off x="0" y="5020347"/>
            <a:ext cx="12192000" cy="1837653"/>
            <a:chOff x="0" y="5020347"/>
            <a:chExt cx="12192000" cy="1837653"/>
          </a:xfrm>
        </p:grpSpPr>
        <p:sp>
          <p:nvSpPr>
            <p:cNvPr id="1347" name="Google Shape;1347;p18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348" name="Google Shape;1348;p18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349" name="Google Shape;1349;p18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350" name="Google Shape;1350;p18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351" name="Google Shape;1351;p18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52" name="Google Shape;1352;p18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obj" preserve="1">
  <p:cSld name="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87739039"/>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matchingName="Photo Slide">
  <p:cSld name="Photo Slide 11">
    <p:spTree>
      <p:nvGrpSpPr>
        <p:cNvPr id="1" name="Shape 1353"/>
        <p:cNvGrpSpPr/>
        <p:nvPr/>
      </p:nvGrpSpPr>
      <p:grpSpPr>
        <a:xfrm>
          <a:off x="0" y="0"/>
          <a:ext cx="0" cy="0"/>
          <a:chOff x="0" y="0"/>
          <a:chExt cx="0" cy="0"/>
        </a:xfrm>
      </p:grpSpPr>
      <p:sp>
        <p:nvSpPr>
          <p:cNvPr id="1354" name="Google Shape;1354;p18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355" name="Google Shape;1355;p18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356" name="Google Shape;1356;p183"/>
          <p:cNvGrpSpPr/>
          <p:nvPr/>
        </p:nvGrpSpPr>
        <p:grpSpPr>
          <a:xfrm>
            <a:off x="0" y="5379426"/>
            <a:ext cx="2807368" cy="753891"/>
            <a:chOff x="0" y="5379426"/>
            <a:chExt cx="2807368" cy="753891"/>
          </a:xfrm>
        </p:grpSpPr>
        <p:sp>
          <p:nvSpPr>
            <p:cNvPr id="1357" name="Google Shape;1357;p18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358" name="Google Shape;1358;p18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359" name="Google Shape;1359;p183"/>
          <p:cNvSpPr>
            <a:spLocks noGrp="1"/>
          </p:cNvSpPr>
          <p:nvPr>
            <p:ph type="pic" idx="2"/>
          </p:nvPr>
        </p:nvSpPr>
        <p:spPr>
          <a:xfrm>
            <a:off x="2807368" y="457202"/>
            <a:ext cx="8915400" cy="5943598"/>
          </a:xfrm>
          <a:prstGeom prst="rect">
            <a:avLst/>
          </a:prstGeom>
          <a:noFill/>
          <a:ln>
            <a:noFill/>
          </a:ln>
        </p:spPr>
      </p:sp>
      <p:pic>
        <p:nvPicPr>
          <p:cNvPr id="1360" name="Google Shape;1360;p18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matchingName="Quotation">
  <p:cSld name="Quotation 20">
    <p:spTree>
      <p:nvGrpSpPr>
        <p:cNvPr id="1" name="Shape 1361"/>
        <p:cNvGrpSpPr/>
        <p:nvPr/>
      </p:nvGrpSpPr>
      <p:grpSpPr>
        <a:xfrm>
          <a:off x="0" y="0"/>
          <a:ext cx="0" cy="0"/>
          <a:chOff x="0" y="0"/>
          <a:chExt cx="0" cy="0"/>
        </a:xfrm>
      </p:grpSpPr>
      <p:sp>
        <p:nvSpPr>
          <p:cNvPr id="1362" name="Google Shape;1362;p18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363" name="Google Shape;1363;p18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64" name="Google Shape;1364;p18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65" name="Google Shape;1365;p18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66" name="Google Shape;1366;p18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67" name="Google Shape;1367;p18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368" name="Google Shape;1368;p184"/>
          <p:cNvGrpSpPr/>
          <p:nvPr/>
        </p:nvGrpSpPr>
        <p:grpSpPr>
          <a:xfrm>
            <a:off x="7191542" y="1"/>
            <a:ext cx="5000459" cy="1425992"/>
            <a:chOff x="7191542" y="1"/>
            <a:chExt cx="5000459" cy="1425992"/>
          </a:xfrm>
        </p:grpSpPr>
        <p:pic>
          <p:nvPicPr>
            <p:cNvPr id="1369" name="Google Shape;1369;p18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70" name="Google Shape;1370;p184"/>
            <p:cNvGrpSpPr/>
            <p:nvPr/>
          </p:nvGrpSpPr>
          <p:grpSpPr>
            <a:xfrm>
              <a:off x="7191542" y="1"/>
              <a:ext cx="5000459" cy="1425992"/>
              <a:chOff x="7186272" y="0"/>
              <a:chExt cx="5005729" cy="1427495"/>
            </a:xfrm>
          </p:grpSpPr>
          <p:sp>
            <p:nvSpPr>
              <p:cNvPr id="1371" name="Google Shape;1371;p18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72" name="Google Shape;1372;p18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373" name="Google Shape;1373;p18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matchingName="Title and Content">
  <p:cSld name="Title and Content 14">
    <p:spTree>
      <p:nvGrpSpPr>
        <p:cNvPr id="1" name="Shape 1374"/>
        <p:cNvGrpSpPr/>
        <p:nvPr/>
      </p:nvGrpSpPr>
      <p:grpSpPr>
        <a:xfrm>
          <a:off x="0" y="0"/>
          <a:ext cx="0" cy="0"/>
          <a:chOff x="0" y="0"/>
          <a:chExt cx="0" cy="0"/>
        </a:xfrm>
      </p:grpSpPr>
      <p:grpSp>
        <p:nvGrpSpPr>
          <p:cNvPr id="1375" name="Google Shape;1375;p185"/>
          <p:cNvGrpSpPr/>
          <p:nvPr/>
        </p:nvGrpSpPr>
        <p:grpSpPr>
          <a:xfrm>
            <a:off x="7191542" y="1"/>
            <a:ext cx="5000459" cy="1425992"/>
            <a:chOff x="7191542" y="1"/>
            <a:chExt cx="5000459" cy="1425992"/>
          </a:xfrm>
        </p:grpSpPr>
        <p:pic>
          <p:nvPicPr>
            <p:cNvPr id="1376" name="Google Shape;1376;p18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77" name="Google Shape;1377;p185"/>
            <p:cNvGrpSpPr/>
            <p:nvPr/>
          </p:nvGrpSpPr>
          <p:grpSpPr>
            <a:xfrm>
              <a:off x="7191542" y="1"/>
              <a:ext cx="5000459" cy="1425992"/>
              <a:chOff x="7186272" y="0"/>
              <a:chExt cx="5005729" cy="1427495"/>
            </a:xfrm>
          </p:grpSpPr>
          <p:sp>
            <p:nvSpPr>
              <p:cNvPr id="1378" name="Google Shape;1378;p18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79" name="Google Shape;1379;p18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380" name="Google Shape;1380;p18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81" name="Google Shape;1381;p18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82" name="Google Shape;1382;p18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383" name="Google Shape;1383;p18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84" name="Google Shape;1384;p18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matchingName="Two Content">
  <p:cSld name="Two Content 10">
    <p:spTree>
      <p:nvGrpSpPr>
        <p:cNvPr id="1" name="Shape 1385"/>
        <p:cNvGrpSpPr/>
        <p:nvPr/>
      </p:nvGrpSpPr>
      <p:grpSpPr>
        <a:xfrm>
          <a:off x="0" y="0"/>
          <a:ext cx="0" cy="0"/>
          <a:chOff x="0" y="0"/>
          <a:chExt cx="0" cy="0"/>
        </a:xfrm>
      </p:grpSpPr>
      <p:sp>
        <p:nvSpPr>
          <p:cNvPr id="1386" name="Google Shape;1386;p18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87" name="Google Shape;1387;p18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388" name="Google Shape;1388;p186"/>
          <p:cNvGrpSpPr/>
          <p:nvPr/>
        </p:nvGrpSpPr>
        <p:grpSpPr>
          <a:xfrm>
            <a:off x="7191542" y="1"/>
            <a:ext cx="5000459" cy="1425992"/>
            <a:chOff x="7191542" y="1"/>
            <a:chExt cx="5000459" cy="1425992"/>
          </a:xfrm>
        </p:grpSpPr>
        <p:pic>
          <p:nvPicPr>
            <p:cNvPr id="1389" name="Google Shape;1389;p18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390" name="Google Shape;1390;p186"/>
            <p:cNvGrpSpPr/>
            <p:nvPr/>
          </p:nvGrpSpPr>
          <p:grpSpPr>
            <a:xfrm>
              <a:off x="7191542" y="1"/>
              <a:ext cx="5000459" cy="1425992"/>
              <a:chOff x="7186272" y="0"/>
              <a:chExt cx="5005729" cy="1427495"/>
            </a:xfrm>
          </p:grpSpPr>
          <p:sp>
            <p:nvSpPr>
              <p:cNvPr id="1391" name="Google Shape;1391;p18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392" name="Google Shape;1392;p18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393" name="Google Shape;1393;p18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394" name="Google Shape;1394;p18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395" name="Google Shape;1395;p18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396" name="Google Shape;1396;p18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matchingName="Comparison">
  <p:cSld name="Comparison 10">
    <p:spTree>
      <p:nvGrpSpPr>
        <p:cNvPr id="1" name="Shape 1397"/>
        <p:cNvGrpSpPr/>
        <p:nvPr/>
      </p:nvGrpSpPr>
      <p:grpSpPr>
        <a:xfrm>
          <a:off x="0" y="0"/>
          <a:ext cx="0" cy="0"/>
          <a:chOff x="0" y="0"/>
          <a:chExt cx="0" cy="0"/>
        </a:xfrm>
      </p:grpSpPr>
      <p:grpSp>
        <p:nvGrpSpPr>
          <p:cNvPr id="1398" name="Google Shape;1398;p187"/>
          <p:cNvGrpSpPr/>
          <p:nvPr/>
        </p:nvGrpSpPr>
        <p:grpSpPr>
          <a:xfrm>
            <a:off x="7191542" y="1"/>
            <a:ext cx="5000459" cy="1425992"/>
            <a:chOff x="7191542" y="1"/>
            <a:chExt cx="5000459" cy="1425992"/>
          </a:xfrm>
        </p:grpSpPr>
        <p:pic>
          <p:nvPicPr>
            <p:cNvPr id="1399" name="Google Shape;1399;p18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00" name="Google Shape;1400;p187"/>
            <p:cNvGrpSpPr/>
            <p:nvPr/>
          </p:nvGrpSpPr>
          <p:grpSpPr>
            <a:xfrm>
              <a:off x="7191542" y="1"/>
              <a:ext cx="5000459" cy="1425992"/>
              <a:chOff x="7186272" y="0"/>
              <a:chExt cx="5005729" cy="1427495"/>
            </a:xfrm>
          </p:grpSpPr>
          <p:sp>
            <p:nvSpPr>
              <p:cNvPr id="1401" name="Google Shape;1401;p18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02" name="Google Shape;1402;p18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403" name="Google Shape;1403;p18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04" name="Google Shape;1404;p18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05" name="Google Shape;1405;p18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06" name="Google Shape;1406;p18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407" name="Google Shape;1407;p18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08" name="Google Shape;1408;p18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409" name="Google Shape;1409;p18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10" name="Google Shape;1410;p18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matchingName="Title Only">
  <p:cSld name="Title Only 10">
    <p:spTree>
      <p:nvGrpSpPr>
        <p:cNvPr id="1" name="Shape 1411"/>
        <p:cNvGrpSpPr/>
        <p:nvPr/>
      </p:nvGrpSpPr>
      <p:grpSpPr>
        <a:xfrm>
          <a:off x="0" y="0"/>
          <a:ext cx="0" cy="0"/>
          <a:chOff x="0" y="0"/>
          <a:chExt cx="0" cy="0"/>
        </a:xfrm>
      </p:grpSpPr>
      <p:grpSp>
        <p:nvGrpSpPr>
          <p:cNvPr id="1412" name="Google Shape;1412;p188"/>
          <p:cNvGrpSpPr/>
          <p:nvPr/>
        </p:nvGrpSpPr>
        <p:grpSpPr>
          <a:xfrm>
            <a:off x="7191542" y="1"/>
            <a:ext cx="5000459" cy="1425992"/>
            <a:chOff x="7191542" y="1"/>
            <a:chExt cx="5000459" cy="1425992"/>
          </a:xfrm>
        </p:grpSpPr>
        <p:pic>
          <p:nvPicPr>
            <p:cNvPr id="1413" name="Google Shape;1413;p18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14" name="Google Shape;1414;p188"/>
            <p:cNvGrpSpPr/>
            <p:nvPr/>
          </p:nvGrpSpPr>
          <p:grpSpPr>
            <a:xfrm>
              <a:off x="7191542" y="1"/>
              <a:ext cx="5000459" cy="1425992"/>
              <a:chOff x="7186272" y="0"/>
              <a:chExt cx="5005729" cy="1427495"/>
            </a:xfrm>
          </p:grpSpPr>
          <p:sp>
            <p:nvSpPr>
              <p:cNvPr id="1415" name="Google Shape;1415;p18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16" name="Google Shape;1416;p18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417" name="Google Shape;1417;p18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18" name="Google Shape;1418;p18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419" name="Google Shape;1419;p18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20" name="Google Shape;1420;p18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matchingName="End">
  <p:cSld name="End 11">
    <p:spTree>
      <p:nvGrpSpPr>
        <p:cNvPr id="1" name="Shape 1421"/>
        <p:cNvGrpSpPr/>
        <p:nvPr/>
      </p:nvGrpSpPr>
      <p:grpSpPr>
        <a:xfrm>
          <a:off x="0" y="0"/>
          <a:ext cx="0" cy="0"/>
          <a:chOff x="0" y="0"/>
          <a:chExt cx="0" cy="0"/>
        </a:xfrm>
      </p:grpSpPr>
      <p:grpSp>
        <p:nvGrpSpPr>
          <p:cNvPr id="1422" name="Google Shape;1422;p189"/>
          <p:cNvGrpSpPr/>
          <p:nvPr/>
        </p:nvGrpSpPr>
        <p:grpSpPr>
          <a:xfrm>
            <a:off x="0" y="0"/>
            <a:ext cx="12192000" cy="2148830"/>
            <a:chOff x="0" y="0"/>
            <a:chExt cx="12192000" cy="2148830"/>
          </a:xfrm>
        </p:grpSpPr>
        <p:sp>
          <p:nvSpPr>
            <p:cNvPr id="1423" name="Google Shape;1423;p18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24" name="Google Shape;1424;p18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425" name="Google Shape;1425;p18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26" name="Google Shape;1426;p18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27" name="Google Shape;1427;p18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428" name="Google Shape;1428;p18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429" name="Google Shape;1429;p18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matchingName="Blank">
  <p:cSld name="Blank 11">
    <p:spTree>
      <p:nvGrpSpPr>
        <p:cNvPr id="1" name="Shape 1430"/>
        <p:cNvGrpSpPr/>
        <p:nvPr/>
      </p:nvGrpSpPr>
      <p:grpSpPr>
        <a:xfrm>
          <a:off x="0" y="0"/>
          <a:ext cx="0" cy="0"/>
          <a:chOff x="0" y="0"/>
          <a:chExt cx="0" cy="0"/>
        </a:xfrm>
      </p:grpSpPr>
      <p:sp>
        <p:nvSpPr>
          <p:cNvPr id="1431" name="Google Shape;1431;p19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432" name="Google Shape;1432;p19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33" name="Google Shape;1433;p19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434" name="Google Shape;1434;p190"/>
          <p:cNvGrpSpPr/>
          <p:nvPr/>
        </p:nvGrpSpPr>
        <p:grpSpPr>
          <a:xfrm>
            <a:off x="7191542" y="1"/>
            <a:ext cx="5000459" cy="1425992"/>
            <a:chOff x="7191542" y="1"/>
            <a:chExt cx="5000459" cy="1425992"/>
          </a:xfrm>
        </p:grpSpPr>
        <p:pic>
          <p:nvPicPr>
            <p:cNvPr id="1435" name="Google Shape;1435;p19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36" name="Google Shape;1436;p190"/>
            <p:cNvGrpSpPr/>
            <p:nvPr/>
          </p:nvGrpSpPr>
          <p:grpSpPr>
            <a:xfrm>
              <a:off x="7191542" y="1"/>
              <a:ext cx="5000459" cy="1425992"/>
              <a:chOff x="7186272" y="0"/>
              <a:chExt cx="5005729" cy="1427495"/>
            </a:xfrm>
          </p:grpSpPr>
          <p:sp>
            <p:nvSpPr>
              <p:cNvPr id="1437" name="Google Shape;1437;p19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38" name="Google Shape;1438;p19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matchingName="Cover">
  <p:cSld name="Cover 13">
    <p:spTree>
      <p:nvGrpSpPr>
        <p:cNvPr id="1" name="Shape 1439"/>
        <p:cNvGrpSpPr/>
        <p:nvPr/>
      </p:nvGrpSpPr>
      <p:grpSpPr>
        <a:xfrm>
          <a:off x="0" y="0"/>
          <a:ext cx="0" cy="0"/>
          <a:chOff x="0" y="0"/>
          <a:chExt cx="0" cy="0"/>
        </a:xfrm>
      </p:grpSpPr>
      <p:sp>
        <p:nvSpPr>
          <p:cNvPr id="1440" name="Google Shape;1440;p191"/>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41" name="Google Shape;1441;p191"/>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42" name="Google Shape;1442;p191"/>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443" name="Google Shape;1443;p191"/>
          <p:cNvSpPr>
            <a:spLocks noGrp="1"/>
          </p:cNvSpPr>
          <p:nvPr>
            <p:ph type="pic" idx="2"/>
          </p:nvPr>
        </p:nvSpPr>
        <p:spPr>
          <a:xfrm>
            <a:off x="7118684" y="233915"/>
            <a:ext cx="5073316" cy="5943600"/>
          </a:xfrm>
          <a:prstGeom prst="rect">
            <a:avLst/>
          </a:prstGeom>
          <a:noFill/>
          <a:ln>
            <a:noFill/>
          </a:ln>
        </p:spPr>
      </p:sp>
      <p:grpSp>
        <p:nvGrpSpPr>
          <p:cNvPr id="1444" name="Google Shape;1444;p191"/>
          <p:cNvGrpSpPr/>
          <p:nvPr/>
        </p:nvGrpSpPr>
        <p:grpSpPr>
          <a:xfrm>
            <a:off x="0" y="5020348"/>
            <a:ext cx="12192000" cy="1837653"/>
            <a:chOff x="0" y="5020348"/>
            <a:chExt cx="12192000" cy="1837653"/>
          </a:xfrm>
        </p:grpSpPr>
        <p:sp>
          <p:nvSpPr>
            <p:cNvPr id="1445" name="Google Shape;1445;p191"/>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46" name="Google Shape;1446;p191"/>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447" name="Google Shape;1447;p191"/>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matchingName="Divider">
  <p:cSld name="Divider 14">
    <p:bg>
      <p:bgPr>
        <a:solidFill>
          <a:schemeClr val="lt2"/>
        </a:solidFill>
        <a:effectLst/>
      </p:bgPr>
    </p:bg>
    <p:spTree>
      <p:nvGrpSpPr>
        <p:cNvPr id="1" name="Shape 1448"/>
        <p:cNvGrpSpPr/>
        <p:nvPr/>
      </p:nvGrpSpPr>
      <p:grpSpPr>
        <a:xfrm>
          <a:off x="0" y="0"/>
          <a:ext cx="0" cy="0"/>
          <a:chOff x="0" y="0"/>
          <a:chExt cx="0" cy="0"/>
        </a:xfrm>
      </p:grpSpPr>
      <p:grpSp>
        <p:nvGrpSpPr>
          <p:cNvPr id="1449" name="Google Shape;1449;p192"/>
          <p:cNvGrpSpPr/>
          <p:nvPr/>
        </p:nvGrpSpPr>
        <p:grpSpPr>
          <a:xfrm>
            <a:off x="0" y="5020347"/>
            <a:ext cx="12192000" cy="1837653"/>
            <a:chOff x="0" y="5020347"/>
            <a:chExt cx="12192000" cy="1837653"/>
          </a:xfrm>
        </p:grpSpPr>
        <p:sp>
          <p:nvSpPr>
            <p:cNvPr id="1450" name="Google Shape;1450;p192"/>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51" name="Google Shape;1451;p192"/>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52" name="Google Shape;1452;p192"/>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453" name="Google Shape;1453;p192"/>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454" name="Google Shape;1454;p192"/>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55" name="Google Shape;1455;p192"/>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woObj" preserve="1">
  <p:cSld name="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48020355"/>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matchingName="Photo Slide">
  <p:cSld name="Photo Slide 12">
    <p:spTree>
      <p:nvGrpSpPr>
        <p:cNvPr id="1" name="Shape 1456"/>
        <p:cNvGrpSpPr/>
        <p:nvPr/>
      </p:nvGrpSpPr>
      <p:grpSpPr>
        <a:xfrm>
          <a:off x="0" y="0"/>
          <a:ext cx="0" cy="0"/>
          <a:chOff x="0" y="0"/>
          <a:chExt cx="0" cy="0"/>
        </a:xfrm>
      </p:grpSpPr>
      <p:sp>
        <p:nvSpPr>
          <p:cNvPr id="1457" name="Google Shape;1457;p193"/>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458" name="Google Shape;1458;p193"/>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459" name="Google Shape;1459;p193"/>
          <p:cNvGrpSpPr/>
          <p:nvPr/>
        </p:nvGrpSpPr>
        <p:grpSpPr>
          <a:xfrm>
            <a:off x="0" y="5379426"/>
            <a:ext cx="2807368" cy="753891"/>
            <a:chOff x="0" y="5379426"/>
            <a:chExt cx="2807368" cy="753891"/>
          </a:xfrm>
        </p:grpSpPr>
        <p:sp>
          <p:nvSpPr>
            <p:cNvPr id="1460" name="Google Shape;1460;p193"/>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61" name="Google Shape;1461;p193"/>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462" name="Google Shape;1462;p193"/>
          <p:cNvSpPr>
            <a:spLocks noGrp="1"/>
          </p:cNvSpPr>
          <p:nvPr>
            <p:ph type="pic" idx="2"/>
          </p:nvPr>
        </p:nvSpPr>
        <p:spPr>
          <a:xfrm>
            <a:off x="2807368" y="457202"/>
            <a:ext cx="8915400" cy="5943598"/>
          </a:xfrm>
          <a:prstGeom prst="rect">
            <a:avLst/>
          </a:prstGeom>
          <a:noFill/>
          <a:ln>
            <a:noFill/>
          </a:ln>
        </p:spPr>
      </p:sp>
      <p:pic>
        <p:nvPicPr>
          <p:cNvPr id="1463" name="Google Shape;1463;p193"/>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matchingName="Quotation">
  <p:cSld name="Quotation 21">
    <p:spTree>
      <p:nvGrpSpPr>
        <p:cNvPr id="1" name="Shape 1464"/>
        <p:cNvGrpSpPr/>
        <p:nvPr/>
      </p:nvGrpSpPr>
      <p:grpSpPr>
        <a:xfrm>
          <a:off x="0" y="0"/>
          <a:ext cx="0" cy="0"/>
          <a:chOff x="0" y="0"/>
          <a:chExt cx="0" cy="0"/>
        </a:xfrm>
      </p:grpSpPr>
      <p:sp>
        <p:nvSpPr>
          <p:cNvPr id="1465" name="Google Shape;1465;p19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466" name="Google Shape;1466;p19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67" name="Google Shape;1467;p19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68" name="Google Shape;1468;p19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69" name="Google Shape;1469;p19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70" name="Google Shape;1470;p19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471" name="Google Shape;1471;p194"/>
          <p:cNvGrpSpPr/>
          <p:nvPr/>
        </p:nvGrpSpPr>
        <p:grpSpPr>
          <a:xfrm>
            <a:off x="7191542" y="1"/>
            <a:ext cx="5000459" cy="1425992"/>
            <a:chOff x="7191542" y="1"/>
            <a:chExt cx="5000459" cy="1425992"/>
          </a:xfrm>
        </p:grpSpPr>
        <p:pic>
          <p:nvPicPr>
            <p:cNvPr id="1472" name="Google Shape;1472;p19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73" name="Google Shape;1473;p194"/>
            <p:cNvGrpSpPr/>
            <p:nvPr/>
          </p:nvGrpSpPr>
          <p:grpSpPr>
            <a:xfrm>
              <a:off x="7191542" y="1"/>
              <a:ext cx="5000459" cy="1425992"/>
              <a:chOff x="7186272" y="0"/>
              <a:chExt cx="5005729" cy="1427495"/>
            </a:xfrm>
          </p:grpSpPr>
          <p:sp>
            <p:nvSpPr>
              <p:cNvPr id="1474" name="Google Shape;1474;p19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75" name="Google Shape;1475;p19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476" name="Google Shape;1476;p19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matchingName="Title and Content">
  <p:cSld name="Title and Content 15">
    <p:spTree>
      <p:nvGrpSpPr>
        <p:cNvPr id="1" name="Shape 1477"/>
        <p:cNvGrpSpPr/>
        <p:nvPr/>
      </p:nvGrpSpPr>
      <p:grpSpPr>
        <a:xfrm>
          <a:off x="0" y="0"/>
          <a:ext cx="0" cy="0"/>
          <a:chOff x="0" y="0"/>
          <a:chExt cx="0" cy="0"/>
        </a:xfrm>
      </p:grpSpPr>
      <p:grpSp>
        <p:nvGrpSpPr>
          <p:cNvPr id="1478" name="Google Shape;1478;p195"/>
          <p:cNvGrpSpPr/>
          <p:nvPr/>
        </p:nvGrpSpPr>
        <p:grpSpPr>
          <a:xfrm>
            <a:off x="7191542" y="1"/>
            <a:ext cx="5000459" cy="1425992"/>
            <a:chOff x="7191542" y="1"/>
            <a:chExt cx="5000459" cy="1425992"/>
          </a:xfrm>
        </p:grpSpPr>
        <p:pic>
          <p:nvPicPr>
            <p:cNvPr id="1479" name="Google Shape;1479;p195"/>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80" name="Google Shape;1480;p195"/>
            <p:cNvGrpSpPr/>
            <p:nvPr/>
          </p:nvGrpSpPr>
          <p:grpSpPr>
            <a:xfrm>
              <a:off x="7191542" y="1"/>
              <a:ext cx="5000459" cy="1425992"/>
              <a:chOff x="7186272" y="0"/>
              <a:chExt cx="5005729" cy="1427495"/>
            </a:xfrm>
          </p:grpSpPr>
          <p:sp>
            <p:nvSpPr>
              <p:cNvPr id="1481" name="Google Shape;1481;p195"/>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82" name="Google Shape;1482;p195"/>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483" name="Google Shape;1483;p195"/>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84" name="Google Shape;1484;p195"/>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85" name="Google Shape;1485;p195"/>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486" name="Google Shape;1486;p195"/>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87" name="Google Shape;1487;p195"/>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matchingName="Two Content">
  <p:cSld name="Two Content 11">
    <p:spTree>
      <p:nvGrpSpPr>
        <p:cNvPr id="1" name="Shape 1488"/>
        <p:cNvGrpSpPr/>
        <p:nvPr/>
      </p:nvGrpSpPr>
      <p:grpSpPr>
        <a:xfrm>
          <a:off x="0" y="0"/>
          <a:ext cx="0" cy="0"/>
          <a:chOff x="0" y="0"/>
          <a:chExt cx="0" cy="0"/>
        </a:xfrm>
      </p:grpSpPr>
      <p:sp>
        <p:nvSpPr>
          <p:cNvPr id="1489" name="Google Shape;1489;p19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90" name="Google Shape;1490;p196"/>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491" name="Google Shape;1491;p196"/>
          <p:cNvGrpSpPr/>
          <p:nvPr/>
        </p:nvGrpSpPr>
        <p:grpSpPr>
          <a:xfrm>
            <a:off x="7191542" y="1"/>
            <a:ext cx="5000459" cy="1425992"/>
            <a:chOff x="7191542" y="1"/>
            <a:chExt cx="5000459" cy="1425992"/>
          </a:xfrm>
        </p:grpSpPr>
        <p:pic>
          <p:nvPicPr>
            <p:cNvPr id="1492" name="Google Shape;1492;p19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493" name="Google Shape;1493;p196"/>
            <p:cNvGrpSpPr/>
            <p:nvPr/>
          </p:nvGrpSpPr>
          <p:grpSpPr>
            <a:xfrm>
              <a:off x="7191542" y="1"/>
              <a:ext cx="5000459" cy="1425992"/>
              <a:chOff x="7186272" y="0"/>
              <a:chExt cx="5005729" cy="1427495"/>
            </a:xfrm>
          </p:grpSpPr>
          <p:sp>
            <p:nvSpPr>
              <p:cNvPr id="1494" name="Google Shape;1494;p19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495" name="Google Shape;1495;p19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496" name="Google Shape;1496;p196"/>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497" name="Google Shape;1497;p196"/>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498" name="Google Shape;1498;p19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499" name="Google Shape;1499;p19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matchingName="Comparison">
  <p:cSld name="Comparison 11">
    <p:spTree>
      <p:nvGrpSpPr>
        <p:cNvPr id="1" name="Shape 1500"/>
        <p:cNvGrpSpPr/>
        <p:nvPr/>
      </p:nvGrpSpPr>
      <p:grpSpPr>
        <a:xfrm>
          <a:off x="0" y="0"/>
          <a:ext cx="0" cy="0"/>
          <a:chOff x="0" y="0"/>
          <a:chExt cx="0" cy="0"/>
        </a:xfrm>
      </p:grpSpPr>
      <p:grpSp>
        <p:nvGrpSpPr>
          <p:cNvPr id="1501" name="Google Shape;1501;p197"/>
          <p:cNvGrpSpPr/>
          <p:nvPr/>
        </p:nvGrpSpPr>
        <p:grpSpPr>
          <a:xfrm>
            <a:off x="7191542" y="1"/>
            <a:ext cx="5000459" cy="1425992"/>
            <a:chOff x="7191542" y="1"/>
            <a:chExt cx="5000459" cy="1425992"/>
          </a:xfrm>
        </p:grpSpPr>
        <p:pic>
          <p:nvPicPr>
            <p:cNvPr id="1502" name="Google Shape;1502;p19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03" name="Google Shape;1503;p197"/>
            <p:cNvGrpSpPr/>
            <p:nvPr/>
          </p:nvGrpSpPr>
          <p:grpSpPr>
            <a:xfrm>
              <a:off x="7191542" y="1"/>
              <a:ext cx="5000459" cy="1425992"/>
              <a:chOff x="7186272" y="0"/>
              <a:chExt cx="5005729" cy="1427495"/>
            </a:xfrm>
          </p:grpSpPr>
          <p:sp>
            <p:nvSpPr>
              <p:cNvPr id="1504" name="Google Shape;1504;p19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05" name="Google Shape;1505;p19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506" name="Google Shape;1506;p19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07" name="Google Shape;1507;p197"/>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08" name="Google Shape;1508;p197"/>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09" name="Google Shape;1509;p197"/>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510" name="Google Shape;1510;p197"/>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11" name="Google Shape;1511;p19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512" name="Google Shape;1512;p19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13" name="Google Shape;1513;p19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matchingName="Title Only">
  <p:cSld name="Title Only 11">
    <p:spTree>
      <p:nvGrpSpPr>
        <p:cNvPr id="1" name="Shape 1514"/>
        <p:cNvGrpSpPr/>
        <p:nvPr/>
      </p:nvGrpSpPr>
      <p:grpSpPr>
        <a:xfrm>
          <a:off x="0" y="0"/>
          <a:ext cx="0" cy="0"/>
          <a:chOff x="0" y="0"/>
          <a:chExt cx="0" cy="0"/>
        </a:xfrm>
      </p:grpSpPr>
      <p:grpSp>
        <p:nvGrpSpPr>
          <p:cNvPr id="1515" name="Google Shape;1515;p198"/>
          <p:cNvGrpSpPr/>
          <p:nvPr/>
        </p:nvGrpSpPr>
        <p:grpSpPr>
          <a:xfrm>
            <a:off x="7191542" y="1"/>
            <a:ext cx="5000459" cy="1425992"/>
            <a:chOff x="7191542" y="1"/>
            <a:chExt cx="5000459" cy="1425992"/>
          </a:xfrm>
        </p:grpSpPr>
        <p:pic>
          <p:nvPicPr>
            <p:cNvPr id="1516" name="Google Shape;1516;p19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17" name="Google Shape;1517;p198"/>
            <p:cNvGrpSpPr/>
            <p:nvPr/>
          </p:nvGrpSpPr>
          <p:grpSpPr>
            <a:xfrm>
              <a:off x="7191542" y="1"/>
              <a:ext cx="5000459" cy="1425992"/>
              <a:chOff x="7186272" y="0"/>
              <a:chExt cx="5005729" cy="1427495"/>
            </a:xfrm>
          </p:grpSpPr>
          <p:sp>
            <p:nvSpPr>
              <p:cNvPr id="1518" name="Google Shape;1518;p19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19" name="Google Shape;1519;p19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520" name="Google Shape;1520;p19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21" name="Google Shape;1521;p19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522" name="Google Shape;1522;p19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23" name="Google Shape;1523;p19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matchingName="End">
  <p:cSld name="End 12">
    <p:spTree>
      <p:nvGrpSpPr>
        <p:cNvPr id="1" name="Shape 1524"/>
        <p:cNvGrpSpPr/>
        <p:nvPr/>
      </p:nvGrpSpPr>
      <p:grpSpPr>
        <a:xfrm>
          <a:off x="0" y="0"/>
          <a:ext cx="0" cy="0"/>
          <a:chOff x="0" y="0"/>
          <a:chExt cx="0" cy="0"/>
        </a:xfrm>
      </p:grpSpPr>
      <p:grpSp>
        <p:nvGrpSpPr>
          <p:cNvPr id="1525" name="Google Shape;1525;p199"/>
          <p:cNvGrpSpPr/>
          <p:nvPr/>
        </p:nvGrpSpPr>
        <p:grpSpPr>
          <a:xfrm>
            <a:off x="0" y="0"/>
            <a:ext cx="12192000" cy="2148830"/>
            <a:chOff x="0" y="0"/>
            <a:chExt cx="12192000" cy="2148830"/>
          </a:xfrm>
        </p:grpSpPr>
        <p:sp>
          <p:nvSpPr>
            <p:cNvPr id="1526" name="Google Shape;1526;p199"/>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27" name="Google Shape;1527;p199"/>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528" name="Google Shape;1528;p199"/>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29" name="Google Shape;1529;p199"/>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30" name="Google Shape;1530;p199"/>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531" name="Google Shape;1531;p199"/>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532" name="Google Shape;1532;p199"/>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matchingName="Blank">
  <p:cSld name="Blank 12">
    <p:spTree>
      <p:nvGrpSpPr>
        <p:cNvPr id="1" name="Shape 1533"/>
        <p:cNvGrpSpPr/>
        <p:nvPr/>
      </p:nvGrpSpPr>
      <p:grpSpPr>
        <a:xfrm>
          <a:off x="0" y="0"/>
          <a:ext cx="0" cy="0"/>
          <a:chOff x="0" y="0"/>
          <a:chExt cx="0" cy="0"/>
        </a:xfrm>
      </p:grpSpPr>
      <p:sp>
        <p:nvSpPr>
          <p:cNvPr id="1534" name="Google Shape;1534;p20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535" name="Google Shape;1535;p20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36" name="Google Shape;1536;p20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537" name="Google Shape;1537;p200"/>
          <p:cNvGrpSpPr/>
          <p:nvPr/>
        </p:nvGrpSpPr>
        <p:grpSpPr>
          <a:xfrm>
            <a:off x="7191542" y="1"/>
            <a:ext cx="5000459" cy="1425992"/>
            <a:chOff x="7191542" y="1"/>
            <a:chExt cx="5000459" cy="1425992"/>
          </a:xfrm>
        </p:grpSpPr>
        <p:pic>
          <p:nvPicPr>
            <p:cNvPr id="1538" name="Google Shape;1538;p20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39" name="Google Shape;1539;p200"/>
            <p:cNvGrpSpPr/>
            <p:nvPr/>
          </p:nvGrpSpPr>
          <p:grpSpPr>
            <a:xfrm>
              <a:off x="7191542" y="1"/>
              <a:ext cx="5000459" cy="1425992"/>
              <a:chOff x="7186272" y="0"/>
              <a:chExt cx="5005729" cy="1427495"/>
            </a:xfrm>
          </p:grpSpPr>
          <p:sp>
            <p:nvSpPr>
              <p:cNvPr id="1540" name="Google Shape;1540;p20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41" name="Google Shape;1541;p20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matchingName="3_Quotation">
  <p:cSld name="3_Quotation 4">
    <p:spTree>
      <p:nvGrpSpPr>
        <p:cNvPr id="1" name="Shape 1542"/>
        <p:cNvGrpSpPr/>
        <p:nvPr/>
      </p:nvGrpSpPr>
      <p:grpSpPr>
        <a:xfrm>
          <a:off x="0" y="0"/>
          <a:ext cx="0" cy="0"/>
          <a:chOff x="0" y="0"/>
          <a:chExt cx="0" cy="0"/>
        </a:xfrm>
      </p:grpSpPr>
      <p:sp>
        <p:nvSpPr>
          <p:cNvPr id="1543" name="Google Shape;1543;p201"/>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44" name="Google Shape;1544;p201"/>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45" name="Google Shape;1545;p201"/>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46" name="Google Shape;1546;p20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47" name="Google Shape;1547;p20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48" name="Google Shape;1548;p20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549" name="Google Shape;1549;p201"/>
          <p:cNvGrpSpPr/>
          <p:nvPr/>
        </p:nvGrpSpPr>
        <p:grpSpPr>
          <a:xfrm>
            <a:off x="7191542" y="1"/>
            <a:ext cx="5000459" cy="1425992"/>
            <a:chOff x="7191542" y="1"/>
            <a:chExt cx="5000459" cy="1425992"/>
          </a:xfrm>
        </p:grpSpPr>
        <p:pic>
          <p:nvPicPr>
            <p:cNvPr id="1550" name="Google Shape;1550;p20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551" name="Google Shape;1551;p201"/>
            <p:cNvGrpSpPr/>
            <p:nvPr/>
          </p:nvGrpSpPr>
          <p:grpSpPr>
            <a:xfrm>
              <a:off x="7191542" y="1"/>
              <a:ext cx="5000459" cy="1425992"/>
              <a:chOff x="7186272" y="0"/>
              <a:chExt cx="5005729" cy="1427495"/>
            </a:xfrm>
          </p:grpSpPr>
          <p:sp>
            <p:nvSpPr>
              <p:cNvPr id="1552" name="Google Shape;1552;p20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53" name="Google Shape;1553;p20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554" name="Google Shape;1554;p201"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matchingName="4_Quotation">
  <p:cSld name="4_Quotation">
    <p:spTree>
      <p:nvGrpSpPr>
        <p:cNvPr id="1" name="Shape 1555"/>
        <p:cNvGrpSpPr/>
        <p:nvPr/>
      </p:nvGrpSpPr>
      <p:grpSpPr>
        <a:xfrm>
          <a:off x="0" y="0"/>
          <a:ext cx="0" cy="0"/>
          <a:chOff x="0" y="0"/>
          <a:chExt cx="0" cy="0"/>
        </a:xfrm>
      </p:grpSpPr>
      <p:sp>
        <p:nvSpPr>
          <p:cNvPr id="1556" name="Google Shape;1556;p202"/>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57" name="Google Shape;1557;p202"/>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58" name="Google Shape;1558;p202"/>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59" name="Google Shape;1559;p20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60" name="Google Shape;1560;p202"/>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61" name="Google Shape;1561;p20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562" name="Google Shape;1562;p202"/>
          <p:cNvGrpSpPr/>
          <p:nvPr/>
        </p:nvGrpSpPr>
        <p:grpSpPr>
          <a:xfrm>
            <a:off x="7191542" y="1"/>
            <a:ext cx="5000459" cy="1425992"/>
            <a:chOff x="7191542" y="1"/>
            <a:chExt cx="5000459" cy="1425992"/>
          </a:xfrm>
        </p:grpSpPr>
        <p:pic>
          <p:nvPicPr>
            <p:cNvPr id="1563" name="Google Shape;1563;p20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564" name="Google Shape;1564;p202"/>
            <p:cNvGrpSpPr/>
            <p:nvPr/>
          </p:nvGrpSpPr>
          <p:grpSpPr>
            <a:xfrm>
              <a:off x="7191542" y="1"/>
              <a:ext cx="5000459" cy="1425992"/>
              <a:chOff x="7186272" y="0"/>
              <a:chExt cx="5005729" cy="1427495"/>
            </a:xfrm>
          </p:grpSpPr>
          <p:sp>
            <p:nvSpPr>
              <p:cNvPr id="1565" name="Google Shape;1565;p202"/>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566" name="Google Shape;1566;p202"/>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567" name="Google Shape;1567;p202"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woTxTwoObj" preserve="1">
  <p:cSld name="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62208845"/>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matchingName="Cover">
  <p:cSld name="Cover 14">
    <p:spTree>
      <p:nvGrpSpPr>
        <p:cNvPr id="1" name="Shape 1568"/>
        <p:cNvGrpSpPr/>
        <p:nvPr/>
      </p:nvGrpSpPr>
      <p:grpSpPr>
        <a:xfrm>
          <a:off x="0" y="0"/>
          <a:ext cx="0" cy="0"/>
          <a:chOff x="0" y="0"/>
          <a:chExt cx="0" cy="0"/>
        </a:xfrm>
      </p:grpSpPr>
      <p:sp>
        <p:nvSpPr>
          <p:cNvPr id="1569" name="Google Shape;1569;p203"/>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70" name="Google Shape;1570;p203"/>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71" name="Google Shape;1571;p203"/>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572" name="Google Shape;1572;p203"/>
          <p:cNvSpPr>
            <a:spLocks noGrp="1"/>
          </p:cNvSpPr>
          <p:nvPr>
            <p:ph type="pic" idx="2"/>
          </p:nvPr>
        </p:nvSpPr>
        <p:spPr>
          <a:xfrm>
            <a:off x="7118684" y="233915"/>
            <a:ext cx="5073316" cy="5943600"/>
          </a:xfrm>
          <a:prstGeom prst="rect">
            <a:avLst/>
          </a:prstGeom>
          <a:noFill/>
          <a:ln>
            <a:noFill/>
          </a:ln>
        </p:spPr>
      </p:sp>
      <p:grpSp>
        <p:nvGrpSpPr>
          <p:cNvPr id="1573" name="Google Shape;1573;p203"/>
          <p:cNvGrpSpPr/>
          <p:nvPr/>
        </p:nvGrpSpPr>
        <p:grpSpPr>
          <a:xfrm>
            <a:off x="0" y="5020348"/>
            <a:ext cx="12192000" cy="1837653"/>
            <a:chOff x="0" y="5020348"/>
            <a:chExt cx="12192000" cy="1837653"/>
          </a:xfrm>
        </p:grpSpPr>
        <p:sp>
          <p:nvSpPr>
            <p:cNvPr id="1574" name="Google Shape;1574;p203"/>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75" name="Google Shape;1575;p203"/>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576" name="Google Shape;1576;p20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matchingName="Divider">
  <p:cSld name="Divider 15">
    <p:bg>
      <p:bgPr>
        <a:solidFill>
          <a:schemeClr val="lt2"/>
        </a:solidFill>
        <a:effectLst/>
      </p:bgPr>
    </p:bg>
    <p:spTree>
      <p:nvGrpSpPr>
        <p:cNvPr id="1" name="Shape 1577"/>
        <p:cNvGrpSpPr/>
        <p:nvPr/>
      </p:nvGrpSpPr>
      <p:grpSpPr>
        <a:xfrm>
          <a:off x="0" y="0"/>
          <a:ext cx="0" cy="0"/>
          <a:chOff x="0" y="0"/>
          <a:chExt cx="0" cy="0"/>
        </a:xfrm>
      </p:grpSpPr>
      <p:grpSp>
        <p:nvGrpSpPr>
          <p:cNvPr id="1578" name="Google Shape;1578;p204"/>
          <p:cNvGrpSpPr/>
          <p:nvPr/>
        </p:nvGrpSpPr>
        <p:grpSpPr>
          <a:xfrm>
            <a:off x="0" y="5020347"/>
            <a:ext cx="12192000" cy="1837653"/>
            <a:chOff x="0" y="5020347"/>
            <a:chExt cx="12192000" cy="1837653"/>
          </a:xfrm>
        </p:grpSpPr>
        <p:sp>
          <p:nvSpPr>
            <p:cNvPr id="1579" name="Google Shape;1579;p204"/>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80" name="Google Shape;1580;p20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81" name="Google Shape;1581;p204"/>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582" name="Google Shape;1582;p204"/>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313288" y="5563587"/>
              <a:ext cx="2025315" cy="911940"/>
            </a:xfrm>
            <a:prstGeom prst="rect">
              <a:avLst/>
            </a:prstGeom>
            <a:noFill/>
            <a:ln>
              <a:noFill/>
            </a:ln>
          </p:spPr>
        </p:pic>
      </p:grpSp>
      <p:sp>
        <p:nvSpPr>
          <p:cNvPr id="1583" name="Google Shape;1583;p204"/>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84" name="Google Shape;1584;p204"/>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matchingName="Photo Slide">
  <p:cSld name="Photo Slide 13">
    <p:spTree>
      <p:nvGrpSpPr>
        <p:cNvPr id="1" name="Shape 1585"/>
        <p:cNvGrpSpPr/>
        <p:nvPr/>
      </p:nvGrpSpPr>
      <p:grpSpPr>
        <a:xfrm>
          <a:off x="0" y="0"/>
          <a:ext cx="0" cy="0"/>
          <a:chOff x="0" y="0"/>
          <a:chExt cx="0" cy="0"/>
        </a:xfrm>
      </p:grpSpPr>
      <p:sp>
        <p:nvSpPr>
          <p:cNvPr id="1586" name="Google Shape;1586;p205"/>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587" name="Google Shape;1587;p205"/>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588" name="Google Shape;1588;p205"/>
          <p:cNvGrpSpPr/>
          <p:nvPr/>
        </p:nvGrpSpPr>
        <p:grpSpPr>
          <a:xfrm>
            <a:off x="0" y="5379426"/>
            <a:ext cx="2807368" cy="753891"/>
            <a:chOff x="0" y="5379426"/>
            <a:chExt cx="2807368" cy="753891"/>
          </a:xfrm>
        </p:grpSpPr>
        <p:sp>
          <p:nvSpPr>
            <p:cNvPr id="1589" name="Google Shape;1589;p205"/>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90" name="Google Shape;1590;p205"/>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591" name="Google Shape;1591;p205"/>
          <p:cNvSpPr>
            <a:spLocks noGrp="1"/>
          </p:cNvSpPr>
          <p:nvPr>
            <p:ph type="pic" idx="2"/>
          </p:nvPr>
        </p:nvSpPr>
        <p:spPr>
          <a:xfrm>
            <a:off x="2807368" y="457202"/>
            <a:ext cx="8915400" cy="5943598"/>
          </a:xfrm>
          <a:prstGeom prst="rect">
            <a:avLst/>
          </a:prstGeom>
          <a:noFill/>
          <a:ln>
            <a:noFill/>
          </a:ln>
        </p:spPr>
      </p:sp>
      <p:pic>
        <p:nvPicPr>
          <p:cNvPr id="1592" name="Google Shape;1592;p205"/>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matchingName="Quotation">
  <p:cSld name="Quotation 22">
    <p:spTree>
      <p:nvGrpSpPr>
        <p:cNvPr id="1" name="Shape 1593"/>
        <p:cNvGrpSpPr/>
        <p:nvPr/>
      </p:nvGrpSpPr>
      <p:grpSpPr>
        <a:xfrm>
          <a:off x="0" y="0"/>
          <a:ext cx="0" cy="0"/>
          <a:chOff x="0" y="0"/>
          <a:chExt cx="0" cy="0"/>
        </a:xfrm>
      </p:grpSpPr>
      <p:sp>
        <p:nvSpPr>
          <p:cNvPr id="1594" name="Google Shape;1594;p20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595" name="Google Shape;1595;p20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96" name="Google Shape;1596;p20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97" name="Google Shape;1597;p20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598" name="Google Shape;1598;p20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599" name="Google Shape;1599;p20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600" name="Google Shape;1600;p206"/>
          <p:cNvGrpSpPr/>
          <p:nvPr/>
        </p:nvGrpSpPr>
        <p:grpSpPr>
          <a:xfrm>
            <a:off x="7191542" y="1"/>
            <a:ext cx="5000459" cy="1425992"/>
            <a:chOff x="7191542" y="1"/>
            <a:chExt cx="5000459" cy="1425992"/>
          </a:xfrm>
        </p:grpSpPr>
        <p:pic>
          <p:nvPicPr>
            <p:cNvPr id="1601" name="Google Shape;1601;p206"/>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602" name="Google Shape;1602;p206"/>
            <p:cNvGrpSpPr/>
            <p:nvPr/>
          </p:nvGrpSpPr>
          <p:grpSpPr>
            <a:xfrm>
              <a:off x="7191542" y="1"/>
              <a:ext cx="5000459" cy="1425992"/>
              <a:chOff x="7186272" y="0"/>
              <a:chExt cx="5005729" cy="1427495"/>
            </a:xfrm>
          </p:grpSpPr>
          <p:sp>
            <p:nvSpPr>
              <p:cNvPr id="1603" name="Google Shape;1603;p20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04" name="Google Shape;1604;p20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605" name="Google Shape;1605;p20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matchingName="Quotation">
  <p:cSld name="Quotation 23">
    <p:spTree>
      <p:nvGrpSpPr>
        <p:cNvPr id="1" name="Shape 1606"/>
        <p:cNvGrpSpPr/>
        <p:nvPr/>
      </p:nvGrpSpPr>
      <p:grpSpPr>
        <a:xfrm>
          <a:off x="0" y="0"/>
          <a:ext cx="0" cy="0"/>
          <a:chOff x="0" y="0"/>
          <a:chExt cx="0" cy="0"/>
        </a:xfrm>
      </p:grpSpPr>
      <p:sp>
        <p:nvSpPr>
          <p:cNvPr id="1607" name="Google Shape;1607;p20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08" name="Google Shape;1608;p20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09" name="Google Shape;1609;p20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10" name="Google Shape;1610;p20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11" name="Google Shape;1611;p20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12" name="Google Shape;1612;p20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613" name="Google Shape;1613;p207"/>
          <p:cNvGrpSpPr/>
          <p:nvPr/>
        </p:nvGrpSpPr>
        <p:grpSpPr>
          <a:xfrm>
            <a:off x="7191542" y="1"/>
            <a:ext cx="5000459" cy="1425992"/>
            <a:chOff x="7191542" y="1"/>
            <a:chExt cx="5000459" cy="1425992"/>
          </a:xfrm>
        </p:grpSpPr>
        <p:pic>
          <p:nvPicPr>
            <p:cNvPr id="1614" name="Google Shape;1614;p207"/>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615" name="Google Shape;1615;p207"/>
            <p:cNvGrpSpPr/>
            <p:nvPr/>
          </p:nvGrpSpPr>
          <p:grpSpPr>
            <a:xfrm>
              <a:off x="7191542" y="1"/>
              <a:ext cx="5000459" cy="1425992"/>
              <a:chOff x="7186272" y="0"/>
              <a:chExt cx="5005729" cy="1427495"/>
            </a:xfrm>
          </p:grpSpPr>
          <p:sp>
            <p:nvSpPr>
              <p:cNvPr id="1616" name="Google Shape;1616;p20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17" name="Google Shape;1617;p20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618" name="Google Shape;1618;p20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matchingName="Title and Content">
  <p:cSld name="Title and Content 16">
    <p:spTree>
      <p:nvGrpSpPr>
        <p:cNvPr id="1" name="Shape 1619"/>
        <p:cNvGrpSpPr/>
        <p:nvPr/>
      </p:nvGrpSpPr>
      <p:grpSpPr>
        <a:xfrm>
          <a:off x="0" y="0"/>
          <a:ext cx="0" cy="0"/>
          <a:chOff x="0" y="0"/>
          <a:chExt cx="0" cy="0"/>
        </a:xfrm>
      </p:grpSpPr>
      <p:grpSp>
        <p:nvGrpSpPr>
          <p:cNvPr id="1620" name="Google Shape;1620;p208"/>
          <p:cNvGrpSpPr/>
          <p:nvPr/>
        </p:nvGrpSpPr>
        <p:grpSpPr>
          <a:xfrm>
            <a:off x="7191542" y="1"/>
            <a:ext cx="5000459" cy="1425992"/>
            <a:chOff x="7191542" y="1"/>
            <a:chExt cx="5000459" cy="1425992"/>
          </a:xfrm>
        </p:grpSpPr>
        <p:pic>
          <p:nvPicPr>
            <p:cNvPr id="1621" name="Google Shape;1621;p208"/>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622" name="Google Shape;1622;p208"/>
            <p:cNvGrpSpPr/>
            <p:nvPr/>
          </p:nvGrpSpPr>
          <p:grpSpPr>
            <a:xfrm>
              <a:off x="7191542" y="1"/>
              <a:ext cx="5000459" cy="1425992"/>
              <a:chOff x="7186272" y="0"/>
              <a:chExt cx="5005729" cy="1427495"/>
            </a:xfrm>
          </p:grpSpPr>
          <p:sp>
            <p:nvSpPr>
              <p:cNvPr id="1623" name="Google Shape;1623;p20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24" name="Google Shape;1624;p20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625" name="Google Shape;1625;p20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26" name="Google Shape;1626;p20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27" name="Google Shape;1627;p20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628" name="Google Shape;1628;p20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29" name="Google Shape;1629;p20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matchingName="Two Content">
  <p:cSld name="Two Content 12">
    <p:spTree>
      <p:nvGrpSpPr>
        <p:cNvPr id="1" name="Shape 1630"/>
        <p:cNvGrpSpPr/>
        <p:nvPr/>
      </p:nvGrpSpPr>
      <p:grpSpPr>
        <a:xfrm>
          <a:off x="0" y="0"/>
          <a:ext cx="0" cy="0"/>
          <a:chOff x="0" y="0"/>
          <a:chExt cx="0" cy="0"/>
        </a:xfrm>
      </p:grpSpPr>
      <p:sp>
        <p:nvSpPr>
          <p:cNvPr id="1631" name="Google Shape;1631;p20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32" name="Google Shape;1632;p20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633" name="Google Shape;1633;p209"/>
          <p:cNvGrpSpPr/>
          <p:nvPr/>
        </p:nvGrpSpPr>
        <p:grpSpPr>
          <a:xfrm>
            <a:off x="7191542" y="1"/>
            <a:ext cx="5000459" cy="1425992"/>
            <a:chOff x="7191542" y="1"/>
            <a:chExt cx="5000459" cy="1425992"/>
          </a:xfrm>
        </p:grpSpPr>
        <p:pic>
          <p:nvPicPr>
            <p:cNvPr id="1634" name="Google Shape;1634;p209"/>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635" name="Google Shape;1635;p209"/>
            <p:cNvGrpSpPr/>
            <p:nvPr/>
          </p:nvGrpSpPr>
          <p:grpSpPr>
            <a:xfrm>
              <a:off x="7191542" y="1"/>
              <a:ext cx="5000459" cy="1425992"/>
              <a:chOff x="7186272" y="0"/>
              <a:chExt cx="5005729" cy="1427495"/>
            </a:xfrm>
          </p:grpSpPr>
          <p:sp>
            <p:nvSpPr>
              <p:cNvPr id="1636" name="Google Shape;1636;p20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37" name="Google Shape;1637;p20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638" name="Google Shape;1638;p20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39" name="Google Shape;1639;p20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640" name="Google Shape;1640;p20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41" name="Google Shape;1641;p20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matchingName="Comparison">
  <p:cSld name="Comparison 12">
    <p:spTree>
      <p:nvGrpSpPr>
        <p:cNvPr id="1" name="Shape 1642"/>
        <p:cNvGrpSpPr/>
        <p:nvPr/>
      </p:nvGrpSpPr>
      <p:grpSpPr>
        <a:xfrm>
          <a:off x="0" y="0"/>
          <a:ext cx="0" cy="0"/>
          <a:chOff x="0" y="0"/>
          <a:chExt cx="0" cy="0"/>
        </a:xfrm>
      </p:grpSpPr>
      <p:grpSp>
        <p:nvGrpSpPr>
          <p:cNvPr id="1643" name="Google Shape;1643;p210"/>
          <p:cNvGrpSpPr/>
          <p:nvPr/>
        </p:nvGrpSpPr>
        <p:grpSpPr>
          <a:xfrm>
            <a:off x="7191542" y="1"/>
            <a:ext cx="5000459" cy="1425992"/>
            <a:chOff x="7191542" y="1"/>
            <a:chExt cx="5000459" cy="1425992"/>
          </a:xfrm>
        </p:grpSpPr>
        <p:pic>
          <p:nvPicPr>
            <p:cNvPr id="1644" name="Google Shape;1644;p210"/>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645" name="Google Shape;1645;p210"/>
            <p:cNvGrpSpPr/>
            <p:nvPr/>
          </p:nvGrpSpPr>
          <p:grpSpPr>
            <a:xfrm>
              <a:off x="7191542" y="1"/>
              <a:ext cx="5000459" cy="1425992"/>
              <a:chOff x="7186272" y="0"/>
              <a:chExt cx="5005729" cy="1427495"/>
            </a:xfrm>
          </p:grpSpPr>
          <p:sp>
            <p:nvSpPr>
              <p:cNvPr id="1646" name="Google Shape;1646;p21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47" name="Google Shape;1647;p21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648" name="Google Shape;1648;p21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49" name="Google Shape;1649;p21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50" name="Google Shape;1650;p21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51" name="Google Shape;1651;p21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652" name="Google Shape;1652;p21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53" name="Google Shape;1653;p21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654" name="Google Shape;1654;p21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55" name="Google Shape;1655;p21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matchingName="Title Only">
  <p:cSld name="Title Only 12">
    <p:spTree>
      <p:nvGrpSpPr>
        <p:cNvPr id="1" name="Shape 1656"/>
        <p:cNvGrpSpPr/>
        <p:nvPr/>
      </p:nvGrpSpPr>
      <p:grpSpPr>
        <a:xfrm>
          <a:off x="0" y="0"/>
          <a:ext cx="0" cy="0"/>
          <a:chOff x="0" y="0"/>
          <a:chExt cx="0" cy="0"/>
        </a:xfrm>
      </p:grpSpPr>
      <p:grpSp>
        <p:nvGrpSpPr>
          <p:cNvPr id="1657" name="Google Shape;1657;p211"/>
          <p:cNvGrpSpPr/>
          <p:nvPr/>
        </p:nvGrpSpPr>
        <p:grpSpPr>
          <a:xfrm>
            <a:off x="7191542" y="1"/>
            <a:ext cx="5000459" cy="1425992"/>
            <a:chOff x="7191542" y="1"/>
            <a:chExt cx="5000459" cy="1425992"/>
          </a:xfrm>
        </p:grpSpPr>
        <p:pic>
          <p:nvPicPr>
            <p:cNvPr id="1658" name="Google Shape;1658;p21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659" name="Google Shape;1659;p211"/>
            <p:cNvGrpSpPr/>
            <p:nvPr/>
          </p:nvGrpSpPr>
          <p:grpSpPr>
            <a:xfrm>
              <a:off x="7191542" y="1"/>
              <a:ext cx="5000459" cy="1425992"/>
              <a:chOff x="7186272" y="0"/>
              <a:chExt cx="5005729" cy="1427495"/>
            </a:xfrm>
          </p:grpSpPr>
          <p:sp>
            <p:nvSpPr>
              <p:cNvPr id="1660" name="Google Shape;1660;p21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61" name="Google Shape;1661;p21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662" name="Google Shape;1662;p21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63" name="Google Shape;1663;p21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664" name="Google Shape;1664;p21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65" name="Google Shape;1665;p21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matchingName="End">
  <p:cSld name="End 13">
    <p:spTree>
      <p:nvGrpSpPr>
        <p:cNvPr id="1" name="Shape 1666"/>
        <p:cNvGrpSpPr/>
        <p:nvPr/>
      </p:nvGrpSpPr>
      <p:grpSpPr>
        <a:xfrm>
          <a:off x="0" y="0"/>
          <a:ext cx="0" cy="0"/>
          <a:chOff x="0" y="0"/>
          <a:chExt cx="0" cy="0"/>
        </a:xfrm>
      </p:grpSpPr>
      <p:grpSp>
        <p:nvGrpSpPr>
          <p:cNvPr id="1667" name="Google Shape;1667;p212"/>
          <p:cNvGrpSpPr/>
          <p:nvPr/>
        </p:nvGrpSpPr>
        <p:grpSpPr>
          <a:xfrm>
            <a:off x="0" y="0"/>
            <a:ext cx="12192000" cy="2148830"/>
            <a:chOff x="0" y="0"/>
            <a:chExt cx="12192000" cy="2148830"/>
          </a:xfrm>
        </p:grpSpPr>
        <p:sp>
          <p:nvSpPr>
            <p:cNvPr id="1668" name="Google Shape;1668;p21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69" name="Google Shape;1669;p21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670" name="Google Shape;1670;p21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71" name="Google Shape;1671;p21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672" name="Google Shape;1672;p21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673" name="Google Shape;1673;p21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02368" y="228371"/>
            <a:ext cx="2025315" cy="911940"/>
          </a:xfrm>
          <a:prstGeom prst="rect">
            <a:avLst/>
          </a:prstGeom>
          <a:noFill/>
          <a:ln>
            <a:noFill/>
          </a:ln>
        </p:spPr>
      </p:pic>
      <p:sp>
        <p:nvSpPr>
          <p:cNvPr id="1674" name="Google Shape;1674;p21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itleOnly" preserve="1">
  <p:cSld name="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29070028"/>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matchingName="Blank">
  <p:cSld name="Blank 13">
    <p:spTree>
      <p:nvGrpSpPr>
        <p:cNvPr id="1" name="Shape 1675"/>
        <p:cNvGrpSpPr/>
        <p:nvPr/>
      </p:nvGrpSpPr>
      <p:grpSpPr>
        <a:xfrm>
          <a:off x="0" y="0"/>
          <a:ext cx="0" cy="0"/>
          <a:chOff x="0" y="0"/>
          <a:chExt cx="0" cy="0"/>
        </a:xfrm>
      </p:grpSpPr>
      <p:sp>
        <p:nvSpPr>
          <p:cNvPr id="1676" name="Google Shape;1676;p21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677" name="Google Shape;1677;p21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678" name="Google Shape;1678;p21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679" name="Google Shape;1679;p213"/>
          <p:cNvGrpSpPr/>
          <p:nvPr/>
        </p:nvGrpSpPr>
        <p:grpSpPr>
          <a:xfrm>
            <a:off x="7191542" y="1"/>
            <a:ext cx="5000459" cy="1425992"/>
            <a:chOff x="7191542" y="1"/>
            <a:chExt cx="5000459" cy="1425992"/>
          </a:xfrm>
        </p:grpSpPr>
        <p:pic>
          <p:nvPicPr>
            <p:cNvPr id="1680" name="Google Shape;1680;p21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1681" name="Google Shape;1681;p213"/>
            <p:cNvGrpSpPr/>
            <p:nvPr/>
          </p:nvGrpSpPr>
          <p:grpSpPr>
            <a:xfrm>
              <a:off x="7191542" y="1"/>
              <a:ext cx="5000459" cy="1425992"/>
              <a:chOff x="7186272" y="0"/>
              <a:chExt cx="5005729" cy="1427495"/>
            </a:xfrm>
          </p:grpSpPr>
          <p:sp>
            <p:nvSpPr>
              <p:cNvPr id="1682" name="Google Shape;1682;p21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683" name="Google Shape;1683;p21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matchingName="Cover">
  <p:cSld name="Cover 15">
    <p:spTree>
      <p:nvGrpSpPr>
        <p:cNvPr id="1" name="Shape 1684"/>
        <p:cNvGrpSpPr/>
        <p:nvPr/>
      </p:nvGrpSpPr>
      <p:grpSpPr>
        <a:xfrm>
          <a:off x="0" y="0"/>
          <a:ext cx="0" cy="0"/>
          <a:chOff x="0" y="0"/>
          <a:chExt cx="0" cy="0"/>
        </a:xfrm>
      </p:grpSpPr>
      <p:sp>
        <p:nvSpPr>
          <p:cNvPr id="1685" name="Google Shape;1685;p214"/>
          <p:cNvSpPr/>
          <p:nvPr/>
        </p:nvSpPr>
        <p:spPr>
          <a:xfrm>
            <a:off x="902368" y="1294413"/>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86" name="Google Shape;1686;p214"/>
          <p:cNvSpPr txBox="1">
            <a:spLocks noGrp="1"/>
          </p:cNvSpPr>
          <p:nvPr>
            <p:ph type="ctrTitle"/>
          </p:nvPr>
        </p:nvSpPr>
        <p:spPr>
          <a:xfrm>
            <a:off x="1413310" y="1561331"/>
            <a:ext cx="5194433" cy="182633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4000"/>
              <a:buFont typeface="Calibri"/>
              <a:buNone/>
              <a:defRPr sz="400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87" name="Google Shape;1687;p214"/>
          <p:cNvSpPr txBox="1">
            <a:spLocks noGrp="1"/>
          </p:cNvSpPr>
          <p:nvPr>
            <p:ph type="subTitle" idx="1"/>
          </p:nvPr>
        </p:nvSpPr>
        <p:spPr>
          <a:xfrm>
            <a:off x="1413310" y="3766862"/>
            <a:ext cx="5194433"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688" name="Google Shape;1688;p214"/>
          <p:cNvSpPr>
            <a:spLocks noGrp="1"/>
          </p:cNvSpPr>
          <p:nvPr>
            <p:ph type="pic" idx="2"/>
          </p:nvPr>
        </p:nvSpPr>
        <p:spPr>
          <a:xfrm>
            <a:off x="7118684" y="233915"/>
            <a:ext cx="5073316" cy="5943600"/>
          </a:xfrm>
          <a:prstGeom prst="rect">
            <a:avLst/>
          </a:prstGeom>
          <a:noFill/>
          <a:ln>
            <a:noFill/>
          </a:ln>
        </p:spPr>
      </p:sp>
      <p:grpSp>
        <p:nvGrpSpPr>
          <p:cNvPr id="1689" name="Google Shape;1689;p214"/>
          <p:cNvGrpSpPr/>
          <p:nvPr/>
        </p:nvGrpSpPr>
        <p:grpSpPr>
          <a:xfrm>
            <a:off x="0" y="5020348"/>
            <a:ext cx="12192000" cy="1837653"/>
            <a:chOff x="0" y="5020348"/>
            <a:chExt cx="12192000" cy="1837653"/>
          </a:xfrm>
        </p:grpSpPr>
        <p:sp>
          <p:nvSpPr>
            <p:cNvPr id="1690" name="Google Shape;1690;p214"/>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91" name="Google Shape;1691;p214"/>
            <p:cNvSpPr/>
            <p:nvPr/>
          </p:nvSpPr>
          <p:spPr>
            <a:xfrm>
              <a:off x="0" y="5020348"/>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692" name="Google Shape;1692;p214"/>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Tree>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matchingName="Divider">
  <p:cSld name="Divider 16">
    <p:bg>
      <p:bgPr>
        <a:solidFill>
          <a:schemeClr val="lt2"/>
        </a:solidFill>
        <a:effectLst/>
      </p:bgPr>
    </p:bg>
    <p:spTree>
      <p:nvGrpSpPr>
        <p:cNvPr id="1" name="Shape 1693"/>
        <p:cNvGrpSpPr/>
        <p:nvPr/>
      </p:nvGrpSpPr>
      <p:grpSpPr>
        <a:xfrm>
          <a:off x="0" y="0"/>
          <a:ext cx="0" cy="0"/>
          <a:chOff x="0" y="0"/>
          <a:chExt cx="0" cy="0"/>
        </a:xfrm>
      </p:grpSpPr>
      <p:grpSp>
        <p:nvGrpSpPr>
          <p:cNvPr id="1694" name="Google Shape;1694;p215"/>
          <p:cNvGrpSpPr/>
          <p:nvPr/>
        </p:nvGrpSpPr>
        <p:grpSpPr>
          <a:xfrm>
            <a:off x="0" y="5020347"/>
            <a:ext cx="12192000" cy="1837653"/>
            <a:chOff x="0" y="5020347"/>
            <a:chExt cx="12192000" cy="1837653"/>
          </a:xfrm>
        </p:grpSpPr>
        <p:sp>
          <p:nvSpPr>
            <p:cNvPr id="1695" name="Google Shape;1695;p215"/>
            <p:cNvSpPr/>
            <p:nvPr/>
          </p:nvSpPr>
          <p:spPr>
            <a:xfrm>
              <a:off x="1" y="5100270"/>
              <a:ext cx="7111369" cy="1757730"/>
            </a:xfrm>
            <a:custGeom>
              <a:avLst/>
              <a:gdLst/>
              <a:ahLst/>
              <a:cxnLst/>
              <a:rect l="l" t="t" r="r" b="b"/>
              <a:pathLst>
                <a:path w="7111369" h="1757730" extrusionOk="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96" name="Google Shape;1696;p215"/>
            <p:cNvSpPr/>
            <p:nvPr/>
          </p:nvSpPr>
          <p:spPr>
            <a:xfrm>
              <a:off x="0" y="5038944"/>
              <a:ext cx="12192000" cy="1819056"/>
            </a:xfrm>
            <a:custGeom>
              <a:avLst/>
              <a:gdLst/>
              <a:ahLst/>
              <a:cxnLst/>
              <a:rect l="l" t="t" r="r" b="b"/>
              <a:pathLst>
                <a:path w="12192000" h="1819056" extrusionOk="0">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0">
                  <a:schemeClr val="accent3"/>
                </a:gs>
                <a:gs pos="15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697" name="Google Shape;1697;p215"/>
            <p:cNvSpPr/>
            <p:nvPr/>
          </p:nvSpPr>
          <p:spPr>
            <a:xfrm>
              <a:off x="0" y="5020347"/>
              <a:ext cx="12192000" cy="1837653"/>
            </a:xfrm>
            <a:custGeom>
              <a:avLst/>
              <a:gdLst/>
              <a:ahLst/>
              <a:cxnLst/>
              <a:rect l="l" t="t" r="r" b="b"/>
              <a:pathLst>
                <a:path w="12192000" h="1837653" extrusionOk="0">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698" name="Google Shape;1698;p215"/>
            <p:cNvPicPr preferRelativeResize="0"/>
            <p:nvPr/>
          </p:nvPicPr>
          <p:blipFill rotWithShape="1">
            <a:blip r:embed="rId2">
              <a:alphaModFix/>
            </a:blip>
            <a:srcRect/>
            <a:stretch/>
          </p:blipFill>
          <p:spPr>
            <a:xfrm>
              <a:off x="313288" y="5563587"/>
              <a:ext cx="2025315" cy="911940"/>
            </a:xfrm>
            <a:prstGeom prst="rect">
              <a:avLst/>
            </a:prstGeom>
            <a:noFill/>
            <a:ln>
              <a:noFill/>
            </a:ln>
          </p:spPr>
        </p:pic>
      </p:grpSp>
      <p:sp>
        <p:nvSpPr>
          <p:cNvPr id="1699" name="Google Shape;1699;p215"/>
          <p:cNvSpPr txBox="1">
            <a:spLocks noGrp="1"/>
          </p:cNvSpPr>
          <p:nvPr>
            <p:ph type="title"/>
          </p:nvPr>
        </p:nvSpPr>
        <p:spPr>
          <a:xfrm>
            <a:off x="1413310" y="701748"/>
            <a:ext cx="9365380" cy="201467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00" name="Google Shape;1700;p215"/>
          <p:cNvSpPr txBox="1">
            <a:spLocks noGrp="1"/>
          </p:cNvSpPr>
          <p:nvPr>
            <p:ph type="subTitle" idx="1"/>
          </p:nvPr>
        </p:nvSpPr>
        <p:spPr>
          <a:xfrm>
            <a:off x="1413310" y="3081639"/>
            <a:ext cx="9365380" cy="986569"/>
          </a:xfrm>
          <a:prstGeom prst="rect">
            <a:avLst/>
          </a:prstGeom>
          <a:noFill/>
          <a:ln>
            <a:noFill/>
          </a:ln>
        </p:spPr>
        <p:txBody>
          <a:bodyPr spcFirstLastPara="1" wrap="square" lIns="91425" tIns="45700" rIns="91425" bIns="45700" anchor="t" anchorCtr="0">
            <a:noAutofit/>
          </a:bodyPr>
          <a:lstStyle>
            <a:lvl1pPr lvl="0" algn="l">
              <a:lnSpc>
                <a:spcPct val="100000"/>
              </a:lnSpc>
              <a:spcBef>
                <a:spcPts val="1000"/>
              </a:spcBef>
              <a:spcAft>
                <a:spcPts val="0"/>
              </a:spcAft>
              <a:buSzPts val="2400"/>
              <a:buNone/>
              <a:defRPr sz="2400">
                <a:solidFill>
                  <a:schemeClr val="dk1"/>
                </a:solidFill>
              </a:defRPr>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Tree>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matchingName="Photo Slide">
  <p:cSld name="Photo Slide 14">
    <p:spTree>
      <p:nvGrpSpPr>
        <p:cNvPr id="1" name="Shape 1701"/>
        <p:cNvGrpSpPr/>
        <p:nvPr/>
      </p:nvGrpSpPr>
      <p:grpSpPr>
        <a:xfrm>
          <a:off x="0" y="0"/>
          <a:ext cx="0" cy="0"/>
          <a:chOff x="0" y="0"/>
          <a:chExt cx="0" cy="0"/>
        </a:xfrm>
      </p:grpSpPr>
      <p:sp>
        <p:nvSpPr>
          <p:cNvPr id="1702" name="Google Shape;1702;p216"/>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703" name="Google Shape;1703;p216"/>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704" name="Google Shape;1704;p216"/>
          <p:cNvGrpSpPr/>
          <p:nvPr/>
        </p:nvGrpSpPr>
        <p:grpSpPr>
          <a:xfrm>
            <a:off x="0" y="5379426"/>
            <a:ext cx="2807368" cy="753891"/>
            <a:chOff x="0" y="5379426"/>
            <a:chExt cx="2807368" cy="753891"/>
          </a:xfrm>
        </p:grpSpPr>
        <p:sp>
          <p:nvSpPr>
            <p:cNvPr id="1705" name="Google Shape;1705;p216"/>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06" name="Google Shape;1706;p216"/>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707" name="Google Shape;1707;p216"/>
          <p:cNvSpPr>
            <a:spLocks noGrp="1"/>
          </p:cNvSpPr>
          <p:nvPr>
            <p:ph type="pic" idx="2"/>
          </p:nvPr>
        </p:nvSpPr>
        <p:spPr>
          <a:xfrm>
            <a:off x="2807368" y="457202"/>
            <a:ext cx="8915400" cy="5943598"/>
          </a:xfrm>
          <a:prstGeom prst="rect">
            <a:avLst/>
          </a:prstGeom>
          <a:noFill/>
          <a:ln>
            <a:noFill/>
          </a:ln>
        </p:spPr>
      </p:sp>
      <p:pic>
        <p:nvPicPr>
          <p:cNvPr id="1708" name="Google Shape;1708;p216"/>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matchingName="Quotation">
  <p:cSld name="Quotation 24">
    <p:spTree>
      <p:nvGrpSpPr>
        <p:cNvPr id="1" name="Shape 1709"/>
        <p:cNvGrpSpPr/>
        <p:nvPr/>
      </p:nvGrpSpPr>
      <p:grpSpPr>
        <a:xfrm>
          <a:off x="0" y="0"/>
          <a:ext cx="0" cy="0"/>
          <a:chOff x="0" y="0"/>
          <a:chExt cx="0" cy="0"/>
        </a:xfrm>
      </p:grpSpPr>
      <p:sp>
        <p:nvSpPr>
          <p:cNvPr id="1710" name="Google Shape;1710;p21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11" name="Google Shape;1711;p21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12" name="Google Shape;1712;p21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13" name="Google Shape;1713;p21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14" name="Google Shape;1714;p21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15" name="Google Shape;1715;p21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716" name="Google Shape;1716;p217"/>
          <p:cNvGrpSpPr/>
          <p:nvPr/>
        </p:nvGrpSpPr>
        <p:grpSpPr>
          <a:xfrm>
            <a:off x="7191542" y="1"/>
            <a:ext cx="5000459" cy="1425992"/>
            <a:chOff x="7191542" y="1"/>
            <a:chExt cx="5000459" cy="1425992"/>
          </a:xfrm>
        </p:grpSpPr>
        <p:pic>
          <p:nvPicPr>
            <p:cNvPr id="1717" name="Google Shape;1717;p21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18" name="Google Shape;1718;p217"/>
            <p:cNvGrpSpPr/>
            <p:nvPr/>
          </p:nvGrpSpPr>
          <p:grpSpPr>
            <a:xfrm>
              <a:off x="7191542" y="1"/>
              <a:ext cx="5000459" cy="1425992"/>
              <a:chOff x="7186272" y="0"/>
              <a:chExt cx="5005729" cy="1427495"/>
            </a:xfrm>
          </p:grpSpPr>
          <p:sp>
            <p:nvSpPr>
              <p:cNvPr id="1719" name="Google Shape;1719;p21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20" name="Google Shape;1720;p21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721" name="Google Shape;1721;p21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matchingName="Title and Content">
  <p:cSld name="Title and Content 17">
    <p:spTree>
      <p:nvGrpSpPr>
        <p:cNvPr id="1" name="Shape 1722"/>
        <p:cNvGrpSpPr/>
        <p:nvPr/>
      </p:nvGrpSpPr>
      <p:grpSpPr>
        <a:xfrm>
          <a:off x="0" y="0"/>
          <a:ext cx="0" cy="0"/>
          <a:chOff x="0" y="0"/>
          <a:chExt cx="0" cy="0"/>
        </a:xfrm>
      </p:grpSpPr>
      <p:grpSp>
        <p:nvGrpSpPr>
          <p:cNvPr id="1723" name="Google Shape;1723;p218"/>
          <p:cNvGrpSpPr/>
          <p:nvPr/>
        </p:nvGrpSpPr>
        <p:grpSpPr>
          <a:xfrm>
            <a:off x="7191542" y="1"/>
            <a:ext cx="5000459" cy="1425992"/>
            <a:chOff x="7191542" y="1"/>
            <a:chExt cx="5000459" cy="1425992"/>
          </a:xfrm>
        </p:grpSpPr>
        <p:pic>
          <p:nvPicPr>
            <p:cNvPr id="1724" name="Google Shape;1724;p218"/>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25" name="Google Shape;1725;p218"/>
            <p:cNvGrpSpPr/>
            <p:nvPr/>
          </p:nvGrpSpPr>
          <p:grpSpPr>
            <a:xfrm>
              <a:off x="7191542" y="1"/>
              <a:ext cx="5000459" cy="1425992"/>
              <a:chOff x="7186272" y="0"/>
              <a:chExt cx="5005729" cy="1427495"/>
            </a:xfrm>
          </p:grpSpPr>
          <p:sp>
            <p:nvSpPr>
              <p:cNvPr id="1726" name="Google Shape;1726;p218"/>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27" name="Google Shape;1727;p218"/>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28" name="Google Shape;1728;p218"/>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29" name="Google Shape;1729;p218"/>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30" name="Google Shape;1730;p21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31" name="Google Shape;1731;p218"/>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32" name="Google Shape;1732;p21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matchingName="Two Content">
  <p:cSld name="Two Content 13">
    <p:spTree>
      <p:nvGrpSpPr>
        <p:cNvPr id="1" name="Shape 1733"/>
        <p:cNvGrpSpPr/>
        <p:nvPr/>
      </p:nvGrpSpPr>
      <p:grpSpPr>
        <a:xfrm>
          <a:off x="0" y="0"/>
          <a:ext cx="0" cy="0"/>
          <a:chOff x="0" y="0"/>
          <a:chExt cx="0" cy="0"/>
        </a:xfrm>
      </p:grpSpPr>
      <p:sp>
        <p:nvSpPr>
          <p:cNvPr id="1734" name="Google Shape;1734;p219"/>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35" name="Google Shape;1735;p219"/>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1736" name="Google Shape;1736;p219"/>
          <p:cNvGrpSpPr/>
          <p:nvPr/>
        </p:nvGrpSpPr>
        <p:grpSpPr>
          <a:xfrm>
            <a:off x="7191542" y="1"/>
            <a:ext cx="5000459" cy="1425992"/>
            <a:chOff x="7191542" y="1"/>
            <a:chExt cx="5000459" cy="1425992"/>
          </a:xfrm>
        </p:grpSpPr>
        <p:pic>
          <p:nvPicPr>
            <p:cNvPr id="1737" name="Google Shape;1737;p219"/>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38" name="Google Shape;1738;p219"/>
            <p:cNvGrpSpPr/>
            <p:nvPr/>
          </p:nvGrpSpPr>
          <p:grpSpPr>
            <a:xfrm>
              <a:off x="7191542" y="1"/>
              <a:ext cx="5000459" cy="1425992"/>
              <a:chOff x="7186272" y="0"/>
              <a:chExt cx="5005729" cy="1427495"/>
            </a:xfrm>
          </p:grpSpPr>
          <p:sp>
            <p:nvSpPr>
              <p:cNvPr id="1739" name="Google Shape;1739;p219"/>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40" name="Google Shape;1740;p219"/>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41" name="Google Shape;1741;p219"/>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42" name="Google Shape;1742;p219"/>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43" name="Google Shape;1743;p219"/>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44" name="Google Shape;1744;p21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matchingName="Comparison">
  <p:cSld name="Comparison 13">
    <p:spTree>
      <p:nvGrpSpPr>
        <p:cNvPr id="1" name="Shape 1745"/>
        <p:cNvGrpSpPr/>
        <p:nvPr/>
      </p:nvGrpSpPr>
      <p:grpSpPr>
        <a:xfrm>
          <a:off x="0" y="0"/>
          <a:ext cx="0" cy="0"/>
          <a:chOff x="0" y="0"/>
          <a:chExt cx="0" cy="0"/>
        </a:xfrm>
      </p:grpSpPr>
      <p:grpSp>
        <p:nvGrpSpPr>
          <p:cNvPr id="1746" name="Google Shape;1746;p220"/>
          <p:cNvGrpSpPr/>
          <p:nvPr/>
        </p:nvGrpSpPr>
        <p:grpSpPr>
          <a:xfrm>
            <a:off x="7191542" y="1"/>
            <a:ext cx="5000459" cy="1425992"/>
            <a:chOff x="7191542" y="1"/>
            <a:chExt cx="5000459" cy="1425992"/>
          </a:xfrm>
        </p:grpSpPr>
        <p:pic>
          <p:nvPicPr>
            <p:cNvPr id="1747" name="Google Shape;1747;p220"/>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48" name="Google Shape;1748;p220"/>
            <p:cNvGrpSpPr/>
            <p:nvPr/>
          </p:nvGrpSpPr>
          <p:grpSpPr>
            <a:xfrm>
              <a:off x="7191542" y="1"/>
              <a:ext cx="5000459" cy="1425992"/>
              <a:chOff x="7186272" y="0"/>
              <a:chExt cx="5005729" cy="1427495"/>
            </a:xfrm>
          </p:grpSpPr>
          <p:sp>
            <p:nvSpPr>
              <p:cNvPr id="1749" name="Google Shape;1749;p220"/>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50" name="Google Shape;1750;p220"/>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51" name="Google Shape;1751;p220"/>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52" name="Google Shape;1752;p220"/>
          <p:cNvSpPr txBox="1">
            <a:spLocks noGrp="1"/>
          </p:cNvSpPr>
          <p:nvPr>
            <p:ph type="body" idx="1"/>
          </p:nvPr>
        </p:nvSpPr>
        <p:spPr>
          <a:xfrm>
            <a:off x="609600" y="1681163"/>
            <a:ext cx="5387975"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53" name="Google Shape;1753;p220"/>
          <p:cNvSpPr txBox="1">
            <a:spLocks noGrp="1"/>
          </p:cNvSpPr>
          <p:nvPr>
            <p:ph type="body" idx="2"/>
          </p:nvPr>
        </p:nvSpPr>
        <p:spPr>
          <a:xfrm>
            <a:off x="609600" y="2505075"/>
            <a:ext cx="5387975" cy="3684588"/>
          </a:xfrm>
          <a:prstGeom prst="rect">
            <a:avLst/>
          </a:prstGeom>
          <a:solidFill>
            <a:schemeClr val="lt2"/>
          </a:solidFill>
          <a:ln>
            <a:noFill/>
          </a:ln>
        </p:spPr>
        <p:txBody>
          <a:bodyPr spcFirstLastPara="1" wrap="square" lIns="182875" tIns="0" rIns="182875" bIns="0" anchor="t" anchorCtr="0">
            <a:norm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54" name="Google Shape;1754;p220"/>
          <p:cNvSpPr txBox="1">
            <a:spLocks noGrp="1"/>
          </p:cNvSpPr>
          <p:nvPr>
            <p:ph type="body" idx="3"/>
          </p:nvPr>
        </p:nvSpPr>
        <p:spPr>
          <a:xfrm>
            <a:off x="6172200" y="1681163"/>
            <a:ext cx="5410200" cy="823912"/>
          </a:xfrm>
          <a:prstGeom prst="rect">
            <a:avLst/>
          </a:prstGeom>
          <a:solidFill>
            <a:schemeClr val="lt2"/>
          </a:solidFill>
          <a:ln>
            <a:noFill/>
          </a:ln>
        </p:spPr>
        <p:txBody>
          <a:bodyPr spcFirstLastPara="1" wrap="square" lIns="182875" tIns="0" rIns="182875" bIns="0" anchor="ctr" anchorCtr="0">
            <a:noAutofit/>
          </a:bodyPr>
          <a:lstStyle>
            <a:lvl1pPr marL="457200" lvl="0" indent="-228600" algn="l">
              <a:lnSpc>
                <a:spcPct val="100000"/>
              </a:lnSpc>
              <a:spcBef>
                <a:spcPts val="1000"/>
              </a:spcBef>
              <a:spcAft>
                <a:spcPts val="0"/>
              </a:spcAft>
              <a:buSzPts val="2400"/>
              <a:buNone/>
              <a:defRPr sz="2400" b="0" u="sng">
                <a:solidFill>
                  <a:schemeClr val="dk1"/>
                </a:solidFill>
                <a:latin typeface="Calibri"/>
                <a:ea typeface="Calibri"/>
                <a:cs typeface="Calibri"/>
                <a:sym typeface="Calibri"/>
              </a:defRPr>
            </a:lvl1pPr>
            <a:lvl2pPr marL="914400" lvl="1" indent="-228600" algn="l">
              <a:lnSpc>
                <a:spcPct val="100000"/>
              </a:lnSpc>
              <a:spcBef>
                <a:spcPts val="1000"/>
              </a:spcBef>
              <a:spcAft>
                <a:spcPts val="0"/>
              </a:spcAft>
              <a:buSzPts val="2000"/>
              <a:buNone/>
              <a:defRPr sz="2000" b="1"/>
            </a:lvl2pPr>
            <a:lvl3pPr marL="1371600" lvl="2" indent="-228600" algn="l">
              <a:lnSpc>
                <a:spcPct val="100000"/>
              </a:lnSpc>
              <a:spcBef>
                <a:spcPts val="1000"/>
              </a:spcBef>
              <a:spcAft>
                <a:spcPts val="0"/>
              </a:spcAft>
              <a:buSzPts val="1800"/>
              <a:buNone/>
              <a:defRPr sz="1800" b="1"/>
            </a:lvl3pPr>
            <a:lvl4pPr marL="1828800" lvl="3" indent="-228600" algn="l">
              <a:lnSpc>
                <a:spcPct val="100000"/>
              </a:lnSpc>
              <a:spcBef>
                <a:spcPts val="1000"/>
              </a:spcBef>
              <a:spcAft>
                <a:spcPts val="0"/>
              </a:spcAft>
              <a:buSzPts val="1600"/>
              <a:buNone/>
              <a:defRPr sz="1600" b="1"/>
            </a:lvl4pPr>
            <a:lvl5pPr marL="2286000" lvl="4" indent="-228600" algn="l">
              <a:lnSpc>
                <a:spcPct val="100000"/>
              </a:lnSpc>
              <a:spcBef>
                <a:spcPts val="1000"/>
              </a:spcBef>
              <a:spcAft>
                <a:spcPts val="0"/>
              </a:spcAft>
              <a:buSzPts val="1600"/>
              <a:buNone/>
              <a:defRPr sz="1600" b="1"/>
            </a:lvl5pPr>
            <a:lvl6pPr marL="2743200" lvl="5" indent="-228600" algn="l">
              <a:lnSpc>
                <a:spcPct val="90000"/>
              </a:lnSpc>
              <a:spcBef>
                <a:spcPts val="10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755" name="Google Shape;1755;p220"/>
          <p:cNvSpPr txBox="1">
            <a:spLocks noGrp="1"/>
          </p:cNvSpPr>
          <p:nvPr>
            <p:ph type="body" idx="4"/>
          </p:nvPr>
        </p:nvSpPr>
        <p:spPr>
          <a:xfrm>
            <a:off x="6172200" y="2505075"/>
            <a:ext cx="5410200" cy="3684588"/>
          </a:xfrm>
          <a:prstGeom prst="rect">
            <a:avLst/>
          </a:prstGeom>
          <a:solidFill>
            <a:schemeClr val="lt2"/>
          </a:solidFill>
          <a:ln>
            <a:noFill/>
          </a:ln>
        </p:spPr>
        <p:txBody>
          <a:bodyPr spcFirstLastPara="1" wrap="square" lIns="182875" tIns="0" rIns="182875" bIns="0" anchor="t" anchorCtr="0">
            <a:noAutofit/>
          </a:bodyPr>
          <a:lstStyle>
            <a:lvl1pPr marL="457200" lvl="0" indent="-355600" algn="l">
              <a:lnSpc>
                <a:spcPct val="100000"/>
              </a:lnSpc>
              <a:spcBef>
                <a:spcPts val="1000"/>
              </a:spcBef>
              <a:spcAft>
                <a:spcPts val="0"/>
              </a:spcAft>
              <a:buSzPts val="2000"/>
              <a:buChar char="•"/>
              <a:defRPr sz="2000"/>
            </a:lvl1pPr>
            <a:lvl2pPr marL="914400" lvl="1" indent="-342900" algn="l">
              <a:lnSpc>
                <a:spcPct val="100000"/>
              </a:lnSpc>
              <a:spcBef>
                <a:spcPts val="1000"/>
              </a:spcBef>
              <a:spcAft>
                <a:spcPts val="0"/>
              </a:spcAft>
              <a:buSzPts val="1800"/>
              <a:buChar char="•"/>
              <a:defRPr sz="1800"/>
            </a:lvl2pPr>
            <a:lvl3pPr marL="1371600" lvl="2" indent="-330200" algn="l">
              <a:lnSpc>
                <a:spcPct val="100000"/>
              </a:lnSpc>
              <a:spcBef>
                <a:spcPts val="1000"/>
              </a:spcBef>
              <a:spcAft>
                <a:spcPts val="0"/>
              </a:spcAft>
              <a:buSzPts val="1600"/>
              <a:buChar char="•"/>
              <a:defRPr sz="1600"/>
            </a:lvl3pPr>
            <a:lvl4pPr marL="1828800" lvl="3" indent="-317500" algn="l">
              <a:lnSpc>
                <a:spcPct val="100000"/>
              </a:lnSpc>
              <a:spcBef>
                <a:spcPts val="1000"/>
              </a:spcBef>
              <a:spcAft>
                <a:spcPts val="0"/>
              </a:spcAft>
              <a:buSzPts val="1400"/>
              <a:buChar char="•"/>
              <a:defRPr sz="1400"/>
            </a:lvl4pPr>
            <a:lvl5pPr marL="2286000" lvl="4" indent="-317500" algn="l">
              <a:lnSpc>
                <a:spcPct val="100000"/>
              </a:lnSpc>
              <a:spcBef>
                <a:spcPts val="1000"/>
              </a:spcBef>
              <a:spcAft>
                <a:spcPts val="0"/>
              </a:spcAft>
              <a:buSzPts val="1400"/>
              <a:buChar char="•"/>
              <a:defRPr sz="1400"/>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56" name="Google Shape;1756;p22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57" name="Google Shape;1757;p220"/>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58" name="Google Shape;1758;p22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matchingName="Title Only">
  <p:cSld name="Title Only 13">
    <p:spTree>
      <p:nvGrpSpPr>
        <p:cNvPr id="1" name="Shape 1759"/>
        <p:cNvGrpSpPr/>
        <p:nvPr/>
      </p:nvGrpSpPr>
      <p:grpSpPr>
        <a:xfrm>
          <a:off x="0" y="0"/>
          <a:ext cx="0" cy="0"/>
          <a:chOff x="0" y="0"/>
          <a:chExt cx="0" cy="0"/>
        </a:xfrm>
      </p:grpSpPr>
      <p:grpSp>
        <p:nvGrpSpPr>
          <p:cNvPr id="1760" name="Google Shape;1760;p221"/>
          <p:cNvGrpSpPr/>
          <p:nvPr/>
        </p:nvGrpSpPr>
        <p:grpSpPr>
          <a:xfrm>
            <a:off x="7191542" y="1"/>
            <a:ext cx="5000459" cy="1425992"/>
            <a:chOff x="7191542" y="1"/>
            <a:chExt cx="5000459" cy="1425992"/>
          </a:xfrm>
        </p:grpSpPr>
        <p:pic>
          <p:nvPicPr>
            <p:cNvPr id="1761" name="Google Shape;1761;p221"/>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62" name="Google Shape;1762;p221"/>
            <p:cNvGrpSpPr/>
            <p:nvPr/>
          </p:nvGrpSpPr>
          <p:grpSpPr>
            <a:xfrm>
              <a:off x="7191542" y="1"/>
              <a:ext cx="5000459" cy="1425992"/>
              <a:chOff x="7186272" y="0"/>
              <a:chExt cx="5005729" cy="1427495"/>
            </a:xfrm>
          </p:grpSpPr>
          <p:sp>
            <p:nvSpPr>
              <p:cNvPr id="1763" name="Google Shape;1763;p221"/>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64" name="Google Shape;1764;p221"/>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1765" name="Google Shape;1765;p22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66" name="Google Shape;1766;p22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67" name="Google Shape;1767;p221"/>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68" name="Google Shape;1768;p22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matchingName="End">
  <p:cSld name="End 14">
    <p:spTree>
      <p:nvGrpSpPr>
        <p:cNvPr id="1" name="Shape 1769"/>
        <p:cNvGrpSpPr/>
        <p:nvPr/>
      </p:nvGrpSpPr>
      <p:grpSpPr>
        <a:xfrm>
          <a:off x="0" y="0"/>
          <a:ext cx="0" cy="0"/>
          <a:chOff x="0" y="0"/>
          <a:chExt cx="0" cy="0"/>
        </a:xfrm>
      </p:grpSpPr>
      <p:grpSp>
        <p:nvGrpSpPr>
          <p:cNvPr id="1770" name="Google Shape;1770;p222"/>
          <p:cNvGrpSpPr/>
          <p:nvPr/>
        </p:nvGrpSpPr>
        <p:grpSpPr>
          <a:xfrm>
            <a:off x="0" y="0"/>
            <a:ext cx="12192000" cy="2148830"/>
            <a:chOff x="0" y="0"/>
            <a:chExt cx="12192000" cy="2148830"/>
          </a:xfrm>
        </p:grpSpPr>
        <p:sp>
          <p:nvSpPr>
            <p:cNvPr id="1771" name="Google Shape;1771;p222"/>
            <p:cNvSpPr/>
            <p:nvPr/>
          </p:nvSpPr>
          <p:spPr>
            <a:xfrm flipH="1">
              <a:off x="0" y="0"/>
              <a:ext cx="12192000" cy="2148830"/>
            </a:xfrm>
            <a:custGeom>
              <a:avLst/>
              <a:gdLst/>
              <a:ahLst/>
              <a:cxnLst/>
              <a:rect l="l" t="t" r="r" b="b"/>
              <a:pathLst>
                <a:path w="12192000" h="2148830" extrusionOk="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a:gsLst>
                <a:gs pos="0">
                  <a:srgbClr val="EF4114"/>
                </a:gs>
                <a:gs pos="75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72" name="Google Shape;1772;p222"/>
            <p:cNvSpPr/>
            <p:nvPr/>
          </p:nvSpPr>
          <p:spPr>
            <a:xfrm flipH="1">
              <a:off x="0" y="0"/>
              <a:ext cx="12192000" cy="1992138"/>
            </a:xfrm>
            <a:custGeom>
              <a:avLst/>
              <a:gdLst/>
              <a:ahLst/>
              <a:cxnLst/>
              <a:rect l="l" t="t" r="r" b="b"/>
              <a:pathLst>
                <a:path w="12192000" h="1992138" extrusionOk="0">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sp>
        <p:nvSpPr>
          <p:cNvPr id="1773" name="Google Shape;1773;p222"/>
          <p:cNvSpPr/>
          <p:nvPr/>
        </p:nvSpPr>
        <p:spPr>
          <a:xfrm>
            <a:off x="902368" y="1517697"/>
            <a:ext cx="11289632" cy="3822607"/>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74" name="Google Shape;1774;p222"/>
          <p:cNvSpPr txBox="1">
            <a:spLocks noGrp="1"/>
          </p:cNvSpPr>
          <p:nvPr>
            <p:ph type="body" idx="1"/>
          </p:nvPr>
        </p:nvSpPr>
        <p:spPr>
          <a:xfrm>
            <a:off x="1219201" y="3429000"/>
            <a:ext cx="5582652" cy="1413563"/>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000"/>
              <a:buNone/>
              <a:defRPr sz="2000"/>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75" name="Google Shape;1775;p222"/>
          <p:cNvSpPr txBox="1">
            <a:spLocks noGrp="1"/>
          </p:cNvSpPr>
          <p:nvPr>
            <p:ph type="ctrTitle"/>
          </p:nvPr>
        </p:nvSpPr>
        <p:spPr>
          <a:xfrm>
            <a:off x="1219200" y="1887490"/>
            <a:ext cx="5582652" cy="1078262"/>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776" name="Google Shape;1776;p222"/>
          <p:cNvPicPr preferRelativeResize="0"/>
          <p:nvPr/>
        </p:nvPicPr>
        <p:blipFill rotWithShape="1">
          <a:blip r:embed="rId2">
            <a:alphaModFix/>
          </a:blip>
          <a:srcRect/>
          <a:stretch/>
        </p:blipFill>
        <p:spPr>
          <a:xfrm>
            <a:off x="902368" y="228371"/>
            <a:ext cx="2025315" cy="911940"/>
          </a:xfrm>
          <a:prstGeom prst="rect">
            <a:avLst/>
          </a:prstGeom>
          <a:noFill/>
          <a:ln>
            <a:noFill/>
          </a:ln>
        </p:spPr>
      </p:pic>
      <p:sp>
        <p:nvSpPr>
          <p:cNvPr id="1777" name="Google Shape;1777;p222"/>
          <p:cNvSpPr>
            <a:spLocks noGrp="1"/>
          </p:cNvSpPr>
          <p:nvPr>
            <p:ph type="pic" idx="2"/>
          </p:nvPr>
        </p:nvSpPr>
        <p:spPr>
          <a:xfrm>
            <a:off x="7118684" y="233915"/>
            <a:ext cx="5073316" cy="5943600"/>
          </a:xfrm>
          <a:prstGeom prst="rect">
            <a:avLst/>
          </a:prstGeom>
          <a:noFill/>
          <a:ln>
            <a:noFill/>
          </a:ln>
        </p:spPr>
      </p:sp>
    </p:spTree>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89649185"/>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matchingName="Blank">
  <p:cSld name="Blank 14">
    <p:spTree>
      <p:nvGrpSpPr>
        <p:cNvPr id="1" name="Shape 1778"/>
        <p:cNvGrpSpPr/>
        <p:nvPr/>
      </p:nvGrpSpPr>
      <p:grpSpPr>
        <a:xfrm>
          <a:off x="0" y="0"/>
          <a:ext cx="0" cy="0"/>
          <a:chOff x="0" y="0"/>
          <a:chExt cx="0" cy="0"/>
        </a:xfrm>
      </p:grpSpPr>
      <p:sp>
        <p:nvSpPr>
          <p:cNvPr id="1779" name="Google Shape;1779;p223"/>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1780" name="Google Shape;1780;p223"/>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81" name="Google Shape;1781;p223"/>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782" name="Google Shape;1782;p223"/>
          <p:cNvGrpSpPr/>
          <p:nvPr/>
        </p:nvGrpSpPr>
        <p:grpSpPr>
          <a:xfrm>
            <a:off x="7191542" y="1"/>
            <a:ext cx="5000459" cy="1425992"/>
            <a:chOff x="7191542" y="1"/>
            <a:chExt cx="5000459" cy="1425992"/>
          </a:xfrm>
        </p:grpSpPr>
        <p:pic>
          <p:nvPicPr>
            <p:cNvPr id="1783" name="Google Shape;1783;p223"/>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84" name="Google Shape;1784;p223"/>
            <p:cNvGrpSpPr/>
            <p:nvPr/>
          </p:nvGrpSpPr>
          <p:grpSpPr>
            <a:xfrm>
              <a:off x="7191542" y="1"/>
              <a:ext cx="5000459" cy="1425992"/>
              <a:chOff x="7186272" y="0"/>
              <a:chExt cx="5005729" cy="1427495"/>
            </a:xfrm>
          </p:grpSpPr>
          <p:sp>
            <p:nvSpPr>
              <p:cNvPr id="1785" name="Google Shape;1785;p223"/>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86" name="Google Shape;1786;p223"/>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Tree>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matchingName="3_Quotation">
  <p:cSld name="3_Quotation 5">
    <p:spTree>
      <p:nvGrpSpPr>
        <p:cNvPr id="1" name="Shape 1787"/>
        <p:cNvGrpSpPr/>
        <p:nvPr/>
      </p:nvGrpSpPr>
      <p:grpSpPr>
        <a:xfrm>
          <a:off x="0" y="0"/>
          <a:ext cx="0" cy="0"/>
          <a:chOff x="0" y="0"/>
          <a:chExt cx="0" cy="0"/>
        </a:xfrm>
      </p:grpSpPr>
      <p:sp>
        <p:nvSpPr>
          <p:cNvPr id="1788" name="Google Shape;1788;p224"/>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789" name="Google Shape;1789;p224"/>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90" name="Google Shape;1790;p224"/>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791" name="Google Shape;1791;p22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792" name="Google Shape;1792;p22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793" name="Google Shape;1793;p22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794" name="Google Shape;1794;p224"/>
          <p:cNvGrpSpPr/>
          <p:nvPr/>
        </p:nvGrpSpPr>
        <p:grpSpPr>
          <a:xfrm>
            <a:off x="7191542" y="1"/>
            <a:ext cx="5000459" cy="1425992"/>
            <a:chOff x="7191542" y="1"/>
            <a:chExt cx="5000459" cy="1425992"/>
          </a:xfrm>
        </p:grpSpPr>
        <p:pic>
          <p:nvPicPr>
            <p:cNvPr id="1795" name="Google Shape;1795;p22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796" name="Google Shape;1796;p224"/>
            <p:cNvGrpSpPr/>
            <p:nvPr/>
          </p:nvGrpSpPr>
          <p:grpSpPr>
            <a:xfrm>
              <a:off x="7191542" y="1"/>
              <a:ext cx="5000459" cy="1425992"/>
              <a:chOff x="7186272" y="0"/>
              <a:chExt cx="5005729" cy="1427495"/>
            </a:xfrm>
          </p:grpSpPr>
          <p:sp>
            <p:nvSpPr>
              <p:cNvPr id="1797" name="Google Shape;1797;p22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798" name="Google Shape;1798;p22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799" name="Google Shape;1799;p224"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showMasterSp="0" matchingName="Title Slide">
  <p:cSld name="Title Slide 2">
    <p:bg>
      <p:bgPr>
        <a:solidFill>
          <a:schemeClr val="lt1"/>
        </a:solidFill>
        <a:effectLst/>
      </p:bgPr>
    </p:bg>
    <p:spTree>
      <p:nvGrpSpPr>
        <p:cNvPr id="1" name="Shape 1800"/>
        <p:cNvGrpSpPr/>
        <p:nvPr/>
      </p:nvGrpSpPr>
      <p:grpSpPr>
        <a:xfrm>
          <a:off x="0" y="0"/>
          <a:ext cx="0" cy="0"/>
          <a:chOff x="0" y="0"/>
          <a:chExt cx="0" cy="0"/>
        </a:xfrm>
      </p:grpSpPr>
      <p:sp>
        <p:nvSpPr>
          <p:cNvPr id="1801" name="Google Shape;1801;p225"/>
          <p:cNvSpPr/>
          <p:nvPr/>
        </p:nvSpPr>
        <p:spPr>
          <a:xfrm>
            <a:off x="0" y="0"/>
            <a:ext cx="12192000" cy="6858000"/>
          </a:xfrm>
          <a:custGeom>
            <a:avLst/>
            <a:gdLst/>
            <a:ahLst/>
            <a:cxnLst/>
            <a:rect l="l" t="t" r="r" b="b"/>
            <a:pathLst>
              <a:path w="12192000" h="6858000" extrusionOk="0">
                <a:moveTo>
                  <a:pt x="12192000" y="0"/>
                </a:moveTo>
                <a:lnTo>
                  <a:pt x="0" y="0"/>
                </a:lnTo>
                <a:lnTo>
                  <a:pt x="0" y="6858000"/>
                </a:lnTo>
                <a:lnTo>
                  <a:pt x="12192000" y="6858000"/>
                </a:lnTo>
                <a:lnTo>
                  <a:pt x="12192000" y="0"/>
                </a:lnTo>
                <a:close/>
              </a:path>
            </a:pathLst>
          </a:custGeom>
          <a:solidFill>
            <a:srgbClr val="F3F6F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02" name="Google Shape;1802;p225"/>
          <p:cNvSpPr/>
          <p:nvPr/>
        </p:nvSpPr>
        <p:spPr>
          <a:xfrm>
            <a:off x="2" y="5100849"/>
            <a:ext cx="7111365" cy="1757680"/>
          </a:xfrm>
          <a:custGeom>
            <a:avLst/>
            <a:gdLst/>
            <a:ahLst/>
            <a:cxnLst/>
            <a:rect l="l" t="t" r="r" b="b"/>
            <a:pathLst>
              <a:path w="7111365" h="1757679" extrusionOk="0">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1803" name="Google Shape;1803;p225"/>
          <p:cNvPicPr preferRelativeResize="0"/>
          <p:nvPr/>
        </p:nvPicPr>
        <p:blipFill rotWithShape="1">
          <a:blip r:embed="rId2">
            <a:alphaModFix/>
          </a:blip>
          <a:srcRect/>
          <a:stretch/>
        </p:blipFill>
        <p:spPr>
          <a:xfrm>
            <a:off x="0" y="5041899"/>
            <a:ext cx="12192000" cy="1816100"/>
          </a:xfrm>
          <a:prstGeom prst="rect">
            <a:avLst/>
          </a:prstGeom>
          <a:noFill/>
          <a:ln>
            <a:noFill/>
          </a:ln>
        </p:spPr>
      </p:pic>
      <p:sp>
        <p:nvSpPr>
          <p:cNvPr id="1804" name="Google Shape;1804;p225"/>
          <p:cNvSpPr/>
          <p:nvPr/>
        </p:nvSpPr>
        <p:spPr>
          <a:xfrm>
            <a:off x="1" y="5020055"/>
            <a:ext cx="12192000" cy="1838325"/>
          </a:xfrm>
          <a:custGeom>
            <a:avLst/>
            <a:gdLst/>
            <a:ahLst/>
            <a:cxnLst/>
            <a:rect l="l" t="t" r="r" b="b"/>
            <a:pathLst>
              <a:path w="12192000" h="1838325" extrusionOk="0">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1805" name="Google Shape;1805;p225"/>
          <p:cNvPicPr preferRelativeResize="0"/>
          <p:nvPr/>
        </p:nvPicPr>
        <p:blipFill rotWithShape="1">
          <a:blip r:embed="rId3">
            <a:alphaModFix/>
          </a:blip>
          <a:srcRect/>
          <a:stretch/>
        </p:blipFill>
        <p:spPr>
          <a:xfrm>
            <a:off x="313956" y="5564123"/>
            <a:ext cx="2025383" cy="911351"/>
          </a:xfrm>
          <a:prstGeom prst="rect">
            <a:avLst/>
          </a:prstGeom>
          <a:noFill/>
          <a:ln>
            <a:noFill/>
          </a:ln>
        </p:spPr>
      </p:pic>
      <p:sp>
        <p:nvSpPr>
          <p:cNvPr id="1806" name="Google Shape;1806;p225"/>
          <p:cNvSpPr/>
          <p:nvPr/>
        </p:nvSpPr>
        <p:spPr>
          <a:xfrm>
            <a:off x="1520189" y="2812542"/>
            <a:ext cx="2286000" cy="0"/>
          </a:xfrm>
          <a:custGeom>
            <a:avLst/>
            <a:gdLst/>
            <a:ahLst/>
            <a:cxnLst/>
            <a:rect l="l" t="t" r="r" b="b"/>
            <a:pathLst>
              <a:path w="2286000" h="120000" extrusionOk="0">
                <a:moveTo>
                  <a:pt x="0" y="0"/>
                </a:moveTo>
                <a:lnTo>
                  <a:pt x="2286000" y="0"/>
                </a:lnTo>
              </a:path>
            </a:pathLst>
          </a:custGeom>
          <a:noFill/>
          <a:ln w="32000" cap="flat" cmpd="sng">
            <a:solidFill>
              <a:srgbClr val="F58366"/>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07" name="Google Shape;1807;p225"/>
          <p:cNvSpPr txBox="1">
            <a:spLocks noGrp="1"/>
          </p:cNvSpPr>
          <p:nvPr>
            <p:ph type="ctrTitle"/>
          </p:nvPr>
        </p:nvSpPr>
        <p:spPr>
          <a:xfrm>
            <a:off x="471690" y="493920"/>
            <a:ext cx="11248618" cy="574040"/>
          </a:xfrm>
          <a:prstGeom prst="rect">
            <a:avLst/>
          </a:prstGeom>
          <a:noFill/>
          <a:ln>
            <a:noFill/>
          </a:ln>
        </p:spPr>
        <p:txBody>
          <a:bodyPr spcFirstLastPara="1" wrap="square" lIns="0" tIns="0" rIns="0" bIns="0" anchor="ctr" anchorCtr="0">
            <a:spAutoFit/>
          </a:bodyPr>
          <a:lstStyle>
            <a:lvl1pPr lvl="0" algn="l">
              <a:lnSpc>
                <a:spcPct val="100000"/>
              </a:lnSpc>
              <a:spcBef>
                <a:spcPts val="0"/>
              </a:spcBef>
              <a:spcAft>
                <a:spcPts val="0"/>
              </a:spcAft>
              <a:buClr>
                <a:schemeClr val="dk1"/>
              </a:buClr>
              <a:buSzPts val="3600"/>
              <a:buFont typeface="Calibri"/>
              <a:buNone/>
              <a:defRPr b="0" i="0">
                <a:solidFill>
                  <a:schemeClr val="dk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08" name="Google Shape;1808;p225"/>
          <p:cNvSpPr txBox="1">
            <a:spLocks noGrp="1"/>
          </p:cNvSpPr>
          <p:nvPr>
            <p:ph type="subTitle" idx="1"/>
          </p:nvPr>
        </p:nvSpPr>
        <p:spPr>
          <a:xfrm>
            <a:off x="1828800" y="3840480"/>
            <a:ext cx="8534400" cy="1714500"/>
          </a:xfrm>
          <a:prstGeom prst="rect">
            <a:avLst/>
          </a:prstGeom>
          <a:noFill/>
          <a:ln>
            <a:noFill/>
          </a:ln>
        </p:spPr>
        <p:txBody>
          <a:bodyPr spcFirstLastPara="1" wrap="square" lIns="0" tIns="0" rIns="0" bIns="0" anchor="t" anchorCtr="0">
            <a:spAutoFit/>
          </a:bodyPr>
          <a:lstStyle>
            <a:lvl1pPr lvl="0" algn="l">
              <a:lnSpc>
                <a:spcPct val="100000"/>
              </a:lnSpc>
              <a:spcBef>
                <a:spcPts val="1000"/>
              </a:spcBef>
              <a:spcAft>
                <a:spcPts val="0"/>
              </a:spcAft>
              <a:buSzPts val="2400"/>
              <a:buChar char="•"/>
              <a:defRPr/>
            </a:lvl1pPr>
            <a:lvl2pPr lvl="1" algn="l">
              <a:lnSpc>
                <a:spcPct val="100000"/>
              </a:lnSpc>
              <a:spcBef>
                <a:spcPts val="1000"/>
              </a:spcBef>
              <a:spcAft>
                <a:spcPts val="0"/>
              </a:spcAft>
              <a:buSzPts val="1800"/>
              <a:buChar char="•"/>
              <a:defRPr/>
            </a:lvl2pPr>
            <a:lvl3pPr lvl="2" algn="l">
              <a:lnSpc>
                <a:spcPct val="100000"/>
              </a:lnSpc>
              <a:spcBef>
                <a:spcPts val="1000"/>
              </a:spcBef>
              <a:spcAft>
                <a:spcPts val="0"/>
              </a:spcAft>
              <a:buSzPts val="1800"/>
              <a:buChar char="•"/>
              <a:defRPr/>
            </a:lvl3pPr>
            <a:lvl4pPr lvl="3" algn="l">
              <a:lnSpc>
                <a:spcPct val="100000"/>
              </a:lnSpc>
              <a:spcBef>
                <a:spcPts val="1000"/>
              </a:spcBef>
              <a:spcAft>
                <a:spcPts val="0"/>
              </a:spcAft>
              <a:buSzPts val="1800"/>
              <a:buChar char="•"/>
              <a:defRPr/>
            </a:lvl4pPr>
            <a:lvl5pPr lvl="4" algn="l">
              <a:lnSpc>
                <a:spcPct val="100000"/>
              </a:lnSpc>
              <a:spcBef>
                <a:spcPts val="1000"/>
              </a:spcBef>
              <a:spcAft>
                <a:spcPts val="0"/>
              </a:spcAft>
              <a:buSzPts val="1800"/>
              <a:buChar char="•"/>
              <a:defRPr/>
            </a:lvl5pPr>
            <a:lvl6pPr lvl="5" algn="l">
              <a:lnSpc>
                <a:spcPct val="90000"/>
              </a:lnSpc>
              <a:spcBef>
                <a:spcPts val="1000"/>
              </a:spcBef>
              <a:spcAft>
                <a:spcPts val="0"/>
              </a:spcAft>
              <a:buClr>
                <a:schemeClr val="dk1"/>
              </a:buClr>
              <a:buSzPts val="1800"/>
              <a:buChar char="•"/>
              <a:defRPr/>
            </a:lvl6pPr>
            <a:lvl7pPr lvl="6" algn="l">
              <a:lnSpc>
                <a:spcPct val="90000"/>
              </a:lnSpc>
              <a:spcBef>
                <a:spcPts val="500"/>
              </a:spcBef>
              <a:spcAft>
                <a:spcPts val="0"/>
              </a:spcAft>
              <a:buClr>
                <a:schemeClr val="dk1"/>
              </a:buClr>
              <a:buSzPts val="1800"/>
              <a:buChar char="•"/>
              <a:defRPr/>
            </a:lvl7pPr>
            <a:lvl8pPr lvl="7" algn="l">
              <a:lnSpc>
                <a:spcPct val="90000"/>
              </a:lnSpc>
              <a:spcBef>
                <a:spcPts val="500"/>
              </a:spcBef>
              <a:spcAft>
                <a:spcPts val="0"/>
              </a:spcAft>
              <a:buClr>
                <a:schemeClr val="dk1"/>
              </a:buClr>
              <a:buSzPts val="1800"/>
              <a:buChar char="•"/>
              <a:defRPr/>
            </a:lvl8pPr>
            <a:lvl9pPr lvl="8" algn="l">
              <a:lnSpc>
                <a:spcPct val="90000"/>
              </a:lnSpc>
              <a:spcBef>
                <a:spcPts val="500"/>
              </a:spcBef>
              <a:spcAft>
                <a:spcPts val="0"/>
              </a:spcAft>
              <a:buClr>
                <a:schemeClr val="dk1"/>
              </a:buClr>
              <a:buSzPts val="1800"/>
              <a:buChar char="•"/>
              <a:defRPr/>
            </a:lvl9pPr>
          </a:lstStyle>
          <a:p>
            <a:endParaRPr/>
          </a:p>
        </p:txBody>
      </p:sp>
      <p:sp>
        <p:nvSpPr>
          <p:cNvPr id="1809" name="Google Shape;1809;p225"/>
          <p:cNvSpPr txBox="1">
            <a:spLocks noGrp="1"/>
          </p:cNvSpPr>
          <p:nvPr>
            <p:ph type="ftr" idx="11"/>
          </p:nvPr>
        </p:nvSpPr>
        <p:spPr>
          <a:xfrm>
            <a:off x="609600" y="6356350"/>
            <a:ext cx="4114800" cy="365125"/>
          </a:xfrm>
          <a:prstGeom prst="rect">
            <a:avLst/>
          </a:prstGeom>
          <a:noFill/>
          <a:ln>
            <a:noFill/>
          </a:ln>
        </p:spPr>
        <p:txBody>
          <a:bodyPr spcFirstLastPara="1" wrap="square" lIns="0" tIns="0" rIns="0" bIns="0" anchor="ctr" anchorCtr="0">
            <a:noAutofit/>
          </a:bodyPr>
          <a:lstStyle>
            <a:lvl1pPr lvl="0" algn="ctr">
              <a:spcBef>
                <a:spcPts val="0"/>
              </a:spcBef>
              <a:spcAft>
                <a:spcPts val="0"/>
              </a:spcAft>
              <a:buSzPts val="1400"/>
              <a:buNone/>
              <a:defRPr>
                <a:solidFill>
                  <a:srgbClr val="919497"/>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810" name="Google Shape;1810;p225"/>
          <p:cNvSpPr txBox="1">
            <a:spLocks noGrp="1"/>
          </p:cNvSpPr>
          <p:nvPr>
            <p:ph type="dt" idx="10"/>
          </p:nvPr>
        </p:nvSpPr>
        <p:spPr>
          <a:xfrm>
            <a:off x="0" y="0"/>
            <a:ext cx="3000000" cy="3000000"/>
          </a:xfrm>
          <a:prstGeom prst="rect">
            <a:avLst/>
          </a:prstGeom>
          <a:noFill/>
          <a:ln>
            <a:noFill/>
          </a:ln>
        </p:spPr>
        <p:txBody>
          <a:bodyPr spcFirstLastPara="1" wrap="square" lIns="0" tIns="0" rIns="0" bIns="0" anchor="t" anchorCtr="0">
            <a:noAutofit/>
          </a:bodyPr>
          <a:lstStyle>
            <a:lvl1pPr marR="0" lvl="0" algn="l" rtl="0">
              <a:spcBef>
                <a:spcPts val="0"/>
              </a:spcBef>
              <a:spcAft>
                <a:spcPts val="0"/>
              </a:spcAft>
              <a:buSzPts val="1400"/>
              <a:buNone/>
              <a:defRPr sz="1800">
                <a:solidFill>
                  <a:srgbClr val="919497"/>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811" name="Google Shape;1811;p225"/>
          <p:cNvSpPr txBox="1">
            <a:spLocks noGrp="1"/>
          </p:cNvSpPr>
          <p:nvPr>
            <p:ph type="sldNum" idx="12"/>
          </p:nvPr>
        </p:nvSpPr>
        <p:spPr>
          <a:xfrm>
            <a:off x="8839200" y="6356350"/>
            <a:ext cx="2743200" cy="365125"/>
          </a:xfrm>
          <a:prstGeom prst="rect">
            <a:avLst/>
          </a:prstGeom>
          <a:noFill/>
          <a:ln>
            <a:noFill/>
          </a:ln>
        </p:spPr>
        <p:txBody>
          <a:bodyPr spcFirstLastPara="1" wrap="square" lIns="0" tIns="0" rIns="0" bIns="0" anchor="ctr" anchorCtr="0">
            <a:noAutofit/>
          </a:bodyPr>
          <a:lstStyle>
            <a:lvl1pPr marL="38100" marR="0" lvl="0" indent="0" algn="r">
              <a:lnSpc>
                <a:spcPct val="118750"/>
              </a:lnSpc>
              <a:spcBef>
                <a:spcPts val="0"/>
              </a:spcBef>
              <a:buNone/>
              <a:defRPr sz="1200" b="0" i="0">
                <a:solidFill>
                  <a:srgbClr val="929599"/>
                </a:solidFill>
                <a:latin typeface="Arial"/>
                <a:ea typeface="Arial"/>
                <a:cs typeface="Arial"/>
                <a:sym typeface="Arial"/>
              </a:defRPr>
            </a:lvl1pPr>
            <a:lvl2pPr marL="38100" marR="0" lvl="1" indent="0" algn="r">
              <a:lnSpc>
                <a:spcPct val="118750"/>
              </a:lnSpc>
              <a:spcBef>
                <a:spcPts val="0"/>
              </a:spcBef>
              <a:buNone/>
              <a:defRPr sz="1200" b="0" i="0">
                <a:solidFill>
                  <a:srgbClr val="929599"/>
                </a:solidFill>
                <a:latin typeface="Arial"/>
                <a:ea typeface="Arial"/>
                <a:cs typeface="Arial"/>
                <a:sym typeface="Arial"/>
              </a:defRPr>
            </a:lvl2pPr>
            <a:lvl3pPr marL="38100" marR="0" lvl="2" indent="0" algn="r">
              <a:lnSpc>
                <a:spcPct val="118750"/>
              </a:lnSpc>
              <a:spcBef>
                <a:spcPts val="0"/>
              </a:spcBef>
              <a:buNone/>
              <a:defRPr sz="1200" b="0" i="0">
                <a:solidFill>
                  <a:srgbClr val="929599"/>
                </a:solidFill>
                <a:latin typeface="Arial"/>
                <a:ea typeface="Arial"/>
                <a:cs typeface="Arial"/>
                <a:sym typeface="Arial"/>
              </a:defRPr>
            </a:lvl3pPr>
            <a:lvl4pPr marL="38100" marR="0" lvl="3" indent="0" algn="r">
              <a:lnSpc>
                <a:spcPct val="118750"/>
              </a:lnSpc>
              <a:spcBef>
                <a:spcPts val="0"/>
              </a:spcBef>
              <a:buNone/>
              <a:defRPr sz="1200" b="0" i="0">
                <a:solidFill>
                  <a:srgbClr val="929599"/>
                </a:solidFill>
                <a:latin typeface="Arial"/>
                <a:ea typeface="Arial"/>
                <a:cs typeface="Arial"/>
                <a:sym typeface="Arial"/>
              </a:defRPr>
            </a:lvl4pPr>
            <a:lvl5pPr marL="38100" marR="0" lvl="4" indent="0" algn="r">
              <a:lnSpc>
                <a:spcPct val="118750"/>
              </a:lnSpc>
              <a:spcBef>
                <a:spcPts val="0"/>
              </a:spcBef>
              <a:buNone/>
              <a:defRPr sz="1200" b="0" i="0">
                <a:solidFill>
                  <a:srgbClr val="929599"/>
                </a:solidFill>
                <a:latin typeface="Arial"/>
                <a:ea typeface="Arial"/>
                <a:cs typeface="Arial"/>
                <a:sym typeface="Arial"/>
              </a:defRPr>
            </a:lvl5pPr>
            <a:lvl6pPr marL="38100" marR="0" lvl="5" indent="0" algn="r">
              <a:lnSpc>
                <a:spcPct val="118750"/>
              </a:lnSpc>
              <a:spcBef>
                <a:spcPts val="0"/>
              </a:spcBef>
              <a:buNone/>
              <a:defRPr sz="1200" b="0" i="0">
                <a:solidFill>
                  <a:srgbClr val="929599"/>
                </a:solidFill>
                <a:latin typeface="Arial"/>
                <a:ea typeface="Arial"/>
                <a:cs typeface="Arial"/>
                <a:sym typeface="Arial"/>
              </a:defRPr>
            </a:lvl6pPr>
            <a:lvl7pPr marL="38100" marR="0" lvl="6" indent="0" algn="r">
              <a:lnSpc>
                <a:spcPct val="118750"/>
              </a:lnSpc>
              <a:spcBef>
                <a:spcPts val="0"/>
              </a:spcBef>
              <a:buNone/>
              <a:defRPr sz="1200" b="0" i="0">
                <a:solidFill>
                  <a:srgbClr val="929599"/>
                </a:solidFill>
                <a:latin typeface="Arial"/>
                <a:ea typeface="Arial"/>
                <a:cs typeface="Arial"/>
                <a:sym typeface="Arial"/>
              </a:defRPr>
            </a:lvl7pPr>
            <a:lvl8pPr marL="38100" marR="0" lvl="7" indent="0" algn="r">
              <a:lnSpc>
                <a:spcPct val="118750"/>
              </a:lnSpc>
              <a:spcBef>
                <a:spcPts val="0"/>
              </a:spcBef>
              <a:buNone/>
              <a:defRPr sz="1200" b="0" i="0">
                <a:solidFill>
                  <a:srgbClr val="929599"/>
                </a:solidFill>
                <a:latin typeface="Arial"/>
                <a:ea typeface="Arial"/>
                <a:cs typeface="Arial"/>
                <a:sym typeface="Arial"/>
              </a:defRPr>
            </a:lvl8pPr>
            <a:lvl9pPr marL="38100" marR="0" lvl="8" indent="0" algn="r">
              <a:lnSpc>
                <a:spcPct val="118750"/>
              </a:lnSpc>
              <a:spcBef>
                <a:spcPts val="0"/>
              </a:spcBef>
              <a:buNone/>
              <a:defRPr sz="1200" b="0" i="0">
                <a:solidFill>
                  <a:srgbClr val="929599"/>
                </a:solidFill>
                <a:latin typeface="Arial"/>
                <a:ea typeface="Arial"/>
                <a:cs typeface="Arial"/>
                <a:sym typeface="Arial"/>
              </a:defRPr>
            </a:lvl9pPr>
          </a:lstStyle>
          <a:p>
            <a:pPr marL="3810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matchingName="2_Quotation">
  <p:cSld name="2_Quotation 4">
    <p:spTree>
      <p:nvGrpSpPr>
        <p:cNvPr id="1" name="Shape 1812"/>
        <p:cNvGrpSpPr/>
        <p:nvPr/>
      </p:nvGrpSpPr>
      <p:grpSpPr>
        <a:xfrm>
          <a:off x="0" y="0"/>
          <a:ext cx="0" cy="0"/>
          <a:chOff x="0" y="0"/>
          <a:chExt cx="0" cy="0"/>
        </a:xfrm>
      </p:grpSpPr>
      <p:sp>
        <p:nvSpPr>
          <p:cNvPr id="1813" name="Google Shape;1813;p226"/>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14" name="Google Shape;1814;p226"/>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15" name="Google Shape;1815;p226"/>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16" name="Google Shape;1816;p22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17" name="Google Shape;1817;p22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18" name="Google Shape;1818;p22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19" name="Google Shape;1819;p226"/>
          <p:cNvGrpSpPr/>
          <p:nvPr/>
        </p:nvGrpSpPr>
        <p:grpSpPr>
          <a:xfrm>
            <a:off x="7191542" y="1"/>
            <a:ext cx="5000459" cy="1425992"/>
            <a:chOff x="7191542" y="1"/>
            <a:chExt cx="5000459" cy="1425992"/>
          </a:xfrm>
        </p:grpSpPr>
        <p:pic>
          <p:nvPicPr>
            <p:cNvPr id="1820" name="Google Shape;1820;p22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21" name="Google Shape;1821;p226"/>
            <p:cNvGrpSpPr/>
            <p:nvPr/>
          </p:nvGrpSpPr>
          <p:grpSpPr>
            <a:xfrm>
              <a:off x="7191542" y="1"/>
              <a:ext cx="5000459" cy="1425992"/>
              <a:chOff x="7186272" y="0"/>
              <a:chExt cx="5005729" cy="1427495"/>
            </a:xfrm>
          </p:grpSpPr>
          <p:sp>
            <p:nvSpPr>
              <p:cNvPr id="1822" name="Google Shape;1822;p22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23" name="Google Shape;1823;p22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824" name="Google Shape;1824;p226"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matchingName="1_Quotation">
  <p:cSld name="1_Quotation">
    <p:spTree>
      <p:nvGrpSpPr>
        <p:cNvPr id="1" name="Shape 1825"/>
        <p:cNvGrpSpPr/>
        <p:nvPr/>
      </p:nvGrpSpPr>
      <p:grpSpPr>
        <a:xfrm>
          <a:off x="0" y="0"/>
          <a:ext cx="0" cy="0"/>
          <a:chOff x="0" y="0"/>
          <a:chExt cx="0" cy="0"/>
        </a:xfrm>
      </p:grpSpPr>
      <p:sp>
        <p:nvSpPr>
          <p:cNvPr id="1826" name="Google Shape;1826;p227"/>
          <p:cNvSpPr/>
          <p:nvPr/>
        </p:nvSpPr>
        <p:spPr>
          <a:xfrm>
            <a:off x="1427356" y="1387869"/>
            <a:ext cx="10155043" cy="3506936"/>
          </a:xfrm>
          <a:prstGeom prst="rect">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827" name="Google Shape;1827;p227"/>
          <p:cNvSpPr txBox="1">
            <a:spLocks noGrp="1"/>
          </p:cNvSpPr>
          <p:nvPr>
            <p:ph type="title"/>
          </p:nvPr>
        </p:nvSpPr>
        <p:spPr>
          <a:xfrm>
            <a:off x="1427356" y="1377235"/>
            <a:ext cx="10155043" cy="3506936"/>
          </a:xfrm>
          <a:prstGeom prst="rect">
            <a:avLst/>
          </a:prstGeom>
          <a:noFill/>
          <a:ln>
            <a:noFill/>
          </a:ln>
        </p:spPr>
        <p:txBody>
          <a:bodyPr spcFirstLastPara="1" wrap="square" lIns="274300" tIns="274300" rIns="274300" bIns="2743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28" name="Google Shape;1828;p227"/>
          <p:cNvSpPr txBox="1">
            <a:spLocks noGrp="1"/>
          </p:cNvSpPr>
          <p:nvPr>
            <p:ph type="body" idx="1"/>
          </p:nvPr>
        </p:nvSpPr>
        <p:spPr>
          <a:xfrm>
            <a:off x="1427356" y="5007456"/>
            <a:ext cx="10155044" cy="825192"/>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29" name="Google Shape;1829;p227"/>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1830" name="Google Shape;1830;p22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1831" name="Google Shape;1831;p22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grpSp>
        <p:nvGrpSpPr>
          <p:cNvPr id="1832" name="Google Shape;1832;p227"/>
          <p:cNvGrpSpPr/>
          <p:nvPr/>
        </p:nvGrpSpPr>
        <p:grpSpPr>
          <a:xfrm>
            <a:off x="7191542" y="1"/>
            <a:ext cx="5000459" cy="1425992"/>
            <a:chOff x="7191542" y="1"/>
            <a:chExt cx="5000459" cy="1425992"/>
          </a:xfrm>
        </p:grpSpPr>
        <p:pic>
          <p:nvPicPr>
            <p:cNvPr id="1833" name="Google Shape;1833;p22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1834" name="Google Shape;1834;p227"/>
            <p:cNvGrpSpPr/>
            <p:nvPr/>
          </p:nvGrpSpPr>
          <p:grpSpPr>
            <a:xfrm>
              <a:off x="7191542" y="1"/>
              <a:ext cx="5000459" cy="1425992"/>
              <a:chOff x="7186272" y="0"/>
              <a:chExt cx="5005729" cy="1427495"/>
            </a:xfrm>
          </p:grpSpPr>
          <p:sp>
            <p:nvSpPr>
              <p:cNvPr id="1835" name="Google Shape;1835;p22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1836" name="Google Shape;1836;p22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pic>
        <p:nvPicPr>
          <p:cNvPr id="1837" name="Google Shape;1837;p227" descr="Open quotation mark with solid fill"/>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111512" y="136525"/>
            <a:ext cx="2036762" cy="2036762"/>
          </a:xfrm>
          <a:prstGeom prst="rect">
            <a:avLst/>
          </a:prstGeom>
          <a:noFill/>
          <a:ln>
            <a:noFill/>
          </a:ln>
        </p:spPr>
      </p:pic>
    </p:spTree>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1838"/>
        <p:cNvGrpSpPr/>
        <p:nvPr/>
      </p:nvGrpSpPr>
      <p:grpSpPr>
        <a:xfrm>
          <a:off x="0" y="0"/>
          <a:ext cx="0" cy="0"/>
          <a:chOff x="0" y="0"/>
          <a:chExt cx="0" cy="0"/>
        </a:xfrm>
      </p:grpSpPr>
      <p:sp>
        <p:nvSpPr>
          <p:cNvPr id="1839" name="Google Shape;1839;p228"/>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Autofit/>
          </a:bodyPr>
          <a:lstStyle>
            <a:lvl1pPr lvl="0" algn="ctr">
              <a:lnSpc>
                <a:spcPct val="100000"/>
              </a:lnSpc>
              <a:spcBef>
                <a:spcPts val="0"/>
              </a:spcBef>
              <a:spcAft>
                <a:spcPts val="0"/>
              </a:spcAft>
              <a:buClr>
                <a:schemeClr val="accent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40" name="Google Shape;1840;p228"/>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Autofit/>
          </a:bodyPr>
          <a:lstStyle>
            <a:lvl1pPr lvl="0" algn="ctr">
              <a:lnSpc>
                <a:spcPct val="100000"/>
              </a:lnSpc>
              <a:spcBef>
                <a:spcPts val="1000"/>
              </a:spcBef>
              <a:spcAft>
                <a:spcPts val="0"/>
              </a:spcAft>
              <a:buSzPts val="2400"/>
              <a:buNone/>
              <a:defRPr sz="2400"/>
            </a:lvl1pPr>
            <a:lvl2pPr lvl="1" algn="ctr">
              <a:lnSpc>
                <a:spcPct val="100000"/>
              </a:lnSpc>
              <a:spcBef>
                <a:spcPts val="1000"/>
              </a:spcBef>
              <a:spcAft>
                <a:spcPts val="0"/>
              </a:spcAft>
              <a:buSzPts val="2000"/>
              <a:buNone/>
              <a:defRPr sz="2000"/>
            </a:lvl2pPr>
            <a:lvl3pPr lvl="2" algn="ctr">
              <a:lnSpc>
                <a:spcPct val="100000"/>
              </a:lnSpc>
              <a:spcBef>
                <a:spcPts val="1000"/>
              </a:spcBef>
              <a:spcAft>
                <a:spcPts val="0"/>
              </a:spcAft>
              <a:buSzPts val="1800"/>
              <a:buNone/>
              <a:defRPr sz="1800"/>
            </a:lvl3pPr>
            <a:lvl4pPr lvl="3" algn="ctr">
              <a:lnSpc>
                <a:spcPct val="100000"/>
              </a:lnSpc>
              <a:spcBef>
                <a:spcPts val="1000"/>
              </a:spcBef>
              <a:spcAft>
                <a:spcPts val="0"/>
              </a:spcAft>
              <a:buSzPts val="1600"/>
              <a:buNone/>
              <a:defRPr sz="1600"/>
            </a:lvl4pPr>
            <a:lvl5pPr lvl="4" algn="ctr">
              <a:lnSpc>
                <a:spcPct val="100000"/>
              </a:lnSpc>
              <a:spcBef>
                <a:spcPts val="1000"/>
              </a:spcBef>
              <a:spcAft>
                <a:spcPts val="0"/>
              </a:spcAft>
              <a:buSzPts val="1600"/>
              <a:buNone/>
              <a:defRPr sz="1600"/>
            </a:lvl5pPr>
            <a:lvl6pPr lvl="5" algn="ctr">
              <a:lnSpc>
                <a:spcPct val="90000"/>
              </a:lnSpc>
              <a:spcBef>
                <a:spcPts val="10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41" name="Google Shape;1841;p22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842" name="Google Shape;1842;p22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843" name="Google Shape;1843;p22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p:spTree>
      <p:nvGrpSpPr>
        <p:cNvPr id="1" name="Shape 1844"/>
        <p:cNvGrpSpPr/>
        <p:nvPr/>
      </p:nvGrpSpPr>
      <p:grpSpPr>
        <a:xfrm>
          <a:off x="0" y="0"/>
          <a:ext cx="0" cy="0"/>
          <a:chOff x="0" y="0"/>
          <a:chExt cx="0" cy="0"/>
        </a:xfrm>
      </p:grpSpPr>
      <p:sp>
        <p:nvSpPr>
          <p:cNvPr id="1845" name="Google Shape;1845;p229"/>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46" name="Google Shape;1846;p229"/>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47" name="Google Shape;1847;p22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848" name="Google Shape;1848;p22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849" name="Google Shape;1849;p22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850" name="Google Shape;1850;p229"/>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851" name="Google Shape;1851;p229"/>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852" name="Google Shape;1852;p229"/>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853" name="Google Shape;1853;p229"/>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2">
    <p:spTree>
      <p:nvGrpSpPr>
        <p:cNvPr id="1" name="Shape 1854"/>
        <p:cNvGrpSpPr/>
        <p:nvPr/>
      </p:nvGrpSpPr>
      <p:grpSpPr>
        <a:xfrm>
          <a:off x="0" y="0"/>
          <a:ext cx="0" cy="0"/>
          <a:chOff x="0" y="0"/>
          <a:chExt cx="0" cy="0"/>
        </a:xfrm>
      </p:grpSpPr>
      <p:sp>
        <p:nvSpPr>
          <p:cNvPr id="1855" name="Google Shape;1855;p23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56" name="Google Shape;1856;p23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57" name="Google Shape;1857;p23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858" name="Google Shape;1858;p23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859" name="Google Shape;1859;p23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860" name="Google Shape;1860;p23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861" name="Google Shape;1861;p23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862" name="Google Shape;1862;p23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863" name="Google Shape;1863;p230"/>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p:spTree>
      <p:nvGrpSpPr>
        <p:cNvPr id="1" name="Shape 1864"/>
        <p:cNvGrpSpPr/>
        <p:nvPr/>
      </p:nvGrpSpPr>
      <p:grpSpPr>
        <a:xfrm>
          <a:off x="0" y="0"/>
          <a:ext cx="0" cy="0"/>
          <a:chOff x="0" y="0"/>
          <a:chExt cx="0" cy="0"/>
        </a:xfrm>
      </p:grpSpPr>
      <p:sp>
        <p:nvSpPr>
          <p:cNvPr id="1865" name="Google Shape;1865;p231"/>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66" name="Google Shape;1866;p23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867" name="Google Shape;1867;p23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868" name="Google Shape;1868;p231"/>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869" name="Google Shape;1869;p23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matchingName="1_Title and Content">
  <p:cSld name="1_Title and Content">
    <p:spTree>
      <p:nvGrpSpPr>
        <p:cNvPr id="1" name="Shape 1870"/>
        <p:cNvGrpSpPr/>
        <p:nvPr/>
      </p:nvGrpSpPr>
      <p:grpSpPr>
        <a:xfrm>
          <a:off x="0" y="0"/>
          <a:ext cx="0" cy="0"/>
          <a:chOff x="0" y="0"/>
          <a:chExt cx="0" cy="0"/>
        </a:xfrm>
      </p:grpSpPr>
      <p:sp>
        <p:nvSpPr>
          <p:cNvPr id="1871" name="Google Shape;1871;p23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872" name="Google Shape;1872;p232"/>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
        <p:nvSpPr>
          <p:cNvPr id="1873" name="Google Shape;1873;p23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874" name="Google Shape;1874;p23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75" name="Google Shape;1875;p23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blank" preserve="1">
  <p:cSld name="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848626561"/>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p:spTree>
      <p:nvGrpSpPr>
        <p:cNvPr id="1" name="Shape 1876"/>
        <p:cNvGrpSpPr/>
        <p:nvPr/>
      </p:nvGrpSpPr>
      <p:grpSpPr>
        <a:xfrm>
          <a:off x="0" y="0"/>
          <a:ext cx="0" cy="0"/>
          <a:chOff x="0" y="0"/>
          <a:chExt cx="0" cy="0"/>
        </a:xfrm>
      </p:grpSpPr>
      <p:sp>
        <p:nvSpPr>
          <p:cNvPr id="1877" name="Google Shape;1877;p23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878" name="Google Shape;1878;p23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879" name="Google Shape;1879;p233"/>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0" name="Google Shape;1880;p233"/>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1" name="Google Shape;1881;p233"/>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882" name="Google Shape;1882;p233"/>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7132672" y="6364408"/>
            <a:ext cx="5059328" cy="493592"/>
          </a:xfrm>
          <a:prstGeom prst="rect">
            <a:avLst/>
          </a:prstGeom>
          <a:noFill/>
          <a:ln>
            <a:noFill/>
          </a:ln>
        </p:spPr>
      </p:pic>
    </p:spTree>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3">
    <p:spTree>
      <p:nvGrpSpPr>
        <p:cNvPr id="1" name="Shape 1883"/>
        <p:cNvGrpSpPr/>
        <p:nvPr/>
      </p:nvGrpSpPr>
      <p:grpSpPr>
        <a:xfrm>
          <a:off x="0" y="0"/>
          <a:ext cx="0" cy="0"/>
          <a:chOff x="0" y="0"/>
          <a:chExt cx="0" cy="0"/>
        </a:xfrm>
      </p:grpSpPr>
      <p:sp>
        <p:nvSpPr>
          <p:cNvPr id="1884" name="Google Shape;1884;p234"/>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885" name="Google Shape;1885;p234"/>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86" name="Google Shape;1886;p23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887" name="Google Shape;1887;p23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888" name="Google Shape;1888;p23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889" name="Google Shape;1889;p234"/>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890" name="Google Shape;1890;p234"/>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891" name="Google Shape;1891;p234"/>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892" name="Google Shape;1892;p234"/>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2">
    <p:spTree>
      <p:nvGrpSpPr>
        <p:cNvPr id="1" name="Shape 1893"/>
        <p:cNvGrpSpPr/>
        <p:nvPr/>
      </p:nvGrpSpPr>
      <p:grpSpPr>
        <a:xfrm>
          <a:off x="0" y="0"/>
          <a:ext cx="0" cy="0"/>
          <a:chOff x="0" y="0"/>
          <a:chExt cx="0" cy="0"/>
        </a:xfrm>
      </p:grpSpPr>
      <p:sp>
        <p:nvSpPr>
          <p:cNvPr id="1894" name="Google Shape;1894;p235"/>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895" name="Google Shape;1895;p23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896" name="Google Shape;1896;p23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897" name="Google Shape;1897;p235"/>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898" name="Google Shape;1898;p23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983.xml><?xml version="1.0" encoding="utf-8"?>
<p:sldLayout xmlns:a="http://schemas.openxmlformats.org/drawingml/2006/main" xmlns:r="http://schemas.openxmlformats.org/officeDocument/2006/relationships" xmlns:p="http://schemas.openxmlformats.org/presentationml/2006/main" matchingName="1_Title and Content">
  <p:cSld name="1_Title and Content 2">
    <p:spTree>
      <p:nvGrpSpPr>
        <p:cNvPr id="1" name="Shape 1899"/>
        <p:cNvGrpSpPr/>
        <p:nvPr/>
      </p:nvGrpSpPr>
      <p:grpSpPr>
        <a:xfrm>
          <a:off x="0" y="0"/>
          <a:ext cx="0" cy="0"/>
          <a:chOff x="0" y="0"/>
          <a:chExt cx="0" cy="0"/>
        </a:xfrm>
      </p:grpSpPr>
      <p:sp>
        <p:nvSpPr>
          <p:cNvPr id="1900" name="Google Shape;1900;p23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901" name="Google Shape;1901;p236"/>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902" name="Google Shape;1902;p23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903" name="Google Shape;1903;p236"/>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04" name="Google Shape;1904;p236"/>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2">
    <p:spTree>
      <p:nvGrpSpPr>
        <p:cNvPr id="1" name="Shape 1905"/>
        <p:cNvGrpSpPr/>
        <p:nvPr/>
      </p:nvGrpSpPr>
      <p:grpSpPr>
        <a:xfrm>
          <a:off x="0" y="0"/>
          <a:ext cx="0" cy="0"/>
          <a:chOff x="0" y="0"/>
          <a:chExt cx="0" cy="0"/>
        </a:xfrm>
      </p:grpSpPr>
      <p:sp>
        <p:nvSpPr>
          <p:cNvPr id="1906" name="Google Shape;1906;p23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907" name="Google Shape;1907;p23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908" name="Google Shape;1908;p237"/>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09" name="Google Shape;1909;p237"/>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10" name="Google Shape;1910;p237"/>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911" name="Google Shape;1911;p23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4">
    <p:spTree>
      <p:nvGrpSpPr>
        <p:cNvPr id="1" name="Shape 1912"/>
        <p:cNvGrpSpPr/>
        <p:nvPr/>
      </p:nvGrpSpPr>
      <p:grpSpPr>
        <a:xfrm>
          <a:off x="0" y="0"/>
          <a:ext cx="0" cy="0"/>
          <a:chOff x="0" y="0"/>
          <a:chExt cx="0" cy="0"/>
        </a:xfrm>
      </p:grpSpPr>
      <p:sp>
        <p:nvSpPr>
          <p:cNvPr id="1913" name="Google Shape;1913;p238"/>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14" name="Google Shape;1914;p238"/>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15" name="Google Shape;1915;p238"/>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916" name="Google Shape;1916;p238"/>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917" name="Google Shape;1917;p238"/>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918" name="Google Shape;1918;p238"/>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919" name="Google Shape;1919;p238"/>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920" name="Google Shape;1920;p238"/>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921" name="Google Shape;1921;p238"/>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986.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5">
    <p:spTree>
      <p:nvGrpSpPr>
        <p:cNvPr id="1" name="Shape 1922"/>
        <p:cNvGrpSpPr/>
        <p:nvPr/>
      </p:nvGrpSpPr>
      <p:grpSpPr>
        <a:xfrm>
          <a:off x="0" y="0"/>
          <a:ext cx="0" cy="0"/>
          <a:chOff x="0" y="0"/>
          <a:chExt cx="0" cy="0"/>
        </a:xfrm>
      </p:grpSpPr>
      <p:sp>
        <p:nvSpPr>
          <p:cNvPr id="1923" name="Google Shape;1923;p239"/>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24" name="Google Shape;1924;p239"/>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25" name="Google Shape;1925;p239"/>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926" name="Google Shape;1926;p239"/>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927" name="Google Shape;1927;p239"/>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928" name="Google Shape;1928;p239"/>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929" name="Google Shape;1929;p239"/>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930" name="Google Shape;1930;p239"/>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931" name="Google Shape;1931;p239"/>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987.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6">
    <p:spTree>
      <p:nvGrpSpPr>
        <p:cNvPr id="1" name="Shape 1932"/>
        <p:cNvGrpSpPr/>
        <p:nvPr/>
      </p:nvGrpSpPr>
      <p:grpSpPr>
        <a:xfrm>
          <a:off x="0" y="0"/>
          <a:ext cx="0" cy="0"/>
          <a:chOff x="0" y="0"/>
          <a:chExt cx="0" cy="0"/>
        </a:xfrm>
      </p:grpSpPr>
      <p:sp>
        <p:nvSpPr>
          <p:cNvPr id="1933" name="Google Shape;1933;p240"/>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34" name="Google Shape;1934;p240"/>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35" name="Google Shape;1935;p240"/>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936" name="Google Shape;1936;p240"/>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937" name="Google Shape;1937;p240"/>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938" name="Google Shape;1938;p240"/>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939" name="Google Shape;1939;p240"/>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940" name="Google Shape;1940;p240"/>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941" name="Google Shape;1941;p240"/>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988.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3">
    <p:spTree>
      <p:nvGrpSpPr>
        <p:cNvPr id="1" name="Shape 1942"/>
        <p:cNvGrpSpPr/>
        <p:nvPr/>
      </p:nvGrpSpPr>
      <p:grpSpPr>
        <a:xfrm>
          <a:off x="0" y="0"/>
          <a:ext cx="0" cy="0"/>
          <a:chOff x="0" y="0"/>
          <a:chExt cx="0" cy="0"/>
        </a:xfrm>
      </p:grpSpPr>
      <p:sp>
        <p:nvSpPr>
          <p:cNvPr id="1943" name="Google Shape;1943;p241"/>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44" name="Google Shape;1944;p241"/>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945" name="Google Shape;1945;p241"/>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946" name="Google Shape;1946;p241"/>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947" name="Google Shape;1947;p241"/>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989.xml><?xml version="1.0" encoding="utf-8"?>
<p:sldLayout xmlns:a="http://schemas.openxmlformats.org/drawingml/2006/main" xmlns:r="http://schemas.openxmlformats.org/officeDocument/2006/relationships" xmlns:p="http://schemas.openxmlformats.org/presentationml/2006/main" matchingName="1_Title and Content">
  <p:cSld name="1_Title and Content 3">
    <p:spTree>
      <p:nvGrpSpPr>
        <p:cNvPr id="1" name="Shape 1948"/>
        <p:cNvGrpSpPr/>
        <p:nvPr/>
      </p:nvGrpSpPr>
      <p:grpSpPr>
        <a:xfrm>
          <a:off x="0" y="0"/>
          <a:ext cx="0" cy="0"/>
          <a:chOff x="0" y="0"/>
          <a:chExt cx="0" cy="0"/>
        </a:xfrm>
      </p:grpSpPr>
      <p:sp>
        <p:nvSpPr>
          <p:cNvPr id="1949" name="Google Shape;1949;p242"/>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950" name="Google Shape;1950;p242"/>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951" name="Google Shape;1951;p242"/>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952" name="Google Shape;1952;p242"/>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53" name="Google Shape;1953;p242"/>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1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576538025"/>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3">
    <p:spTree>
      <p:nvGrpSpPr>
        <p:cNvPr id="1" name="Shape 1954"/>
        <p:cNvGrpSpPr/>
        <p:nvPr/>
      </p:nvGrpSpPr>
      <p:grpSpPr>
        <a:xfrm>
          <a:off x="0" y="0"/>
          <a:ext cx="0" cy="0"/>
          <a:chOff x="0" y="0"/>
          <a:chExt cx="0" cy="0"/>
        </a:xfrm>
      </p:grpSpPr>
      <p:sp>
        <p:nvSpPr>
          <p:cNvPr id="1955" name="Google Shape;1955;p243"/>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956" name="Google Shape;1956;p243"/>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957" name="Google Shape;1957;p243"/>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58" name="Google Shape;1958;p243"/>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59" name="Google Shape;1959;p243"/>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960" name="Google Shape;1960;p243"/>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991.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7">
    <p:spTree>
      <p:nvGrpSpPr>
        <p:cNvPr id="1" name="Shape 1961"/>
        <p:cNvGrpSpPr/>
        <p:nvPr/>
      </p:nvGrpSpPr>
      <p:grpSpPr>
        <a:xfrm>
          <a:off x="0" y="0"/>
          <a:ext cx="0" cy="0"/>
          <a:chOff x="0" y="0"/>
          <a:chExt cx="0" cy="0"/>
        </a:xfrm>
      </p:grpSpPr>
      <p:sp>
        <p:nvSpPr>
          <p:cNvPr id="1962" name="Google Shape;1962;p244"/>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63" name="Google Shape;1963;p244"/>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64" name="Google Shape;1964;p244"/>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965" name="Google Shape;1965;p2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966" name="Google Shape;1966;p2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1967" name="Google Shape;1967;p244"/>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968" name="Google Shape;1968;p244"/>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1969" name="Google Shape;1969;p244"/>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970" name="Google Shape;1970;p244"/>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Layouts/slideLayout992.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4">
    <p:spTree>
      <p:nvGrpSpPr>
        <p:cNvPr id="1" name="Shape 1971"/>
        <p:cNvGrpSpPr/>
        <p:nvPr/>
      </p:nvGrpSpPr>
      <p:grpSpPr>
        <a:xfrm>
          <a:off x="0" y="0"/>
          <a:ext cx="0" cy="0"/>
          <a:chOff x="0" y="0"/>
          <a:chExt cx="0" cy="0"/>
        </a:xfrm>
      </p:grpSpPr>
      <p:sp>
        <p:nvSpPr>
          <p:cNvPr id="1972" name="Google Shape;1972;p245"/>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73" name="Google Shape;1973;p245"/>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974" name="Google Shape;1974;p245"/>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975" name="Google Shape;1975;p245"/>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976" name="Google Shape;1976;p245"/>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993.xml><?xml version="1.0" encoding="utf-8"?>
<p:sldLayout xmlns:a="http://schemas.openxmlformats.org/drawingml/2006/main" xmlns:r="http://schemas.openxmlformats.org/officeDocument/2006/relationships" xmlns:p="http://schemas.openxmlformats.org/presentationml/2006/main" matchingName="1_Title and Content">
  <p:cSld name="1_Title and Content 4">
    <p:spTree>
      <p:nvGrpSpPr>
        <p:cNvPr id="1" name="Shape 1977"/>
        <p:cNvGrpSpPr/>
        <p:nvPr/>
      </p:nvGrpSpPr>
      <p:grpSpPr>
        <a:xfrm>
          <a:off x="0" y="0"/>
          <a:ext cx="0" cy="0"/>
          <a:chOff x="0" y="0"/>
          <a:chExt cx="0" cy="0"/>
        </a:xfrm>
      </p:grpSpPr>
      <p:sp>
        <p:nvSpPr>
          <p:cNvPr id="1978" name="Google Shape;1978;p246"/>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979" name="Google Shape;1979;p246"/>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980" name="Google Shape;1980;p246"/>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981" name="Google Shape;1981;p246"/>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82" name="Google Shape;1982;p246"/>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994.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4">
    <p:spTree>
      <p:nvGrpSpPr>
        <p:cNvPr id="1" name="Shape 1983"/>
        <p:cNvGrpSpPr/>
        <p:nvPr/>
      </p:nvGrpSpPr>
      <p:grpSpPr>
        <a:xfrm>
          <a:off x="0" y="0"/>
          <a:ext cx="0" cy="0"/>
          <a:chOff x="0" y="0"/>
          <a:chExt cx="0" cy="0"/>
        </a:xfrm>
      </p:grpSpPr>
      <p:sp>
        <p:nvSpPr>
          <p:cNvPr id="1984" name="Google Shape;1984;p247"/>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985" name="Google Shape;1985;p247"/>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986" name="Google Shape;1986;p247"/>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87" name="Google Shape;1987;p247"/>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988" name="Google Shape;1988;p247"/>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1989" name="Google Shape;1989;p247"/>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995.xml><?xml version="1.0" encoding="utf-8"?>
<p:sldLayout xmlns:a="http://schemas.openxmlformats.org/drawingml/2006/main" xmlns:r="http://schemas.openxmlformats.org/officeDocument/2006/relationships" xmlns:p="http://schemas.openxmlformats.org/presentationml/2006/main" matchingName="Title and Bullets Layout">
  <p:cSld name="Title and Bullets Layout 5">
    <p:spTree>
      <p:nvGrpSpPr>
        <p:cNvPr id="1" name="Shape 1990"/>
        <p:cNvGrpSpPr/>
        <p:nvPr/>
      </p:nvGrpSpPr>
      <p:grpSpPr>
        <a:xfrm>
          <a:off x="0" y="0"/>
          <a:ext cx="0" cy="0"/>
          <a:chOff x="0" y="0"/>
          <a:chExt cx="0" cy="0"/>
        </a:xfrm>
      </p:grpSpPr>
      <p:sp>
        <p:nvSpPr>
          <p:cNvPr id="1991" name="Google Shape;1991;p248"/>
          <p:cNvSpPr txBox="1">
            <a:spLocks noGrp="1"/>
          </p:cNvSpPr>
          <p:nvPr>
            <p:ph type="title"/>
          </p:nvPr>
        </p:nvSpPr>
        <p:spPr>
          <a:xfrm>
            <a:off x="848990" y="783845"/>
            <a:ext cx="10177757"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992" name="Google Shape;1992;p248"/>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993" name="Google Shape;1993;p248"/>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1994" name="Google Shape;1994;p248"/>
          <p:cNvSpPr txBox="1">
            <a:spLocks noGrp="1"/>
          </p:cNvSpPr>
          <p:nvPr>
            <p:ph type="body" idx="1"/>
          </p:nvPr>
        </p:nvSpPr>
        <p:spPr>
          <a:xfrm>
            <a:off x="848784" y="1615018"/>
            <a:ext cx="10176933" cy="3812116"/>
          </a:xfrm>
          <a:prstGeom prst="rect">
            <a:avLst/>
          </a:prstGeom>
          <a:noFill/>
          <a:ln>
            <a:noFill/>
          </a:ln>
        </p:spPr>
        <p:txBody>
          <a:bodyPr spcFirstLastPara="1" wrap="square" lIns="91425" tIns="45700" rIns="91425" bIns="45700" anchor="t" anchorCtr="0">
            <a:noAutofit/>
          </a:bodyPr>
          <a:lstStyle>
            <a:lvl1pPr marL="457200" lvl="0" indent="-364045" algn="l">
              <a:lnSpc>
                <a:spcPct val="100000"/>
              </a:lnSpc>
              <a:spcBef>
                <a:spcPts val="1000"/>
              </a:spcBef>
              <a:spcAft>
                <a:spcPts val="0"/>
              </a:spcAft>
              <a:buSzPts val="2133"/>
              <a:buFont typeface="Arial"/>
              <a:buChar char="•"/>
              <a:defRPr sz="2133" b="0">
                <a:solidFill>
                  <a:schemeClr val="dk1"/>
                </a:solidFill>
                <a:latin typeface="Verdana"/>
                <a:ea typeface="Verdana"/>
                <a:cs typeface="Verdana"/>
                <a:sym typeface="Verdana"/>
              </a:defRPr>
            </a:lvl1pPr>
            <a:lvl2pPr marL="914400" lvl="1" indent="-364045" algn="l">
              <a:lnSpc>
                <a:spcPct val="100000"/>
              </a:lnSpc>
              <a:spcBef>
                <a:spcPts val="1000"/>
              </a:spcBef>
              <a:spcAft>
                <a:spcPts val="0"/>
              </a:spcAft>
              <a:buSzPts val="2133"/>
              <a:buChar char="•"/>
              <a:defRPr sz="2133">
                <a:latin typeface="Verdana"/>
                <a:ea typeface="Verdana"/>
                <a:cs typeface="Verdana"/>
                <a:sym typeface="Verdana"/>
              </a:defRPr>
            </a:lvl2pPr>
            <a:lvl3pPr marL="1371600" lvl="2" indent="-364045" algn="l">
              <a:lnSpc>
                <a:spcPct val="100000"/>
              </a:lnSpc>
              <a:spcBef>
                <a:spcPts val="1000"/>
              </a:spcBef>
              <a:spcAft>
                <a:spcPts val="0"/>
              </a:spcAft>
              <a:buSzPts val="2133"/>
              <a:buChar char="•"/>
              <a:defRPr sz="2133">
                <a:latin typeface="Verdana"/>
                <a:ea typeface="Verdana"/>
                <a:cs typeface="Verdana"/>
                <a:sym typeface="Verdana"/>
              </a:defRPr>
            </a:lvl3pPr>
            <a:lvl4pPr marL="1828800" lvl="3" indent="-364045" algn="l">
              <a:lnSpc>
                <a:spcPct val="100000"/>
              </a:lnSpc>
              <a:spcBef>
                <a:spcPts val="1000"/>
              </a:spcBef>
              <a:spcAft>
                <a:spcPts val="0"/>
              </a:spcAft>
              <a:buSzPts val="2133"/>
              <a:buChar char="•"/>
              <a:defRPr sz="2133">
                <a:latin typeface="Verdana"/>
                <a:ea typeface="Verdana"/>
                <a:cs typeface="Verdana"/>
                <a:sym typeface="Verdana"/>
              </a:defRPr>
            </a:lvl4pPr>
            <a:lvl5pPr marL="2286000" lvl="4" indent="-364045" algn="l">
              <a:lnSpc>
                <a:spcPct val="100000"/>
              </a:lnSpc>
              <a:spcBef>
                <a:spcPts val="1000"/>
              </a:spcBef>
              <a:spcAft>
                <a:spcPts val="0"/>
              </a:spcAft>
              <a:buSzPts val="2133"/>
              <a:buChar char="•"/>
              <a:defRPr sz="2133">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1995" name="Google Shape;1995;p248"/>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996.xml><?xml version="1.0" encoding="utf-8"?>
<p:sldLayout xmlns:a="http://schemas.openxmlformats.org/drawingml/2006/main" xmlns:r="http://schemas.openxmlformats.org/officeDocument/2006/relationships" xmlns:p="http://schemas.openxmlformats.org/presentationml/2006/main" matchingName="1_Title and Content">
  <p:cSld name="1_Title and Content 5">
    <p:spTree>
      <p:nvGrpSpPr>
        <p:cNvPr id="1" name="Shape 1996"/>
        <p:cNvGrpSpPr/>
        <p:nvPr/>
      </p:nvGrpSpPr>
      <p:grpSpPr>
        <a:xfrm>
          <a:off x="0" y="0"/>
          <a:ext cx="0" cy="0"/>
          <a:chOff x="0" y="0"/>
          <a:chExt cx="0" cy="0"/>
        </a:xfrm>
      </p:grpSpPr>
      <p:sp>
        <p:nvSpPr>
          <p:cNvPr id="1997" name="Google Shape;1997;p249"/>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pic>
        <p:nvPicPr>
          <p:cNvPr id="1998" name="Google Shape;1998;p249"/>
          <p:cNvPicPr preferRelativeResize="0"/>
          <p:nvPr/>
        </p:nvPicPr>
        <p:blipFill rotWithShape="1">
          <a:blip r:embed="rId2">
            <a:alphaModFix/>
          </a:blip>
          <a:srcRect/>
          <a:stretch/>
        </p:blipFill>
        <p:spPr>
          <a:xfrm>
            <a:off x="7132672" y="6364408"/>
            <a:ext cx="5059328" cy="493592"/>
          </a:xfrm>
          <a:prstGeom prst="rect">
            <a:avLst/>
          </a:prstGeom>
          <a:noFill/>
          <a:ln>
            <a:noFill/>
          </a:ln>
        </p:spPr>
      </p:pic>
      <p:sp>
        <p:nvSpPr>
          <p:cNvPr id="1999" name="Google Shape;1999;p249"/>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2000" name="Google Shape;2000;p249"/>
          <p:cNvSpPr txBox="1">
            <a:spLocks noGrp="1"/>
          </p:cNvSpPr>
          <p:nvPr>
            <p:ph type="title"/>
          </p:nvPr>
        </p:nvSpPr>
        <p:spPr>
          <a:xfrm>
            <a:off x="848989" y="806856"/>
            <a:ext cx="10156179"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01" name="Google Shape;2001;p249"/>
          <p:cNvSpPr txBox="1">
            <a:spLocks noGrp="1"/>
          </p:cNvSpPr>
          <p:nvPr>
            <p:ph type="body" idx="1"/>
          </p:nvPr>
        </p:nvSpPr>
        <p:spPr>
          <a:xfrm>
            <a:off x="848989" y="1637853"/>
            <a:ext cx="10156179" cy="4117159"/>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cSld>
  <p:clrMapOvr>
    <a:masterClrMapping/>
  </p:clrMapOvr>
</p:sldLayout>
</file>

<file path=ppt/slideLayouts/slideLayout997.xml><?xml version="1.0" encoding="utf-8"?>
<p:sldLayout xmlns:a="http://schemas.openxmlformats.org/drawingml/2006/main" xmlns:r="http://schemas.openxmlformats.org/officeDocument/2006/relationships" xmlns:p="http://schemas.openxmlformats.org/presentationml/2006/main" matchingName="Two Section | Picture and Copy Layout">
  <p:cSld name="Two Section | Picture and Copy Layout 5">
    <p:spTree>
      <p:nvGrpSpPr>
        <p:cNvPr id="1" name="Shape 2002"/>
        <p:cNvGrpSpPr/>
        <p:nvPr/>
      </p:nvGrpSpPr>
      <p:grpSpPr>
        <a:xfrm>
          <a:off x="0" y="0"/>
          <a:ext cx="0" cy="0"/>
          <a:chOff x="0" y="0"/>
          <a:chExt cx="0" cy="0"/>
        </a:xfrm>
      </p:grpSpPr>
      <p:sp>
        <p:nvSpPr>
          <p:cNvPr id="2003" name="Google Shape;2003;p250"/>
          <p:cNvSpPr/>
          <p:nvPr/>
        </p:nvSpPr>
        <p:spPr>
          <a:xfrm>
            <a:off x="0" y="6313117"/>
            <a:ext cx="12192000" cy="544883"/>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2004" name="Google Shape;2004;p250"/>
          <p:cNvSpPr/>
          <p:nvPr/>
        </p:nvSpPr>
        <p:spPr>
          <a:xfrm>
            <a:off x="0" y="6301514"/>
            <a:ext cx="12192000" cy="45719"/>
          </a:xfrm>
          <a:prstGeom prst="rect">
            <a:avLst/>
          </a:prstGeom>
          <a:solidFill>
            <a:srgbClr val="A4D65E"/>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351">
              <a:solidFill>
                <a:schemeClr val="lt1"/>
              </a:solidFill>
              <a:latin typeface="Calibri"/>
              <a:ea typeface="Calibri"/>
              <a:cs typeface="Calibri"/>
              <a:sym typeface="Calibri"/>
            </a:endParaRPr>
          </a:p>
        </p:txBody>
      </p:sp>
      <p:sp>
        <p:nvSpPr>
          <p:cNvPr id="2005" name="Google Shape;2005;p250"/>
          <p:cNvSpPr txBox="1">
            <a:spLocks noGrp="1"/>
          </p:cNvSpPr>
          <p:nvPr>
            <p:ph type="body" idx="1"/>
          </p:nvPr>
        </p:nvSpPr>
        <p:spPr>
          <a:xfrm>
            <a:off x="1186832" y="1294452"/>
            <a:ext cx="3983336" cy="3788089"/>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1200"/>
              <a:buNone/>
              <a:defRPr sz="1200" b="0" i="1">
                <a:solidFill>
                  <a:srgbClr val="003B5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06" name="Google Shape;2006;p250"/>
          <p:cNvSpPr txBox="1">
            <a:spLocks noGrp="1"/>
          </p:cNvSpPr>
          <p:nvPr>
            <p:ph type="body" idx="2"/>
          </p:nvPr>
        </p:nvSpPr>
        <p:spPr>
          <a:xfrm>
            <a:off x="5549395" y="1997127"/>
            <a:ext cx="5466561" cy="3085413"/>
          </a:xfrm>
          <a:prstGeom prst="rect">
            <a:avLst/>
          </a:prstGeom>
          <a:noFill/>
          <a:ln>
            <a:noFill/>
          </a:ln>
        </p:spPr>
        <p:txBody>
          <a:bodyPr spcFirstLastPara="1" wrap="square" lIns="91425" tIns="45700" rIns="91425" bIns="45700" anchor="t" anchorCtr="0">
            <a:noAutofit/>
          </a:bodyPr>
          <a:lstStyle>
            <a:lvl1pPr marL="457200" marR="0" lvl="0" indent="-228600" algn="l">
              <a:lnSpc>
                <a:spcPct val="90000"/>
              </a:lnSpc>
              <a:spcBef>
                <a:spcPts val="1000"/>
              </a:spcBef>
              <a:spcAft>
                <a:spcPts val="0"/>
              </a:spcAft>
              <a:buClr>
                <a:schemeClr val="dk1"/>
              </a:buClr>
              <a:buSzPts val="2133"/>
              <a:buFont typeface="Arial"/>
              <a:buNone/>
              <a:defRPr sz="2133" b="0">
                <a:solidFill>
                  <a:schemeClr val="dk1"/>
                </a:solidFill>
                <a:latin typeface="Verdana"/>
                <a:ea typeface="Verdana"/>
                <a:cs typeface="Verdana"/>
                <a:sym typeface="Verdana"/>
              </a:defRPr>
            </a:lvl1pPr>
            <a:lvl2pPr marL="914400" lvl="1" indent="-347154" algn="l">
              <a:lnSpc>
                <a:spcPct val="100000"/>
              </a:lnSpc>
              <a:spcBef>
                <a:spcPts val="500"/>
              </a:spcBef>
              <a:spcAft>
                <a:spcPts val="0"/>
              </a:spcAft>
              <a:buSzPts val="1867"/>
              <a:buChar char="•"/>
              <a:defRPr sz="1867" b="0">
                <a:solidFill>
                  <a:srgbClr val="003B5C"/>
                </a:solidFill>
                <a:latin typeface="Verdana"/>
                <a:ea typeface="Verdana"/>
                <a:cs typeface="Verdana"/>
                <a:sym typeface="Verdana"/>
              </a:defRPr>
            </a:lvl2pPr>
            <a:lvl3pPr marL="1371600" lvl="2"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3pPr>
            <a:lvl4pPr marL="1828800" lvl="3"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4pPr>
            <a:lvl5pPr marL="2286000" lvl="4" indent="-347154" algn="l">
              <a:lnSpc>
                <a:spcPct val="100000"/>
              </a:lnSpc>
              <a:spcBef>
                <a:spcPts val="1000"/>
              </a:spcBef>
              <a:spcAft>
                <a:spcPts val="0"/>
              </a:spcAft>
              <a:buSzPts val="1867"/>
              <a:buChar char="•"/>
              <a:defRPr sz="1867" b="0">
                <a:solidFill>
                  <a:srgbClr val="003B5C"/>
                </a:solidFill>
                <a:latin typeface="Verdana"/>
                <a:ea typeface="Verdana"/>
                <a:cs typeface="Verdana"/>
                <a:sym typeface="Verdana"/>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07" name="Google Shape;2007;p250"/>
          <p:cNvSpPr txBox="1">
            <a:spLocks noGrp="1"/>
          </p:cNvSpPr>
          <p:nvPr>
            <p:ph type="title"/>
          </p:nvPr>
        </p:nvSpPr>
        <p:spPr>
          <a:xfrm>
            <a:off x="5549395" y="1154526"/>
            <a:ext cx="5466561" cy="830997"/>
          </a:xfrm>
          <a:prstGeom prst="rect">
            <a:avLst/>
          </a:prstGeom>
          <a:noFill/>
          <a:ln>
            <a:noFill/>
          </a:ln>
        </p:spPr>
        <p:txBody>
          <a:bodyPr spcFirstLastPara="1" wrap="square" lIns="91425" tIns="45700" rIns="91425" bIns="45700" anchor="b" anchorCtr="0">
            <a:spAutoFit/>
          </a:bodyPr>
          <a:lstStyle>
            <a:lvl1pPr lvl="0" algn="l">
              <a:lnSpc>
                <a:spcPct val="100000"/>
              </a:lnSpc>
              <a:spcBef>
                <a:spcPts val="0"/>
              </a:spcBef>
              <a:spcAft>
                <a:spcPts val="0"/>
              </a:spcAft>
              <a:buClr>
                <a:srgbClr val="003B5C"/>
              </a:buClr>
              <a:buSzPts val="4800"/>
              <a:buFont typeface="Verdana"/>
              <a:buNone/>
              <a:defRPr sz="4800" b="1" i="0">
                <a:solidFill>
                  <a:srgbClr val="003B5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pic>
        <p:nvPicPr>
          <p:cNvPr id="2008" name="Google Shape;2008;p250"/>
          <p:cNvPicPr preferRelativeResize="0"/>
          <p:nvPr/>
        </p:nvPicPr>
        <p:blipFill rotWithShape="1">
          <a:blip r:embed="rId2">
            <a:alphaModFix/>
          </a:blip>
          <a:srcRect/>
          <a:stretch/>
        </p:blipFill>
        <p:spPr>
          <a:xfrm>
            <a:off x="7132672" y="6364408"/>
            <a:ext cx="5059328" cy="493592"/>
          </a:xfrm>
          <a:prstGeom prst="rect">
            <a:avLst/>
          </a:prstGeom>
          <a:noFill/>
          <a:ln>
            <a:noFill/>
          </a:ln>
        </p:spPr>
      </p:pic>
    </p:spTree>
  </p:cSld>
  <p:clrMapOvr>
    <a:masterClrMapping/>
  </p:clrMapOvr>
</p:sldLayout>
</file>

<file path=ppt/slideLayouts/slideLayout998.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8">
    <p:spTree>
      <p:nvGrpSpPr>
        <p:cNvPr id="1" name="Shape 2009"/>
        <p:cNvGrpSpPr/>
        <p:nvPr/>
      </p:nvGrpSpPr>
      <p:grpSpPr>
        <a:xfrm>
          <a:off x="0" y="0"/>
          <a:ext cx="0" cy="0"/>
          <a:chOff x="0" y="0"/>
          <a:chExt cx="0" cy="0"/>
        </a:xfrm>
      </p:grpSpPr>
      <p:sp>
        <p:nvSpPr>
          <p:cNvPr id="2010" name="Google Shape;2010;p251"/>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11" name="Google Shape;2011;p251"/>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12" name="Google Shape;2012;p251"/>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2013" name="Google Shape;2013;p25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014" name="Google Shape;2014;p25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2015" name="Google Shape;2015;p251"/>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2016" name="Google Shape;2016;p251"/>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2017" name="Google Shape;2017;p251"/>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18" name="Google Shape;2018;p25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2829834" y="4178329"/>
            <a:ext cx="4395959" cy="1140163"/>
          </a:xfrm>
          <a:prstGeom prst="rect">
            <a:avLst/>
          </a:prstGeom>
          <a:noFill/>
          <a:ln>
            <a:noFill/>
          </a:ln>
        </p:spPr>
      </p:pic>
    </p:spTree>
  </p:cSld>
  <p:clrMapOvr>
    <a:masterClrMapping/>
  </p:clrMapOvr>
</p:sldLayout>
</file>

<file path=ppt/slideLayouts/slideLayout999.xml><?xml version="1.0" encoding="utf-8"?>
<p:sldLayout xmlns:a="http://schemas.openxmlformats.org/drawingml/2006/main" xmlns:r="http://schemas.openxmlformats.org/officeDocument/2006/relationships" xmlns:p="http://schemas.openxmlformats.org/presentationml/2006/main" matchingName="3_Title Slide_Yale Blue">
  <p:cSld name="3_Title Slide_Yale Blue 9">
    <p:spTree>
      <p:nvGrpSpPr>
        <p:cNvPr id="1" name="Shape 2019"/>
        <p:cNvGrpSpPr/>
        <p:nvPr/>
      </p:nvGrpSpPr>
      <p:grpSpPr>
        <a:xfrm>
          <a:off x="0" y="0"/>
          <a:ext cx="0" cy="0"/>
          <a:chOff x="0" y="0"/>
          <a:chExt cx="0" cy="0"/>
        </a:xfrm>
      </p:grpSpPr>
      <p:sp>
        <p:nvSpPr>
          <p:cNvPr id="2020" name="Google Shape;2020;p252"/>
          <p:cNvSpPr txBox="1">
            <a:spLocks noGrp="1"/>
          </p:cNvSpPr>
          <p:nvPr>
            <p:ph type="body" idx="1"/>
          </p:nvPr>
        </p:nvSpPr>
        <p:spPr>
          <a:xfrm>
            <a:off x="2826555" y="5400857"/>
            <a:ext cx="8178613" cy="381643"/>
          </a:xfrm>
          <a:prstGeom prst="rect">
            <a:avLst/>
          </a:prstGeom>
          <a:noFill/>
          <a:ln>
            <a:noFill/>
          </a:ln>
        </p:spPr>
        <p:txBody>
          <a:bodyPr spcFirstLastPara="1" wrap="square" lIns="91425" tIns="45700" rIns="91425" bIns="45700" anchor="t" anchorCtr="0">
            <a:spAutoFit/>
          </a:bodyPr>
          <a:lstStyle>
            <a:lvl1pPr marL="457200" lvl="0" indent="-228600" algn="r">
              <a:lnSpc>
                <a:spcPct val="100000"/>
              </a:lnSpc>
              <a:spcBef>
                <a:spcPts val="1000"/>
              </a:spcBef>
              <a:spcAft>
                <a:spcPts val="0"/>
              </a:spcAft>
              <a:buSzPts val="1867"/>
              <a:buNone/>
              <a:defRPr sz="1867">
                <a:solidFill>
                  <a:srgbClr val="616364"/>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2021" name="Google Shape;2021;p252"/>
          <p:cNvSpPr txBox="1">
            <a:spLocks noGrp="1"/>
          </p:cNvSpPr>
          <p:nvPr>
            <p:ph type="ctrTitle"/>
          </p:nvPr>
        </p:nvSpPr>
        <p:spPr>
          <a:xfrm>
            <a:off x="2826555" y="1807151"/>
            <a:ext cx="8178613" cy="1629459"/>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rgbClr val="00314C"/>
              </a:buClr>
              <a:buSzPts val="5333"/>
              <a:buFont typeface="Verdana"/>
              <a:buNone/>
              <a:defRPr sz="5333" b="1" i="0">
                <a:solidFill>
                  <a:srgbClr val="00314C"/>
                </a:solidFill>
                <a:latin typeface="Verdana"/>
                <a:ea typeface="Verdana"/>
                <a:cs typeface="Verdana"/>
                <a:sym typeface="Verdana"/>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022" name="Google Shape;2022;p252"/>
          <p:cNvSpPr txBox="1">
            <a:spLocks noGrp="1"/>
          </p:cNvSpPr>
          <p:nvPr>
            <p:ph type="dt" idx="10"/>
          </p:nvPr>
        </p:nvSpPr>
        <p:spPr>
          <a:xfrm>
            <a:off x="0" y="0"/>
            <a:ext cx="3000000" cy="30000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800">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2023" name="Google Shape;2023;p252"/>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024" name="Google Shape;2024;p252"/>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sp>
        <p:nvSpPr>
          <p:cNvPr id="2025" name="Google Shape;2025;p252"/>
          <p:cNvSpPr/>
          <p:nvPr/>
        </p:nvSpPr>
        <p:spPr>
          <a:xfrm rot="10800000">
            <a:off x="1" y="2000248"/>
            <a:ext cx="2785068" cy="2042851"/>
          </a:xfrm>
          <a:custGeom>
            <a:avLst/>
            <a:gdLst/>
            <a:ahLst/>
            <a:cxnLst/>
            <a:rect l="l" t="t" r="r" b="b"/>
            <a:pathLst>
              <a:path w="10293751" h="1031873" extrusionOk="0">
                <a:moveTo>
                  <a:pt x="3579068" y="0"/>
                </a:moveTo>
                <a:lnTo>
                  <a:pt x="10293751" y="1"/>
                </a:lnTo>
                <a:lnTo>
                  <a:pt x="10293751" y="1031873"/>
                </a:lnTo>
                <a:lnTo>
                  <a:pt x="0" y="1031872"/>
                </a:lnTo>
                <a:lnTo>
                  <a:pt x="3579068" y="0"/>
                </a:lnTo>
                <a:close/>
              </a:path>
            </a:pathLst>
          </a:cu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2026" name="Google Shape;2026;p252"/>
          <p:cNvSpPr/>
          <p:nvPr/>
        </p:nvSpPr>
        <p:spPr>
          <a:xfrm>
            <a:off x="0" y="6115051"/>
            <a:ext cx="12192000" cy="742949"/>
          </a:xfrm>
          <a:prstGeom prst="rect">
            <a:avLst/>
          </a:prstGeom>
          <a:solidFill>
            <a:srgbClr val="003B5C"/>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400">
              <a:solidFill>
                <a:schemeClr val="lt1"/>
              </a:solidFill>
              <a:latin typeface="Calibri"/>
              <a:ea typeface="Calibri"/>
              <a:cs typeface="Calibri"/>
              <a:sym typeface="Calibri"/>
            </a:endParaRPr>
          </a:p>
        </p:txBody>
      </p:sp>
      <p:sp>
        <p:nvSpPr>
          <p:cNvPr id="2027" name="Google Shape;2027;p252"/>
          <p:cNvSpPr txBox="1">
            <a:spLocks noGrp="1"/>
          </p:cNvSpPr>
          <p:nvPr>
            <p:ph type="body" idx="2"/>
          </p:nvPr>
        </p:nvSpPr>
        <p:spPr>
          <a:xfrm>
            <a:off x="2826555" y="3447399"/>
            <a:ext cx="8178613" cy="713317"/>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3200"/>
              <a:buNone/>
              <a:defRPr sz="3200" b="0" i="0">
                <a:solidFill>
                  <a:srgbClr val="00314C"/>
                </a:solidFill>
                <a:latin typeface="Verdana"/>
                <a:ea typeface="Verdana"/>
                <a:cs typeface="Verdana"/>
                <a:sym typeface="Verdana"/>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pic>
        <p:nvPicPr>
          <p:cNvPr id="2028" name="Google Shape;2028;p252"/>
          <p:cNvPicPr preferRelativeResize="0"/>
          <p:nvPr/>
        </p:nvPicPr>
        <p:blipFill rotWithShape="1">
          <a:blip r:embed="rId2">
            <a:alphaModFix/>
          </a:blip>
          <a:srcRect/>
          <a:stretch/>
        </p:blipFill>
        <p:spPr>
          <a:xfrm>
            <a:off x="2829834" y="4178329"/>
            <a:ext cx="4395959" cy="1140163"/>
          </a:xfrm>
          <a:prstGeom prst="rect">
            <a:avLst/>
          </a:prstGeom>
          <a:noFill/>
          <a:ln>
            <a:noFill/>
          </a:ln>
        </p:spPr>
      </p:pic>
    </p:spTree>
  </p:cSld>
  <p:clrMapOvr>
    <a:masterClrMapping/>
  </p:clrMapOvr>
</p:sldLayout>
</file>

<file path=ppt/slideMasters/_rels/slideMaster1.xml.rels><?xml version="1.0" encoding="UTF-8" standalone="yes"?>
<Relationships xmlns="http://schemas.openxmlformats.org/package/2006/relationships"><Relationship Id="rId117" Type="http://schemas.openxmlformats.org/officeDocument/2006/relationships/slideLayout" Target="../slideLayouts/slideLayout117.xml"/><Relationship Id="rId299" Type="http://schemas.openxmlformats.org/officeDocument/2006/relationships/slideLayout" Target="../slideLayouts/slideLayout299.xml"/><Relationship Id="rId21" Type="http://schemas.openxmlformats.org/officeDocument/2006/relationships/slideLayout" Target="../slideLayouts/slideLayout21.xml"/><Relationship Id="rId63" Type="http://schemas.openxmlformats.org/officeDocument/2006/relationships/slideLayout" Target="../slideLayouts/slideLayout63.xml"/><Relationship Id="rId159" Type="http://schemas.openxmlformats.org/officeDocument/2006/relationships/slideLayout" Target="../slideLayouts/slideLayout159.xml"/><Relationship Id="rId324" Type="http://schemas.openxmlformats.org/officeDocument/2006/relationships/slideLayout" Target="../slideLayouts/slideLayout324.xml"/><Relationship Id="rId366" Type="http://schemas.openxmlformats.org/officeDocument/2006/relationships/slideLayout" Target="../slideLayouts/slideLayout366.xml"/><Relationship Id="rId170" Type="http://schemas.openxmlformats.org/officeDocument/2006/relationships/slideLayout" Target="../slideLayouts/slideLayout170.xml"/><Relationship Id="rId226" Type="http://schemas.openxmlformats.org/officeDocument/2006/relationships/slideLayout" Target="../slideLayouts/slideLayout226.xml"/><Relationship Id="rId433" Type="http://schemas.openxmlformats.org/officeDocument/2006/relationships/slideLayout" Target="../slideLayouts/slideLayout433.xml"/><Relationship Id="rId268" Type="http://schemas.openxmlformats.org/officeDocument/2006/relationships/slideLayout" Target="../slideLayouts/slideLayout268.xml"/><Relationship Id="rId32" Type="http://schemas.openxmlformats.org/officeDocument/2006/relationships/slideLayout" Target="../slideLayouts/slideLayout32.xml"/><Relationship Id="rId74" Type="http://schemas.openxmlformats.org/officeDocument/2006/relationships/slideLayout" Target="../slideLayouts/slideLayout74.xml"/><Relationship Id="rId128" Type="http://schemas.openxmlformats.org/officeDocument/2006/relationships/slideLayout" Target="../slideLayouts/slideLayout128.xml"/><Relationship Id="rId335" Type="http://schemas.openxmlformats.org/officeDocument/2006/relationships/slideLayout" Target="../slideLayouts/slideLayout335.xml"/><Relationship Id="rId377" Type="http://schemas.openxmlformats.org/officeDocument/2006/relationships/slideLayout" Target="../slideLayouts/slideLayout377.xml"/><Relationship Id="rId5" Type="http://schemas.openxmlformats.org/officeDocument/2006/relationships/slideLayout" Target="../slideLayouts/slideLayout5.xml"/><Relationship Id="rId181" Type="http://schemas.openxmlformats.org/officeDocument/2006/relationships/slideLayout" Target="../slideLayouts/slideLayout181.xml"/><Relationship Id="rId237" Type="http://schemas.openxmlformats.org/officeDocument/2006/relationships/slideLayout" Target="../slideLayouts/slideLayout237.xml"/><Relationship Id="rId402" Type="http://schemas.openxmlformats.org/officeDocument/2006/relationships/slideLayout" Target="../slideLayouts/slideLayout402.xml"/><Relationship Id="rId279" Type="http://schemas.openxmlformats.org/officeDocument/2006/relationships/slideLayout" Target="../slideLayouts/slideLayout279.xml"/><Relationship Id="rId444" Type="http://schemas.openxmlformats.org/officeDocument/2006/relationships/slideLayout" Target="../slideLayouts/slideLayout444.xml"/><Relationship Id="rId43" Type="http://schemas.openxmlformats.org/officeDocument/2006/relationships/slideLayout" Target="../slideLayouts/slideLayout43.xml"/><Relationship Id="rId139" Type="http://schemas.openxmlformats.org/officeDocument/2006/relationships/slideLayout" Target="../slideLayouts/slideLayout139.xml"/><Relationship Id="rId290" Type="http://schemas.openxmlformats.org/officeDocument/2006/relationships/slideLayout" Target="../slideLayouts/slideLayout290.xml"/><Relationship Id="rId304" Type="http://schemas.openxmlformats.org/officeDocument/2006/relationships/slideLayout" Target="../slideLayouts/slideLayout304.xml"/><Relationship Id="rId346" Type="http://schemas.openxmlformats.org/officeDocument/2006/relationships/slideLayout" Target="../slideLayouts/slideLayout346.xml"/><Relationship Id="rId388" Type="http://schemas.openxmlformats.org/officeDocument/2006/relationships/slideLayout" Target="../slideLayouts/slideLayout388.xml"/><Relationship Id="rId85" Type="http://schemas.openxmlformats.org/officeDocument/2006/relationships/slideLayout" Target="../slideLayouts/slideLayout85.xml"/><Relationship Id="rId150" Type="http://schemas.openxmlformats.org/officeDocument/2006/relationships/slideLayout" Target="../slideLayouts/slideLayout150.xml"/><Relationship Id="rId192" Type="http://schemas.openxmlformats.org/officeDocument/2006/relationships/slideLayout" Target="../slideLayouts/slideLayout192.xml"/><Relationship Id="rId206" Type="http://schemas.openxmlformats.org/officeDocument/2006/relationships/slideLayout" Target="../slideLayouts/slideLayout206.xml"/><Relationship Id="rId413" Type="http://schemas.openxmlformats.org/officeDocument/2006/relationships/slideLayout" Target="../slideLayouts/slideLayout413.xml"/><Relationship Id="rId248" Type="http://schemas.openxmlformats.org/officeDocument/2006/relationships/slideLayout" Target="../slideLayouts/slideLayout248.xml"/><Relationship Id="rId455" Type="http://schemas.openxmlformats.org/officeDocument/2006/relationships/slideLayout" Target="../slideLayouts/slideLayout455.xml"/><Relationship Id="rId12" Type="http://schemas.openxmlformats.org/officeDocument/2006/relationships/slideLayout" Target="../slideLayouts/slideLayout12.xml"/><Relationship Id="rId108" Type="http://schemas.openxmlformats.org/officeDocument/2006/relationships/slideLayout" Target="../slideLayouts/slideLayout108.xml"/><Relationship Id="rId315" Type="http://schemas.openxmlformats.org/officeDocument/2006/relationships/slideLayout" Target="../slideLayouts/slideLayout315.xml"/><Relationship Id="rId357" Type="http://schemas.openxmlformats.org/officeDocument/2006/relationships/slideLayout" Target="../slideLayouts/slideLayout357.xml"/><Relationship Id="rId54" Type="http://schemas.openxmlformats.org/officeDocument/2006/relationships/slideLayout" Target="../slideLayouts/slideLayout54.xml"/><Relationship Id="rId96" Type="http://schemas.openxmlformats.org/officeDocument/2006/relationships/slideLayout" Target="../slideLayouts/slideLayout96.xml"/><Relationship Id="rId161" Type="http://schemas.openxmlformats.org/officeDocument/2006/relationships/slideLayout" Target="../slideLayouts/slideLayout161.xml"/><Relationship Id="rId217" Type="http://schemas.openxmlformats.org/officeDocument/2006/relationships/slideLayout" Target="../slideLayouts/slideLayout217.xml"/><Relationship Id="rId399" Type="http://schemas.openxmlformats.org/officeDocument/2006/relationships/slideLayout" Target="../slideLayouts/slideLayout399.xml"/><Relationship Id="rId259" Type="http://schemas.openxmlformats.org/officeDocument/2006/relationships/slideLayout" Target="../slideLayouts/slideLayout259.xml"/><Relationship Id="rId424" Type="http://schemas.openxmlformats.org/officeDocument/2006/relationships/slideLayout" Target="../slideLayouts/slideLayout424.xml"/><Relationship Id="rId466" Type="http://schemas.openxmlformats.org/officeDocument/2006/relationships/slideLayout" Target="../slideLayouts/slideLayout466.xml"/><Relationship Id="rId23" Type="http://schemas.openxmlformats.org/officeDocument/2006/relationships/slideLayout" Target="../slideLayouts/slideLayout23.xml"/><Relationship Id="rId119" Type="http://schemas.openxmlformats.org/officeDocument/2006/relationships/slideLayout" Target="../slideLayouts/slideLayout119.xml"/><Relationship Id="rId270" Type="http://schemas.openxmlformats.org/officeDocument/2006/relationships/slideLayout" Target="../slideLayouts/slideLayout270.xml"/><Relationship Id="rId326" Type="http://schemas.openxmlformats.org/officeDocument/2006/relationships/slideLayout" Target="../slideLayouts/slideLayout326.xml"/><Relationship Id="rId65" Type="http://schemas.openxmlformats.org/officeDocument/2006/relationships/slideLayout" Target="../slideLayouts/slideLayout65.xml"/><Relationship Id="rId130" Type="http://schemas.openxmlformats.org/officeDocument/2006/relationships/slideLayout" Target="../slideLayouts/slideLayout130.xml"/><Relationship Id="rId368" Type="http://schemas.openxmlformats.org/officeDocument/2006/relationships/slideLayout" Target="../slideLayouts/slideLayout368.xml"/><Relationship Id="rId172" Type="http://schemas.openxmlformats.org/officeDocument/2006/relationships/slideLayout" Target="../slideLayouts/slideLayout172.xml"/><Relationship Id="rId228" Type="http://schemas.openxmlformats.org/officeDocument/2006/relationships/slideLayout" Target="../slideLayouts/slideLayout228.xml"/><Relationship Id="rId435" Type="http://schemas.openxmlformats.org/officeDocument/2006/relationships/slideLayout" Target="../slideLayouts/slideLayout435.xml"/><Relationship Id="rId281" Type="http://schemas.openxmlformats.org/officeDocument/2006/relationships/slideLayout" Target="../slideLayouts/slideLayout281.xml"/><Relationship Id="rId337" Type="http://schemas.openxmlformats.org/officeDocument/2006/relationships/slideLayout" Target="../slideLayouts/slideLayout337.xml"/><Relationship Id="rId34" Type="http://schemas.openxmlformats.org/officeDocument/2006/relationships/slideLayout" Target="../slideLayouts/slideLayout34.xml"/><Relationship Id="rId76" Type="http://schemas.openxmlformats.org/officeDocument/2006/relationships/slideLayout" Target="../slideLayouts/slideLayout76.xml"/><Relationship Id="rId141" Type="http://schemas.openxmlformats.org/officeDocument/2006/relationships/slideLayout" Target="../slideLayouts/slideLayout141.xml"/><Relationship Id="rId379" Type="http://schemas.openxmlformats.org/officeDocument/2006/relationships/slideLayout" Target="../slideLayouts/slideLayout379.xml"/><Relationship Id="rId7" Type="http://schemas.openxmlformats.org/officeDocument/2006/relationships/slideLayout" Target="../slideLayouts/slideLayout7.xml"/><Relationship Id="rId183" Type="http://schemas.openxmlformats.org/officeDocument/2006/relationships/slideLayout" Target="../slideLayouts/slideLayout183.xml"/><Relationship Id="rId239" Type="http://schemas.openxmlformats.org/officeDocument/2006/relationships/slideLayout" Target="../slideLayouts/slideLayout239.xml"/><Relationship Id="rId390" Type="http://schemas.openxmlformats.org/officeDocument/2006/relationships/slideLayout" Target="../slideLayouts/slideLayout390.xml"/><Relationship Id="rId404" Type="http://schemas.openxmlformats.org/officeDocument/2006/relationships/slideLayout" Target="../slideLayouts/slideLayout404.xml"/><Relationship Id="rId446" Type="http://schemas.openxmlformats.org/officeDocument/2006/relationships/slideLayout" Target="../slideLayouts/slideLayout446.xml"/><Relationship Id="rId250" Type="http://schemas.openxmlformats.org/officeDocument/2006/relationships/slideLayout" Target="../slideLayouts/slideLayout250.xml"/><Relationship Id="rId292" Type="http://schemas.openxmlformats.org/officeDocument/2006/relationships/slideLayout" Target="../slideLayouts/slideLayout292.xml"/><Relationship Id="rId306" Type="http://schemas.openxmlformats.org/officeDocument/2006/relationships/slideLayout" Target="../slideLayouts/slideLayout306.xml"/><Relationship Id="rId45" Type="http://schemas.openxmlformats.org/officeDocument/2006/relationships/slideLayout" Target="../slideLayouts/slideLayout45.xml"/><Relationship Id="rId87" Type="http://schemas.openxmlformats.org/officeDocument/2006/relationships/slideLayout" Target="../slideLayouts/slideLayout87.xml"/><Relationship Id="rId110" Type="http://schemas.openxmlformats.org/officeDocument/2006/relationships/slideLayout" Target="../slideLayouts/slideLayout110.xml"/><Relationship Id="rId348" Type="http://schemas.openxmlformats.org/officeDocument/2006/relationships/slideLayout" Target="../slideLayouts/slideLayout348.xml"/><Relationship Id="rId152" Type="http://schemas.openxmlformats.org/officeDocument/2006/relationships/slideLayout" Target="../slideLayouts/slideLayout152.xml"/><Relationship Id="rId194" Type="http://schemas.openxmlformats.org/officeDocument/2006/relationships/slideLayout" Target="../slideLayouts/slideLayout194.xml"/><Relationship Id="rId208" Type="http://schemas.openxmlformats.org/officeDocument/2006/relationships/slideLayout" Target="../slideLayouts/slideLayout208.xml"/><Relationship Id="rId415" Type="http://schemas.openxmlformats.org/officeDocument/2006/relationships/slideLayout" Target="../slideLayouts/slideLayout415.xml"/><Relationship Id="rId457" Type="http://schemas.openxmlformats.org/officeDocument/2006/relationships/slideLayout" Target="../slideLayouts/slideLayout457.xml"/><Relationship Id="rId261" Type="http://schemas.openxmlformats.org/officeDocument/2006/relationships/slideLayout" Target="../slideLayouts/slideLayout261.xml"/><Relationship Id="rId14" Type="http://schemas.openxmlformats.org/officeDocument/2006/relationships/slideLayout" Target="../slideLayouts/slideLayout14.xml"/><Relationship Id="rId56" Type="http://schemas.openxmlformats.org/officeDocument/2006/relationships/slideLayout" Target="../slideLayouts/slideLayout56.xml"/><Relationship Id="rId317" Type="http://schemas.openxmlformats.org/officeDocument/2006/relationships/slideLayout" Target="../slideLayouts/slideLayout317.xml"/><Relationship Id="rId359" Type="http://schemas.openxmlformats.org/officeDocument/2006/relationships/slideLayout" Target="../slideLayouts/slideLayout359.xml"/><Relationship Id="rId98" Type="http://schemas.openxmlformats.org/officeDocument/2006/relationships/slideLayout" Target="../slideLayouts/slideLayout98.xml"/><Relationship Id="rId121" Type="http://schemas.openxmlformats.org/officeDocument/2006/relationships/slideLayout" Target="../slideLayouts/slideLayout121.xml"/><Relationship Id="rId163" Type="http://schemas.openxmlformats.org/officeDocument/2006/relationships/slideLayout" Target="../slideLayouts/slideLayout163.xml"/><Relationship Id="rId219" Type="http://schemas.openxmlformats.org/officeDocument/2006/relationships/slideLayout" Target="../slideLayouts/slideLayout219.xml"/><Relationship Id="rId370" Type="http://schemas.openxmlformats.org/officeDocument/2006/relationships/slideLayout" Target="../slideLayouts/slideLayout370.xml"/><Relationship Id="rId426" Type="http://schemas.openxmlformats.org/officeDocument/2006/relationships/slideLayout" Target="../slideLayouts/slideLayout426.xml"/><Relationship Id="rId230" Type="http://schemas.openxmlformats.org/officeDocument/2006/relationships/slideLayout" Target="../slideLayouts/slideLayout230.xml"/><Relationship Id="rId468" Type="http://schemas.openxmlformats.org/officeDocument/2006/relationships/slideLayout" Target="../slideLayouts/slideLayout468.xml"/><Relationship Id="rId25" Type="http://schemas.openxmlformats.org/officeDocument/2006/relationships/slideLayout" Target="../slideLayouts/slideLayout25.xml"/><Relationship Id="rId67" Type="http://schemas.openxmlformats.org/officeDocument/2006/relationships/slideLayout" Target="../slideLayouts/slideLayout67.xml"/><Relationship Id="rId272" Type="http://schemas.openxmlformats.org/officeDocument/2006/relationships/slideLayout" Target="../slideLayouts/slideLayout272.xml"/><Relationship Id="rId328" Type="http://schemas.openxmlformats.org/officeDocument/2006/relationships/slideLayout" Target="../slideLayouts/slideLayout328.xml"/><Relationship Id="rId132" Type="http://schemas.openxmlformats.org/officeDocument/2006/relationships/slideLayout" Target="../slideLayouts/slideLayout132.xml"/><Relationship Id="rId174" Type="http://schemas.openxmlformats.org/officeDocument/2006/relationships/slideLayout" Target="../slideLayouts/slideLayout174.xml"/><Relationship Id="rId381" Type="http://schemas.openxmlformats.org/officeDocument/2006/relationships/slideLayout" Target="../slideLayouts/slideLayout381.xml"/><Relationship Id="rId241" Type="http://schemas.openxmlformats.org/officeDocument/2006/relationships/slideLayout" Target="../slideLayouts/slideLayout241.xml"/><Relationship Id="rId437" Type="http://schemas.openxmlformats.org/officeDocument/2006/relationships/slideLayout" Target="../slideLayouts/slideLayout437.xml"/><Relationship Id="rId36" Type="http://schemas.openxmlformats.org/officeDocument/2006/relationships/slideLayout" Target="../slideLayouts/slideLayout36.xml"/><Relationship Id="rId283" Type="http://schemas.openxmlformats.org/officeDocument/2006/relationships/slideLayout" Target="../slideLayouts/slideLayout283.xml"/><Relationship Id="rId339" Type="http://schemas.openxmlformats.org/officeDocument/2006/relationships/slideLayout" Target="../slideLayouts/slideLayout339.xml"/><Relationship Id="rId78" Type="http://schemas.openxmlformats.org/officeDocument/2006/relationships/slideLayout" Target="../slideLayouts/slideLayout78.xml"/><Relationship Id="rId101" Type="http://schemas.openxmlformats.org/officeDocument/2006/relationships/slideLayout" Target="../slideLayouts/slideLayout101.xml"/><Relationship Id="rId143" Type="http://schemas.openxmlformats.org/officeDocument/2006/relationships/slideLayout" Target="../slideLayouts/slideLayout143.xml"/><Relationship Id="rId185" Type="http://schemas.openxmlformats.org/officeDocument/2006/relationships/slideLayout" Target="../slideLayouts/slideLayout185.xml"/><Relationship Id="rId350" Type="http://schemas.openxmlformats.org/officeDocument/2006/relationships/slideLayout" Target="../slideLayouts/slideLayout350.xml"/><Relationship Id="rId406" Type="http://schemas.openxmlformats.org/officeDocument/2006/relationships/slideLayout" Target="../slideLayouts/slideLayout406.xml"/><Relationship Id="rId9" Type="http://schemas.openxmlformats.org/officeDocument/2006/relationships/slideLayout" Target="../slideLayouts/slideLayout9.xml"/><Relationship Id="rId210" Type="http://schemas.openxmlformats.org/officeDocument/2006/relationships/slideLayout" Target="../slideLayouts/slideLayout210.xml"/><Relationship Id="rId392" Type="http://schemas.openxmlformats.org/officeDocument/2006/relationships/slideLayout" Target="../slideLayouts/slideLayout392.xml"/><Relationship Id="rId448" Type="http://schemas.openxmlformats.org/officeDocument/2006/relationships/slideLayout" Target="../slideLayouts/slideLayout448.xml"/><Relationship Id="rId252" Type="http://schemas.openxmlformats.org/officeDocument/2006/relationships/slideLayout" Target="../slideLayouts/slideLayout252.xml"/><Relationship Id="rId294" Type="http://schemas.openxmlformats.org/officeDocument/2006/relationships/slideLayout" Target="../slideLayouts/slideLayout294.xml"/><Relationship Id="rId308" Type="http://schemas.openxmlformats.org/officeDocument/2006/relationships/slideLayout" Target="../slideLayouts/slideLayout308.xml"/><Relationship Id="rId47" Type="http://schemas.openxmlformats.org/officeDocument/2006/relationships/slideLayout" Target="../slideLayouts/slideLayout47.xml"/><Relationship Id="rId89" Type="http://schemas.openxmlformats.org/officeDocument/2006/relationships/slideLayout" Target="../slideLayouts/slideLayout89.xml"/><Relationship Id="rId112" Type="http://schemas.openxmlformats.org/officeDocument/2006/relationships/slideLayout" Target="../slideLayouts/slideLayout112.xml"/><Relationship Id="rId154" Type="http://schemas.openxmlformats.org/officeDocument/2006/relationships/slideLayout" Target="../slideLayouts/slideLayout154.xml"/><Relationship Id="rId361" Type="http://schemas.openxmlformats.org/officeDocument/2006/relationships/slideLayout" Target="../slideLayouts/slideLayout361.xml"/><Relationship Id="rId196" Type="http://schemas.openxmlformats.org/officeDocument/2006/relationships/slideLayout" Target="../slideLayouts/slideLayout196.xml"/><Relationship Id="rId417" Type="http://schemas.openxmlformats.org/officeDocument/2006/relationships/slideLayout" Target="../slideLayouts/slideLayout417.xml"/><Relationship Id="rId459" Type="http://schemas.openxmlformats.org/officeDocument/2006/relationships/slideLayout" Target="../slideLayouts/slideLayout459.xml"/><Relationship Id="rId16" Type="http://schemas.openxmlformats.org/officeDocument/2006/relationships/slideLayout" Target="../slideLayouts/slideLayout16.xml"/><Relationship Id="rId221" Type="http://schemas.openxmlformats.org/officeDocument/2006/relationships/slideLayout" Target="../slideLayouts/slideLayout221.xml"/><Relationship Id="rId263" Type="http://schemas.openxmlformats.org/officeDocument/2006/relationships/slideLayout" Target="../slideLayouts/slideLayout263.xml"/><Relationship Id="rId319" Type="http://schemas.openxmlformats.org/officeDocument/2006/relationships/slideLayout" Target="../slideLayouts/slideLayout319.xml"/><Relationship Id="rId470" Type="http://schemas.openxmlformats.org/officeDocument/2006/relationships/slideLayout" Target="../slideLayouts/slideLayout470.xml"/><Relationship Id="rId58" Type="http://schemas.openxmlformats.org/officeDocument/2006/relationships/slideLayout" Target="../slideLayouts/slideLayout58.xml"/><Relationship Id="rId123" Type="http://schemas.openxmlformats.org/officeDocument/2006/relationships/slideLayout" Target="../slideLayouts/slideLayout123.xml"/><Relationship Id="rId330" Type="http://schemas.openxmlformats.org/officeDocument/2006/relationships/slideLayout" Target="../slideLayouts/slideLayout330.xml"/><Relationship Id="rId165" Type="http://schemas.openxmlformats.org/officeDocument/2006/relationships/slideLayout" Target="../slideLayouts/slideLayout165.xml"/><Relationship Id="rId372" Type="http://schemas.openxmlformats.org/officeDocument/2006/relationships/slideLayout" Target="../slideLayouts/slideLayout372.xml"/><Relationship Id="rId428" Type="http://schemas.openxmlformats.org/officeDocument/2006/relationships/slideLayout" Target="../slideLayouts/slideLayout428.xml"/><Relationship Id="rId232" Type="http://schemas.openxmlformats.org/officeDocument/2006/relationships/slideLayout" Target="../slideLayouts/slideLayout232.xml"/><Relationship Id="rId274" Type="http://schemas.openxmlformats.org/officeDocument/2006/relationships/slideLayout" Target="../slideLayouts/slideLayout274.xml"/><Relationship Id="rId27" Type="http://schemas.openxmlformats.org/officeDocument/2006/relationships/slideLayout" Target="../slideLayouts/slideLayout27.xml"/><Relationship Id="rId69" Type="http://schemas.openxmlformats.org/officeDocument/2006/relationships/slideLayout" Target="../slideLayouts/slideLayout69.xml"/><Relationship Id="rId134" Type="http://schemas.openxmlformats.org/officeDocument/2006/relationships/slideLayout" Target="../slideLayouts/slideLayout134.xml"/><Relationship Id="rId80" Type="http://schemas.openxmlformats.org/officeDocument/2006/relationships/slideLayout" Target="../slideLayouts/slideLayout80.xml"/><Relationship Id="rId176" Type="http://schemas.openxmlformats.org/officeDocument/2006/relationships/slideLayout" Target="../slideLayouts/slideLayout176.xml"/><Relationship Id="rId341" Type="http://schemas.openxmlformats.org/officeDocument/2006/relationships/slideLayout" Target="../slideLayouts/slideLayout341.xml"/><Relationship Id="rId383" Type="http://schemas.openxmlformats.org/officeDocument/2006/relationships/slideLayout" Target="../slideLayouts/slideLayout383.xml"/><Relationship Id="rId439" Type="http://schemas.openxmlformats.org/officeDocument/2006/relationships/slideLayout" Target="../slideLayouts/slideLayout439.xml"/><Relationship Id="rId201" Type="http://schemas.openxmlformats.org/officeDocument/2006/relationships/slideLayout" Target="../slideLayouts/slideLayout201.xml"/><Relationship Id="rId243" Type="http://schemas.openxmlformats.org/officeDocument/2006/relationships/slideLayout" Target="../slideLayouts/slideLayout243.xml"/><Relationship Id="rId285" Type="http://schemas.openxmlformats.org/officeDocument/2006/relationships/slideLayout" Target="../slideLayouts/slideLayout285.xml"/><Relationship Id="rId450" Type="http://schemas.openxmlformats.org/officeDocument/2006/relationships/slideLayout" Target="../slideLayouts/slideLayout450.xml"/><Relationship Id="rId38" Type="http://schemas.openxmlformats.org/officeDocument/2006/relationships/slideLayout" Target="../slideLayouts/slideLayout38.xml"/><Relationship Id="rId103" Type="http://schemas.openxmlformats.org/officeDocument/2006/relationships/slideLayout" Target="../slideLayouts/slideLayout103.xml"/><Relationship Id="rId310" Type="http://schemas.openxmlformats.org/officeDocument/2006/relationships/slideLayout" Target="../slideLayouts/slideLayout310.xml"/><Relationship Id="rId91" Type="http://schemas.openxmlformats.org/officeDocument/2006/relationships/slideLayout" Target="../slideLayouts/slideLayout91.xml"/><Relationship Id="rId145" Type="http://schemas.openxmlformats.org/officeDocument/2006/relationships/slideLayout" Target="../slideLayouts/slideLayout145.xml"/><Relationship Id="rId187" Type="http://schemas.openxmlformats.org/officeDocument/2006/relationships/slideLayout" Target="../slideLayouts/slideLayout187.xml"/><Relationship Id="rId352" Type="http://schemas.openxmlformats.org/officeDocument/2006/relationships/slideLayout" Target="../slideLayouts/slideLayout352.xml"/><Relationship Id="rId394" Type="http://schemas.openxmlformats.org/officeDocument/2006/relationships/slideLayout" Target="../slideLayouts/slideLayout394.xml"/><Relationship Id="rId408" Type="http://schemas.openxmlformats.org/officeDocument/2006/relationships/slideLayout" Target="../slideLayouts/slideLayout408.xml"/><Relationship Id="rId212" Type="http://schemas.openxmlformats.org/officeDocument/2006/relationships/slideLayout" Target="../slideLayouts/slideLayout212.xml"/><Relationship Id="rId254" Type="http://schemas.openxmlformats.org/officeDocument/2006/relationships/slideLayout" Target="../slideLayouts/slideLayout254.xml"/><Relationship Id="rId49" Type="http://schemas.openxmlformats.org/officeDocument/2006/relationships/slideLayout" Target="../slideLayouts/slideLayout49.xml"/><Relationship Id="rId114" Type="http://schemas.openxmlformats.org/officeDocument/2006/relationships/slideLayout" Target="../slideLayouts/slideLayout114.xml"/><Relationship Id="rId296" Type="http://schemas.openxmlformats.org/officeDocument/2006/relationships/slideLayout" Target="../slideLayouts/slideLayout296.xml"/><Relationship Id="rId461" Type="http://schemas.openxmlformats.org/officeDocument/2006/relationships/slideLayout" Target="../slideLayouts/slideLayout461.xml"/><Relationship Id="rId60" Type="http://schemas.openxmlformats.org/officeDocument/2006/relationships/slideLayout" Target="../slideLayouts/slideLayout60.xml"/><Relationship Id="rId156" Type="http://schemas.openxmlformats.org/officeDocument/2006/relationships/slideLayout" Target="../slideLayouts/slideLayout156.xml"/><Relationship Id="rId198" Type="http://schemas.openxmlformats.org/officeDocument/2006/relationships/slideLayout" Target="../slideLayouts/slideLayout198.xml"/><Relationship Id="rId321" Type="http://schemas.openxmlformats.org/officeDocument/2006/relationships/slideLayout" Target="../slideLayouts/slideLayout321.xml"/><Relationship Id="rId363" Type="http://schemas.openxmlformats.org/officeDocument/2006/relationships/slideLayout" Target="../slideLayouts/slideLayout363.xml"/><Relationship Id="rId419" Type="http://schemas.openxmlformats.org/officeDocument/2006/relationships/slideLayout" Target="../slideLayouts/slideLayout419.xml"/><Relationship Id="rId223" Type="http://schemas.openxmlformats.org/officeDocument/2006/relationships/slideLayout" Target="../slideLayouts/slideLayout223.xml"/><Relationship Id="rId430" Type="http://schemas.openxmlformats.org/officeDocument/2006/relationships/slideLayout" Target="../slideLayouts/slideLayout430.xml"/><Relationship Id="rId18" Type="http://schemas.openxmlformats.org/officeDocument/2006/relationships/slideLayout" Target="../slideLayouts/slideLayout18.xml"/><Relationship Id="rId265" Type="http://schemas.openxmlformats.org/officeDocument/2006/relationships/slideLayout" Target="../slideLayouts/slideLayout265.xml"/><Relationship Id="rId472" Type="http://schemas.openxmlformats.org/officeDocument/2006/relationships/theme" Target="../theme/theme1.xml"/><Relationship Id="rId125" Type="http://schemas.openxmlformats.org/officeDocument/2006/relationships/slideLayout" Target="../slideLayouts/slideLayout125.xml"/><Relationship Id="rId167" Type="http://schemas.openxmlformats.org/officeDocument/2006/relationships/slideLayout" Target="../slideLayouts/slideLayout167.xml"/><Relationship Id="rId332" Type="http://schemas.openxmlformats.org/officeDocument/2006/relationships/slideLayout" Target="../slideLayouts/slideLayout332.xml"/><Relationship Id="rId374" Type="http://schemas.openxmlformats.org/officeDocument/2006/relationships/slideLayout" Target="../slideLayouts/slideLayout374.xml"/><Relationship Id="rId71" Type="http://schemas.openxmlformats.org/officeDocument/2006/relationships/slideLayout" Target="../slideLayouts/slideLayout71.xml"/><Relationship Id="rId234" Type="http://schemas.openxmlformats.org/officeDocument/2006/relationships/slideLayout" Target="../slideLayouts/slideLayout234.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76" Type="http://schemas.openxmlformats.org/officeDocument/2006/relationships/slideLayout" Target="../slideLayouts/slideLayout276.xml"/><Relationship Id="rId441" Type="http://schemas.openxmlformats.org/officeDocument/2006/relationships/slideLayout" Target="../slideLayouts/slideLayout441.xml"/><Relationship Id="rId40" Type="http://schemas.openxmlformats.org/officeDocument/2006/relationships/slideLayout" Target="../slideLayouts/slideLayout40.xml"/><Relationship Id="rId136" Type="http://schemas.openxmlformats.org/officeDocument/2006/relationships/slideLayout" Target="../slideLayouts/slideLayout136.xml"/><Relationship Id="rId178" Type="http://schemas.openxmlformats.org/officeDocument/2006/relationships/slideLayout" Target="../slideLayouts/slideLayout178.xml"/><Relationship Id="rId301" Type="http://schemas.openxmlformats.org/officeDocument/2006/relationships/slideLayout" Target="../slideLayouts/slideLayout301.xml"/><Relationship Id="rId343" Type="http://schemas.openxmlformats.org/officeDocument/2006/relationships/slideLayout" Target="../slideLayouts/slideLayout343.xml"/><Relationship Id="rId82" Type="http://schemas.openxmlformats.org/officeDocument/2006/relationships/slideLayout" Target="../slideLayouts/slideLayout82.xml"/><Relationship Id="rId203" Type="http://schemas.openxmlformats.org/officeDocument/2006/relationships/slideLayout" Target="../slideLayouts/slideLayout203.xml"/><Relationship Id="rId385" Type="http://schemas.openxmlformats.org/officeDocument/2006/relationships/slideLayout" Target="../slideLayouts/slideLayout385.xml"/><Relationship Id="rId19" Type="http://schemas.openxmlformats.org/officeDocument/2006/relationships/slideLayout" Target="../slideLayouts/slideLayout19.xml"/><Relationship Id="rId224" Type="http://schemas.openxmlformats.org/officeDocument/2006/relationships/slideLayout" Target="../slideLayouts/slideLayout224.xml"/><Relationship Id="rId245" Type="http://schemas.openxmlformats.org/officeDocument/2006/relationships/slideLayout" Target="../slideLayouts/slideLayout245.xml"/><Relationship Id="rId266" Type="http://schemas.openxmlformats.org/officeDocument/2006/relationships/slideLayout" Target="../slideLayouts/slideLayout266.xml"/><Relationship Id="rId287" Type="http://schemas.openxmlformats.org/officeDocument/2006/relationships/slideLayout" Target="../slideLayouts/slideLayout287.xml"/><Relationship Id="rId410" Type="http://schemas.openxmlformats.org/officeDocument/2006/relationships/slideLayout" Target="../slideLayouts/slideLayout410.xml"/><Relationship Id="rId431" Type="http://schemas.openxmlformats.org/officeDocument/2006/relationships/slideLayout" Target="../slideLayouts/slideLayout431.xml"/><Relationship Id="rId452" Type="http://schemas.openxmlformats.org/officeDocument/2006/relationships/slideLayout" Target="../slideLayouts/slideLayout452.xml"/><Relationship Id="rId30" Type="http://schemas.openxmlformats.org/officeDocument/2006/relationships/slideLayout" Target="../slideLayouts/slideLayout30.xml"/><Relationship Id="rId105" Type="http://schemas.openxmlformats.org/officeDocument/2006/relationships/slideLayout" Target="../slideLayouts/slideLayout105.xml"/><Relationship Id="rId126" Type="http://schemas.openxmlformats.org/officeDocument/2006/relationships/slideLayout" Target="../slideLayouts/slideLayout126.xml"/><Relationship Id="rId147" Type="http://schemas.openxmlformats.org/officeDocument/2006/relationships/slideLayout" Target="../slideLayouts/slideLayout147.xml"/><Relationship Id="rId168" Type="http://schemas.openxmlformats.org/officeDocument/2006/relationships/slideLayout" Target="../slideLayouts/slideLayout168.xml"/><Relationship Id="rId312" Type="http://schemas.openxmlformats.org/officeDocument/2006/relationships/slideLayout" Target="../slideLayouts/slideLayout312.xml"/><Relationship Id="rId333" Type="http://schemas.openxmlformats.org/officeDocument/2006/relationships/slideLayout" Target="../slideLayouts/slideLayout333.xml"/><Relationship Id="rId354" Type="http://schemas.openxmlformats.org/officeDocument/2006/relationships/slideLayout" Target="../slideLayouts/slideLayout354.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93" Type="http://schemas.openxmlformats.org/officeDocument/2006/relationships/slideLayout" Target="../slideLayouts/slideLayout93.xml"/><Relationship Id="rId189" Type="http://schemas.openxmlformats.org/officeDocument/2006/relationships/slideLayout" Target="../slideLayouts/slideLayout189.xml"/><Relationship Id="rId375" Type="http://schemas.openxmlformats.org/officeDocument/2006/relationships/slideLayout" Target="../slideLayouts/slideLayout375.xml"/><Relationship Id="rId396" Type="http://schemas.openxmlformats.org/officeDocument/2006/relationships/slideLayout" Target="../slideLayouts/slideLayout396.xml"/><Relationship Id="rId3" Type="http://schemas.openxmlformats.org/officeDocument/2006/relationships/slideLayout" Target="../slideLayouts/slideLayout3.xml"/><Relationship Id="rId214" Type="http://schemas.openxmlformats.org/officeDocument/2006/relationships/slideLayout" Target="../slideLayouts/slideLayout214.xml"/><Relationship Id="rId235" Type="http://schemas.openxmlformats.org/officeDocument/2006/relationships/slideLayout" Target="../slideLayouts/slideLayout235.xml"/><Relationship Id="rId256" Type="http://schemas.openxmlformats.org/officeDocument/2006/relationships/slideLayout" Target="../slideLayouts/slideLayout256.xml"/><Relationship Id="rId277" Type="http://schemas.openxmlformats.org/officeDocument/2006/relationships/slideLayout" Target="../slideLayouts/slideLayout277.xml"/><Relationship Id="rId298" Type="http://schemas.openxmlformats.org/officeDocument/2006/relationships/slideLayout" Target="../slideLayouts/slideLayout298.xml"/><Relationship Id="rId400" Type="http://schemas.openxmlformats.org/officeDocument/2006/relationships/slideLayout" Target="../slideLayouts/slideLayout400.xml"/><Relationship Id="rId421" Type="http://schemas.openxmlformats.org/officeDocument/2006/relationships/slideLayout" Target="../slideLayouts/slideLayout421.xml"/><Relationship Id="rId442" Type="http://schemas.openxmlformats.org/officeDocument/2006/relationships/slideLayout" Target="../slideLayouts/slideLayout442.xml"/><Relationship Id="rId463" Type="http://schemas.openxmlformats.org/officeDocument/2006/relationships/slideLayout" Target="../slideLayouts/slideLayout463.xml"/><Relationship Id="rId116" Type="http://schemas.openxmlformats.org/officeDocument/2006/relationships/slideLayout" Target="../slideLayouts/slideLayout116.xml"/><Relationship Id="rId137" Type="http://schemas.openxmlformats.org/officeDocument/2006/relationships/slideLayout" Target="../slideLayouts/slideLayout137.xml"/><Relationship Id="rId158" Type="http://schemas.openxmlformats.org/officeDocument/2006/relationships/slideLayout" Target="../slideLayouts/slideLayout158.xml"/><Relationship Id="rId302" Type="http://schemas.openxmlformats.org/officeDocument/2006/relationships/slideLayout" Target="../slideLayouts/slideLayout302.xml"/><Relationship Id="rId323" Type="http://schemas.openxmlformats.org/officeDocument/2006/relationships/slideLayout" Target="../slideLayouts/slideLayout323.xml"/><Relationship Id="rId344" Type="http://schemas.openxmlformats.org/officeDocument/2006/relationships/slideLayout" Target="../slideLayouts/slideLayout344.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62" Type="http://schemas.openxmlformats.org/officeDocument/2006/relationships/slideLayout" Target="../slideLayouts/slideLayout62.xml"/><Relationship Id="rId83" Type="http://schemas.openxmlformats.org/officeDocument/2006/relationships/slideLayout" Target="../slideLayouts/slideLayout83.xml"/><Relationship Id="rId179" Type="http://schemas.openxmlformats.org/officeDocument/2006/relationships/slideLayout" Target="../slideLayouts/slideLayout179.xml"/><Relationship Id="rId365" Type="http://schemas.openxmlformats.org/officeDocument/2006/relationships/slideLayout" Target="../slideLayouts/slideLayout365.xml"/><Relationship Id="rId386" Type="http://schemas.openxmlformats.org/officeDocument/2006/relationships/slideLayout" Target="../slideLayouts/slideLayout386.xml"/><Relationship Id="rId190" Type="http://schemas.openxmlformats.org/officeDocument/2006/relationships/slideLayout" Target="../slideLayouts/slideLayout190.xml"/><Relationship Id="rId204" Type="http://schemas.openxmlformats.org/officeDocument/2006/relationships/slideLayout" Target="../slideLayouts/slideLayout204.xml"/><Relationship Id="rId225" Type="http://schemas.openxmlformats.org/officeDocument/2006/relationships/slideLayout" Target="../slideLayouts/slideLayout225.xml"/><Relationship Id="rId246" Type="http://schemas.openxmlformats.org/officeDocument/2006/relationships/slideLayout" Target="../slideLayouts/slideLayout246.xml"/><Relationship Id="rId267" Type="http://schemas.openxmlformats.org/officeDocument/2006/relationships/slideLayout" Target="../slideLayouts/slideLayout267.xml"/><Relationship Id="rId288" Type="http://schemas.openxmlformats.org/officeDocument/2006/relationships/slideLayout" Target="../slideLayouts/slideLayout288.xml"/><Relationship Id="rId411" Type="http://schemas.openxmlformats.org/officeDocument/2006/relationships/slideLayout" Target="../slideLayouts/slideLayout411.xml"/><Relationship Id="rId432" Type="http://schemas.openxmlformats.org/officeDocument/2006/relationships/slideLayout" Target="../slideLayouts/slideLayout432.xml"/><Relationship Id="rId453" Type="http://schemas.openxmlformats.org/officeDocument/2006/relationships/slideLayout" Target="../slideLayouts/slideLayout453.xml"/><Relationship Id="rId106" Type="http://schemas.openxmlformats.org/officeDocument/2006/relationships/slideLayout" Target="../slideLayouts/slideLayout106.xml"/><Relationship Id="rId127" Type="http://schemas.openxmlformats.org/officeDocument/2006/relationships/slideLayout" Target="../slideLayouts/slideLayout127.xml"/><Relationship Id="rId313" Type="http://schemas.openxmlformats.org/officeDocument/2006/relationships/slideLayout" Target="../slideLayouts/slideLayout313.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52" Type="http://schemas.openxmlformats.org/officeDocument/2006/relationships/slideLayout" Target="../slideLayouts/slideLayout52.xml"/><Relationship Id="rId73" Type="http://schemas.openxmlformats.org/officeDocument/2006/relationships/slideLayout" Target="../slideLayouts/slideLayout73.xml"/><Relationship Id="rId94" Type="http://schemas.openxmlformats.org/officeDocument/2006/relationships/slideLayout" Target="../slideLayouts/slideLayout94.xml"/><Relationship Id="rId148" Type="http://schemas.openxmlformats.org/officeDocument/2006/relationships/slideLayout" Target="../slideLayouts/slideLayout148.xml"/><Relationship Id="rId169" Type="http://schemas.openxmlformats.org/officeDocument/2006/relationships/slideLayout" Target="../slideLayouts/slideLayout169.xml"/><Relationship Id="rId334" Type="http://schemas.openxmlformats.org/officeDocument/2006/relationships/slideLayout" Target="../slideLayouts/slideLayout334.xml"/><Relationship Id="rId355" Type="http://schemas.openxmlformats.org/officeDocument/2006/relationships/slideLayout" Target="../slideLayouts/slideLayout355.xml"/><Relationship Id="rId376" Type="http://schemas.openxmlformats.org/officeDocument/2006/relationships/slideLayout" Target="../slideLayouts/slideLayout376.xml"/><Relationship Id="rId397" Type="http://schemas.openxmlformats.org/officeDocument/2006/relationships/slideLayout" Target="../slideLayouts/slideLayout397.xml"/><Relationship Id="rId4" Type="http://schemas.openxmlformats.org/officeDocument/2006/relationships/slideLayout" Target="../slideLayouts/slideLayout4.xml"/><Relationship Id="rId180" Type="http://schemas.openxmlformats.org/officeDocument/2006/relationships/slideLayout" Target="../slideLayouts/slideLayout180.xml"/><Relationship Id="rId215" Type="http://schemas.openxmlformats.org/officeDocument/2006/relationships/slideLayout" Target="../slideLayouts/slideLayout215.xml"/><Relationship Id="rId236" Type="http://schemas.openxmlformats.org/officeDocument/2006/relationships/slideLayout" Target="../slideLayouts/slideLayout236.xml"/><Relationship Id="rId257" Type="http://schemas.openxmlformats.org/officeDocument/2006/relationships/slideLayout" Target="../slideLayouts/slideLayout257.xml"/><Relationship Id="rId278" Type="http://schemas.openxmlformats.org/officeDocument/2006/relationships/slideLayout" Target="../slideLayouts/slideLayout278.xml"/><Relationship Id="rId401" Type="http://schemas.openxmlformats.org/officeDocument/2006/relationships/slideLayout" Target="../slideLayouts/slideLayout401.xml"/><Relationship Id="rId422" Type="http://schemas.openxmlformats.org/officeDocument/2006/relationships/slideLayout" Target="../slideLayouts/slideLayout422.xml"/><Relationship Id="rId443" Type="http://schemas.openxmlformats.org/officeDocument/2006/relationships/slideLayout" Target="../slideLayouts/slideLayout443.xml"/><Relationship Id="rId464" Type="http://schemas.openxmlformats.org/officeDocument/2006/relationships/slideLayout" Target="../slideLayouts/slideLayout464.xml"/><Relationship Id="rId303" Type="http://schemas.openxmlformats.org/officeDocument/2006/relationships/slideLayout" Target="../slideLayouts/slideLayout303.xml"/><Relationship Id="rId42" Type="http://schemas.openxmlformats.org/officeDocument/2006/relationships/slideLayout" Target="../slideLayouts/slideLayout42.xml"/><Relationship Id="rId84" Type="http://schemas.openxmlformats.org/officeDocument/2006/relationships/slideLayout" Target="../slideLayouts/slideLayout84.xml"/><Relationship Id="rId138" Type="http://schemas.openxmlformats.org/officeDocument/2006/relationships/slideLayout" Target="../slideLayouts/slideLayout138.xml"/><Relationship Id="rId345" Type="http://schemas.openxmlformats.org/officeDocument/2006/relationships/slideLayout" Target="../slideLayouts/slideLayout345.xml"/><Relationship Id="rId387" Type="http://schemas.openxmlformats.org/officeDocument/2006/relationships/slideLayout" Target="../slideLayouts/slideLayout387.xml"/><Relationship Id="rId191" Type="http://schemas.openxmlformats.org/officeDocument/2006/relationships/slideLayout" Target="../slideLayouts/slideLayout191.xml"/><Relationship Id="rId205" Type="http://schemas.openxmlformats.org/officeDocument/2006/relationships/slideLayout" Target="../slideLayouts/slideLayout205.xml"/><Relationship Id="rId247" Type="http://schemas.openxmlformats.org/officeDocument/2006/relationships/slideLayout" Target="../slideLayouts/slideLayout247.xml"/><Relationship Id="rId412" Type="http://schemas.openxmlformats.org/officeDocument/2006/relationships/slideLayout" Target="../slideLayouts/slideLayout412.xml"/><Relationship Id="rId107" Type="http://schemas.openxmlformats.org/officeDocument/2006/relationships/slideLayout" Target="../slideLayouts/slideLayout107.xml"/><Relationship Id="rId289" Type="http://schemas.openxmlformats.org/officeDocument/2006/relationships/slideLayout" Target="../slideLayouts/slideLayout289.xml"/><Relationship Id="rId454" Type="http://schemas.openxmlformats.org/officeDocument/2006/relationships/slideLayout" Target="../slideLayouts/slideLayout454.xml"/><Relationship Id="rId11" Type="http://schemas.openxmlformats.org/officeDocument/2006/relationships/slideLayout" Target="../slideLayouts/slideLayout11.xml"/><Relationship Id="rId53" Type="http://schemas.openxmlformats.org/officeDocument/2006/relationships/slideLayout" Target="../slideLayouts/slideLayout53.xml"/><Relationship Id="rId149" Type="http://schemas.openxmlformats.org/officeDocument/2006/relationships/slideLayout" Target="../slideLayouts/slideLayout149.xml"/><Relationship Id="rId314" Type="http://schemas.openxmlformats.org/officeDocument/2006/relationships/slideLayout" Target="../slideLayouts/slideLayout314.xml"/><Relationship Id="rId356" Type="http://schemas.openxmlformats.org/officeDocument/2006/relationships/slideLayout" Target="../slideLayouts/slideLayout356.xml"/><Relationship Id="rId398" Type="http://schemas.openxmlformats.org/officeDocument/2006/relationships/slideLayout" Target="../slideLayouts/slideLayout398.xml"/><Relationship Id="rId95" Type="http://schemas.openxmlformats.org/officeDocument/2006/relationships/slideLayout" Target="../slideLayouts/slideLayout95.xml"/><Relationship Id="rId160" Type="http://schemas.openxmlformats.org/officeDocument/2006/relationships/slideLayout" Target="../slideLayouts/slideLayout160.xml"/><Relationship Id="rId216" Type="http://schemas.openxmlformats.org/officeDocument/2006/relationships/slideLayout" Target="../slideLayouts/slideLayout216.xml"/><Relationship Id="rId423" Type="http://schemas.openxmlformats.org/officeDocument/2006/relationships/slideLayout" Target="../slideLayouts/slideLayout423.xml"/><Relationship Id="rId258" Type="http://schemas.openxmlformats.org/officeDocument/2006/relationships/slideLayout" Target="../slideLayouts/slideLayout258.xml"/><Relationship Id="rId465" Type="http://schemas.openxmlformats.org/officeDocument/2006/relationships/slideLayout" Target="../slideLayouts/slideLayout465.xml"/><Relationship Id="rId22" Type="http://schemas.openxmlformats.org/officeDocument/2006/relationships/slideLayout" Target="../slideLayouts/slideLayout22.xml"/><Relationship Id="rId64" Type="http://schemas.openxmlformats.org/officeDocument/2006/relationships/slideLayout" Target="../slideLayouts/slideLayout64.xml"/><Relationship Id="rId118" Type="http://schemas.openxmlformats.org/officeDocument/2006/relationships/slideLayout" Target="../slideLayouts/slideLayout118.xml"/><Relationship Id="rId325" Type="http://schemas.openxmlformats.org/officeDocument/2006/relationships/slideLayout" Target="../slideLayouts/slideLayout325.xml"/><Relationship Id="rId367" Type="http://schemas.openxmlformats.org/officeDocument/2006/relationships/slideLayout" Target="../slideLayouts/slideLayout367.xml"/><Relationship Id="rId171" Type="http://schemas.openxmlformats.org/officeDocument/2006/relationships/slideLayout" Target="../slideLayouts/slideLayout171.xml"/><Relationship Id="rId227" Type="http://schemas.openxmlformats.org/officeDocument/2006/relationships/slideLayout" Target="../slideLayouts/slideLayout227.xml"/><Relationship Id="rId269" Type="http://schemas.openxmlformats.org/officeDocument/2006/relationships/slideLayout" Target="../slideLayouts/slideLayout269.xml"/><Relationship Id="rId434" Type="http://schemas.openxmlformats.org/officeDocument/2006/relationships/slideLayout" Target="../slideLayouts/slideLayout434.xml"/><Relationship Id="rId33" Type="http://schemas.openxmlformats.org/officeDocument/2006/relationships/slideLayout" Target="../slideLayouts/slideLayout33.xml"/><Relationship Id="rId129" Type="http://schemas.openxmlformats.org/officeDocument/2006/relationships/slideLayout" Target="../slideLayouts/slideLayout129.xml"/><Relationship Id="rId280" Type="http://schemas.openxmlformats.org/officeDocument/2006/relationships/slideLayout" Target="../slideLayouts/slideLayout280.xml"/><Relationship Id="rId336" Type="http://schemas.openxmlformats.org/officeDocument/2006/relationships/slideLayout" Target="../slideLayouts/slideLayout336.xml"/><Relationship Id="rId75" Type="http://schemas.openxmlformats.org/officeDocument/2006/relationships/slideLayout" Target="../slideLayouts/slideLayout75.xml"/><Relationship Id="rId140" Type="http://schemas.openxmlformats.org/officeDocument/2006/relationships/slideLayout" Target="../slideLayouts/slideLayout140.xml"/><Relationship Id="rId182" Type="http://schemas.openxmlformats.org/officeDocument/2006/relationships/slideLayout" Target="../slideLayouts/slideLayout182.xml"/><Relationship Id="rId378" Type="http://schemas.openxmlformats.org/officeDocument/2006/relationships/slideLayout" Target="../slideLayouts/slideLayout378.xml"/><Relationship Id="rId403" Type="http://schemas.openxmlformats.org/officeDocument/2006/relationships/slideLayout" Target="../slideLayouts/slideLayout403.xml"/><Relationship Id="rId6" Type="http://schemas.openxmlformats.org/officeDocument/2006/relationships/slideLayout" Target="../slideLayouts/slideLayout6.xml"/><Relationship Id="rId238" Type="http://schemas.openxmlformats.org/officeDocument/2006/relationships/slideLayout" Target="../slideLayouts/slideLayout238.xml"/><Relationship Id="rId445" Type="http://schemas.openxmlformats.org/officeDocument/2006/relationships/slideLayout" Target="../slideLayouts/slideLayout445.xml"/><Relationship Id="rId291" Type="http://schemas.openxmlformats.org/officeDocument/2006/relationships/slideLayout" Target="../slideLayouts/slideLayout291.xml"/><Relationship Id="rId305" Type="http://schemas.openxmlformats.org/officeDocument/2006/relationships/slideLayout" Target="../slideLayouts/slideLayout305.xml"/><Relationship Id="rId347" Type="http://schemas.openxmlformats.org/officeDocument/2006/relationships/slideLayout" Target="../slideLayouts/slideLayout347.xml"/><Relationship Id="rId44" Type="http://schemas.openxmlformats.org/officeDocument/2006/relationships/slideLayout" Target="../slideLayouts/slideLayout44.xml"/><Relationship Id="rId86" Type="http://schemas.openxmlformats.org/officeDocument/2006/relationships/slideLayout" Target="../slideLayouts/slideLayout86.xml"/><Relationship Id="rId151" Type="http://schemas.openxmlformats.org/officeDocument/2006/relationships/slideLayout" Target="../slideLayouts/slideLayout151.xml"/><Relationship Id="rId389" Type="http://schemas.openxmlformats.org/officeDocument/2006/relationships/slideLayout" Target="../slideLayouts/slideLayout389.xml"/><Relationship Id="rId193" Type="http://schemas.openxmlformats.org/officeDocument/2006/relationships/slideLayout" Target="../slideLayouts/slideLayout193.xml"/><Relationship Id="rId207" Type="http://schemas.openxmlformats.org/officeDocument/2006/relationships/slideLayout" Target="../slideLayouts/slideLayout207.xml"/><Relationship Id="rId249" Type="http://schemas.openxmlformats.org/officeDocument/2006/relationships/slideLayout" Target="../slideLayouts/slideLayout249.xml"/><Relationship Id="rId414" Type="http://schemas.openxmlformats.org/officeDocument/2006/relationships/slideLayout" Target="../slideLayouts/slideLayout414.xml"/><Relationship Id="rId456" Type="http://schemas.openxmlformats.org/officeDocument/2006/relationships/slideLayout" Target="../slideLayouts/slideLayout456.xml"/><Relationship Id="rId13" Type="http://schemas.openxmlformats.org/officeDocument/2006/relationships/slideLayout" Target="../slideLayouts/slideLayout13.xml"/><Relationship Id="rId109" Type="http://schemas.openxmlformats.org/officeDocument/2006/relationships/slideLayout" Target="../slideLayouts/slideLayout109.xml"/><Relationship Id="rId260" Type="http://schemas.openxmlformats.org/officeDocument/2006/relationships/slideLayout" Target="../slideLayouts/slideLayout260.xml"/><Relationship Id="rId316" Type="http://schemas.openxmlformats.org/officeDocument/2006/relationships/slideLayout" Target="../slideLayouts/slideLayout316.xml"/><Relationship Id="rId55" Type="http://schemas.openxmlformats.org/officeDocument/2006/relationships/slideLayout" Target="../slideLayouts/slideLayout55.xml"/><Relationship Id="rId97" Type="http://schemas.openxmlformats.org/officeDocument/2006/relationships/slideLayout" Target="../slideLayouts/slideLayout97.xml"/><Relationship Id="rId120" Type="http://schemas.openxmlformats.org/officeDocument/2006/relationships/slideLayout" Target="../slideLayouts/slideLayout120.xml"/><Relationship Id="rId358" Type="http://schemas.openxmlformats.org/officeDocument/2006/relationships/slideLayout" Target="../slideLayouts/slideLayout358.xml"/><Relationship Id="rId162" Type="http://schemas.openxmlformats.org/officeDocument/2006/relationships/slideLayout" Target="../slideLayouts/slideLayout162.xml"/><Relationship Id="rId218" Type="http://schemas.openxmlformats.org/officeDocument/2006/relationships/slideLayout" Target="../slideLayouts/slideLayout218.xml"/><Relationship Id="rId425" Type="http://schemas.openxmlformats.org/officeDocument/2006/relationships/slideLayout" Target="../slideLayouts/slideLayout425.xml"/><Relationship Id="rId467" Type="http://schemas.openxmlformats.org/officeDocument/2006/relationships/slideLayout" Target="../slideLayouts/slideLayout467.xml"/><Relationship Id="rId271" Type="http://schemas.openxmlformats.org/officeDocument/2006/relationships/slideLayout" Target="../slideLayouts/slideLayout271.xml"/><Relationship Id="rId24" Type="http://schemas.openxmlformats.org/officeDocument/2006/relationships/slideLayout" Target="../slideLayouts/slideLayout24.xml"/><Relationship Id="rId66" Type="http://schemas.openxmlformats.org/officeDocument/2006/relationships/slideLayout" Target="../slideLayouts/slideLayout66.xml"/><Relationship Id="rId131" Type="http://schemas.openxmlformats.org/officeDocument/2006/relationships/slideLayout" Target="../slideLayouts/slideLayout131.xml"/><Relationship Id="rId327" Type="http://schemas.openxmlformats.org/officeDocument/2006/relationships/slideLayout" Target="../slideLayouts/slideLayout327.xml"/><Relationship Id="rId369" Type="http://schemas.openxmlformats.org/officeDocument/2006/relationships/slideLayout" Target="../slideLayouts/slideLayout369.xml"/><Relationship Id="rId173" Type="http://schemas.openxmlformats.org/officeDocument/2006/relationships/slideLayout" Target="../slideLayouts/slideLayout173.xml"/><Relationship Id="rId229" Type="http://schemas.openxmlformats.org/officeDocument/2006/relationships/slideLayout" Target="../slideLayouts/slideLayout229.xml"/><Relationship Id="rId380" Type="http://schemas.openxmlformats.org/officeDocument/2006/relationships/slideLayout" Target="../slideLayouts/slideLayout380.xml"/><Relationship Id="rId436" Type="http://schemas.openxmlformats.org/officeDocument/2006/relationships/slideLayout" Target="../slideLayouts/slideLayout436.xml"/><Relationship Id="rId240" Type="http://schemas.openxmlformats.org/officeDocument/2006/relationships/slideLayout" Target="../slideLayouts/slideLayout240.xml"/><Relationship Id="rId35" Type="http://schemas.openxmlformats.org/officeDocument/2006/relationships/slideLayout" Target="../slideLayouts/slideLayout35.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282" Type="http://schemas.openxmlformats.org/officeDocument/2006/relationships/slideLayout" Target="../slideLayouts/slideLayout282.xml"/><Relationship Id="rId338" Type="http://schemas.openxmlformats.org/officeDocument/2006/relationships/slideLayout" Target="../slideLayouts/slideLayout338.xml"/><Relationship Id="rId8" Type="http://schemas.openxmlformats.org/officeDocument/2006/relationships/slideLayout" Target="../slideLayouts/slideLayout8.xml"/><Relationship Id="rId142" Type="http://schemas.openxmlformats.org/officeDocument/2006/relationships/slideLayout" Target="../slideLayouts/slideLayout142.xml"/><Relationship Id="rId184" Type="http://schemas.openxmlformats.org/officeDocument/2006/relationships/slideLayout" Target="../slideLayouts/slideLayout184.xml"/><Relationship Id="rId391" Type="http://schemas.openxmlformats.org/officeDocument/2006/relationships/slideLayout" Target="../slideLayouts/slideLayout391.xml"/><Relationship Id="rId405" Type="http://schemas.openxmlformats.org/officeDocument/2006/relationships/slideLayout" Target="../slideLayouts/slideLayout405.xml"/><Relationship Id="rId447" Type="http://schemas.openxmlformats.org/officeDocument/2006/relationships/slideLayout" Target="../slideLayouts/slideLayout447.xml"/><Relationship Id="rId251" Type="http://schemas.openxmlformats.org/officeDocument/2006/relationships/slideLayout" Target="../slideLayouts/slideLayout251.xml"/><Relationship Id="rId46" Type="http://schemas.openxmlformats.org/officeDocument/2006/relationships/slideLayout" Target="../slideLayouts/slideLayout46.xml"/><Relationship Id="rId293" Type="http://schemas.openxmlformats.org/officeDocument/2006/relationships/slideLayout" Target="../slideLayouts/slideLayout293.xml"/><Relationship Id="rId307" Type="http://schemas.openxmlformats.org/officeDocument/2006/relationships/slideLayout" Target="../slideLayouts/slideLayout307.xml"/><Relationship Id="rId349" Type="http://schemas.openxmlformats.org/officeDocument/2006/relationships/slideLayout" Target="../slideLayouts/slideLayout349.xml"/><Relationship Id="rId88" Type="http://schemas.openxmlformats.org/officeDocument/2006/relationships/slideLayout" Target="../slideLayouts/slideLayout88.xml"/><Relationship Id="rId111" Type="http://schemas.openxmlformats.org/officeDocument/2006/relationships/slideLayout" Target="../slideLayouts/slideLayout111.xml"/><Relationship Id="rId153" Type="http://schemas.openxmlformats.org/officeDocument/2006/relationships/slideLayout" Target="../slideLayouts/slideLayout153.xml"/><Relationship Id="rId195" Type="http://schemas.openxmlformats.org/officeDocument/2006/relationships/slideLayout" Target="../slideLayouts/slideLayout195.xml"/><Relationship Id="rId209" Type="http://schemas.openxmlformats.org/officeDocument/2006/relationships/slideLayout" Target="../slideLayouts/slideLayout209.xml"/><Relationship Id="rId360" Type="http://schemas.openxmlformats.org/officeDocument/2006/relationships/slideLayout" Target="../slideLayouts/slideLayout360.xml"/><Relationship Id="rId416" Type="http://schemas.openxmlformats.org/officeDocument/2006/relationships/slideLayout" Target="../slideLayouts/slideLayout416.xml"/><Relationship Id="rId220" Type="http://schemas.openxmlformats.org/officeDocument/2006/relationships/slideLayout" Target="../slideLayouts/slideLayout220.xml"/><Relationship Id="rId458" Type="http://schemas.openxmlformats.org/officeDocument/2006/relationships/slideLayout" Target="../slideLayouts/slideLayout458.xml"/><Relationship Id="rId15" Type="http://schemas.openxmlformats.org/officeDocument/2006/relationships/slideLayout" Target="../slideLayouts/slideLayout15.xml"/><Relationship Id="rId57" Type="http://schemas.openxmlformats.org/officeDocument/2006/relationships/slideLayout" Target="../slideLayouts/slideLayout57.xml"/><Relationship Id="rId262" Type="http://schemas.openxmlformats.org/officeDocument/2006/relationships/slideLayout" Target="../slideLayouts/slideLayout262.xml"/><Relationship Id="rId318" Type="http://schemas.openxmlformats.org/officeDocument/2006/relationships/slideLayout" Target="../slideLayouts/slideLayout318.xml"/><Relationship Id="rId99" Type="http://schemas.openxmlformats.org/officeDocument/2006/relationships/slideLayout" Target="../slideLayouts/slideLayout99.xml"/><Relationship Id="rId122" Type="http://schemas.openxmlformats.org/officeDocument/2006/relationships/slideLayout" Target="../slideLayouts/slideLayout122.xml"/><Relationship Id="rId164" Type="http://schemas.openxmlformats.org/officeDocument/2006/relationships/slideLayout" Target="../slideLayouts/slideLayout164.xml"/><Relationship Id="rId371" Type="http://schemas.openxmlformats.org/officeDocument/2006/relationships/slideLayout" Target="../slideLayouts/slideLayout371.xml"/><Relationship Id="rId427" Type="http://schemas.openxmlformats.org/officeDocument/2006/relationships/slideLayout" Target="../slideLayouts/slideLayout427.xml"/><Relationship Id="rId469" Type="http://schemas.openxmlformats.org/officeDocument/2006/relationships/slideLayout" Target="../slideLayouts/slideLayout469.xml"/><Relationship Id="rId26" Type="http://schemas.openxmlformats.org/officeDocument/2006/relationships/slideLayout" Target="../slideLayouts/slideLayout26.xml"/><Relationship Id="rId231" Type="http://schemas.openxmlformats.org/officeDocument/2006/relationships/slideLayout" Target="../slideLayouts/slideLayout231.xml"/><Relationship Id="rId273" Type="http://schemas.openxmlformats.org/officeDocument/2006/relationships/slideLayout" Target="../slideLayouts/slideLayout273.xml"/><Relationship Id="rId329" Type="http://schemas.openxmlformats.org/officeDocument/2006/relationships/slideLayout" Target="../slideLayouts/slideLayout329.xml"/><Relationship Id="rId68" Type="http://schemas.openxmlformats.org/officeDocument/2006/relationships/slideLayout" Target="../slideLayouts/slideLayout68.xml"/><Relationship Id="rId133" Type="http://schemas.openxmlformats.org/officeDocument/2006/relationships/slideLayout" Target="../slideLayouts/slideLayout133.xml"/><Relationship Id="rId175" Type="http://schemas.openxmlformats.org/officeDocument/2006/relationships/slideLayout" Target="../slideLayouts/slideLayout175.xml"/><Relationship Id="rId340" Type="http://schemas.openxmlformats.org/officeDocument/2006/relationships/slideLayout" Target="../slideLayouts/slideLayout340.xml"/><Relationship Id="rId200" Type="http://schemas.openxmlformats.org/officeDocument/2006/relationships/slideLayout" Target="../slideLayouts/slideLayout200.xml"/><Relationship Id="rId382" Type="http://schemas.openxmlformats.org/officeDocument/2006/relationships/slideLayout" Target="../slideLayouts/slideLayout382.xml"/><Relationship Id="rId438" Type="http://schemas.openxmlformats.org/officeDocument/2006/relationships/slideLayout" Target="../slideLayouts/slideLayout438.xml"/><Relationship Id="rId242" Type="http://schemas.openxmlformats.org/officeDocument/2006/relationships/slideLayout" Target="../slideLayouts/slideLayout242.xml"/><Relationship Id="rId284" Type="http://schemas.openxmlformats.org/officeDocument/2006/relationships/slideLayout" Target="../slideLayouts/slideLayout284.xml"/><Relationship Id="rId37" Type="http://schemas.openxmlformats.org/officeDocument/2006/relationships/slideLayout" Target="../slideLayouts/slideLayout37.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144" Type="http://schemas.openxmlformats.org/officeDocument/2006/relationships/slideLayout" Target="../slideLayouts/slideLayout144.xml"/><Relationship Id="rId90" Type="http://schemas.openxmlformats.org/officeDocument/2006/relationships/slideLayout" Target="../slideLayouts/slideLayout90.xml"/><Relationship Id="rId186" Type="http://schemas.openxmlformats.org/officeDocument/2006/relationships/slideLayout" Target="../slideLayouts/slideLayout186.xml"/><Relationship Id="rId351" Type="http://schemas.openxmlformats.org/officeDocument/2006/relationships/slideLayout" Target="../slideLayouts/slideLayout351.xml"/><Relationship Id="rId393" Type="http://schemas.openxmlformats.org/officeDocument/2006/relationships/slideLayout" Target="../slideLayouts/slideLayout393.xml"/><Relationship Id="rId407" Type="http://schemas.openxmlformats.org/officeDocument/2006/relationships/slideLayout" Target="../slideLayouts/slideLayout407.xml"/><Relationship Id="rId449" Type="http://schemas.openxmlformats.org/officeDocument/2006/relationships/slideLayout" Target="../slideLayouts/slideLayout449.xml"/><Relationship Id="rId211" Type="http://schemas.openxmlformats.org/officeDocument/2006/relationships/slideLayout" Target="../slideLayouts/slideLayout211.xml"/><Relationship Id="rId253" Type="http://schemas.openxmlformats.org/officeDocument/2006/relationships/slideLayout" Target="../slideLayouts/slideLayout253.xml"/><Relationship Id="rId295" Type="http://schemas.openxmlformats.org/officeDocument/2006/relationships/slideLayout" Target="../slideLayouts/slideLayout295.xml"/><Relationship Id="rId309" Type="http://schemas.openxmlformats.org/officeDocument/2006/relationships/slideLayout" Target="../slideLayouts/slideLayout309.xml"/><Relationship Id="rId460" Type="http://schemas.openxmlformats.org/officeDocument/2006/relationships/slideLayout" Target="../slideLayouts/slideLayout460.xml"/><Relationship Id="rId48" Type="http://schemas.openxmlformats.org/officeDocument/2006/relationships/slideLayout" Target="../slideLayouts/slideLayout48.xml"/><Relationship Id="rId113" Type="http://schemas.openxmlformats.org/officeDocument/2006/relationships/slideLayout" Target="../slideLayouts/slideLayout113.xml"/><Relationship Id="rId320" Type="http://schemas.openxmlformats.org/officeDocument/2006/relationships/slideLayout" Target="../slideLayouts/slideLayout320.xml"/><Relationship Id="rId155" Type="http://schemas.openxmlformats.org/officeDocument/2006/relationships/slideLayout" Target="../slideLayouts/slideLayout155.xml"/><Relationship Id="rId197" Type="http://schemas.openxmlformats.org/officeDocument/2006/relationships/slideLayout" Target="../slideLayouts/slideLayout197.xml"/><Relationship Id="rId362" Type="http://schemas.openxmlformats.org/officeDocument/2006/relationships/slideLayout" Target="../slideLayouts/slideLayout362.xml"/><Relationship Id="rId418" Type="http://schemas.openxmlformats.org/officeDocument/2006/relationships/slideLayout" Target="../slideLayouts/slideLayout418.xml"/><Relationship Id="rId222" Type="http://schemas.openxmlformats.org/officeDocument/2006/relationships/slideLayout" Target="../slideLayouts/slideLayout222.xml"/><Relationship Id="rId264" Type="http://schemas.openxmlformats.org/officeDocument/2006/relationships/slideLayout" Target="../slideLayouts/slideLayout264.xml"/><Relationship Id="rId471" Type="http://schemas.openxmlformats.org/officeDocument/2006/relationships/slideLayout" Target="../slideLayouts/slideLayout471.xml"/><Relationship Id="rId17" Type="http://schemas.openxmlformats.org/officeDocument/2006/relationships/slideLayout" Target="../slideLayouts/slideLayout17.xml"/><Relationship Id="rId59" Type="http://schemas.openxmlformats.org/officeDocument/2006/relationships/slideLayout" Target="../slideLayouts/slideLayout59.xml"/><Relationship Id="rId124" Type="http://schemas.openxmlformats.org/officeDocument/2006/relationships/slideLayout" Target="../slideLayouts/slideLayout124.xml"/><Relationship Id="rId70" Type="http://schemas.openxmlformats.org/officeDocument/2006/relationships/slideLayout" Target="../slideLayouts/slideLayout70.xml"/><Relationship Id="rId166" Type="http://schemas.openxmlformats.org/officeDocument/2006/relationships/slideLayout" Target="../slideLayouts/slideLayout166.xml"/><Relationship Id="rId331" Type="http://schemas.openxmlformats.org/officeDocument/2006/relationships/slideLayout" Target="../slideLayouts/slideLayout331.xml"/><Relationship Id="rId373" Type="http://schemas.openxmlformats.org/officeDocument/2006/relationships/slideLayout" Target="../slideLayouts/slideLayout373.xml"/><Relationship Id="rId429" Type="http://schemas.openxmlformats.org/officeDocument/2006/relationships/slideLayout" Target="../slideLayouts/slideLayout429.xml"/><Relationship Id="rId1" Type="http://schemas.openxmlformats.org/officeDocument/2006/relationships/slideLayout" Target="../slideLayouts/slideLayout1.xml"/><Relationship Id="rId233" Type="http://schemas.openxmlformats.org/officeDocument/2006/relationships/slideLayout" Target="../slideLayouts/slideLayout233.xml"/><Relationship Id="rId440" Type="http://schemas.openxmlformats.org/officeDocument/2006/relationships/slideLayout" Target="../slideLayouts/slideLayout440.xml"/><Relationship Id="rId28" Type="http://schemas.openxmlformats.org/officeDocument/2006/relationships/slideLayout" Target="../slideLayouts/slideLayout28.xml"/><Relationship Id="rId275" Type="http://schemas.openxmlformats.org/officeDocument/2006/relationships/slideLayout" Target="../slideLayouts/slideLayout275.xml"/><Relationship Id="rId300" Type="http://schemas.openxmlformats.org/officeDocument/2006/relationships/slideLayout" Target="../slideLayouts/slideLayout300.xml"/><Relationship Id="rId81" Type="http://schemas.openxmlformats.org/officeDocument/2006/relationships/slideLayout" Target="../slideLayouts/slideLayout81.xml"/><Relationship Id="rId135" Type="http://schemas.openxmlformats.org/officeDocument/2006/relationships/slideLayout" Target="../slideLayouts/slideLayout135.xml"/><Relationship Id="rId177" Type="http://schemas.openxmlformats.org/officeDocument/2006/relationships/slideLayout" Target="../slideLayouts/slideLayout177.xml"/><Relationship Id="rId342" Type="http://schemas.openxmlformats.org/officeDocument/2006/relationships/slideLayout" Target="../slideLayouts/slideLayout342.xml"/><Relationship Id="rId384" Type="http://schemas.openxmlformats.org/officeDocument/2006/relationships/slideLayout" Target="../slideLayouts/slideLayout384.xml"/><Relationship Id="rId202" Type="http://schemas.openxmlformats.org/officeDocument/2006/relationships/slideLayout" Target="../slideLayouts/slideLayout202.xml"/><Relationship Id="rId244" Type="http://schemas.openxmlformats.org/officeDocument/2006/relationships/slideLayout" Target="../slideLayouts/slideLayout244.xml"/><Relationship Id="rId39" Type="http://schemas.openxmlformats.org/officeDocument/2006/relationships/slideLayout" Target="../slideLayouts/slideLayout39.xml"/><Relationship Id="rId286" Type="http://schemas.openxmlformats.org/officeDocument/2006/relationships/slideLayout" Target="../slideLayouts/slideLayout286.xml"/><Relationship Id="rId451" Type="http://schemas.openxmlformats.org/officeDocument/2006/relationships/slideLayout" Target="../slideLayouts/slideLayout451.xml"/><Relationship Id="rId50" Type="http://schemas.openxmlformats.org/officeDocument/2006/relationships/slideLayout" Target="../slideLayouts/slideLayout50.xml"/><Relationship Id="rId104" Type="http://schemas.openxmlformats.org/officeDocument/2006/relationships/slideLayout" Target="../slideLayouts/slideLayout104.xml"/><Relationship Id="rId146" Type="http://schemas.openxmlformats.org/officeDocument/2006/relationships/slideLayout" Target="../slideLayouts/slideLayout146.xml"/><Relationship Id="rId188" Type="http://schemas.openxmlformats.org/officeDocument/2006/relationships/slideLayout" Target="../slideLayouts/slideLayout188.xml"/><Relationship Id="rId311" Type="http://schemas.openxmlformats.org/officeDocument/2006/relationships/slideLayout" Target="../slideLayouts/slideLayout311.xml"/><Relationship Id="rId353" Type="http://schemas.openxmlformats.org/officeDocument/2006/relationships/slideLayout" Target="../slideLayouts/slideLayout353.xml"/><Relationship Id="rId395" Type="http://schemas.openxmlformats.org/officeDocument/2006/relationships/slideLayout" Target="../slideLayouts/slideLayout395.xml"/><Relationship Id="rId409" Type="http://schemas.openxmlformats.org/officeDocument/2006/relationships/slideLayout" Target="../slideLayouts/slideLayout409.xml"/><Relationship Id="rId92" Type="http://schemas.openxmlformats.org/officeDocument/2006/relationships/slideLayout" Target="../slideLayouts/slideLayout92.xml"/><Relationship Id="rId213" Type="http://schemas.openxmlformats.org/officeDocument/2006/relationships/slideLayout" Target="../slideLayouts/slideLayout213.xml"/><Relationship Id="rId420" Type="http://schemas.openxmlformats.org/officeDocument/2006/relationships/slideLayout" Target="../slideLayouts/slideLayout420.xml"/><Relationship Id="rId255" Type="http://schemas.openxmlformats.org/officeDocument/2006/relationships/slideLayout" Target="../slideLayouts/slideLayout255.xml"/><Relationship Id="rId297" Type="http://schemas.openxmlformats.org/officeDocument/2006/relationships/slideLayout" Target="../slideLayouts/slideLayout297.xml"/><Relationship Id="rId462" Type="http://schemas.openxmlformats.org/officeDocument/2006/relationships/slideLayout" Target="../slideLayouts/slideLayout462.xml"/><Relationship Id="rId115" Type="http://schemas.openxmlformats.org/officeDocument/2006/relationships/slideLayout" Target="../slideLayouts/slideLayout115.xml"/><Relationship Id="rId157" Type="http://schemas.openxmlformats.org/officeDocument/2006/relationships/slideLayout" Target="../slideLayouts/slideLayout157.xml"/><Relationship Id="rId322" Type="http://schemas.openxmlformats.org/officeDocument/2006/relationships/slideLayout" Target="../slideLayouts/slideLayout322.xml"/><Relationship Id="rId364" Type="http://schemas.openxmlformats.org/officeDocument/2006/relationships/slideLayout" Target="../slideLayouts/slideLayout364.xml"/><Relationship Id="rId61" Type="http://schemas.openxmlformats.org/officeDocument/2006/relationships/slideLayout" Target="../slideLayouts/slideLayout61.xml"/><Relationship Id="rId199" Type="http://schemas.openxmlformats.org/officeDocument/2006/relationships/slideLayout" Target="../slideLayouts/slideLayout19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479.xml"/><Relationship Id="rId3" Type="http://schemas.openxmlformats.org/officeDocument/2006/relationships/slideLayout" Target="../slideLayouts/slideLayout474.xml"/><Relationship Id="rId7" Type="http://schemas.openxmlformats.org/officeDocument/2006/relationships/slideLayout" Target="../slideLayouts/slideLayout478.xml"/><Relationship Id="rId12" Type="http://schemas.openxmlformats.org/officeDocument/2006/relationships/theme" Target="../theme/theme2.xml"/><Relationship Id="rId2" Type="http://schemas.openxmlformats.org/officeDocument/2006/relationships/slideLayout" Target="../slideLayouts/slideLayout473.xml"/><Relationship Id="rId1" Type="http://schemas.openxmlformats.org/officeDocument/2006/relationships/slideLayout" Target="../slideLayouts/slideLayout472.xml"/><Relationship Id="rId6" Type="http://schemas.openxmlformats.org/officeDocument/2006/relationships/slideLayout" Target="../slideLayouts/slideLayout477.xml"/><Relationship Id="rId11" Type="http://schemas.openxmlformats.org/officeDocument/2006/relationships/slideLayout" Target="../slideLayouts/slideLayout482.xml"/><Relationship Id="rId5" Type="http://schemas.openxmlformats.org/officeDocument/2006/relationships/slideLayout" Target="../slideLayouts/slideLayout476.xml"/><Relationship Id="rId10" Type="http://schemas.openxmlformats.org/officeDocument/2006/relationships/slideLayout" Target="../slideLayouts/slideLayout481.xml"/><Relationship Id="rId4" Type="http://schemas.openxmlformats.org/officeDocument/2006/relationships/slideLayout" Target="../slideLayouts/slideLayout475.xml"/><Relationship Id="rId9" Type="http://schemas.openxmlformats.org/officeDocument/2006/relationships/slideLayout" Target="../slideLayouts/slideLayout48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90.xml"/><Relationship Id="rId13" Type="http://schemas.openxmlformats.org/officeDocument/2006/relationships/slideLayout" Target="../slideLayouts/slideLayout495.xml"/><Relationship Id="rId18" Type="http://schemas.openxmlformats.org/officeDocument/2006/relationships/slideLayout" Target="../slideLayouts/slideLayout500.xml"/><Relationship Id="rId26" Type="http://schemas.openxmlformats.org/officeDocument/2006/relationships/slideLayout" Target="../slideLayouts/slideLayout508.xml"/><Relationship Id="rId3" Type="http://schemas.openxmlformats.org/officeDocument/2006/relationships/slideLayout" Target="../slideLayouts/slideLayout485.xml"/><Relationship Id="rId21" Type="http://schemas.openxmlformats.org/officeDocument/2006/relationships/slideLayout" Target="../slideLayouts/slideLayout503.xml"/><Relationship Id="rId7" Type="http://schemas.openxmlformats.org/officeDocument/2006/relationships/slideLayout" Target="../slideLayouts/slideLayout489.xml"/><Relationship Id="rId12" Type="http://schemas.openxmlformats.org/officeDocument/2006/relationships/slideLayout" Target="../slideLayouts/slideLayout494.xml"/><Relationship Id="rId17" Type="http://schemas.openxmlformats.org/officeDocument/2006/relationships/slideLayout" Target="../slideLayouts/slideLayout499.xml"/><Relationship Id="rId25" Type="http://schemas.openxmlformats.org/officeDocument/2006/relationships/slideLayout" Target="../slideLayouts/slideLayout507.xml"/><Relationship Id="rId2" Type="http://schemas.openxmlformats.org/officeDocument/2006/relationships/slideLayout" Target="../slideLayouts/slideLayout484.xml"/><Relationship Id="rId16" Type="http://schemas.openxmlformats.org/officeDocument/2006/relationships/slideLayout" Target="../slideLayouts/slideLayout498.xml"/><Relationship Id="rId20" Type="http://schemas.openxmlformats.org/officeDocument/2006/relationships/slideLayout" Target="../slideLayouts/slideLayout502.xml"/><Relationship Id="rId1" Type="http://schemas.openxmlformats.org/officeDocument/2006/relationships/slideLayout" Target="../slideLayouts/slideLayout483.xml"/><Relationship Id="rId6" Type="http://schemas.openxmlformats.org/officeDocument/2006/relationships/slideLayout" Target="../slideLayouts/slideLayout488.xml"/><Relationship Id="rId11" Type="http://schemas.openxmlformats.org/officeDocument/2006/relationships/slideLayout" Target="../slideLayouts/slideLayout493.xml"/><Relationship Id="rId24" Type="http://schemas.openxmlformats.org/officeDocument/2006/relationships/slideLayout" Target="../slideLayouts/slideLayout506.xml"/><Relationship Id="rId5" Type="http://schemas.openxmlformats.org/officeDocument/2006/relationships/slideLayout" Target="../slideLayouts/slideLayout487.xml"/><Relationship Id="rId15" Type="http://schemas.openxmlformats.org/officeDocument/2006/relationships/slideLayout" Target="../slideLayouts/slideLayout497.xml"/><Relationship Id="rId23" Type="http://schemas.openxmlformats.org/officeDocument/2006/relationships/slideLayout" Target="../slideLayouts/slideLayout505.xml"/><Relationship Id="rId10" Type="http://schemas.openxmlformats.org/officeDocument/2006/relationships/slideLayout" Target="../slideLayouts/slideLayout492.xml"/><Relationship Id="rId19" Type="http://schemas.openxmlformats.org/officeDocument/2006/relationships/slideLayout" Target="../slideLayouts/slideLayout501.xml"/><Relationship Id="rId4" Type="http://schemas.openxmlformats.org/officeDocument/2006/relationships/slideLayout" Target="../slideLayouts/slideLayout486.xml"/><Relationship Id="rId9" Type="http://schemas.openxmlformats.org/officeDocument/2006/relationships/slideLayout" Target="../slideLayouts/slideLayout491.xml"/><Relationship Id="rId14" Type="http://schemas.openxmlformats.org/officeDocument/2006/relationships/slideLayout" Target="../slideLayouts/slideLayout496.xml"/><Relationship Id="rId22" Type="http://schemas.openxmlformats.org/officeDocument/2006/relationships/slideLayout" Target="../slideLayouts/slideLayout504.xml"/><Relationship Id="rId27" Type="http://schemas.openxmlformats.org/officeDocument/2006/relationships/theme" Target="../theme/theme3.xml"/></Relationships>
</file>

<file path=ppt/slideMasters/_rels/slideMaster4.xml.rels><?xml version="1.0" encoding="UTF-8" standalone="yes"?>
<Relationships xmlns="http://schemas.openxmlformats.org/package/2006/relationships"><Relationship Id="rId117" Type="http://schemas.openxmlformats.org/officeDocument/2006/relationships/slideLayout" Target="../slideLayouts/slideLayout625.xml"/><Relationship Id="rId21" Type="http://schemas.openxmlformats.org/officeDocument/2006/relationships/slideLayout" Target="../slideLayouts/slideLayout529.xml"/><Relationship Id="rId63" Type="http://schemas.openxmlformats.org/officeDocument/2006/relationships/slideLayout" Target="../slideLayouts/slideLayout571.xml"/><Relationship Id="rId159" Type="http://schemas.openxmlformats.org/officeDocument/2006/relationships/slideLayout" Target="../slideLayouts/slideLayout667.xml"/><Relationship Id="rId170" Type="http://schemas.openxmlformats.org/officeDocument/2006/relationships/slideLayout" Target="../slideLayouts/slideLayout678.xml"/><Relationship Id="rId226" Type="http://schemas.openxmlformats.org/officeDocument/2006/relationships/slideLayout" Target="../slideLayouts/slideLayout734.xml"/><Relationship Id="rId268" Type="http://schemas.openxmlformats.org/officeDocument/2006/relationships/slideLayout" Target="../slideLayouts/slideLayout776.xml"/><Relationship Id="rId32" Type="http://schemas.openxmlformats.org/officeDocument/2006/relationships/slideLayout" Target="../slideLayouts/slideLayout540.xml"/><Relationship Id="rId74" Type="http://schemas.openxmlformats.org/officeDocument/2006/relationships/slideLayout" Target="../slideLayouts/slideLayout582.xml"/><Relationship Id="rId128" Type="http://schemas.openxmlformats.org/officeDocument/2006/relationships/slideLayout" Target="../slideLayouts/slideLayout636.xml"/><Relationship Id="rId5" Type="http://schemas.openxmlformats.org/officeDocument/2006/relationships/slideLayout" Target="../slideLayouts/slideLayout513.xml"/><Relationship Id="rId181" Type="http://schemas.openxmlformats.org/officeDocument/2006/relationships/slideLayout" Target="../slideLayouts/slideLayout689.xml"/><Relationship Id="rId237" Type="http://schemas.openxmlformats.org/officeDocument/2006/relationships/slideLayout" Target="../slideLayouts/slideLayout745.xml"/><Relationship Id="rId279" Type="http://schemas.openxmlformats.org/officeDocument/2006/relationships/slideLayout" Target="../slideLayouts/slideLayout787.xml"/><Relationship Id="rId22" Type="http://schemas.openxmlformats.org/officeDocument/2006/relationships/slideLayout" Target="../slideLayouts/slideLayout530.xml"/><Relationship Id="rId43" Type="http://schemas.openxmlformats.org/officeDocument/2006/relationships/slideLayout" Target="../slideLayouts/slideLayout551.xml"/><Relationship Id="rId64" Type="http://schemas.openxmlformats.org/officeDocument/2006/relationships/slideLayout" Target="../slideLayouts/slideLayout572.xml"/><Relationship Id="rId118" Type="http://schemas.openxmlformats.org/officeDocument/2006/relationships/slideLayout" Target="../slideLayouts/slideLayout626.xml"/><Relationship Id="rId139" Type="http://schemas.openxmlformats.org/officeDocument/2006/relationships/slideLayout" Target="../slideLayouts/slideLayout647.xml"/><Relationship Id="rId85" Type="http://schemas.openxmlformats.org/officeDocument/2006/relationships/slideLayout" Target="../slideLayouts/slideLayout593.xml"/><Relationship Id="rId150" Type="http://schemas.openxmlformats.org/officeDocument/2006/relationships/slideLayout" Target="../slideLayouts/slideLayout658.xml"/><Relationship Id="rId171" Type="http://schemas.openxmlformats.org/officeDocument/2006/relationships/slideLayout" Target="../slideLayouts/slideLayout679.xml"/><Relationship Id="rId192" Type="http://schemas.openxmlformats.org/officeDocument/2006/relationships/slideLayout" Target="../slideLayouts/slideLayout700.xml"/><Relationship Id="rId206" Type="http://schemas.openxmlformats.org/officeDocument/2006/relationships/slideLayout" Target="../slideLayouts/slideLayout714.xml"/><Relationship Id="rId227" Type="http://schemas.openxmlformats.org/officeDocument/2006/relationships/slideLayout" Target="../slideLayouts/slideLayout735.xml"/><Relationship Id="rId248" Type="http://schemas.openxmlformats.org/officeDocument/2006/relationships/slideLayout" Target="../slideLayouts/slideLayout756.xml"/><Relationship Id="rId269" Type="http://schemas.openxmlformats.org/officeDocument/2006/relationships/slideLayout" Target="../slideLayouts/slideLayout777.xml"/><Relationship Id="rId12" Type="http://schemas.openxmlformats.org/officeDocument/2006/relationships/slideLayout" Target="../slideLayouts/slideLayout520.xml"/><Relationship Id="rId33" Type="http://schemas.openxmlformats.org/officeDocument/2006/relationships/slideLayout" Target="../slideLayouts/slideLayout541.xml"/><Relationship Id="rId108" Type="http://schemas.openxmlformats.org/officeDocument/2006/relationships/slideLayout" Target="../slideLayouts/slideLayout616.xml"/><Relationship Id="rId129" Type="http://schemas.openxmlformats.org/officeDocument/2006/relationships/slideLayout" Target="../slideLayouts/slideLayout637.xml"/><Relationship Id="rId280" Type="http://schemas.openxmlformats.org/officeDocument/2006/relationships/slideLayout" Target="../slideLayouts/slideLayout788.xml"/><Relationship Id="rId54" Type="http://schemas.openxmlformats.org/officeDocument/2006/relationships/slideLayout" Target="../slideLayouts/slideLayout562.xml"/><Relationship Id="rId75" Type="http://schemas.openxmlformats.org/officeDocument/2006/relationships/slideLayout" Target="../slideLayouts/slideLayout583.xml"/><Relationship Id="rId96" Type="http://schemas.openxmlformats.org/officeDocument/2006/relationships/slideLayout" Target="../slideLayouts/slideLayout604.xml"/><Relationship Id="rId140" Type="http://schemas.openxmlformats.org/officeDocument/2006/relationships/slideLayout" Target="../slideLayouts/slideLayout648.xml"/><Relationship Id="rId161" Type="http://schemas.openxmlformats.org/officeDocument/2006/relationships/slideLayout" Target="../slideLayouts/slideLayout669.xml"/><Relationship Id="rId182" Type="http://schemas.openxmlformats.org/officeDocument/2006/relationships/slideLayout" Target="../slideLayouts/slideLayout690.xml"/><Relationship Id="rId217" Type="http://schemas.openxmlformats.org/officeDocument/2006/relationships/slideLayout" Target="../slideLayouts/slideLayout725.xml"/><Relationship Id="rId6" Type="http://schemas.openxmlformats.org/officeDocument/2006/relationships/slideLayout" Target="../slideLayouts/slideLayout514.xml"/><Relationship Id="rId238" Type="http://schemas.openxmlformats.org/officeDocument/2006/relationships/slideLayout" Target="../slideLayouts/slideLayout746.xml"/><Relationship Id="rId259" Type="http://schemas.openxmlformats.org/officeDocument/2006/relationships/slideLayout" Target="../slideLayouts/slideLayout767.xml"/><Relationship Id="rId23" Type="http://schemas.openxmlformats.org/officeDocument/2006/relationships/slideLayout" Target="../slideLayouts/slideLayout531.xml"/><Relationship Id="rId119" Type="http://schemas.openxmlformats.org/officeDocument/2006/relationships/slideLayout" Target="../slideLayouts/slideLayout627.xml"/><Relationship Id="rId270" Type="http://schemas.openxmlformats.org/officeDocument/2006/relationships/slideLayout" Target="../slideLayouts/slideLayout778.xml"/><Relationship Id="rId44" Type="http://schemas.openxmlformats.org/officeDocument/2006/relationships/slideLayout" Target="../slideLayouts/slideLayout552.xml"/><Relationship Id="rId65" Type="http://schemas.openxmlformats.org/officeDocument/2006/relationships/slideLayout" Target="../slideLayouts/slideLayout573.xml"/><Relationship Id="rId86" Type="http://schemas.openxmlformats.org/officeDocument/2006/relationships/slideLayout" Target="../slideLayouts/slideLayout594.xml"/><Relationship Id="rId130" Type="http://schemas.openxmlformats.org/officeDocument/2006/relationships/slideLayout" Target="../slideLayouts/slideLayout638.xml"/><Relationship Id="rId151" Type="http://schemas.openxmlformats.org/officeDocument/2006/relationships/slideLayout" Target="../slideLayouts/slideLayout659.xml"/><Relationship Id="rId172" Type="http://schemas.openxmlformats.org/officeDocument/2006/relationships/slideLayout" Target="../slideLayouts/slideLayout680.xml"/><Relationship Id="rId193" Type="http://schemas.openxmlformats.org/officeDocument/2006/relationships/slideLayout" Target="../slideLayouts/slideLayout701.xml"/><Relationship Id="rId207" Type="http://schemas.openxmlformats.org/officeDocument/2006/relationships/slideLayout" Target="../slideLayouts/slideLayout715.xml"/><Relationship Id="rId228" Type="http://schemas.openxmlformats.org/officeDocument/2006/relationships/slideLayout" Target="../slideLayouts/slideLayout736.xml"/><Relationship Id="rId249" Type="http://schemas.openxmlformats.org/officeDocument/2006/relationships/slideLayout" Target="../slideLayouts/slideLayout757.xml"/><Relationship Id="rId13" Type="http://schemas.openxmlformats.org/officeDocument/2006/relationships/slideLayout" Target="../slideLayouts/slideLayout521.xml"/><Relationship Id="rId109" Type="http://schemas.openxmlformats.org/officeDocument/2006/relationships/slideLayout" Target="../slideLayouts/slideLayout617.xml"/><Relationship Id="rId260" Type="http://schemas.openxmlformats.org/officeDocument/2006/relationships/slideLayout" Target="../slideLayouts/slideLayout768.xml"/><Relationship Id="rId281" Type="http://schemas.openxmlformats.org/officeDocument/2006/relationships/slideLayout" Target="../slideLayouts/slideLayout789.xml"/><Relationship Id="rId34" Type="http://schemas.openxmlformats.org/officeDocument/2006/relationships/slideLayout" Target="../slideLayouts/slideLayout542.xml"/><Relationship Id="rId55" Type="http://schemas.openxmlformats.org/officeDocument/2006/relationships/slideLayout" Target="../slideLayouts/slideLayout563.xml"/><Relationship Id="rId76" Type="http://schemas.openxmlformats.org/officeDocument/2006/relationships/slideLayout" Target="../slideLayouts/slideLayout584.xml"/><Relationship Id="rId97" Type="http://schemas.openxmlformats.org/officeDocument/2006/relationships/slideLayout" Target="../slideLayouts/slideLayout605.xml"/><Relationship Id="rId120" Type="http://schemas.openxmlformats.org/officeDocument/2006/relationships/slideLayout" Target="../slideLayouts/slideLayout628.xml"/><Relationship Id="rId141" Type="http://schemas.openxmlformats.org/officeDocument/2006/relationships/slideLayout" Target="../slideLayouts/slideLayout649.xml"/><Relationship Id="rId7" Type="http://schemas.openxmlformats.org/officeDocument/2006/relationships/slideLayout" Target="../slideLayouts/slideLayout515.xml"/><Relationship Id="rId162" Type="http://schemas.openxmlformats.org/officeDocument/2006/relationships/slideLayout" Target="../slideLayouts/slideLayout670.xml"/><Relationship Id="rId183" Type="http://schemas.openxmlformats.org/officeDocument/2006/relationships/slideLayout" Target="../slideLayouts/slideLayout691.xml"/><Relationship Id="rId218" Type="http://schemas.openxmlformats.org/officeDocument/2006/relationships/slideLayout" Target="../slideLayouts/slideLayout726.xml"/><Relationship Id="rId239" Type="http://schemas.openxmlformats.org/officeDocument/2006/relationships/slideLayout" Target="../slideLayouts/slideLayout747.xml"/><Relationship Id="rId250" Type="http://schemas.openxmlformats.org/officeDocument/2006/relationships/slideLayout" Target="../slideLayouts/slideLayout758.xml"/><Relationship Id="rId271" Type="http://schemas.openxmlformats.org/officeDocument/2006/relationships/slideLayout" Target="../slideLayouts/slideLayout779.xml"/><Relationship Id="rId24" Type="http://schemas.openxmlformats.org/officeDocument/2006/relationships/slideLayout" Target="../slideLayouts/slideLayout532.xml"/><Relationship Id="rId45" Type="http://schemas.openxmlformats.org/officeDocument/2006/relationships/slideLayout" Target="../slideLayouts/slideLayout553.xml"/><Relationship Id="rId66" Type="http://schemas.openxmlformats.org/officeDocument/2006/relationships/slideLayout" Target="../slideLayouts/slideLayout574.xml"/><Relationship Id="rId87" Type="http://schemas.openxmlformats.org/officeDocument/2006/relationships/slideLayout" Target="../slideLayouts/slideLayout595.xml"/><Relationship Id="rId110" Type="http://schemas.openxmlformats.org/officeDocument/2006/relationships/slideLayout" Target="../slideLayouts/slideLayout618.xml"/><Relationship Id="rId131" Type="http://schemas.openxmlformats.org/officeDocument/2006/relationships/slideLayout" Target="../slideLayouts/slideLayout639.xml"/><Relationship Id="rId152" Type="http://schemas.openxmlformats.org/officeDocument/2006/relationships/slideLayout" Target="../slideLayouts/slideLayout660.xml"/><Relationship Id="rId173" Type="http://schemas.openxmlformats.org/officeDocument/2006/relationships/slideLayout" Target="../slideLayouts/slideLayout681.xml"/><Relationship Id="rId194" Type="http://schemas.openxmlformats.org/officeDocument/2006/relationships/slideLayout" Target="../slideLayouts/slideLayout702.xml"/><Relationship Id="rId208" Type="http://schemas.openxmlformats.org/officeDocument/2006/relationships/slideLayout" Target="../slideLayouts/slideLayout716.xml"/><Relationship Id="rId229" Type="http://schemas.openxmlformats.org/officeDocument/2006/relationships/slideLayout" Target="../slideLayouts/slideLayout737.xml"/><Relationship Id="rId240" Type="http://schemas.openxmlformats.org/officeDocument/2006/relationships/slideLayout" Target="../slideLayouts/slideLayout748.xml"/><Relationship Id="rId261" Type="http://schemas.openxmlformats.org/officeDocument/2006/relationships/slideLayout" Target="../slideLayouts/slideLayout769.xml"/><Relationship Id="rId14" Type="http://schemas.openxmlformats.org/officeDocument/2006/relationships/slideLayout" Target="../slideLayouts/slideLayout522.xml"/><Relationship Id="rId35" Type="http://schemas.openxmlformats.org/officeDocument/2006/relationships/slideLayout" Target="../slideLayouts/slideLayout543.xml"/><Relationship Id="rId56" Type="http://schemas.openxmlformats.org/officeDocument/2006/relationships/slideLayout" Target="../slideLayouts/slideLayout564.xml"/><Relationship Id="rId77" Type="http://schemas.openxmlformats.org/officeDocument/2006/relationships/slideLayout" Target="../slideLayouts/slideLayout585.xml"/><Relationship Id="rId100" Type="http://schemas.openxmlformats.org/officeDocument/2006/relationships/slideLayout" Target="../slideLayouts/slideLayout608.xml"/><Relationship Id="rId282" Type="http://schemas.openxmlformats.org/officeDocument/2006/relationships/slideLayout" Target="../slideLayouts/slideLayout790.xml"/><Relationship Id="rId8" Type="http://schemas.openxmlformats.org/officeDocument/2006/relationships/slideLayout" Target="../slideLayouts/slideLayout516.xml"/><Relationship Id="rId98" Type="http://schemas.openxmlformats.org/officeDocument/2006/relationships/slideLayout" Target="../slideLayouts/slideLayout606.xml"/><Relationship Id="rId121" Type="http://schemas.openxmlformats.org/officeDocument/2006/relationships/slideLayout" Target="../slideLayouts/slideLayout629.xml"/><Relationship Id="rId142" Type="http://schemas.openxmlformats.org/officeDocument/2006/relationships/slideLayout" Target="../slideLayouts/slideLayout650.xml"/><Relationship Id="rId163" Type="http://schemas.openxmlformats.org/officeDocument/2006/relationships/slideLayout" Target="../slideLayouts/slideLayout671.xml"/><Relationship Id="rId184" Type="http://schemas.openxmlformats.org/officeDocument/2006/relationships/slideLayout" Target="../slideLayouts/slideLayout692.xml"/><Relationship Id="rId219" Type="http://schemas.openxmlformats.org/officeDocument/2006/relationships/slideLayout" Target="../slideLayouts/slideLayout727.xml"/><Relationship Id="rId230" Type="http://schemas.openxmlformats.org/officeDocument/2006/relationships/slideLayout" Target="../slideLayouts/slideLayout738.xml"/><Relationship Id="rId251" Type="http://schemas.openxmlformats.org/officeDocument/2006/relationships/slideLayout" Target="../slideLayouts/slideLayout759.xml"/><Relationship Id="rId25" Type="http://schemas.openxmlformats.org/officeDocument/2006/relationships/slideLayout" Target="../slideLayouts/slideLayout533.xml"/><Relationship Id="rId46" Type="http://schemas.openxmlformats.org/officeDocument/2006/relationships/slideLayout" Target="../slideLayouts/slideLayout554.xml"/><Relationship Id="rId67" Type="http://schemas.openxmlformats.org/officeDocument/2006/relationships/slideLayout" Target="../slideLayouts/slideLayout575.xml"/><Relationship Id="rId272" Type="http://schemas.openxmlformats.org/officeDocument/2006/relationships/slideLayout" Target="../slideLayouts/slideLayout780.xml"/><Relationship Id="rId88" Type="http://schemas.openxmlformats.org/officeDocument/2006/relationships/slideLayout" Target="../slideLayouts/slideLayout596.xml"/><Relationship Id="rId111" Type="http://schemas.openxmlformats.org/officeDocument/2006/relationships/slideLayout" Target="../slideLayouts/slideLayout619.xml"/><Relationship Id="rId132" Type="http://schemas.openxmlformats.org/officeDocument/2006/relationships/slideLayout" Target="../slideLayouts/slideLayout640.xml"/><Relationship Id="rId153" Type="http://schemas.openxmlformats.org/officeDocument/2006/relationships/slideLayout" Target="../slideLayouts/slideLayout661.xml"/><Relationship Id="rId174" Type="http://schemas.openxmlformats.org/officeDocument/2006/relationships/slideLayout" Target="../slideLayouts/slideLayout682.xml"/><Relationship Id="rId195" Type="http://schemas.openxmlformats.org/officeDocument/2006/relationships/slideLayout" Target="../slideLayouts/slideLayout703.xml"/><Relationship Id="rId209" Type="http://schemas.openxmlformats.org/officeDocument/2006/relationships/slideLayout" Target="../slideLayouts/slideLayout717.xml"/><Relationship Id="rId220" Type="http://schemas.openxmlformats.org/officeDocument/2006/relationships/slideLayout" Target="../slideLayouts/slideLayout728.xml"/><Relationship Id="rId241" Type="http://schemas.openxmlformats.org/officeDocument/2006/relationships/slideLayout" Target="../slideLayouts/slideLayout749.xml"/><Relationship Id="rId15" Type="http://schemas.openxmlformats.org/officeDocument/2006/relationships/slideLayout" Target="../slideLayouts/slideLayout523.xml"/><Relationship Id="rId36" Type="http://schemas.openxmlformats.org/officeDocument/2006/relationships/slideLayout" Target="../slideLayouts/slideLayout544.xml"/><Relationship Id="rId57" Type="http://schemas.openxmlformats.org/officeDocument/2006/relationships/slideLayout" Target="../slideLayouts/slideLayout565.xml"/><Relationship Id="rId262" Type="http://schemas.openxmlformats.org/officeDocument/2006/relationships/slideLayout" Target="../slideLayouts/slideLayout770.xml"/><Relationship Id="rId283" Type="http://schemas.openxmlformats.org/officeDocument/2006/relationships/slideLayout" Target="../slideLayouts/slideLayout791.xml"/><Relationship Id="rId78" Type="http://schemas.openxmlformats.org/officeDocument/2006/relationships/slideLayout" Target="../slideLayouts/slideLayout586.xml"/><Relationship Id="rId99" Type="http://schemas.openxmlformats.org/officeDocument/2006/relationships/slideLayout" Target="../slideLayouts/slideLayout607.xml"/><Relationship Id="rId101" Type="http://schemas.openxmlformats.org/officeDocument/2006/relationships/slideLayout" Target="../slideLayouts/slideLayout609.xml"/><Relationship Id="rId122" Type="http://schemas.openxmlformats.org/officeDocument/2006/relationships/slideLayout" Target="../slideLayouts/slideLayout630.xml"/><Relationship Id="rId143" Type="http://schemas.openxmlformats.org/officeDocument/2006/relationships/slideLayout" Target="../slideLayouts/slideLayout651.xml"/><Relationship Id="rId164" Type="http://schemas.openxmlformats.org/officeDocument/2006/relationships/slideLayout" Target="../slideLayouts/slideLayout672.xml"/><Relationship Id="rId185" Type="http://schemas.openxmlformats.org/officeDocument/2006/relationships/slideLayout" Target="../slideLayouts/slideLayout693.xml"/><Relationship Id="rId9" Type="http://schemas.openxmlformats.org/officeDocument/2006/relationships/slideLayout" Target="../slideLayouts/slideLayout517.xml"/><Relationship Id="rId210" Type="http://schemas.openxmlformats.org/officeDocument/2006/relationships/slideLayout" Target="../slideLayouts/slideLayout718.xml"/><Relationship Id="rId26" Type="http://schemas.openxmlformats.org/officeDocument/2006/relationships/slideLayout" Target="../slideLayouts/slideLayout534.xml"/><Relationship Id="rId231" Type="http://schemas.openxmlformats.org/officeDocument/2006/relationships/slideLayout" Target="../slideLayouts/slideLayout739.xml"/><Relationship Id="rId252" Type="http://schemas.openxmlformats.org/officeDocument/2006/relationships/slideLayout" Target="../slideLayouts/slideLayout760.xml"/><Relationship Id="rId273" Type="http://schemas.openxmlformats.org/officeDocument/2006/relationships/slideLayout" Target="../slideLayouts/slideLayout781.xml"/><Relationship Id="rId47" Type="http://schemas.openxmlformats.org/officeDocument/2006/relationships/slideLayout" Target="../slideLayouts/slideLayout555.xml"/><Relationship Id="rId68" Type="http://schemas.openxmlformats.org/officeDocument/2006/relationships/slideLayout" Target="../slideLayouts/slideLayout576.xml"/><Relationship Id="rId89" Type="http://schemas.openxmlformats.org/officeDocument/2006/relationships/slideLayout" Target="../slideLayouts/slideLayout597.xml"/><Relationship Id="rId112" Type="http://schemas.openxmlformats.org/officeDocument/2006/relationships/slideLayout" Target="../slideLayouts/slideLayout620.xml"/><Relationship Id="rId133" Type="http://schemas.openxmlformats.org/officeDocument/2006/relationships/slideLayout" Target="../slideLayouts/slideLayout641.xml"/><Relationship Id="rId154" Type="http://schemas.openxmlformats.org/officeDocument/2006/relationships/slideLayout" Target="../slideLayouts/slideLayout662.xml"/><Relationship Id="rId175" Type="http://schemas.openxmlformats.org/officeDocument/2006/relationships/slideLayout" Target="../slideLayouts/slideLayout683.xml"/><Relationship Id="rId196" Type="http://schemas.openxmlformats.org/officeDocument/2006/relationships/slideLayout" Target="../slideLayouts/slideLayout704.xml"/><Relationship Id="rId200" Type="http://schemas.openxmlformats.org/officeDocument/2006/relationships/slideLayout" Target="../slideLayouts/slideLayout708.xml"/><Relationship Id="rId16" Type="http://schemas.openxmlformats.org/officeDocument/2006/relationships/slideLayout" Target="../slideLayouts/slideLayout524.xml"/><Relationship Id="rId221" Type="http://schemas.openxmlformats.org/officeDocument/2006/relationships/slideLayout" Target="../slideLayouts/slideLayout729.xml"/><Relationship Id="rId242" Type="http://schemas.openxmlformats.org/officeDocument/2006/relationships/slideLayout" Target="../slideLayouts/slideLayout750.xml"/><Relationship Id="rId263" Type="http://schemas.openxmlformats.org/officeDocument/2006/relationships/slideLayout" Target="../slideLayouts/slideLayout771.xml"/><Relationship Id="rId284" Type="http://schemas.openxmlformats.org/officeDocument/2006/relationships/theme" Target="../theme/theme4.xml"/><Relationship Id="rId37" Type="http://schemas.openxmlformats.org/officeDocument/2006/relationships/slideLayout" Target="../slideLayouts/slideLayout545.xml"/><Relationship Id="rId58" Type="http://schemas.openxmlformats.org/officeDocument/2006/relationships/slideLayout" Target="../slideLayouts/slideLayout566.xml"/><Relationship Id="rId79" Type="http://schemas.openxmlformats.org/officeDocument/2006/relationships/slideLayout" Target="../slideLayouts/slideLayout587.xml"/><Relationship Id="rId102" Type="http://schemas.openxmlformats.org/officeDocument/2006/relationships/slideLayout" Target="../slideLayouts/slideLayout610.xml"/><Relationship Id="rId123" Type="http://schemas.openxmlformats.org/officeDocument/2006/relationships/slideLayout" Target="../slideLayouts/slideLayout631.xml"/><Relationship Id="rId144" Type="http://schemas.openxmlformats.org/officeDocument/2006/relationships/slideLayout" Target="../slideLayouts/slideLayout652.xml"/><Relationship Id="rId90" Type="http://schemas.openxmlformats.org/officeDocument/2006/relationships/slideLayout" Target="../slideLayouts/slideLayout598.xml"/><Relationship Id="rId165" Type="http://schemas.openxmlformats.org/officeDocument/2006/relationships/slideLayout" Target="../slideLayouts/slideLayout673.xml"/><Relationship Id="rId186" Type="http://schemas.openxmlformats.org/officeDocument/2006/relationships/slideLayout" Target="../slideLayouts/slideLayout694.xml"/><Relationship Id="rId211" Type="http://schemas.openxmlformats.org/officeDocument/2006/relationships/slideLayout" Target="../slideLayouts/slideLayout719.xml"/><Relationship Id="rId232" Type="http://schemas.openxmlformats.org/officeDocument/2006/relationships/slideLayout" Target="../slideLayouts/slideLayout740.xml"/><Relationship Id="rId253" Type="http://schemas.openxmlformats.org/officeDocument/2006/relationships/slideLayout" Target="../slideLayouts/slideLayout761.xml"/><Relationship Id="rId274" Type="http://schemas.openxmlformats.org/officeDocument/2006/relationships/slideLayout" Target="../slideLayouts/slideLayout782.xml"/><Relationship Id="rId27" Type="http://schemas.openxmlformats.org/officeDocument/2006/relationships/slideLayout" Target="../slideLayouts/slideLayout535.xml"/><Relationship Id="rId48" Type="http://schemas.openxmlformats.org/officeDocument/2006/relationships/slideLayout" Target="../slideLayouts/slideLayout556.xml"/><Relationship Id="rId69" Type="http://schemas.openxmlformats.org/officeDocument/2006/relationships/slideLayout" Target="../slideLayouts/slideLayout577.xml"/><Relationship Id="rId113" Type="http://schemas.openxmlformats.org/officeDocument/2006/relationships/slideLayout" Target="../slideLayouts/slideLayout621.xml"/><Relationship Id="rId134" Type="http://schemas.openxmlformats.org/officeDocument/2006/relationships/slideLayout" Target="../slideLayouts/slideLayout642.xml"/><Relationship Id="rId80" Type="http://schemas.openxmlformats.org/officeDocument/2006/relationships/slideLayout" Target="../slideLayouts/slideLayout588.xml"/><Relationship Id="rId155" Type="http://schemas.openxmlformats.org/officeDocument/2006/relationships/slideLayout" Target="../slideLayouts/slideLayout663.xml"/><Relationship Id="rId176" Type="http://schemas.openxmlformats.org/officeDocument/2006/relationships/slideLayout" Target="../slideLayouts/slideLayout684.xml"/><Relationship Id="rId197" Type="http://schemas.openxmlformats.org/officeDocument/2006/relationships/slideLayout" Target="../slideLayouts/slideLayout705.xml"/><Relationship Id="rId201" Type="http://schemas.openxmlformats.org/officeDocument/2006/relationships/slideLayout" Target="../slideLayouts/slideLayout709.xml"/><Relationship Id="rId222" Type="http://schemas.openxmlformats.org/officeDocument/2006/relationships/slideLayout" Target="../slideLayouts/slideLayout730.xml"/><Relationship Id="rId243" Type="http://schemas.openxmlformats.org/officeDocument/2006/relationships/slideLayout" Target="../slideLayouts/slideLayout751.xml"/><Relationship Id="rId264" Type="http://schemas.openxmlformats.org/officeDocument/2006/relationships/slideLayout" Target="../slideLayouts/slideLayout772.xml"/><Relationship Id="rId17" Type="http://schemas.openxmlformats.org/officeDocument/2006/relationships/slideLayout" Target="../slideLayouts/slideLayout525.xml"/><Relationship Id="rId38" Type="http://schemas.openxmlformats.org/officeDocument/2006/relationships/slideLayout" Target="../slideLayouts/slideLayout546.xml"/><Relationship Id="rId59" Type="http://schemas.openxmlformats.org/officeDocument/2006/relationships/slideLayout" Target="../slideLayouts/slideLayout567.xml"/><Relationship Id="rId103" Type="http://schemas.openxmlformats.org/officeDocument/2006/relationships/slideLayout" Target="../slideLayouts/slideLayout611.xml"/><Relationship Id="rId124" Type="http://schemas.openxmlformats.org/officeDocument/2006/relationships/slideLayout" Target="../slideLayouts/slideLayout632.xml"/><Relationship Id="rId70" Type="http://schemas.openxmlformats.org/officeDocument/2006/relationships/slideLayout" Target="../slideLayouts/slideLayout578.xml"/><Relationship Id="rId91" Type="http://schemas.openxmlformats.org/officeDocument/2006/relationships/slideLayout" Target="../slideLayouts/slideLayout599.xml"/><Relationship Id="rId145" Type="http://schemas.openxmlformats.org/officeDocument/2006/relationships/slideLayout" Target="../slideLayouts/slideLayout653.xml"/><Relationship Id="rId166" Type="http://schemas.openxmlformats.org/officeDocument/2006/relationships/slideLayout" Target="../slideLayouts/slideLayout674.xml"/><Relationship Id="rId187" Type="http://schemas.openxmlformats.org/officeDocument/2006/relationships/slideLayout" Target="../slideLayouts/slideLayout695.xml"/><Relationship Id="rId1" Type="http://schemas.openxmlformats.org/officeDocument/2006/relationships/slideLayout" Target="../slideLayouts/slideLayout509.xml"/><Relationship Id="rId212" Type="http://schemas.openxmlformats.org/officeDocument/2006/relationships/slideLayout" Target="../slideLayouts/slideLayout720.xml"/><Relationship Id="rId233" Type="http://schemas.openxmlformats.org/officeDocument/2006/relationships/slideLayout" Target="../slideLayouts/slideLayout741.xml"/><Relationship Id="rId254" Type="http://schemas.openxmlformats.org/officeDocument/2006/relationships/slideLayout" Target="../slideLayouts/slideLayout762.xml"/><Relationship Id="rId28" Type="http://schemas.openxmlformats.org/officeDocument/2006/relationships/slideLayout" Target="../slideLayouts/slideLayout536.xml"/><Relationship Id="rId49" Type="http://schemas.openxmlformats.org/officeDocument/2006/relationships/slideLayout" Target="../slideLayouts/slideLayout557.xml"/><Relationship Id="rId114" Type="http://schemas.openxmlformats.org/officeDocument/2006/relationships/slideLayout" Target="../slideLayouts/slideLayout622.xml"/><Relationship Id="rId275" Type="http://schemas.openxmlformats.org/officeDocument/2006/relationships/slideLayout" Target="../slideLayouts/slideLayout783.xml"/><Relationship Id="rId60" Type="http://schemas.openxmlformats.org/officeDocument/2006/relationships/slideLayout" Target="../slideLayouts/slideLayout568.xml"/><Relationship Id="rId81" Type="http://schemas.openxmlformats.org/officeDocument/2006/relationships/slideLayout" Target="../slideLayouts/slideLayout589.xml"/><Relationship Id="rId135" Type="http://schemas.openxmlformats.org/officeDocument/2006/relationships/slideLayout" Target="../slideLayouts/slideLayout643.xml"/><Relationship Id="rId156" Type="http://schemas.openxmlformats.org/officeDocument/2006/relationships/slideLayout" Target="../slideLayouts/slideLayout664.xml"/><Relationship Id="rId177" Type="http://schemas.openxmlformats.org/officeDocument/2006/relationships/slideLayout" Target="../slideLayouts/slideLayout685.xml"/><Relationship Id="rId198" Type="http://schemas.openxmlformats.org/officeDocument/2006/relationships/slideLayout" Target="../slideLayouts/slideLayout706.xml"/><Relationship Id="rId202" Type="http://schemas.openxmlformats.org/officeDocument/2006/relationships/slideLayout" Target="../slideLayouts/slideLayout710.xml"/><Relationship Id="rId223" Type="http://schemas.openxmlformats.org/officeDocument/2006/relationships/slideLayout" Target="../slideLayouts/slideLayout731.xml"/><Relationship Id="rId244" Type="http://schemas.openxmlformats.org/officeDocument/2006/relationships/slideLayout" Target="../slideLayouts/slideLayout752.xml"/><Relationship Id="rId18" Type="http://schemas.openxmlformats.org/officeDocument/2006/relationships/slideLayout" Target="../slideLayouts/slideLayout526.xml"/><Relationship Id="rId39" Type="http://schemas.openxmlformats.org/officeDocument/2006/relationships/slideLayout" Target="../slideLayouts/slideLayout547.xml"/><Relationship Id="rId265" Type="http://schemas.openxmlformats.org/officeDocument/2006/relationships/slideLayout" Target="../slideLayouts/slideLayout773.xml"/><Relationship Id="rId50" Type="http://schemas.openxmlformats.org/officeDocument/2006/relationships/slideLayout" Target="../slideLayouts/slideLayout558.xml"/><Relationship Id="rId104" Type="http://schemas.openxmlformats.org/officeDocument/2006/relationships/slideLayout" Target="../slideLayouts/slideLayout612.xml"/><Relationship Id="rId125" Type="http://schemas.openxmlformats.org/officeDocument/2006/relationships/slideLayout" Target="../slideLayouts/slideLayout633.xml"/><Relationship Id="rId146" Type="http://schemas.openxmlformats.org/officeDocument/2006/relationships/slideLayout" Target="../slideLayouts/slideLayout654.xml"/><Relationship Id="rId167" Type="http://schemas.openxmlformats.org/officeDocument/2006/relationships/slideLayout" Target="../slideLayouts/slideLayout675.xml"/><Relationship Id="rId188" Type="http://schemas.openxmlformats.org/officeDocument/2006/relationships/slideLayout" Target="../slideLayouts/slideLayout696.xml"/><Relationship Id="rId71" Type="http://schemas.openxmlformats.org/officeDocument/2006/relationships/slideLayout" Target="../slideLayouts/slideLayout579.xml"/><Relationship Id="rId92" Type="http://schemas.openxmlformats.org/officeDocument/2006/relationships/slideLayout" Target="../slideLayouts/slideLayout600.xml"/><Relationship Id="rId213" Type="http://schemas.openxmlformats.org/officeDocument/2006/relationships/slideLayout" Target="../slideLayouts/slideLayout721.xml"/><Relationship Id="rId234" Type="http://schemas.openxmlformats.org/officeDocument/2006/relationships/slideLayout" Target="../slideLayouts/slideLayout742.xml"/><Relationship Id="rId2" Type="http://schemas.openxmlformats.org/officeDocument/2006/relationships/slideLayout" Target="../slideLayouts/slideLayout510.xml"/><Relationship Id="rId29" Type="http://schemas.openxmlformats.org/officeDocument/2006/relationships/slideLayout" Target="../slideLayouts/slideLayout537.xml"/><Relationship Id="rId255" Type="http://schemas.openxmlformats.org/officeDocument/2006/relationships/slideLayout" Target="../slideLayouts/slideLayout763.xml"/><Relationship Id="rId276" Type="http://schemas.openxmlformats.org/officeDocument/2006/relationships/slideLayout" Target="../slideLayouts/slideLayout784.xml"/><Relationship Id="rId40" Type="http://schemas.openxmlformats.org/officeDocument/2006/relationships/slideLayout" Target="../slideLayouts/slideLayout548.xml"/><Relationship Id="rId115" Type="http://schemas.openxmlformats.org/officeDocument/2006/relationships/slideLayout" Target="../slideLayouts/slideLayout623.xml"/><Relationship Id="rId136" Type="http://schemas.openxmlformats.org/officeDocument/2006/relationships/slideLayout" Target="../slideLayouts/slideLayout644.xml"/><Relationship Id="rId157" Type="http://schemas.openxmlformats.org/officeDocument/2006/relationships/slideLayout" Target="../slideLayouts/slideLayout665.xml"/><Relationship Id="rId178" Type="http://schemas.openxmlformats.org/officeDocument/2006/relationships/slideLayout" Target="../slideLayouts/slideLayout686.xml"/><Relationship Id="rId61" Type="http://schemas.openxmlformats.org/officeDocument/2006/relationships/slideLayout" Target="../slideLayouts/slideLayout569.xml"/><Relationship Id="rId82" Type="http://schemas.openxmlformats.org/officeDocument/2006/relationships/slideLayout" Target="../slideLayouts/slideLayout590.xml"/><Relationship Id="rId199" Type="http://schemas.openxmlformats.org/officeDocument/2006/relationships/slideLayout" Target="../slideLayouts/slideLayout707.xml"/><Relationship Id="rId203" Type="http://schemas.openxmlformats.org/officeDocument/2006/relationships/slideLayout" Target="../slideLayouts/slideLayout711.xml"/><Relationship Id="rId19" Type="http://schemas.openxmlformats.org/officeDocument/2006/relationships/slideLayout" Target="../slideLayouts/slideLayout527.xml"/><Relationship Id="rId224" Type="http://schemas.openxmlformats.org/officeDocument/2006/relationships/slideLayout" Target="../slideLayouts/slideLayout732.xml"/><Relationship Id="rId245" Type="http://schemas.openxmlformats.org/officeDocument/2006/relationships/slideLayout" Target="../slideLayouts/slideLayout753.xml"/><Relationship Id="rId266" Type="http://schemas.openxmlformats.org/officeDocument/2006/relationships/slideLayout" Target="../slideLayouts/slideLayout774.xml"/><Relationship Id="rId30" Type="http://schemas.openxmlformats.org/officeDocument/2006/relationships/slideLayout" Target="../slideLayouts/slideLayout538.xml"/><Relationship Id="rId105" Type="http://schemas.openxmlformats.org/officeDocument/2006/relationships/slideLayout" Target="../slideLayouts/slideLayout613.xml"/><Relationship Id="rId126" Type="http://schemas.openxmlformats.org/officeDocument/2006/relationships/slideLayout" Target="../slideLayouts/slideLayout634.xml"/><Relationship Id="rId147" Type="http://schemas.openxmlformats.org/officeDocument/2006/relationships/slideLayout" Target="../slideLayouts/slideLayout655.xml"/><Relationship Id="rId168" Type="http://schemas.openxmlformats.org/officeDocument/2006/relationships/slideLayout" Target="../slideLayouts/slideLayout676.xml"/><Relationship Id="rId51" Type="http://schemas.openxmlformats.org/officeDocument/2006/relationships/slideLayout" Target="../slideLayouts/slideLayout559.xml"/><Relationship Id="rId72" Type="http://schemas.openxmlformats.org/officeDocument/2006/relationships/slideLayout" Target="../slideLayouts/slideLayout580.xml"/><Relationship Id="rId93" Type="http://schemas.openxmlformats.org/officeDocument/2006/relationships/slideLayout" Target="../slideLayouts/slideLayout601.xml"/><Relationship Id="rId189" Type="http://schemas.openxmlformats.org/officeDocument/2006/relationships/slideLayout" Target="../slideLayouts/slideLayout697.xml"/><Relationship Id="rId3" Type="http://schemas.openxmlformats.org/officeDocument/2006/relationships/slideLayout" Target="../slideLayouts/slideLayout511.xml"/><Relationship Id="rId214" Type="http://schemas.openxmlformats.org/officeDocument/2006/relationships/slideLayout" Target="../slideLayouts/slideLayout722.xml"/><Relationship Id="rId235" Type="http://schemas.openxmlformats.org/officeDocument/2006/relationships/slideLayout" Target="../slideLayouts/slideLayout743.xml"/><Relationship Id="rId256" Type="http://schemas.openxmlformats.org/officeDocument/2006/relationships/slideLayout" Target="../slideLayouts/slideLayout764.xml"/><Relationship Id="rId277" Type="http://schemas.openxmlformats.org/officeDocument/2006/relationships/slideLayout" Target="../slideLayouts/slideLayout785.xml"/><Relationship Id="rId116" Type="http://schemas.openxmlformats.org/officeDocument/2006/relationships/slideLayout" Target="../slideLayouts/slideLayout624.xml"/><Relationship Id="rId137" Type="http://schemas.openxmlformats.org/officeDocument/2006/relationships/slideLayout" Target="../slideLayouts/slideLayout645.xml"/><Relationship Id="rId158" Type="http://schemas.openxmlformats.org/officeDocument/2006/relationships/slideLayout" Target="../slideLayouts/slideLayout666.xml"/><Relationship Id="rId20" Type="http://schemas.openxmlformats.org/officeDocument/2006/relationships/slideLayout" Target="../slideLayouts/slideLayout528.xml"/><Relationship Id="rId41" Type="http://schemas.openxmlformats.org/officeDocument/2006/relationships/slideLayout" Target="../slideLayouts/slideLayout549.xml"/><Relationship Id="rId62" Type="http://schemas.openxmlformats.org/officeDocument/2006/relationships/slideLayout" Target="../slideLayouts/slideLayout570.xml"/><Relationship Id="rId83" Type="http://schemas.openxmlformats.org/officeDocument/2006/relationships/slideLayout" Target="../slideLayouts/slideLayout591.xml"/><Relationship Id="rId179" Type="http://schemas.openxmlformats.org/officeDocument/2006/relationships/slideLayout" Target="../slideLayouts/slideLayout687.xml"/><Relationship Id="rId190" Type="http://schemas.openxmlformats.org/officeDocument/2006/relationships/slideLayout" Target="../slideLayouts/slideLayout698.xml"/><Relationship Id="rId204" Type="http://schemas.openxmlformats.org/officeDocument/2006/relationships/slideLayout" Target="../slideLayouts/slideLayout712.xml"/><Relationship Id="rId225" Type="http://schemas.openxmlformats.org/officeDocument/2006/relationships/slideLayout" Target="../slideLayouts/slideLayout733.xml"/><Relationship Id="rId246" Type="http://schemas.openxmlformats.org/officeDocument/2006/relationships/slideLayout" Target="../slideLayouts/slideLayout754.xml"/><Relationship Id="rId267" Type="http://schemas.openxmlformats.org/officeDocument/2006/relationships/slideLayout" Target="../slideLayouts/slideLayout775.xml"/><Relationship Id="rId106" Type="http://schemas.openxmlformats.org/officeDocument/2006/relationships/slideLayout" Target="../slideLayouts/slideLayout614.xml"/><Relationship Id="rId127" Type="http://schemas.openxmlformats.org/officeDocument/2006/relationships/slideLayout" Target="../slideLayouts/slideLayout635.xml"/><Relationship Id="rId10" Type="http://schemas.openxmlformats.org/officeDocument/2006/relationships/slideLayout" Target="../slideLayouts/slideLayout518.xml"/><Relationship Id="rId31" Type="http://schemas.openxmlformats.org/officeDocument/2006/relationships/slideLayout" Target="../slideLayouts/slideLayout539.xml"/><Relationship Id="rId52" Type="http://schemas.openxmlformats.org/officeDocument/2006/relationships/slideLayout" Target="../slideLayouts/slideLayout560.xml"/><Relationship Id="rId73" Type="http://schemas.openxmlformats.org/officeDocument/2006/relationships/slideLayout" Target="../slideLayouts/slideLayout581.xml"/><Relationship Id="rId94" Type="http://schemas.openxmlformats.org/officeDocument/2006/relationships/slideLayout" Target="../slideLayouts/slideLayout602.xml"/><Relationship Id="rId148" Type="http://schemas.openxmlformats.org/officeDocument/2006/relationships/slideLayout" Target="../slideLayouts/slideLayout656.xml"/><Relationship Id="rId169" Type="http://schemas.openxmlformats.org/officeDocument/2006/relationships/slideLayout" Target="../slideLayouts/slideLayout677.xml"/><Relationship Id="rId4" Type="http://schemas.openxmlformats.org/officeDocument/2006/relationships/slideLayout" Target="../slideLayouts/slideLayout512.xml"/><Relationship Id="rId180" Type="http://schemas.openxmlformats.org/officeDocument/2006/relationships/slideLayout" Target="../slideLayouts/slideLayout688.xml"/><Relationship Id="rId215" Type="http://schemas.openxmlformats.org/officeDocument/2006/relationships/slideLayout" Target="../slideLayouts/slideLayout723.xml"/><Relationship Id="rId236" Type="http://schemas.openxmlformats.org/officeDocument/2006/relationships/slideLayout" Target="../slideLayouts/slideLayout744.xml"/><Relationship Id="rId257" Type="http://schemas.openxmlformats.org/officeDocument/2006/relationships/slideLayout" Target="../slideLayouts/slideLayout765.xml"/><Relationship Id="rId278" Type="http://schemas.openxmlformats.org/officeDocument/2006/relationships/slideLayout" Target="../slideLayouts/slideLayout786.xml"/><Relationship Id="rId42" Type="http://schemas.openxmlformats.org/officeDocument/2006/relationships/slideLayout" Target="../slideLayouts/slideLayout550.xml"/><Relationship Id="rId84" Type="http://schemas.openxmlformats.org/officeDocument/2006/relationships/slideLayout" Target="../slideLayouts/slideLayout592.xml"/><Relationship Id="rId138" Type="http://schemas.openxmlformats.org/officeDocument/2006/relationships/slideLayout" Target="../slideLayouts/slideLayout646.xml"/><Relationship Id="rId191" Type="http://schemas.openxmlformats.org/officeDocument/2006/relationships/slideLayout" Target="../slideLayouts/slideLayout699.xml"/><Relationship Id="rId205" Type="http://schemas.openxmlformats.org/officeDocument/2006/relationships/slideLayout" Target="../slideLayouts/slideLayout713.xml"/><Relationship Id="rId247" Type="http://schemas.openxmlformats.org/officeDocument/2006/relationships/slideLayout" Target="../slideLayouts/slideLayout755.xml"/><Relationship Id="rId107" Type="http://schemas.openxmlformats.org/officeDocument/2006/relationships/slideLayout" Target="../slideLayouts/slideLayout615.xml"/><Relationship Id="rId11" Type="http://schemas.openxmlformats.org/officeDocument/2006/relationships/slideLayout" Target="../slideLayouts/slideLayout519.xml"/><Relationship Id="rId53" Type="http://schemas.openxmlformats.org/officeDocument/2006/relationships/slideLayout" Target="../slideLayouts/slideLayout561.xml"/><Relationship Id="rId149" Type="http://schemas.openxmlformats.org/officeDocument/2006/relationships/slideLayout" Target="../slideLayouts/slideLayout657.xml"/><Relationship Id="rId95" Type="http://schemas.openxmlformats.org/officeDocument/2006/relationships/slideLayout" Target="../slideLayouts/slideLayout603.xml"/><Relationship Id="rId160" Type="http://schemas.openxmlformats.org/officeDocument/2006/relationships/slideLayout" Target="../slideLayouts/slideLayout668.xml"/><Relationship Id="rId216" Type="http://schemas.openxmlformats.org/officeDocument/2006/relationships/slideLayout" Target="../slideLayouts/slideLayout724.xml"/><Relationship Id="rId258" Type="http://schemas.openxmlformats.org/officeDocument/2006/relationships/slideLayout" Target="../slideLayouts/slideLayout766.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799.xml"/><Relationship Id="rId3" Type="http://schemas.openxmlformats.org/officeDocument/2006/relationships/slideLayout" Target="../slideLayouts/slideLayout794.xml"/><Relationship Id="rId7" Type="http://schemas.openxmlformats.org/officeDocument/2006/relationships/slideLayout" Target="../slideLayouts/slideLayout798.xml"/><Relationship Id="rId12" Type="http://schemas.openxmlformats.org/officeDocument/2006/relationships/theme" Target="../theme/theme5.xml"/><Relationship Id="rId2" Type="http://schemas.openxmlformats.org/officeDocument/2006/relationships/slideLayout" Target="../slideLayouts/slideLayout793.xml"/><Relationship Id="rId1" Type="http://schemas.openxmlformats.org/officeDocument/2006/relationships/slideLayout" Target="../slideLayouts/slideLayout792.xml"/><Relationship Id="rId6" Type="http://schemas.openxmlformats.org/officeDocument/2006/relationships/slideLayout" Target="../slideLayouts/slideLayout797.xml"/><Relationship Id="rId11" Type="http://schemas.openxmlformats.org/officeDocument/2006/relationships/slideLayout" Target="../slideLayouts/slideLayout802.xml"/><Relationship Id="rId5" Type="http://schemas.openxmlformats.org/officeDocument/2006/relationships/slideLayout" Target="../slideLayouts/slideLayout796.xml"/><Relationship Id="rId10" Type="http://schemas.openxmlformats.org/officeDocument/2006/relationships/slideLayout" Target="../slideLayouts/slideLayout801.xml"/><Relationship Id="rId4" Type="http://schemas.openxmlformats.org/officeDocument/2006/relationships/slideLayout" Target="../slideLayouts/slideLayout795.xml"/><Relationship Id="rId9" Type="http://schemas.openxmlformats.org/officeDocument/2006/relationships/slideLayout" Target="../slideLayouts/slideLayout800.xml"/></Relationships>
</file>

<file path=ppt/slideMasters/_rels/slideMaster6.xml.rels><?xml version="1.0" encoding="UTF-8" standalone="yes"?>
<Relationships xmlns="http://schemas.openxmlformats.org/package/2006/relationships"><Relationship Id="rId117" Type="http://schemas.openxmlformats.org/officeDocument/2006/relationships/slideLayout" Target="../slideLayouts/slideLayout919.xml"/><Relationship Id="rId21" Type="http://schemas.openxmlformats.org/officeDocument/2006/relationships/slideLayout" Target="../slideLayouts/slideLayout823.xml"/><Relationship Id="rId63" Type="http://schemas.openxmlformats.org/officeDocument/2006/relationships/slideLayout" Target="../slideLayouts/slideLayout865.xml"/><Relationship Id="rId159" Type="http://schemas.openxmlformats.org/officeDocument/2006/relationships/slideLayout" Target="../slideLayouts/slideLayout961.xml"/><Relationship Id="rId170" Type="http://schemas.openxmlformats.org/officeDocument/2006/relationships/slideLayout" Target="../slideLayouts/slideLayout972.xml"/><Relationship Id="rId226" Type="http://schemas.openxmlformats.org/officeDocument/2006/relationships/slideLayout" Target="../slideLayouts/slideLayout1028.xml"/><Relationship Id="rId268" Type="http://schemas.openxmlformats.org/officeDocument/2006/relationships/slideLayout" Target="../slideLayouts/slideLayout1070.xml"/><Relationship Id="rId32" Type="http://schemas.openxmlformats.org/officeDocument/2006/relationships/slideLayout" Target="../slideLayouts/slideLayout834.xml"/><Relationship Id="rId74" Type="http://schemas.openxmlformats.org/officeDocument/2006/relationships/slideLayout" Target="../slideLayouts/slideLayout876.xml"/><Relationship Id="rId128" Type="http://schemas.openxmlformats.org/officeDocument/2006/relationships/slideLayout" Target="../slideLayouts/slideLayout930.xml"/><Relationship Id="rId5" Type="http://schemas.openxmlformats.org/officeDocument/2006/relationships/slideLayout" Target="../slideLayouts/slideLayout807.xml"/><Relationship Id="rId95" Type="http://schemas.openxmlformats.org/officeDocument/2006/relationships/slideLayout" Target="../slideLayouts/slideLayout897.xml"/><Relationship Id="rId160" Type="http://schemas.openxmlformats.org/officeDocument/2006/relationships/slideLayout" Target="../slideLayouts/slideLayout962.xml"/><Relationship Id="rId181" Type="http://schemas.openxmlformats.org/officeDocument/2006/relationships/slideLayout" Target="../slideLayouts/slideLayout983.xml"/><Relationship Id="rId216" Type="http://schemas.openxmlformats.org/officeDocument/2006/relationships/slideLayout" Target="../slideLayouts/slideLayout1018.xml"/><Relationship Id="rId237" Type="http://schemas.openxmlformats.org/officeDocument/2006/relationships/slideLayout" Target="../slideLayouts/slideLayout1039.xml"/><Relationship Id="rId258" Type="http://schemas.openxmlformats.org/officeDocument/2006/relationships/slideLayout" Target="../slideLayouts/slideLayout1060.xml"/><Relationship Id="rId22" Type="http://schemas.openxmlformats.org/officeDocument/2006/relationships/slideLayout" Target="../slideLayouts/slideLayout824.xml"/><Relationship Id="rId43" Type="http://schemas.openxmlformats.org/officeDocument/2006/relationships/slideLayout" Target="../slideLayouts/slideLayout845.xml"/><Relationship Id="rId64" Type="http://schemas.openxmlformats.org/officeDocument/2006/relationships/slideLayout" Target="../slideLayouts/slideLayout866.xml"/><Relationship Id="rId118" Type="http://schemas.openxmlformats.org/officeDocument/2006/relationships/slideLayout" Target="../slideLayouts/slideLayout920.xml"/><Relationship Id="rId139" Type="http://schemas.openxmlformats.org/officeDocument/2006/relationships/slideLayout" Target="../slideLayouts/slideLayout941.xml"/><Relationship Id="rId85" Type="http://schemas.openxmlformats.org/officeDocument/2006/relationships/slideLayout" Target="../slideLayouts/slideLayout887.xml"/><Relationship Id="rId150" Type="http://schemas.openxmlformats.org/officeDocument/2006/relationships/slideLayout" Target="../slideLayouts/slideLayout952.xml"/><Relationship Id="rId171" Type="http://schemas.openxmlformats.org/officeDocument/2006/relationships/slideLayout" Target="../slideLayouts/slideLayout973.xml"/><Relationship Id="rId192" Type="http://schemas.openxmlformats.org/officeDocument/2006/relationships/slideLayout" Target="../slideLayouts/slideLayout994.xml"/><Relationship Id="rId206" Type="http://schemas.openxmlformats.org/officeDocument/2006/relationships/slideLayout" Target="../slideLayouts/slideLayout1008.xml"/><Relationship Id="rId227" Type="http://schemas.openxmlformats.org/officeDocument/2006/relationships/slideLayout" Target="../slideLayouts/slideLayout1029.xml"/><Relationship Id="rId248" Type="http://schemas.openxmlformats.org/officeDocument/2006/relationships/slideLayout" Target="../slideLayouts/slideLayout1050.xml"/><Relationship Id="rId269" Type="http://schemas.openxmlformats.org/officeDocument/2006/relationships/slideLayout" Target="../slideLayouts/slideLayout1071.xml"/><Relationship Id="rId12" Type="http://schemas.openxmlformats.org/officeDocument/2006/relationships/slideLayout" Target="../slideLayouts/slideLayout814.xml"/><Relationship Id="rId33" Type="http://schemas.openxmlformats.org/officeDocument/2006/relationships/slideLayout" Target="../slideLayouts/slideLayout835.xml"/><Relationship Id="rId108" Type="http://schemas.openxmlformats.org/officeDocument/2006/relationships/slideLayout" Target="../slideLayouts/slideLayout910.xml"/><Relationship Id="rId129" Type="http://schemas.openxmlformats.org/officeDocument/2006/relationships/slideLayout" Target="../slideLayouts/slideLayout931.xml"/><Relationship Id="rId54" Type="http://schemas.openxmlformats.org/officeDocument/2006/relationships/slideLayout" Target="../slideLayouts/slideLayout856.xml"/><Relationship Id="rId75" Type="http://schemas.openxmlformats.org/officeDocument/2006/relationships/slideLayout" Target="../slideLayouts/slideLayout877.xml"/><Relationship Id="rId96" Type="http://schemas.openxmlformats.org/officeDocument/2006/relationships/slideLayout" Target="../slideLayouts/slideLayout898.xml"/><Relationship Id="rId140" Type="http://schemas.openxmlformats.org/officeDocument/2006/relationships/slideLayout" Target="../slideLayouts/slideLayout942.xml"/><Relationship Id="rId161" Type="http://schemas.openxmlformats.org/officeDocument/2006/relationships/slideLayout" Target="../slideLayouts/slideLayout963.xml"/><Relationship Id="rId182" Type="http://schemas.openxmlformats.org/officeDocument/2006/relationships/slideLayout" Target="../slideLayouts/slideLayout984.xml"/><Relationship Id="rId217" Type="http://schemas.openxmlformats.org/officeDocument/2006/relationships/slideLayout" Target="../slideLayouts/slideLayout1019.xml"/><Relationship Id="rId6" Type="http://schemas.openxmlformats.org/officeDocument/2006/relationships/slideLayout" Target="../slideLayouts/slideLayout808.xml"/><Relationship Id="rId238" Type="http://schemas.openxmlformats.org/officeDocument/2006/relationships/slideLayout" Target="../slideLayouts/slideLayout1040.xml"/><Relationship Id="rId259" Type="http://schemas.openxmlformats.org/officeDocument/2006/relationships/slideLayout" Target="../slideLayouts/slideLayout1061.xml"/><Relationship Id="rId23" Type="http://schemas.openxmlformats.org/officeDocument/2006/relationships/slideLayout" Target="../slideLayouts/slideLayout825.xml"/><Relationship Id="rId119" Type="http://schemas.openxmlformats.org/officeDocument/2006/relationships/slideLayout" Target="../slideLayouts/slideLayout921.xml"/><Relationship Id="rId270" Type="http://schemas.openxmlformats.org/officeDocument/2006/relationships/slideLayout" Target="../slideLayouts/slideLayout1072.xml"/><Relationship Id="rId44" Type="http://schemas.openxmlformats.org/officeDocument/2006/relationships/slideLayout" Target="../slideLayouts/slideLayout846.xml"/><Relationship Id="rId65" Type="http://schemas.openxmlformats.org/officeDocument/2006/relationships/slideLayout" Target="../slideLayouts/slideLayout867.xml"/><Relationship Id="rId86" Type="http://schemas.openxmlformats.org/officeDocument/2006/relationships/slideLayout" Target="../slideLayouts/slideLayout888.xml"/><Relationship Id="rId130" Type="http://schemas.openxmlformats.org/officeDocument/2006/relationships/slideLayout" Target="../slideLayouts/slideLayout932.xml"/><Relationship Id="rId151" Type="http://schemas.openxmlformats.org/officeDocument/2006/relationships/slideLayout" Target="../slideLayouts/slideLayout953.xml"/><Relationship Id="rId172" Type="http://schemas.openxmlformats.org/officeDocument/2006/relationships/slideLayout" Target="../slideLayouts/slideLayout974.xml"/><Relationship Id="rId193" Type="http://schemas.openxmlformats.org/officeDocument/2006/relationships/slideLayout" Target="../slideLayouts/slideLayout995.xml"/><Relationship Id="rId207" Type="http://schemas.openxmlformats.org/officeDocument/2006/relationships/slideLayout" Target="../slideLayouts/slideLayout1009.xml"/><Relationship Id="rId228" Type="http://schemas.openxmlformats.org/officeDocument/2006/relationships/slideLayout" Target="../slideLayouts/slideLayout1030.xml"/><Relationship Id="rId249" Type="http://schemas.openxmlformats.org/officeDocument/2006/relationships/slideLayout" Target="../slideLayouts/slideLayout1051.xml"/><Relationship Id="rId13" Type="http://schemas.openxmlformats.org/officeDocument/2006/relationships/slideLayout" Target="../slideLayouts/slideLayout815.xml"/><Relationship Id="rId109" Type="http://schemas.openxmlformats.org/officeDocument/2006/relationships/slideLayout" Target="../slideLayouts/slideLayout911.xml"/><Relationship Id="rId260" Type="http://schemas.openxmlformats.org/officeDocument/2006/relationships/slideLayout" Target="../slideLayouts/slideLayout1062.xml"/><Relationship Id="rId34" Type="http://schemas.openxmlformats.org/officeDocument/2006/relationships/slideLayout" Target="../slideLayouts/slideLayout836.xml"/><Relationship Id="rId55" Type="http://schemas.openxmlformats.org/officeDocument/2006/relationships/slideLayout" Target="../slideLayouts/slideLayout857.xml"/><Relationship Id="rId76" Type="http://schemas.openxmlformats.org/officeDocument/2006/relationships/slideLayout" Target="../slideLayouts/slideLayout878.xml"/><Relationship Id="rId97" Type="http://schemas.openxmlformats.org/officeDocument/2006/relationships/slideLayout" Target="../slideLayouts/slideLayout899.xml"/><Relationship Id="rId120" Type="http://schemas.openxmlformats.org/officeDocument/2006/relationships/slideLayout" Target="../slideLayouts/slideLayout922.xml"/><Relationship Id="rId141" Type="http://schemas.openxmlformats.org/officeDocument/2006/relationships/slideLayout" Target="../slideLayouts/slideLayout943.xml"/><Relationship Id="rId7" Type="http://schemas.openxmlformats.org/officeDocument/2006/relationships/slideLayout" Target="../slideLayouts/slideLayout809.xml"/><Relationship Id="rId162" Type="http://schemas.openxmlformats.org/officeDocument/2006/relationships/slideLayout" Target="../slideLayouts/slideLayout964.xml"/><Relationship Id="rId183" Type="http://schemas.openxmlformats.org/officeDocument/2006/relationships/slideLayout" Target="../slideLayouts/slideLayout985.xml"/><Relationship Id="rId218" Type="http://schemas.openxmlformats.org/officeDocument/2006/relationships/slideLayout" Target="../slideLayouts/slideLayout1020.xml"/><Relationship Id="rId239" Type="http://schemas.openxmlformats.org/officeDocument/2006/relationships/slideLayout" Target="../slideLayouts/slideLayout1041.xml"/><Relationship Id="rId250" Type="http://schemas.openxmlformats.org/officeDocument/2006/relationships/slideLayout" Target="../slideLayouts/slideLayout1052.xml"/><Relationship Id="rId271" Type="http://schemas.openxmlformats.org/officeDocument/2006/relationships/slideLayout" Target="../slideLayouts/slideLayout1073.xml"/><Relationship Id="rId24" Type="http://schemas.openxmlformats.org/officeDocument/2006/relationships/slideLayout" Target="../slideLayouts/slideLayout826.xml"/><Relationship Id="rId45" Type="http://schemas.openxmlformats.org/officeDocument/2006/relationships/slideLayout" Target="../slideLayouts/slideLayout847.xml"/><Relationship Id="rId66" Type="http://schemas.openxmlformats.org/officeDocument/2006/relationships/slideLayout" Target="../slideLayouts/slideLayout868.xml"/><Relationship Id="rId87" Type="http://schemas.openxmlformats.org/officeDocument/2006/relationships/slideLayout" Target="../slideLayouts/slideLayout889.xml"/><Relationship Id="rId110" Type="http://schemas.openxmlformats.org/officeDocument/2006/relationships/slideLayout" Target="../slideLayouts/slideLayout912.xml"/><Relationship Id="rId131" Type="http://schemas.openxmlformats.org/officeDocument/2006/relationships/slideLayout" Target="../slideLayouts/slideLayout933.xml"/><Relationship Id="rId152" Type="http://schemas.openxmlformats.org/officeDocument/2006/relationships/slideLayout" Target="../slideLayouts/slideLayout954.xml"/><Relationship Id="rId173" Type="http://schemas.openxmlformats.org/officeDocument/2006/relationships/slideLayout" Target="../slideLayouts/slideLayout975.xml"/><Relationship Id="rId194" Type="http://schemas.openxmlformats.org/officeDocument/2006/relationships/slideLayout" Target="../slideLayouts/slideLayout996.xml"/><Relationship Id="rId208" Type="http://schemas.openxmlformats.org/officeDocument/2006/relationships/slideLayout" Target="../slideLayouts/slideLayout1010.xml"/><Relationship Id="rId229" Type="http://schemas.openxmlformats.org/officeDocument/2006/relationships/slideLayout" Target="../slideLayouts/slideLayout1031.xml"/><Relationship Id="rId240" Type="http://schemas.openxmlformats.org/officeDocument/2006/relationships/slideLayout" Target="../slideLayouts/slideLayout1042.xml"/><Relationship Id="rId261" Type="http://schemas.openxmlformats.org/officeDocument/2006/relationships/slideLayout" Target="../slideLayouts/slideLayout1063.xml"/><Relationship Id="rId14" Type="http://schemas.openxmlformats.org/officeDocument/2006/relationships/slideLayout" Target="../slideLayouts/slideLayout816.xml"/><Relationship Id="rId35" Type="http://schemas.openxmlformats.org/officeDocument/2006/relationships/slideLayout" Target="../slideLayouts/slideLayout837.xml"/><Relationship Id="rId56" Type="http://schemas.openxmlformats.org/officeDocument/2006/relationships/slideLayout" Target="../slideLayouts/slideLayout858.xml"/><Relationship Id="rId77" Type="http://schemas.openxmlformats.org/officeDocument/2006/relationships/slideLayout" Target="../slideLayouts/slideLayout879.xml"/><Relationship Id="rId100" Type="http://schemas.openxmlformats.org/officeDocument/2006/relationships/slideLayout" Target="../slideLayouts/slideLayout902.xml"/><Relationship Id="rId8" Type="http://schemas.openxmlformats.org/officeDocument/2006/relationships/slideLayout" Target="../slideLayouts/slideLayout810.xml"/><Relationship Id="rId98" Type="http://schemas.openxmlformats.org/officeDocument/2006/relationships/slideLayout" Target="../slideLayouts/slideLayout900.xml"/><Relationship Id="rId121" Type="http://schemas.openxmlformats.org/officeDocument/2006/relationships/slideLayout" Target="../slideLayouts/slideLayout923.xml"/><Relationship Id="rId142" Type="http://schemas.openxmlformats.org/officeDocument/2006/relationships/slideLayout" Target="../slideLayouts/slideLayout944.xml"/><Relationship Id="rId163" Type="http://schemas.openxmlformats.org/officeDocument/2006/relationships/slideLayout" Target="../slideLayouts/slideLayout965.xml"/><Relationship Id="rId184" Type="http://schemas.openxmlformats.org/officeDocument/2006/relationships/slideLayout" Target="../slideLayouts/slideLayout986.xml"/><Relationship Id="rId219" Type="http://schemas.openxmlformats.org/officeDocument/2006/relationships/slideLayout" Target="../slideLayouts/slideLayout1021.xml"/><Relationship Id="rId230" Type="http://schemas.openxmlformats.org/officeDocument/2006/relationships/slideLayout" Target="../slideLayouts/slideLayout1032.xml"/><Relationship Id="rId251" Type="http://schemas.openxmlformats.org/officeDocument/2006/relationships/slideLayout" Target="../slideLayouts/slideLayout1053.xml"/><Relationship Id="rId25" Type="http://schemas.openxmlformats.org/officeDocument/2006/relationships/slideLayout" Target="../slideLayouts/slideLayout827.xml"/><Relationship Id="rId46" Type="http://schemas.openxmlformats.org/officeDocument/2006/relationships/slideLayout" Target="../slideLayouts/slideLayout848.xml"/><Relationship Id="rId67" Type="http://schemas.openxmlformats.org/officeDocument/2006/relationships/slideLayout" Target="../slideLayouts/slideLayout869.xml"/><Relationship Id="rId272" Type="http://schemas.openxmlformats.org/officeDocument/2006/relationships/slideLayout" Target="../slideLayouts/slideLayout1074.xml"/><Relationship Id="rId88" Type="http://schemas.openxmlformats.org/officeDocument/2006/relationships/slideLayout" Target="../slideLayouts/slideLayout890.xml"/><Relationship Id="rId111" Type="http://schemas.openxmlformats.org/officeDocument/2006/relationships/slideLayout" Target="../slideLayouts/slideLayout913.xml"/><Relationship Id="rId132" Type="http://schemas.openxmlformats.org/officeDocument/2006/relationships/slideLayout" Target="../slideLayouts/slideLayout934.xml"/><Relationship Id="rId153" Type="http://schemas.openxmlformats.org/officeDocument/2006/relationships/slideLayout" Target="../slideLayouts/slideLayout955.xml"/><Relationship Id="rId174" Type="http://schemas.openxmlformats.org/officeDocument/2006/relationships/slideLayout" Target="../slideLayouts/slideLayout976.xml"/><Relationship Id="rId195" Type="http://schemas.openxmlformats.org/officeDocument/2006/relationships/slideLayout" Target="../slideLayouts/slideLayout997.xml"/><Relationship Id="rId209" Type="http://schemas.openxmlformats.org/officeDocument/2006/relationships/slideLayout" Target="../slideLayouts/slideLayout1011.xml"/><Relationship Id="rId220" Type="http://schemas.openxmlformats.org/officeDocument/2006/relationships/slideLayout" Target="../slideLayouts/slideLayout1022.xml"/><Relationship Id="rId241" Type="http://schemas.openxmlformats.org/officeDocument/2006/relationships/slideLayout" Target="../slideLayouts/slideLayout1043.xml"/><Relationship Id="rId15" Type="http://schemas.openxmlformats.org/officeDocument/2006/relationships/slideLayout" Target="../slideLayouts/slideLayout817.xml"/><Relationship Id="rId36" Type="http://schemas.openxmlformats.org/officeDocument/2006/relationships/slideLayout" Target="../slideLayouts/slideLayout838.xml"/><Relationship Id="rId57" Type="http://schemas.openxmlformats.org/officeDocument/2006/relationships/slideLayout" Target="../slideLayouts/slideLayout859.xml"/><Relationship Id="rId262" Type="http://schemas.openxmlformats.org/officeDocument/2006/relationships/slideLayout" Target="../slideLayouts/slideLayout1064.xml"/><Relationship Id="rId78" Type="http://schemas.openxmlformats.org/officeDocument/2006/relationships/slideLayout" Target="../slideLayouts/slideLayout880.xml"/><Relationship Id="rId99" Type="http://schemas.openxmlformats.org/officeDocument/2006/relationships/slideLayout" Target="../slideLayouts/slideLayout901.xml"/><Relationship Id="rId101" Type="http://schemas.openxmlformats.org/officeDocument/2006/relationships/slideLayout" Target="../slideLayouts/slideLayout903.xml"/><Relationship Id="rId122" Type="http://schemas.openxmlformats.org/officeDocument/2006/relationships/slideLayout" Target="../slideLayouts/slideLayout924.xml"/><Relationship Id="rId143" Type="http://schemas.openxmlformats.org/officeDocument/2006/relationships/slideLayout" Target="../slideLayouts/slideLayout945.xml"/><Relationship Id="rId164" Type="http://schemas.openxmlformats.org/officeDocument/2006/relationships/slideLayout" Target="../slideLayouts/slideLayout966.xml"/><Relationship Id="rId185" Type="http://schemas.openxmlformats.org/officeDocument/2006/relationships/slideLayout" Target="../slideLayouts/slideLayout987.xml"/><Relationship Id="rId9" Type="http://schemas.openxmlformats.org/officeDocument/2006/relationships/slideLayout" Target="../slideLayouts/slideLayout811.xml"/><Relationship Id="rId210" Type="http://schemas.openxmlformats.org/officeDocument/2006/relationships/slideLayout" Target="../slideLayouts/slideLayout1012.xml"/><Relationship Id="rId26" Type="http://schemas.openxmlformats.org/officeDocument/2006/relationships/slideLayout" Target="../slideLayouts/slideLayout828.xml"/><Relationship Id="rId231" Type="http://schemas.openxmlformats.org/officeDocument/2006/relationships/slideLayout" Target="../slideLayouts/slideLayout1033.xml"/><Relationship Id="rId252" Type="http://schemas.openxmlformats.org/officeDocument/2006/relationships/slideLayout" Target="../slideLayouts/slideLayout1054.xml"/><Relationship Id="rId273" Type="http://schemas.openxmlformats.org/officeDocument/2006/relationships/theme" Target="../theme/theme6.xml"/><Relationship Id="rId47" Type="http://schemas.openxmlformats.org/officeDocument/2006/relationships/slideLayout" Target="../slideLayouts/slideLayout849.xml"/><Relationship Id="rId68" Type="http://schemas.openxmlformats.org/officeDocument/2006/relationships/slideLayout" Target="../slideLayouts/slideLayout870.xml"/><Relationship Id="rId89" Type="http://schemas.openxmlformats.org/officeDocument/2006/relationships/slideLayout" Target="../slideLayouts/slideLayout891.xml"/><Relationship Id="rId112" Type="http://schemas.openxmlformats.org/officeDocument/2006/relationships/slideLayout" Target="../slideLayouts/slideLayout914.xml"/><Relationship Id="rId133" Type="http://schemas.openxmlformats.org/officeDocument/2006/relationships/slideLayout" Target="../slideLayouts/slideLayout935.xml"/><Relationship Id="rId154" Type="http://schemas.openxmlformats.org/officeDocument/2006/relationships/slideLayout" Target="../slideLayouts/slideLayout956.xml"/><Relationship Id="rId175" Type="http://schemas.openxmlformats.org/officeDocument/2006/relationships/slideLayout" Target="../slideLayouts/slideLayout977.xml"/><Relationship Id="rId196" Type="http://schemas.openxmlformats.org/officeDocument/2006/relationships/slideLayout" Target="../slideLayouts/slideLayout998.xml"/><Relationship Id="rId200" Type="http://schemas.openxmlformats.org/officeDocument/2006/relationships/slideLayout" Target="../slideLayouts/slideLayout1002.xml"/><Relationship Id="rId16" Type="http://schemas.openxmlformats.org/officeDocument/2006/relationships/slideLayout" Target="../slideLayouts/slideLayout818.xml"/><Relationship Id="rId221" Type="http://schemas.openxmlformats.org/officeDocument/2006/relationships/slideLayout" Target="../slideLayouts/slideLayout1023.xml"/><Relationship Id="rId242" Type="http://schemas.openxmlformats.org/officeDocument/2006/relationships/slideLayout" Target="../slideLayouts/slideLayout1044.xml"/><Relationship Id="rId263" Type="http://schemas.openxmlformats.org/officeDocument/2006/relationships/slideLayout" Target="../slideLayouts/slideLayout1065.xml"/><Relationship Id="rId37" Type="http://schemas.openxmlformats.org/officeDocument/2006/relationships/slideLayout" Target="../slideLayouts/slideLayout839.xml"/><Relationship Id="rId58" Type="http://schemas.openxmlformats.org/officeDocument/2006/relationships/slideLayout" Target="../slideLayouts/slideLayout860.xml"/><Relationship Id="rId79" Type="http://schemas.openxmlformats.org/officeDocument/2006/relationships/slideLayout" Target="../slideLayouts/slideLayout881.xml"/><Relationship Id="rId102" Type="http://schemas.openxmlformats.org/officeDocument/2006/relationships/slideLayout" Target="../slideLayouts/slideLayout904.xml"/><Relationship Id="rId123" Type="http://schemas.openxmlformats.org/officeDocument/2006/relationships/slideLayout" Target="../slideLayouts/slideLayout925.xml"/><Relationship Id="rId144" Type="http://schemas.openxmlformats.org/officeDocument/2006/relationships/slideLayout" Target="../slideLayouts/slideLayout946.xml"/><Relationship Id="rId90" Type="http://schemas.openxmlformats.org/officeDocument/2006/relationships/slideLayout" Target="../slideLayouts/slideLayout892.xml"/><Relationship Id="rId165" Type="http://schemas.openxmlformats.org/officeDocument/2006/relationships/slideLayout" Target="../slideLayouts/slideLayout967.xml"/><Relationship Id="rId186" Type="http://schemas.openxmlformats.org/officeDocument/2006/relationships/slideLayout" Target="../slideLayouts/slideLayout988.xml"/><Relationship Id="rId211" Type="http://schemas.openxmlformats.org/officeDocument/2006/relationships/slideLayout" Target="../slideLayouts/slideLayout1013.xml"/><Relationship Id="rId232" Type="http://schemas.openxmlformats.org/officeDocument/2006/relationships/slideLayout" Target="../slideLayouts/slideLayout1034.xml"/><Relationship Id="rId253" Type="http://schemas.openxmlformats.org/officeDocument/2006/relationships/slideLayout" Target="../slideLayouts/slideLayout1055.xml"/><Relationship Id="rId27" Type="http://schemas.openxmlformats.org/officeDocument/2006/relationships/slideLayout" Target="../slideLayouts/slideLayout829.xml"/><Relationship Id="rId48" Type="http://schemas.openxmlformats.org/officeDocument/2006/relationships/slideLayout" Target="../slideLayouts/slideLayout850.xml"/><Relationship Id="rId69" Type="http://schemas.openxmlformats.org/officeDocument/2006/relationships/slideLayout" Target="../slideLayouts/slideLayout871.xml"/><Relationship Id="rId113" Type="http://schemas.openxmlformats.org/officeDocument/2006/relationships/slideLayout" Target="../slideLayouts/slideLayout915.xml"/><Relationship Id="rId134" Type="http://schemas.openxmlformats.org/officeDocument/2006/relationships/slideLayout" Target="../slideLayouts/slideLayout936.xml"/><Relationship Id="rId80" Type="http://schemas.openxmlformats.org/officeDocument/2006/relationships/slideLayout" Target="../slideLayouts/slideLayout882.xml"/><Relationship Id="rId155" Type="http://schemas.openxmlformats.org/officeDocument/2006/relationships/slideLayout" Target="../slideLayouts/slideLayout957.xml"/><Relationship Id="rId176" Type="http://schemas.openxmlformats.org/officeDocument/2006/relationships/slideLayout" Target="../slideLayouts/slideLayout978.xml"/><Relationship Id="rId197" Type="http://schemas.openxmlformats.org/officeDocument/2006/relationships/slideLayout" Target="../slideLayouts/slideLayout999.xml"/><Relationship Id="rId201" Type="http://schemas.openxmlformats.org/officeDocument/2006/relationships/slideLayout" Target="../slideLayouts/slideLayout1003.xml"/><Relationship Id="rId222" Type="http://schemas.openxmlformats.org/officeDocument/2006/relationships/slideLayout" Target="../slideLayouts/slideLayout1024.xml"/><Relationship Id="rId243" Type="http://schemas.openxmlformats.org/officeDocument/2006/relationships/slideLayout" Target="../slideLayouts/slideLayout1045.xml"/><Relationship Id="rId264" Type="http://schemas.openxmlformats.org/officeDocument/2006/relationships/slideLayout" Target="../slideLayouts/slideLayout1066.xml"/><Relationship Id="rId17" Type="http://schemas.openxmlformats.org/officeDocument/2006/relationships/slideLayout" Target="../slideLayouts/slideLayout819.xml"/><Relationship Id="rId38" Type="http://schemas.openxmlformats.org/officeDocument/2006/relationships/slideLayout" Target="../slideLayouts/slideLayout840.xml"/><Relationship Id="rId59" Type="http://schemas.openxmlformats.org/officeDocument/2006/relationships/slideLayout" Target="../slideLayouts/slideLayout861.xml"/><Relationship Id="rId103" Type="http://schemas.openxmlformats.org/officeDocument/2006/relationships/slideLayout" Target="../slideLayouts/slideLayout905.xml"/><Relationship Id="rId124" Type="http://schemas.openxmlformats.org/officeDocument/2006/relationships/slideLayout" Target="../slideLayouts/slideLayout926.xml"/><Relationship Id="rId70" Type="http://schemas.openxmlformats.org/officeDocument/2006/relationships/slideLayout" Target="../slideLayouts/slideLayout872.xml"/><Relationship Id="rId91" Type="http://schemas.openxmlformats.org/officeDocument/2006/relationships/slideLayout" Target="../slideLayouts/slideLayout893.xml"/><Relationship Id="rId145" Type="http://schemas.openxmlformats.org/officeDocument/2006/relationships/slideLayout" Target="../slideLayouts/slideLayout947.xml"/><Relationship Id="rId166" Type="http://schemas.openxmlformats.org/officeDocument/2006/relationships/slideLayout" Target="../slideLayouts/slideLayout968.xml"/><Relationship Id="rId187" Type="http://schemas.openxmlformats.org/officeDocument/2006/relationships/slideLayout" Target="../slideLayouts/slideLayout989.xml"/><Relationship Id="rId1" Type="http://schemas.openxmlformats.org/officeDocument/2006/relationships/slideLayout" Target="../slideLayouts/slideLayout803.xml"/><Relationship Id="rId212" Type="http://schemas.openxmlformats.org/officeDocument/2006/relationships/slideLayout" Target="../slideLayouts/slideLayout1014.xml"/><Relationship Id="rId233" Type="http://schemas.openxmlformats.org/officeDocument/2006/relationships/slideLayout" Target="../slideLayouts/slideLayout1035.xml"/><Relationship Id="rId254" Type="http://schemas.openxmlformats.org/officeDocument/2006/relationships/slideLayout" Target="../slideLayouts/slideLayout1056.xml"/><Relationship Id="rId28" Type="http://schemas.openxmlformats.org/officeDocument/2006/relationships/slideLayout" Target="../slideLayouts/slideLayout830.xml"/><Relationship Id="rId49" Type="http://schemas.openxmlformats.org/officeDocument/2006/relationships/slideLayout" Target="../slideLayouts/slideLayout851.xml"/><Relationship Id="rId114" Type="http://schemas.openxmlformats.org/officeDocument/2006/relationships/slideLayout" Target="../slideLayouts/slideLayout916.xml"/><Relationship Id="rId60" Type="http://schemas.openxmlformats.org/officeDocument/2006/relationships/slideLayout" Target="../slideLayouts/slideLayout862.xml"/><Relationship Id="rId81" Type="http://schemas.openxmlformats.org/officeDocument/2006/relationships/slideLayout" Target="../slideLayouts/slideLayout883.xml"/><Relationship Id="rId135" Type="http://schemas.openxmlformats.org/officeDocument/2006/relationships/slideLayout" Target="../slideLayouts/slideLayout937.xml"/><Relationship Id="rId156" Type="http://schemas.openxmlformats.org/officeDocument/2006/relationships/slideLayout" Target="../slideLayouts/slideLayout958.xml"/><Relationship Id="rId177" Type="http://schemas.openxmlformats.org/officeDocument/2006/relationships/slideLayout" Target="../slideLayouts/slideLayout979.xml"/><Relationship Id="rId198" Type="http://schemas.openxmlformats.org/officeDocument/2006/relationships/slideLayout" Target="../slideLayouts/slideLayout1000.xml"/><Relationship Id="rId202" Type="http://schemas.openxmlformats.org/officeDocument/2006/relationships/slideLayout" Target="../slideLayouts/slideLayout1004.xml"/><Relationship Id="rId223" Type="http://schemas.openxmlformats.org/officeDocument/2006/relationships/slideLayout" Target="../slideLayouts/slideLayout1025.xml"/><Relationship Id="rId244" Type="http://schemas.openxmlformats.org/officeDocument/2006/relationships/slideLayout" Target="../slideLayouts/slideLayout1046.xml"/><Relationship Id="rId18" Type="http://schemas.openxmlformats.org/officeDocument/2006/relationships/slideLayout" Target="../slideLayouts/slideLayout820.xml"/><Relationship Id="rId39" Type="http://schemas.openxmlformats.org/officeDocument/2006/relationships/slideLayout" Target="../slideLayouts/slideLayout841.xml"/><Relationship Id="rId265" Type="http://schemas.openxmlformats.org/officeDocument/2006/relationships/slideLayout" Target="../slideLayouts/slideLayout1067.xml"/><Relationship Id="rId50" Type="http://schemas.openxmlformats.org/officeDocument/2006/relationships/slideLayout" Target="../slideLayouts/slideLayout852.xml"/><Relationship Id="rId104" Type="http://schemas.openxmlformats.org/officeDocument/2006/relationships/slideLayout" Target="../slideLayouts/slideLayout906.xml"/><Relationship Id="rId125" Type="http://schemas.openxmlformats.org/officeDocument/2006/relationships/slideLayout" Target="../slideLayouts/slideLayout927.xml"/><Relationship Id="rId146" Type="http://schemas.openxmlformats.org/officeDocument/2006/relationships/slideLayout" Target="../slideLayouts/slideLayout948.xml"/><Relationship Id="rId167" Type="http://schemas.openxmlformats.org/officeDocument/2006/relationships/slideLayout" Target="../slideLayouts/slideLayout969.xml"/><Relationship Id="rId188" Type="http://schemas.openxmlformats.org/officeDocument/2006/relationships/slideLayout" Target="../slideLayouts/slideLayout990.xml"/><Relationship Id="rId71" Type="http://schemas.openxmlformats.org/officeDocument/2006/relationships/slideLayout" Target="../slideLayouts/slideLayout873.xml"/><Relationship Id="rId92" Type="http://schemas.openxmlformats.org/officeDocument/2006/relationships/slideLayout" Target="../slideLayouts/slideLayout894.xml"/><Relationship Id="rId213" Type="http://schemas.openxmlformats.org/officeDocument/2006/relationships/slideLayout" Target="../slideLayouts/slideLayout1015.xml"/><Relationship Id="rId234" Type="http://schemas.openxmlformats.org/officeDocument/2006/relationships/slideLayout" Target="../slideLayouts/slideLayout1036.xml"/><Relationship Id="rId2" Type="http://schemas.openxmlformats.org/officeDocument/2006/relationships/slideLayout" Target="../slideLayouts/slideLayout804.xml"/><Relationship Id="rId29" Type="http://schemas.openxmlformats.org/officeDocument/2006/relationships/slideLayout" Target="../slideLayouts/slideLayout831.xml"/><Relationship Id="rId255" Type="http://schemas.openxmlformats.org/officeDocument/2006/relationships/slideLayout" Target="../slideLayouts/slideLayout1057.xml"/><Relationship Id="rId40" Type="http://schemas.openxmlformats.org/officeDocument/2006/relationships/slideLayout" Target="../slideLayouts/slideLayout842.xml"/><Relationship Id="rId115" Type="http://schemas.openxmlformats.org/officeDocument/2006/relationships/slideLayout" Target="../slideLayouts/slideLayout917.xml"/><Relationship Id="rId136" Type="http://schemas.openxmlformats.org/officeDocument/2006/relationships/slideLayout" Target="../slideLayouts/slideLayout938.xml"/><Relationship Id="rId157" Type="http://schemas.openxmlformats.org/officeDocument/2006/relationships/slideLayout" Target="../slideLayouts/slideLayout959.xml"/><Relationship Id="rId178" Type="http://schemas.openxmlformats.org/officeDocument/2006/relationships/slideLayout" Target="../slideLayouts/slideLayout980.xml"/><Relationship Id="rId61" Type="http://schemas.openxmlformats.org/officeDocument/2006/relationships/slideLayout" Target="../slideLayouts/slideLayout863.xml"/><Relationship Id="rId82" Type="http://schemas.openxmlformats.org/officeDocument/2006/relationships/slideLayout" Target="../slideLayouts/slideLayout884.xml"/><Relationship Id="rId199" Type="http://schemas.openxmlformats.org/officeDocument/2006/relationships/slideLayout" Target="../slideLayouts/slideLayout1001.xml"/><Relationship Id="rId203" Type="http://schemas.openxmlformats.org/officeDocument/2006/relationships/slideLayout" Target="../slideLayouts/slideLayout1005.xml"/><Relationship Id="rId19" Type="http://schemas.openxmlformats.org/officeDocument/2006/relationships/slideLayout" Target="../slideLayouts/slideLayout821.xml"/><Relationship Id="rId224" Type="http://schemas.openxmlformats.org/officeDocument/2006/relationships/slideLayout" Target="../slideLayouts/slideLayout1026.xml"/><Relationship Id="rId245" Type="http://schemas.openxmlformats.org/officeDocument/2006/relationships/slideLayout" Target="../slideLayouts/slideLayout1047.xml"/><Relationship Id="rId266" Type="http://schemas.openxmlformats.org/officeDocument/2006/relationships/slideLayout" Target="../slideLayouts/slideLayout1068.xml"/><Relationship Id="rId30" Type="http://schemas.openxmlformats.org/officeDocument/2006/relationships/slideLayout" Target="../slideLayouts/slideLayout832.xml"/><Relationship Id="rId105" Type="http://schemas.openxmlformats.org/officeDocument/2006/relationships/slideLayout" Target="../slideLayouts/slideLayout907.xml"/><Relationship Id="rId126" Type="http://schemas.openxmlformats.org/officeDocument/2006/relationships/slideLayout" Target="../slideLayouts/slideLayout928.xml"/><Relationship Id="rId147" Type="http://schemas.openxmlformats.org/officeDocument/2006/relationships/slideLayout" Target="../slideLayouts/slideLayout949.xml"/><Relationship Id="rId168" Type="http://schemas.openxmlformats.org/officeDocument/2006/relationships/slideLayout" Target="../slideLayouts/slideLayout970.xml"/><Relationship Id="rId51" Type="http://schemas.openxmlformats.org/officeDocument/2006/relationships/slideLayout" Target="../slideLayouts/slideLayout853.xml"/><Relationship Id="rId72" Type="http://schemas.openxmlformats.org/officeDocument/2006/relationships/slideLayout" Target="../slideLayouts/slideLayout874.xml"/><Relationship Id="rId93" Type="http://schemas.openxmlformats.org/officeDocument/2006/relationships/slideLayout" Target="../slideLayouts/slideLayout895.xml"/><Relationship Id="rId189" Type="http://schemas.openxmlformats.org/officeDocument/2006/relationships/slideLayout" Target="../slideLayouts/slideLayout991.xml"/><Relationship Id="rId3" Type="http://schemas.openxmlformats.org/officeDocument/2006/relationships/slideLayout" Target="../slideLayouts/slideLayout805.xml"/><Relationship Id="rId214" Type="http://schemas.openxmlformats.org/officeDocument/2006/relationships/slideLayout" Target="../slideLayouts/slideLayout1016.xml"/><Relationship Id="rId235" Type="http://schemas.openxmlformats.org/officeDocument/2006/relationships/slideLayout" Target="../slideLayouts/slideLayout1037.xml"/><Relationship Id="rId256" Type="http://schemas.openxmlformats.org/officeDocument/2006/relationships/slideLayout" Target="../slideLayouts/slideLayout1058.xml"/><Relationship Id="rId116" Type="http://schemas.openxmlformats.org/officeDocument/2006/relationships/slideLayout" Target="../slideLayouts/slideLayout918.xml"/><Relationship Id="rId137" Type="http://schemas.openxmlformats.org/officeDocument/2006/relationships/slideLayout" Target="../slideLayouts/slideLayout939.xml"/><Relationship Id="rId158" Type="http://schemas.openxmlformats.org/officeDocument/2006/relationships/slideLayout" Target="../slideLayouts/slideLayout960.xml"/><Relationship Id="rId20" Type="http://schemas.openxmlformats.org/officeDocument/2006/relationships/slideLayout" Target="../slideLayouts/slideLayout822.xml"/><Relationship Id="rId41" Type="http://schemas.openxmlformats.org/officeDocument/2006/relationships/slideLayout" Target="../slideLayouts/slideLayout843.xml"/><Relationship Id="rId62" Type="http://schemas.openxmlformats.org/officeDocument/2006/relationships/slideLayout" Target="../slideLayouts/slideLayout864.xml"/><Relationship Id="rId83" Type="http://schemas.openxmlformats.org/officeDocument/2006/relationships/slideLayout" Target="../slideLayouts/slideLayout885.xml"/><Relationship Id="rId179" Type="http://schemas.openxmlformats.org/officeDocument/2006/relationships/slideLayout" Target="../slideLayouts/slideLayout981.xml"/><Relationship Id="rId190" Type="http://schemas.openxmlformats.org/officeDocument/2006/relationships/slideLayout" Target="../slideLayouts/slideLayout992.xml"/><Relationship Id="rId204" Type="http://schemas.openxmlformats.org/officeDocument/2006/relationships/slideLayout" Target="../slideLayouts/slideLayout1006.xml"/><Relationship Id="rId225" Type="http://schemas.openxmlformats.org/officeDocument/2006/relationships/slideLayout" Target="../slideLayouts/slideLayout1027.xml"/><Relationship Id="rId246" Type="http://schemas.openxmlformats.org/officeDocument/2006/relationships/slideLayout" Target="../slideLayouts/slideLayout1048.xml"/><Relationship Id="rId267" Type="http://schemas.openxmlformats.org/officeDocument/2006/relationships/slideLayout" Target="../slideLayouts/slideLayout1069.xml"/><Relationship Id="rId106" Type="http://schemas.openxmlformats.org/officeDocument/2006/relationships/slideLayout" Target="../slideLayouts/slideLayout908.xml"/><Relationship Id="rId127" Type="http://schemas.openxmlformats.org/officeDocument/2006/relationships/slideLayout" Target="../slideLayouts/slideLayout929.xml"/><Relationship Id="rId10" Type="http://schemas.openxmlformats.org/officeDocument/2006/relationships/slideLayout" Target="../slideLayouts/slideLayout812.xml"/><Relationship Id="rId31" Type="http://schemas.openxmlformats.org/officeDocument/2006/relationships/slideLayout" Target="../slideLayouts/slideLayout833.xml"/><Relationship Id="rId52" Type="http://schemas.openxmlformats.org/officeDocument/2006/relationships/slideLayout" Target="../slideLayouts/slideLayout854.xml"/><Relationship Id="rId73" Type="http://schemas.openxmlformats.org/officeDocument/2006/relationships/slideLayout" Target="../slideLayouts/slideLayout875.xml"/><Relationship Id="rId94" Type="http://schemas.openxmlformats.org/officeDocument/2006/relationships/slideLayout" Target="../slideLayouts/slideLayout896.xml"/><Relationship Id="rId148" Type="http://schemas.openxmlformats.org/officeDocument/2006/relationships/slideLayout" Target="../slideLayouts/slideLayout950.xml"/><Relationship Id="rId169" Type="http://schemas.openxmlformats.org/officeDocument/2006/relationships/slideLayout" Target="../slideLayouts/slideLayout971.xml"/><Relationship Id="rId4" Type="http://schemas.openxmlformats.org/officeDocument/2006/relationships/slideLayout" Target="../slideLayouts/slideLayout806.xml"/><Relationship Id="rId180" Type="http://schemas.openxmlformats.org/officeDocument/2006/relationships/slideLayout" Target="../slideLayouts/slideLayout982.xml"/><Relationship Id="rId215" Type="http://schemas.openxmlformats.org/officeDocument/2006/relationships/slideLayout" Target="../slideLayouts/slideLayout1017.xml"/><Relationship Id="rId236" Type="http://schemas.openxmlformats.org/officeDocument/2006/relationships/slideLayout" Target="../slideLayouts/slideLayout1038.xml"/><Relationship Id="rId257" Type="http://schemas.openxmlformats.org/officeDocument/2006/relationships/slideLayout" Target="../slideLayouts/slideLayout1059.xml"/><Relationship Id="rId42" Type="http://schemas.openxmlformats.org/officeDocument/2006/relationships/slideLayout" Target="../slideLayouts/slideLayout844.xml"/><Relationship Id="rId84" Type="http://schemas.openxmlformats.org/officeDocument/2006/relationships/slideLayout" Target="../slideLayouts/slideLayout886.xml"/><Relationship Id="rId138" Type="http://schemas.openxmlformats.org/officeDocument/2006/relationships/slideLayout" Target="../slideLayouts/slideLayout940.xml"/><Relationship Id="rId191" Type="http://schemas.openxmlformats.org/officeDocument/2006/relationships/slideLayout" Target="../slideLayouts/slideLayout993.xml"/><Relationship Id="rId205" Type="http://schemas.openxmlformats.org/officeDocument/2006/relationships/slideLayout" Target="../slideLayouts/slideLayout1007.xml"/><Relationship Id="rId247" Type="http://schemas.openxmlformats.org/officeDocument/2006/relationships/slideLayout" Target="../slideLayouts/slideLayout1049.xml"/><Relationship Id="rId107" Type="http://schemas.openxmlformats.org/officeDocument/2006/relationships/slideLayout" Target="../slideLayouts/slideLayout909.xml"/><Relationship Id="rId11" Type="http://schemas.openxmlformats.org/officeDocument/2006/relationships/slideLayout" Target="../slideLayouts/slideLayout813.xml"/><Relationship Id="rId53" Type="http://schemas.openxmlformats.org/officeDocument/2006/relationships/slideLayout" Target="../slideLayouts/slideLayout855.xml"/><Relationship Id="rId149" Type="http://schemas.openxmlformats.org/officeDocument/2006/relationships/slideLayout" Target="../slideLayouts/slideLayout951.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082.xml"/><Relationship Id="rId13" Type="http://schemas.openxmlformats.org/officeDocument/2006/relationships/slideLayout" Target="../slideLayouts/slideLayout1087.xml"/><Relationship Id="rId18" Type="http://schemas.openxmlformats.org/officeDocument/2006/relationships/oleObject" Target="../embeddings/oleObject11.bin"/><Relationship Id="rId3" Type="http://schemas.openxmlformats.org/officeDocument/2006/relationships/slideLayout" Target="../slideLayouts/slideLayout1077.xml"/><Relationship Id="rId7" Type="http://schemas.openxmlformats.org/officeDocument/2006/relationships/slideLayout" Target="../slideLayouts/slideLayout1081.xml"/><Relationship Id="rId12" Type="http://schemas.openxmlformats.org/officeDocument/2006/relationships/slideLayout" Target="../slideLayouts/slideLayout1086.xml"/><Relationship Id="rId17" Type="http://schemas.openxmlformats.org/officeDocument/2006/relationships/tags" Target="../tags/tag17.xml"/><Relationship Id="rId2" Type="http://schemas.openxmlformats.org/officeDocument/2006/relationships/slideLayout" Target="../slideLayouts/slideLayout1076.xml"/><Relationship Id="rId16" Type="http://schemas.openxmlformats.org/officeDocument/2006/relationships/theme" Target="../theme/theme7.xml"/><Relationship Id="rId20" Type="http://schemas.openxmlformats.org/officeDocument/2006/relationships/image" Target="../media/image85.jpeg"/><Relationship Id="rId1" Type="http://schemas.openxmlformats.org/officeDocument/2006/relationships/slideLayout" Target="../slideLayouts/slideLayout1075.xml"/><Relationship Id="rId6" Type="http://schemas.openxmlformats.org/officeDocument/2006/relationships/slideLayout" Target="../slideLayouts/slideLayout1080.xml"/><Relationship Id="rId11" Type="http://schemas.openxmlformats.org/officeDocument/2006/relationships/slideLayout" Target="../slideLayouts/slideLayout1085.xml"/><Relationship Id="rId5" Type="http://schemas.openxmlformats.org/officeDocument/2006/relationships/slideLayout" Target="../slideLayouts/slideLayout1079.xml"/><Relationship Id="rId15" Type="http://schemas.openxmlformats.org/officeDocument/2006/relationships/slideLayout" Target="../slideLayouts/slideLayout1089.xml"/><Relationship Id="rId10" Type="http://schemas.openxmlformats.org/officeDocument/2006/relationships/slideLayout" Target="../slideLayouts/slideLayout1084.xml"/><Relationship Id="rId19" Type="http://schemas.openxmlformats.org/officeDocument/2006/relationships/image" Target="../media/image84.emf"/><Relationship Id="rId4" Type="http://schemas.openxmlformats.org/officeDocument/2006/relationships/slideLayout" Target="../slideLayouts/slideLayout1078.xml"/><Relationship Id="rId9" Type="http://schemas.openxmlformats.org/officeDocument/2006/relationships/slideLayout" Target="../slideLayouts/slideLayout1083.xml"/><Relationship Id="rId14" Type="http://schemas.openxmlformats.org/officeDocument/2006/relationships/slideLayout" Target="../slideLayouts/slideLayout1088.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097.xml"/><Relationship Id="rId3" Type="http://schemas.openxmlformats.org/officeDocument/2006/relationships/slideLayout" Target="../slideLayouts/slideLayout1092.xml"/><Relationship Id="rId7" Type="http://schemas.openxmlformats.org/officeDocument/2006/relationships/slideLayout" Target="../slideLayouts/slideLayout1096.xml"/><Relationship Id="rId12" Type="http://schemas.openxmlformats.org/officeDocument/2006/relationships/theme" Target="../theme/theme8.xml"/><Relationship Id="rId2" Type="http://schemas.openxmlformats.org/officeDocument/2006/relationships/slideLayout" Target="../slideLayouts/slideLayout1091.xml"/><Relationship Id="rId1" Type="http://schemas.openxmlformats.org/officeDocument/2006/relationships/slideLayout" Target="../slideLayouts/slideLayout1090.xml"/><Relationship Id="rId6" Type="http://schemas.openxmlformats.org/officeDocument/2006/relationships/slideLayout" Target="../slideLayouts/slideLayout1095.xml"/><Relationship Id="rId11" Type="http://schemas.openxmlformats.org/officeDocument/2006/relationships/slideLayout" Target="../slideLayouts/slideLayout1100.xml"/><Relationship Id="rId5" Type="http://schemas.openxmlformats.org/officeDocument/2006/relationships/slideLayout" Target="../slideLayouts/slideLayout1094.xml"/><Relationship Id="rId10" Type="http://schemas.openxmlformats.org/officeDocument/2006/relationships/slideLayout" Target="../slideLayouts/slideLayout1099.xml"/><Relationship Id="rId4" Type="http://schemas.openxmlformats.org/officeDocument/2006/relationships/slideLayout" Target="../slideLayouts/slideLayout1093.xml"/><Relationship Id="rId9" Type="http://schemas.openxmlformats.org/officeDocument/2006/relationships/slideLayout" Target="../slideLayouts/slideLayout1098.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108.xml"/><Relationship Id="rId13" Type="http://schemas.openxmlformats.org/officeDocument/2006/relationships/slideLayout" Target="../slideLayouts/slideLayout1113.xml"/><Relationship Id="rId18" Type="http://schemas.openxmlformats.org/officeDocument/2006/relationships/oleObject" Target="../embeddings/oleObject20.bin"/><Relationship Id="rId3" Type="http://schemas.openxmlformats.org/officeDocument/2006/relationships/slideLayout" Target="../slideLayouts/slideLayout1103.xml"/><Relationship Id="rId7" Type="http://schemas.openxmlformats.org/officeDocument/2006/relationships/slideLayout" Target="../slideLayouts/slideLayout1107.xml"/><Relationship Id="rId12" Type="http://schemas.openxmlformats.org/officeDocument/2006/relationships/slideLayout" Target="../slideLayouts/slideLayout1112.xml"/><Relationship Id="rId17" Type="http://schemas.openxmlformats.org/officeDocument/2006/relationships/tags" Target="../tags/tag26.xml"/><Relationship Id="rId2" Type="http://schemas.openxmlformats.org/officeDocument/2006/relationships/slideLayout" Target="../slideLayouts/slideLayout1102.xml"/><Relationship Id="rId16" Type="http://schemas.openxmlformats.org/officeDocument/2006/relationships/theme" Target="../theme/theme9.xml"/><Relationship Id="rId20" Type="http://schemas.openxmlformats.org/officeDocument/2006/relationships/image" Target="../media/image85.jpeg"/><Relationship Id="rId1" Type="http://schemas.openxmlformats.org/officeDocument/2006/relationships/slideLayout" Target="../slideLayouts/slideLayout1101.xml"/><Relationship Id="rId6" Type="http://schemas.openxmlformats.org/officeDocument/2006/relationships/slideLayout" Target="../slideLayouts/slideLayout1106.xml"/><Relationship Id="rId11" Type="http://schemas.openxmlformats.org/officeDocument/2006/relationships/slideLayout" Target="../slideLayouts/slideLayout1111.xml"/><Relationship Id="rId5" Type="http://schemas.openxmlformats.org/officeDocument/2006/relationships/slideLayout" Target="../slideLayouts/slideLayout1105.xml"/><Relationship Id="rId15" Type="http://schemas.openxmlformats.org/officeDocument/2006/relationships/slideLayout" Target="../slideLayouts/slideLayout1115.xml"/><Relationship Id="rId10" Type="http://schemas.openxmlformats.org/officeDocument/2006/relationships/slideLayout" Target="../slideLayouts/slideLayout1110.xml"/><Relationship Id="rId19" Type="http://schemas.openxmlformats.org/officeDocument/2006/relationships/image" Target="../media/image84.emf"/><Relationship Id="rId4" Type="http://schemas.openxmlformats.org/officeDocument/2006/relationships/slideLayout" Target="../slideLayouts/slideLayout1104.xml"/><Relationship Id="rId9" Type="http://schemas.openxmlformats.org/officeDocument/2006/relationships/slideLayout" Target="../slideLayouts/slideLayout1109.xml"/><Relationship Id="rId14" Type="http://schemas.openxmlformats.org/officeDocument/2006/relationships/slideLayout" Target="../slideLayouts/slideLayout1114.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F3C8E6B-4EF4-AB45-BB5A-B61F60A67808}"/>
              </a:ext>
            </a:extLst>
          </p:cNvPr>
          <p:cNvSpPr>
            <a:spLocks noGrp="1"/>
          </p:cNvSpPr>
          <p:nvPr>
            <p:ph type="title"/>
          </p:nvPr>
        </p:nvSpPr>
        <p:spPr>
          <a:xfrm>
            <a:off x="609600" y="365125"/>
            <a:ext cx="10972800" cy="1325563"/>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2233A315-3653-1248-BF74-8D225E1A012F}"/>
              </a:ext>
            </a:extLst>
          </p:cNvPr>
          <p:cNvSpPr>
            <a:spLocks noGrp="1"/>
          </p:cNvSpPr>
          <p:nvPr>
            <p:ph type="body" idx="1"/>
          </p:nvPr>
        </p:nvSpPr>
        <p:spPr>
          <a:xfrm>
            <a:off x="609600" y="1825625"/>
            <a:ext cx="10972800" cy="4351338"/>
          </a:xfrm>
          <a:prstGeom prst="rect">
            <a:avLst/>
          </a:prstGeom>
        </p:spPr>
        <p:txBody>
          <a:bodyPr vert="horz" lIns="91440" tIns="45720" rIns="91440" bIns="4572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89277CC0-3406-FE41-A537-FC7F5005FE7D}"/>
              </a:ext>
            </a:extLst>
          </p:cNvPr>
          <p:cNvSpPr>
            <a:spLocks noGrp="1"/>
          </p:cNvSpPr>
          <p:nvPr>
            <p:ph type="sldNum" sz="quarter" idx="4"/>
          </p:nvPr>
        </p:nvSpPr>
        <p:spPr>
          <a:xfrm>
            <a:off x="88392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9264081-CCE9-434F-BC99-2EAB68E1AC8B}" type="slidenum">
              <a:rPr lang="en-US" smtClean="0"/>
              <a:t>‹#›</a:t>
            </a:fld>
            <a:endParaRPr lang="en-US"/>
          </a:p>
        </p:txBody>
      </p:sp>
      <p:sp>
        <p:nvSpPr>
          <p:cNvPr id="9" name="Footer Placeholder 8">
            <a:extLst>
              <a:ext uri="{FF2B5EF4-FFF2-40B4-BE49-F238E27FC236}">
                <a16:creationId xmlns:a16="http://schemas.microsoft.com/office/drawing/2014/main" id="{F6F45CB4-03EB-854B-871B-8D89D60BBF01}"/>
              </a:ext>
            </a:extLst>
          </p:cNvPr>
          <p:cNvSpPr>
            <a:spLocks noGrp="1"/>
          </p:cNvSpPr>
          <p:nvPr>
            <p:ph type="ftr" sz="quarter" idx="3"/>
          </p:nvPr>
        </p:nvSpPr>
        <p:spPr>
          <a:xfrm>
            <a:off x="609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lgn="l"/>
            <a:r>
              <a:rPr lang="en-US"/>
              <a:t>Illinois Perinatal Quality Collaborative</a:t>
            </a:r>
          </a:p>
        </p:txBody>
      </p:sp>
    </p:spTree>
    <p:extLst>
      <p:ext uri="{BB962C8B-B14F-4D97-AF65-F5344CB8AC3E}">
        <p14:creationId xmlns:p14="http://schemas.microsoft.com/office/powerpoint/2010/main" val="560092682"/>
      </p:ext>
    </p:extLst>
  </p:cSld>
  <p:clrMap bg1="lt1" tx1="dk1" bg2="lt2" tx2="dk2" accent1="accent1" accent2="accent2" accent3="accent3" accent4="accent4" accent5="accent5" accent6="accent6" hlink="hlink" folHlink="folHlink"/>
  <p:sldLayoutIdLst>
    <p:sldLayoutId id="2147487028" r:id="rId1"/>
    <p:sldLayoutId id="2147487029" r:id="rId2"/>
    <p:sldLayoutId id="2147487030" r:id="rId3"/>
    <p:sldLayoutId id="2147487031" r:id="rId4"/>
    <p:sldLayoutId id="2147487032" r:id="rId5"/>
    <p:sldLayoutId id="2147487033" r:id="rId6"/>
    <p:sldLayoutId id="2147487034" r:id="rId7"/>
    <p:sldLayoutId id="2147487035" r:id="rId8"/>
    <p:sldLayoutId id="2147487036" r:id="rId9"/>
    <p:sldLayoutId id="2147487037" r:id="rId10"/>
    <p:sldLayoutId id="2147487038" r:id="rId11"/>
    <p:sldLayoutId id="2147487301" r:id="rId12"/>
    <p:sldLayoutId id="2147487302" r:id="rId13"/>
    <p:sldLayoutId id="2147487527" r:id="rId14"/>
    <p:sldLayoutId id="2147487039" r:id="rId15"/>
    <p:sldLayoutId id="2147487304" r:id="rId16"/>
    <p:sldLayoutId id="2147487305" r:id="rId17"/>
    <p:sldLayoutId id="2147487306" r:id="rId18"/>
    <p:sldLayoutId id="2147487536" r:id="rId19"/>
    <p:sldLayoutId id="2147487040" r:id="rId20"/>
    <p:sldLayoutId id="2147487041" r:id="rId21"/>
    <p:sldLayoutId id="2147487310" r:id="rId22"/>
    <p:sldLayoutId id="2147487311" r:id="rId23"/>
    <p:sldLayoutId id="2147487312" r:id="rId24"/>
    <p:sldLayoutId id="2147487042" r:id="rId25"/>
    <p:sldLayoutId id="2147487314" r:id="rId26"/>
    <p:sldLayoutId id="2147487315" r:id="rId27"/>
    <p:sldLayoutId id="2147487043" r:id="rId28"/>
    <p:sldLayoutId id="2147487044" r:id="rId29"/>
    <p:sldLayoutId id="2147487045" r:id="rId30"/>
    <p:sldLayoutId id="2147487046" r:id="rId31"/>
    <p:sldLayoutId id="2147487047" r:id="rId32"/>
    <p:sldLayoutId id="2147487048" r:id="rId33"/>
    <p:sldLayoutId id="2147487049" r:id="rId34"/>
    <p:sldLayoutId id="2147487050" r:id="rId35"/>
    <p:sldLayoutId id="2147487051" r:id="rId36"/>
    <p:sldLayoutId id="2147487052" r:id="rId37"/>
    <p:sldLayoutId id="2147487053" r:id="rId38"/>
    <p:sldLayoutId id="2147487327" r:id="rId39"/>
    <p:sldLayoutId id="2147487329" r:id="rId40"/>
    <p:sldLayoutId id="2147487330" r:id="rId41"/>
    <p:sldLayoutId id="2147487331" r:id="rId42"/>
    <p:sldLayoutId id="2147483706" r:id="rId43"/>
    <p:sldLayoutId id="2147483707" r:id="rId44"/>
    <p:sldLayoutId id="2147483708" r:id="rId45"/>
    <p:sldLayoutId id="2147483709" r:id="rId46"/>
    <p:sldLayoutId id="2147483710" r:id="rId47"/>
    <p:sldLayoutId id="2147483711" r:id="rId48"/>
    <p:sldLayoutId id="2147483721" r:id="rId49"/>
    <p:sldLayoutId id="2147487340" r:id="rId50"/>
    <p:sldLayoutId id="2147487341" r:id="rId51"/>
    <p:sldLayoutId id="2147487342" r:id="rId52"/>
    <p:sldLayoutId id="2147487343" r:id="rId53"/>
    <p:sldLayoutId id="2147487058" r:id="rId54"/>
    <p:sldLayoutId id="2147483727" r:id="rId55"/>
    <p:sldLayoutId id="2147487345" r:id="rId56"/>
    <p:sldLayoutId id="2147487346" r:id="rId57"/>
    <p:sldLayoutId id="2147487347" r:id="rId58"/>
    <p:sldLayoutId id="2147487348" r:id="rId59"/>
    <p:sldLayoutId id="2147487349" r:id="rId60"/>
    <p:sldLayoutId id="2147487350" r:id="rId61"/>
    <p:sldLayoutId id="2147487059" r:id="rId62"/>
    <p:sldLayoutId id="2147487060" r:id="rId63"/>
    <p:sldLayoutId id="2147487061" r:id="rId64"/>
    <p:sldLayoutId id="2147487062" r:id="rId65"/>
    <p:sldLayoutId id="2147487355" r:id="rId66"/>
    <p:sldLayoutId id="2147487063" r:id="rId67"/>
    <p:sldLayoutId id="2147487357" r:id="rId68"/>
    <p:sldLayoutId id="2147483741" r:id="rId69"/>
    <p:sldLayoutId id="2147487359" r:id="rId70"/>
    <p:sldLayoutId id="2147487064" r:id="rId71"/>
    <p:sldLayoutId id="2147487361" r:id="rId72"/>
    <p:sldLayoutId id="2147487362" r:id="rId73"/>
    <p:sldLayoutId id="2147487363" r:id="rId74"/>
    <p:sldLayoutId id="2147487364" r:id="rId75"/>
    <p:sldLayoutId id="2147487365" r:id="rId76"/>
    <p:sldLayoutId id="2147487366" r:id="rId77"/>
    <p:sldLayoutId id="2147487065" r:id="rId78"/>
    <p:sldLayoutId id="2147487066" r:id="rId79"/>
    <p:sldLayoutId id="2147487067" r:id="rId80"/>
    <p:sldLayoutId id="2147487068" r:id="rId81"/>
    <p:sldLayoutId id="2147487069" r:id="rId82"/>
    <p:sldLayoutId id="2147487070" r:id="rId83"/>
    <p:sldLayoutId id="2147487071" r:id="rId84"/>
    <p:sldLayoutId id="2147487072" r:id="rId85"/>
    <p:sldLayoutId id="2147487073" r:id="rId86"/>
    <p:sldLayoutId id="2147487074" r:id="rId87"/>
    <p:sldLayoutId id="2147487075" r:id="rId88"/>
    <p:sldLayoutId id="2147487378" r:id="rId89"/>
    <p:sldLayoutId id="2147487379" r:id="rId90"/>
    <p:sldLayoutId id="2147487380" r:id="rId91"/>
    <p:sldLayoutId id="2147487076" r:id="rId92"/>
    <p:sldLayoutId id="2147487078" r:id="rId93"/>
    <p:sldLayoutId id="2147487384" r:id="rId94"/>
    <p:sldLayoutId id="2147487385" r:id="rId95"/>
    <p:sldLayoutId id="2147487386" r:id="rId96"/>
    <p:sldLayoutId id="2147487387" r:id="rId97"/>
    <p:sldLayoutId id="2147487388" r:id="rId98"/>
    <p:sldLayoutId id="2147487389" r:id="rId99"/>
    <p:sldLayoutId id="2147487390" r:id="rId100"/>
    <p:sldLayoutId id="2147487391" r:id="rId101"/>
    <p:sldLayoutId id="2147487079" r:id="rId102"/>
    <p:sldLayoutId id="2147487080" r:id="rId103"/>
    <p:sldLayoutId id="2147487081" r:id="rId104"/>
    <p:sldLayoutId id="2147487082" r:id="rId105"/>
    <p:sldLayoutId id="2147487083" r:id="rId106"/>
    <p:sldLayoutId id="2147487084" r:id="rId107"/>
    <p:sldLayoutId id="2147487085" r:id="rId108"/>
    <p:sldLayoutId id="2147487086" r:id="rId109"/>
    <p:sldLayoutId id="2147487425" r:id="rId110"/>
    <p:sldLayoutId id="2147487096" r:id="rId111"/>
    <p:sldLayoutId id="2147487098" r:id="rId112"/>
    <p:sldLayoutId id="2147487099" r:id="rId113"/>
    <p:sldLayoutId id="2147487104" r:id="rId114"/>
    <p:sldLayoutId id="2147487440" r:id="rId115"/>
    <p:sldLayoutId id="2147487105" r:id="rId116"/>
    <p:sldLayoutId id="2147487106" r:id="rId117"/>
    <p:sldLayoutId id="2147487107" r:id="rId118"/>
    <p:sldLayoutId id="2147487108" r:id="rId119"/>
    <p:sldLayoutId id="2147487109" r:id="rId120"/>
    <p:sldLayoutId id="2147487110" r:id="rId121"/>
    <p:sldLayoutId id="2147487111" r:id="rId122"/>
    <p:sldLayoutId id="2147487112" r:id="rId123"/>
    <p:sldLayoutId id="2147487113" r:id="rId124"/>
    <p:sldLayoutId id="2147487118" r:id="rId125"/>
    <p:sldLayoutId id="2147487119" r:id="rId126"/>
    <p:sldLayoutId id="2147487120" r:id="rId127"/>
    <p:sldLayoutId id="2147487121" r:id="rId128"/>
    <p:sldLayoutId id="2147487122" r:id="rId129"/>
    <p:sldLayoutId id="2147487123" r:id="rId130"/>
    <p:sldLayoutId id="2147487460" r:id="rId131"/>
    <p:sldLayoutId id="2147487124" r:id="rId132"/>
    <p:sldLayoutId id="2147487462" r:id="rId133"/>
    <p:sldLayoutId id="2147487463" r:id="rId134"/>
    <p:sldLayoutId id="2147487464" r:id="rId135"/>
    <p:sldLayoutId id="2147487465" r:id="rId136"/>
    <p:sldLayoutId id="2147487466" r:id="rId137"/>
    <p:sldLayoutId id="2147487467" r:id="rId138"/>
    <p:sldLayoutId id="2147487479" r:id="rId139"/>
    <p:sldLayoutId id="2147487480" r:id="rId140"/>
    <p:sldLayoutId id="2147487481" r:id="rId141"/>
    <p:sldLayoutId id="2147487482" r:id="rId142"/>
    <p:sldLayoutId id="2147487483" r:id="rId143"/>
    <p:sldLayoutId id="2147487484" r:id="rId144"/>
    <p:sldLayoutId id="2147483868" r:id="rId145"/>
    <p:sldLayoutId id="2147487485" r:id="rId146"/>
    <p:sldLayoutId id="2147487486" r:id="rId147"/>
    <p:sldLayoutId id="2147487487" r:id="rId148"/>
    <p:sldLayoutId id="2147487488" r:id="rId149"/>
    <p:sldLayoutId id="2147487491" r:id="rId150"/>
    <p:sldLayoutId id="2147487492" r:id="rId151"/>
    <p:sldLayoutId id="2147483877" r:id="rId152"/>
    <p:sldLayoutId id="2147483878" r:id="rId153"/>
    <p:sldLayoutId id="2147487493" r:id="rId154"/>
    <p:sldLayoutId id="2147487494" r:id="rId155"/>
    <p:sldLayoutId id="2147487495" r:id="rId156"/>
    <p:sldLayoutId id="2147487496" r:id="rId157"/>
    <p:sldLayoutId id="2147487497" r:id="rId158"/>
    <p:sldLayoutId id="2147487498" r:id="rId159"/>
    <p:sldLayoutId id="2147483885" r:id="rId160"/>
    <p:sldLayoutId id="2147487499" r:id="rId161"/>
    <p:sldLayoutId id="2147487500" r:id="rId162"/>
    <p:sldLayoutId id="2147487501" r:id="rId163"/>
    <p:sldLayoutId id="2147487502" r:id="rId164"/>
    <p:sldLayoutId id="2147487503" r:id="rId165"/>
    <p:sldLayoutId id="2147487504" r:id="rId166"/>
    <p:sldLayoutId id="2147487505" r:id="rId167"/>
    <p:sldLayoutId id="2147487506" r:id="rId168"/>
    <p:sldLayoutId id="2147487507" r:id="rId169"/>
    <p:sldLayoutId id="2147487510" r:id="rId170"/>
    <p:sldLayoutId id="2147487511" r:id="rId171"/>
    <p:sldLayoutId id="2147487512" r:id="rId172"/>
    <p:sldLayoutId id="2147487513" r:id="rId173"/>
    <p:sldLayoutId id="2147487514" r:id="rId174"/>
    <p:sldLayoutId id="2147487515" r:id="rId175"/>
    <p:sldLayoutId id="2147487516" r:id="rId176"/>
    <p:sldLayoutId id="2147487126" r:id="rId177"/>
    <p:sldLayoutId id="2147487127" r:id="rId178"/>
    <p:sldLayoutId id="2147487128" r:id="rId179"/>
    <p:sldLayoutId id="2147487129" r:id="rId180"/>
    <p:sldLayoutId id="2147487130" r:id="rId181"/>
    <p:sldLayoutId id="2147487131" r:id="rId182"/>
    <p:sldLayoutId id="2147487132" r:id="rId183"/>
    <p:sldLayoutId id="2147487133" r:id="rId184"/>
    <p:sldLayoutId id="2147487134" r:id="rId185"/>
    <p:sldLayoutId id="2147487135" r:id="rId186"/>
    <p:sldLayoutId id="2147487136" r:id="rId187"/>
    <p:sldLayoutId id="2147487137" r:id="rId188"/>
    <p:sldLayoutId id="2147487138" r:id="rId189"/>
    <p:sldLayoutId id="2147487139" r:id="rId190"/>
    <p:sldLayoutId id="2147487140" r:id="rId191"/>
    <p:sldLayoutId id="2147487141" r:id="rId192"/>
    <p:sldLayoutId id="2147483934" r:id="rId193"/>
    <p:sldLayoutId id="2147483935" r:id="rId194"/>
    <p:sldLayoutId id="2147483936" r:id="rId195"/>
    <p:sldLayoutId id="2147486961" r:id="rId196"/>
    <p:sldLayoutId id="2147486987" r:id="rId197"/>
    <p:sldLayoutId id="2147486278" r:id="rId198"/>
    <p:sldLayoutId id="2147486279" r:id="rId199"/>
    <p:sldLayoutId id="2147486280" r:id="rId200"/>
    <p:sldLayoutId id="2147486281" r:id="rId201"/>
    <p:sldLayoutId id="2147487337" r:id="rId202"/>
    <p:sldLayoutId id="2147486282" r:id="rId203"/>
    <p:sldLayoutId id="2147485074" r:id="rId204"/>
    <p:sldLayoutId id="2147485075" r:id="rId205"/>
    <p:sldLayoutId id="2147485076" r:id="rId206"/>
    <p:sldLayoutId id="2147485077" r:id="rId207"/>
    <p:sldLayoutId id="2147485078" r:id="rId208"/>
    <p:sldLayoutId id="2147484851" r:id="rId209"/>
    <p:sldLayoutId id="2147486971" r:id="rId210"/>
    <p:sldLayoutId id="2147487246" r:id="rId211"/>
    <p:sldLayoutId id="2147487247" r:id="rId212"/>
    <p:sldLayoutId id="2147487249" r:id="rId213"/>
    <p:sldLayoutId id="2147487170" r:id="rId214"/>
    <p:sldLayoutId id="2147487171" r:id="rId215"/>
    <p:sldLayoutId id="2147487172" r:id="rId216"/>
    <p:sldLayoutId id="2147484852" r:id="rId217"/>
    <p:sldLayoutId id="2147487173" r:id="rId218"/>
    <p:sldLayoutId id="2147487174" r:id="rId219"/>
    <p:sldLayoutId id="2147487175" r:id="rId220"/>
    <p:sldLayoutId id="2147487176" r:id="rId221"/>
    <p:sldLayoutId id="2147487231" r:id="rId222"/>
    <p:sldLayoutId id="2147487177" r:id="rId223"/>
    <p:sldLayoutId id="2147487178" r:id="rId224"/>
    <p:sldLayoutId id="2147485468" r:id="rId225"/>
    <p:sldLayoutId id="2147485865" r:id="rId226"/>
    <p:sldLayoutId id="2147484364" r:id="rId227"/>
    <p:sldLayoutId id="2147485358" r:id="rId228"/>
    <p:sldLayoutId id="2147485868" r:id="rId229"/>
    <p:sldLayoutId id="2147485869" r:id="rId230"/>
    <p:sldLayoutId id="2147485870" r:id="rId231"/>
    <p:sldLayoutId id="2147485385" r:id="rId232"/>
    <p:sldLayoutId id="2147485871" r:id="rId233"/>
    <p:sldLayoutId id="2147485469" r:id="rId234"/>
    <p:sldLayoutId id="2147487593" r:id="rId235"/>
    <p:sldLayoutId id="2147484854" r:id="rId236"/>
    <p:sldLayoutId id="2147485079" r:id="rId237"/>
    <p:sldLayoutId id="2147485080" r:id="rId238"/>
    <p:sldLayoutId id="2147485081" r:id="rId239"/>
    <p:sldLayoutId id="2147485082" r:id="rId240"/>
    <p:sldLayoutId id="2147485083" r:id="rId241"/>
    <p:sldLayoutId id="2147484596" r:id="rId242"/>
    <p:sldLayoutId id="2147484835" r:id="rId243"/>
    <p:sldLayoutId id="2147484353" r:id="rId244"/>
    <p:sldLayoutId id="2147484627" r:id="rId245"/>
    <p:sldLayoutId id="2147485879" r:id="rId246"/>
    <p:sldLayoutId id="2147484838" r:id="rId247"/>
    <p:sldLayoutId id="2147485857" r:id="rId248"/>
    <p:sldLayoutId id="2147485858" r:id="rId249"/>
    <p:sldLayoutId id="2147485859" r:id="rId250"/>
    <p:sldLayoutId id="2147485860" r:id="rId251"/>
    <p:sldLayoutId id="2147485861" r:id="rId252"/>
    <p:sldLayoutId id="2147484634" r:id="rId253"/>
    <p:sldLayoutId id="2147484635" r:id="rId254"/>
    <p:sldLayoutId id="2147487625" r:id="rId255"/>
    <p:sldLayoutId id="2147487615" r:id="rId256"/>
    <p:sldLayoutId id="2147484840" r:id="rId257"/>
    <p:sldLayoutId id="2147487616" r:id="rId258"/>
    <p:sldLayoutId id="2147487617" r:id="rId259"/>
    <p:sldLayoutId id="2147487618" r:id="rId260"/>
    <p:sldLayoutId id="2147487619" r:id="rId261"/>
    <p:sldLayoutId id="2147487620" r:id="rId262"/>
    <p:sldLayoutId id="2147487624" r:id="rId263"/>
    <p:sldLayoutId id="2147487621" r:id="rId264"/>
    <p:sldLayoutId id="2147485064" r:id="rId265"/>
    <p:sldLayoutId id="2147485065" r:id="rId266"/>
    <p:sldLayoutId id="2147487162" r:id="rId267"/>
    <p:sldLayoutId id="2147485066" r:id="rId268"/>
    <p:sldLayoutId id="2147485067" r:id="rId269"/>
    <p:sldLayoutId id="2147485068" r:id="rId270"/>
    <p:sldLayoutId id="2147485069" r:id="rId271"/>
    <p:sldLayoutId id="2147485352" r:id="rId272"/>
    <p:sldLayoutId id="2147485070" r:id="rId273"/>
    <p:sldLayoutId id="2147486030" r:id="rId274"/>
    <p:sldLayoutId id="2147485071" r:id="rId275"/>
    <p:sldLayoutId id="2147484598" r:id="rId276"/>
    <p:sldLayoutId id="2147484626" r:id="rId277"/>
    <p:sldLayoutId id="2147484836" r:id="rId278"/>
    <p:sldLayoutId id="2147484837" r:id="rId279"/>
    <p:sldLayoutId id="2147484601" r:id="rId280"/>
    <p:sldLayoutId id="2147484602" r:id="rId281"/>
    <p:sldLayoutId id="2147484603" r:id="rId282"/>
    <p:sldLayoutId id="2147484604" r:id="rId283"/>
    <p:sldLayoutId id="2147484839" r:id="rId284"/>
    <p:sldLayoutId id="2147485847" r:id="rId285"/>
    <p:sldLayoutId id="2147485848" r:id="rId286"/>
    <p:sldLayoutId id="2147485849" r:id="rId287"/>
    <p:sldLayoutId id="2147485850" r:id="rId288"/>
    <p:sldLayoutId id="2147485851" r:id="rId289"/>
    <p:sldLayoutId id="2147485852" r:id="rId290"/>
    <p:sldLayoutId id="2147485853" r:id="rId291"/>
    <p:sldLayoutId id="2147485854" r:id="rId292"/>
    <p:sldLayoutId id="2147485855" r:id="rId293"/>
    <p:sldLayoutId id="2147485856" r:id="rId294"/>
    <p:sldLayoutId id="2147484384" r:id="rId295"/>
    <p:sldLayoutId id="2147485405" r:id="rId296"/>
    <p:sldLayoutId id="2147484559" r:id="rId297"/>
    <p:sldLayoutId id="2147484385" r:id="rId298"/>
    <p:sldLayoutId id="2147485406" r:id="rId299"/>
    <p:sldLayoutId id="2147484387" r:id="rId300"/>
    <p:sldLayoutId id="2147484388" r:id="rId301"/>
    <p:sldLayoutId id="2147484389" r:id="rId302"/>
    <p:sldLayoutId id="2147484390" r:id="rId303"/>
    <p:sldLayoutId id="2147484391" r:id="rId304"/>
    <p:sldLayoutId id="2147484392" r:id="rId305"/>
    <p:sldLayoutId id="2147487222" r:id="rId306"/>
    <p:sldLayoutId id="2147485093" r:id="rId307"/>
    <p:sldLayoutId id="2147485072" r:id="rId308"/>
    <p:sldLayoutId id="2147485355" r:id="rId309"/>
    <p:sldLayoutId id="2147487183" r:id="rId310"/>
    <p:sldLayoutId id="2147484355" r:id="rId311"/>
    <p:sldLayoutId id="2147485444" r:id="rId312"/>
    <p:sldLayoutId id="2147484356" r:id="rId313"/>
    <p:sldLayoutId id="2147487209" r:id="rId314"/>
    <p:sldLayoutId id="2147484357" r:id="rId315"/>
    <p:sldLayoutId id="2147484358" r:id="rId316"/>
    <p:sldLayoutId id="2147484359" r:id="rId317"/>
    <p:sldLayoutId id="2147484360" r:id="rId318"/>
    <p:sldLayoutId id="2147484361" r:id="rId319"/>
    <p:sldLayoutId id="2147484393" r:id="rId320"/>
    <p:sldLayoutId id="2147484394" r:id="rId321"/>
    <p:sldLayoutId id="2147484845" r:id="rId322"/>
    <p:sldLayoutId id="2147484846" r:id="rId323"/>
    <p:sldLayoutId id="2147484566" r:id="rId324"/>
    <p:sldLayoutId id="2147485470" r:id="rId325"/>
    <p:sldLayoutId id="2147487602" r:id="rId326"/>
    <p:sldLayoutId id="2147484268" r:id="rId327"/>
    <p:sldLayoutId id="2147487622" r:id="rId328"/>
    <p:sldLayoutId id="2147484847" r:id="rId329"/>
    <p:sldLayoutId id="2147487631" r:id="rId330"/>
    <p:sldLayoutId id="2147484262" r:id="rId331"/>
    <p:sldLayoutId id="2147487230" r:id="rId332"/>
    <p:sldLayoutId id="2147485238" r:id="rId333"/>
    <p:sldLayoutId id="2147487244" r:id="rId334"/>
    <p:sldLayoutId id="2147487604" r:id="rId335"/>
    <p:sldLayoutId id="2147484821" r:id="rId336"/>
    <p:sldLayoutId id="2147486053" r:id="rId337"/>
    <p:sldLayoutId id="2147485239" r:id="rId338"/>
    <p:sldLayoutId id="2147484848" r:id="rId339"/>
    <p:sldLayoutId id="2147486048" r:id="rId340"/>
    <p:sldLayoutId id="2147486054" r:id="rId341"/>
    <p:sldLayoutId id="2147484400" r:id="rId342"/>
    <p:sldLayoutId id="2147484401" r:id="rId343"/>
    <p:sldLayoutId id="2147484402" r:id="rId344"/>
    <p:sldLayoutId id="2147484822" r:id="rId345"/>
    <p:sldLayoutId id="2147486251" r:id="rId346"/>
    <p:sldLayoutId id="2147487270" r:id="rId347"/>
    <p:sldLayoutId id="2147487271" r:id="rId348"/>
    <p:sldLayoutId id="2147487158" r:id="rId349"/>
    <p:sldLayoutId id="2147487224" r:id="rId350"/>
    <p:sldLayoutId id="2147487159" r:id="rId351"/>
    <p:sldLayoutId id="2147487263" r:id="rId352"/>
    <p:sldLayoutId id="2147486055" r:id="rId353"/>
    <p:sldLayoutId id="2147484585" r:id="rId354"/>
    <p:sldLayoutId id="2147484586" r:id="rId355"/>
    <p:sldLayoutId id="2147484587" r:id="rId356"/>
    <p:sldLayoutId id="2147484588" r:id="rId357"/>
    <p:sldLayoutId id="2147484592" r:id="rId358"/>
    <p:sldLayoutId id="2147484593" r:id="rId359"/>
    <p:sldLayoutId id="2147484594" r:id="rId360"/>
    <p:sldLayoutId id="2147484595" r:id="rId361"/>
    <p:sldLayoutId id="2147485370" r:id="rId362"/>
    <p:sldLayoutId id="2147485872" r:id="rId363"/>
    <p:sldLayoutId id="2147487264" r:id="rId364"/>
    <p:sldLayoutId id="2147485367" r:id="rId365"/>
    <p:sldLayoutId id="2147485368" r:id="rId366"/>
    <p:sldLayoutId id="2147485369" r:id="rId367"/>
    <p:sldLayoutId id="2147485400" r:id="rId368"/>
    <p:sldLayoutId id="2147485401" r:id="rId369"/>
    <p:sldLayoutId id="2147485402" r:id="rId370"/>
    <p:sldLayoutId id="2147485403" r:id="rId371"/>
    <p:sldLayoutId id="2147486972" r:id="rId372"/>
    <p:sldLayoutId id="2147486973" r:id="rId373"/>
    <p:sldLayoutId id="2147486974" r:id="rId374"/>
    <p:sldLayoutId id="2147484386" r:id="rId375"/>
    <p:sldLayoutId id="2147484815" r:id="rId376"/>
    <p:sldLayoutId id="2147484816" r:id="rId377"/>
    <p:sldLayoutId id="2147484817" r:id="rId378"/>
    <p:sldLayoutId id="2147487251" r:id="rId379"/>
    <p:sldLayoutId id="2147487252" r:id="rId380"/>
    <p:sldLayoutId id="2147487253" r:id="rId381"/>
    <p:sldLayoutId id="2147484330" r:id="rId382"/>
    <p:sldLayoutId id="2147484331" r:id="rId383"/>
    <p:sldLayoutId id="2147484332" r:id="rId384"/>
    <p:sldLayoutId id="2147484485" r:id="rId385"/>
    <p:sldLayoutId id="2147484486" r:id="rId386"/>
    <p:sldLayoutId id="2147484609" r:id="rId387"/>
    <p:sldLayoutId id="2147484477" r:id="rId388"/>
    <p:sldLayoutId id="2147484478" r:id="rId389"/>
    <p:sldLayoutId id="2147484260" r:id="rId390"/>
    <p:sldLayoutId id="2147484856" r:id="rId391"/>
    <p:sldLayoutId id="2147484480" r:id="rId392"/>
    <p:sldLayoutId id="2147484267" r:id="rId393"/>
    <p:sldLayoutId id="2147484481" r:id="rId394"/>
    <p:sldLayoutId id="2147484482" r:id="rId395"/>
    <p:sldLayoutId id="2147484483" r:id="rId396"/>
    <p:sldLayoutId id="2147484484" r:id="rId397"/>
    <p:sldLayoutId id="2147487206" r:id="rId398"/>
    <p:sldLayoutId id="2147487207" r:id="rId399"/>
    <p:sldLayoutId id="2147486252" r:id="rId400"/>
    <p:sldLayoutId id="2147486253" r:id="rId401"/>
    <p:sldLayoutId id="2147486363" r:id="rId402"/>
    <p:sldLayoutId id="2147487006" r:id="rId403"/>
    <p:sldLayoutId id="2147486364" r:id="rId404"/>
    <p:sldLayoutId id="2147486365" r:id="rId405"/>
    <p:sldLayoutId id="2147487007" r:id="rId406"/>
    <p:sldLayoutId id="2147483940" r:id="rId407"/>
    <p:sldLayoutId id="2147486366" r:id="rId408"/>
    <p:sldLayoutId id="2147486367" r:id="rId409"/>
    <p:sldLayoutId id="2147486368" r:id="rId410"/>
    <p:sldLayoutId id="2147486369" r:id="rId411"/>
    <p:sldLayoutId id="2147483944" r:id="rId412"/>
    <p:sldLayoutId id="2147483945" r:id="rId413"/>
    <p:sldLayoutId id="2147483953" r:id="rId414"/>
    <p:sldLayoutId id="2147483967" r:id="rId415"/>
    <p:sldLayoutId id="2147483968" r:id="rId416"/>
    <p:sldLayoutId id="2147483969" r:id="rId417"/>
    <p:sldLayoutId id="2147483970" r:id="rId418"/>
    <p:sldLayoutId id="2147483971" r:id="rId419"/>
    <p:sldLayoutId id="2147483972" r:id="rId420"/>
    <p:sldLayoutId id="2147483973" r:id="rId421"/>
    <p:sldLayoutId id="2147483976" r:id="rId422"/>
    <p:sldLayoutId id="2147483977" r:id="rId423"/>
    <p:sldLayoutId id="2147483978" r:id="rId424"/>
    <p:sldLayoutId id="2147483983" r:id="rId425"/>
    <p:sldLayoutId id="2147483984" r:id="rId426"/>
    <p:sldLayoutId id="2147483985" r:id="rId427"/>
    <p:sldLayoutId id="2147483986" r:id="rId428"/>
    <p:sldLayoutId id="2147483989" r:id="rId429"/>
    <p:sldLayoutId id="2147483990" r:id="rId430"/>
    <p:sldLayoutId id="2147483991" r:id="rId431"/>
    <p:sldLayoutId id="2147483992" r:id="rId432"/>
    <p:sldLayoutId id="2147483993" r:id="rId433"/>
    <p:sldLayoutId id="2147483996" r:id="rId434"/>
    <p:sldLayoutId id="2147483997" r:id="rId435"/>
    <p:sldLayoutId id="2147483998" r:id="rId436"/>
    <p:sldLayoutId id="2147483999" r:id="rId437"/>
    <p:sldLayoutId id="2147484000" r:id="rId438"/>
    <p:sldLayoutId id="2147484001" r:id="rId439"/>
    <p:sldLayoutId id="2147484652" r:id="rId440"/>
    <p:sldLayoutId id="2147484653" r:id="rId441"/>
    <p:sldLayoutId id="2147487008" r:id="rId442"/>
    <p:sldLayoutId id="2147487009" r:id="rId443"/>
    <p:sldLayoutId id="2147487010" r:id="rId444"/>
    <p:sldLayoutId id="2147487011" r:id="rId445"/>
    <p:sldLayoutId id="2147487012" r:id="rId446"/>
    <p:sldLayoutId id="2147487013" r:id="rId447"/>
    <p:sldLayoutId id="2147484999" r:id="rId448"/>
    <p:sldLayoutId id="2147485877" r:id="rId449"/>
    <p:sldLayoutId id="2147484608" r:id="rId450"/>
    <p:sldLayoutId id="2147485213" r:id="rId451"/>
    <p:sldLayoutId id="2147485214" r:id="rId452"/>
    <p:sldLayoutId id="2147485179" r:id="rId453"/>
    <p:sldLayoutId id="2147486360" r:id="rId454"/>
    <p:sldLayoutId id="2147485556" r:id="rId455"/>
    <p:sldLayoutId id="2147486361" r:id="rId456"/>
    <p:sldLayoutId id="2147485215" r:id="rId457"/>
    <p:sldLayoutId id="2147485425" r:id="rId458"/>
    <p:sldLayoutId id="2147485903" r:id="rId459"/>
    <p:sldLayoutId id="2147485904" r:id="rId460"/>
    <p:sldLayoutId id="2147485391" r:id="rId461"/>
    <p:sldLayoutId id="2147485392" r:id="rId462"/>
    <p:sldLayoutId id="2147484376" r:id="rId463"/>
    <p:sldLayoutId id="2147485905" r:id="rId464"/>
    <p:sldLayoutId id="2147485906" r:id="rId465"/>
    <p:sldLayoutId id="2147485394" r:id="rId466"/>
    <p:sldLayoutId id="2147485395" r:id="rId467"/>
    <p:sldLayoutId id="2147484377" r:id="rId468"/>
    <p:sldLayoutId id="2147484378" r:id="rId469"/>
    <p:sldLayoutId id="2147484379" r:id="rId470"/>
    <p:sldLayoutId id="2147485396" r:id="rId471"/>
  </p:sldLayoutIdLst>
  <p:hf hdr="0" dt="0"/>
  <p:txStyles>
    <p:title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p:titleStyle>
    <p:bodyStyle>
      <a:lvl1pPr marL="228600" indent="-228600" algn="l" defTabSz="914400"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F3C8E6B-4EF4-AB45-BB5A-B61F60A67808}"/>
              </a:ext>
            </a:extLst>
          </p:cNvPr>
          <p:cNvSpPr>
            <a:spLocks noGrp="1"/>
          </p:cNvSpPr>
          <p:nvPr>
            <p:ph type="title"/>
          </p:nvPr>
        </p:nvSpPr>
        <p:spPr>
          <a:xfrm>
            <a:off x="609600" y="365125"/>
            <a:ext cx="109728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2233A315-3653-1248-BF74-8D225E1A012F}"/>
              </a:ext>
            </a:extLst>
          </p:cNvPr>
          <p:cNvSpPr>
            <a:spLocks noGrp="1"/>
          </p:cNvSpPr>
          <p:nvPr>
            <p:ph type="body" idx="1"/>
          </p:nvPr>
        </p:nvSpPr>
        <p:spPr>
          <a:xfrm>
            <a:off x="609600" y="1825625"/>
            <a:ext cx="109728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89277CC0-3406-FE41-A537-FC7F5005FE7D}"/>
              </a:ext>
            </a:extLst>
          </p:cNvPr>
          <p:cNvSpPr>
            <a:spLocks noGrp="1"/>
          </p:cNvSpPr>
          <p:nvPr>
            <p:ph type="sldNum" sz="quarter" idx="4"/>
          </p:nvPr>
        </p:nvSpPr>
        <p:spPr>
          <a:xfrm>
            <a:off x="88392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9264081-CCE9-434F-BC99-2EAB68E1AC8B}" type="slidenum">
              <a:rPr lang="en-US" smtClean="0"/>
              <a:t>‹#›</a:t>
            </a:fld>
            <a:endParaRPr lang="en-US"/>
          </a:p>
        </p:txBody>
      </p:sp>
      <p:sp>
        <p:nvSpPr>
          <p:cNvPr id="9" name="Footer Placeholder 8">
            <a:extLst>
              <a:ext uri="{FF2B5EF4-FFF2-40B4-BE49-F238E27FC236}">
                <a16:creationId xmlns:a16="http://schemas.microsoft.com/office/drawing/2014/main" id="{F6F45CB4-03EB-854B-871B-8D89D60BBF01}"/>
              </a:ext>
            </a:extLst>
          </p:cNvPr>
          <p:cNvSpPr>
            <a:spLocks noGrp="1"/>
          </p:cNvSpPr>
          <p:nvPr>
            <p:ph type="ftr" sz="quarter" idx="3"/>
          </p:nvPr>
        </p:nvSpPr>
        <p:spPr>
          <a:xfrm>
            <a:off x="609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lgn="l"/>
            <a:r>
              <a:rPr lang="en-US"/>
              <a:t>Illinois Perinatal Quality Collaborative</a:t>
            </a:r>
          </a:p>
        </p:txBody>
      </p:sp>
    </p:spTree>
    <p:extLst>
      <p:ext uri="{BB962C8B-B14F-4D97-AF65-F5344CB8AC3E}">
        <p14:creationId xmlns:p14="http://schemas.microsoft.com/office/powerpoint/2010/main" val="3378073280"/>
      </p:ext>
    </p:extLst>
  </p:cSld>
  <p:clrMap bg1="lt1" tx1="dk1" bg2="lt2" tx2="dk2" accent1="accent1" accent2="accent2" accent3="accent3" accent4="accent4" accent5="accent5" accent6="accent6" hlink="hlink" folHlink="folHlink"/>
  <p:sldLayoutIdLst>
    <p:sldLayoutId id="2147487210" r:id="rId1"/>
    <p:sldLayoutId id="2147487211" r:id="rId2"/>
    <p:sldLayoutId id="2147487212" r:id="rId3"/>
    <p:sldLayoutId id="2147487248" r:id="rId4"/>
    <p:sldLayoutId id="2147487214" r:id="rId5"/>
    <p:sldLayoutId id="2147487215" r:id="rId6"/>
    <p:sldLayoutId id="2147487216" r:id="rId7"/>
    <p:sldLayoutId id="2147487217" r:id="rId8"/>
    <p:sldLayoutId id="2147487218" r:id="rId9"/>
    <p:sldLayoutId id="2147487219" r:id="rId10"/>
    <p:sldLayoutId id="2147487220" r:id="rId11"/>
  </p:sldLayoutIdLst>
  <p:hf hdr="0" dt="0"/>
  <p:txStyles>
    <p:titleStyle>
      <a:lvl1pPr algn="l" defTabSz="914400" rtl="0" eaLnBrk="1" latinLnBrk="0" hangingPunct="1">
        <a:lnSpc>
          <a:spcPct val="90000"/>
        </a:lnSpc>
        <a:spcBef>
          <a:spcPct val="0"/>
        </a:spcBef>
        <a:buNone/>
        <a:defRPr sz="3600" b="0" i="0" kern="1200">
          <a:solidFill>
            <a:schemeClr val="tx1"/>
          </a:solidFill>
          <a:latin typeface="+mj-lt"/>
          <a:ea typeface="Lato Medium" panose="020F0502020204030203" pitchFamily="34" charset="0"/>
          <a:cs typeface="Lato Medium" panose="020F0502020204030203" pitchFamily="34" charset="0"/>
        </a:defRPr>
      </a:lvl1pPr>
    </p:titleStyle>
    <p:bodyStyle>
      <a:lvl1pPr marL="228600" indent="-228600" algn="l" defTabSz="914400" rtl="0" eaLnBrk="1" latinLnBrk="0" hangingPunct="1">
        <a:lnSpc>
          <a:spcPct val="90000"/>
        </a:lnSpc>
        <a:spcBef>
          <a:spcPts val="1000"/>
        </a:spcBef>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90000"/>
        </a:lnSpc>
        <a:spcBef>
          <a:spcPts val="500"/>
        </a:spcBef>
        <a:buClr>
          <a:schemeClr val="accent2"/>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90000"/>
        </a:lnSpc>
        <a:spcBef>
          <a:spcPts val="500"/>
        </a:spcBef>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90000"/>
        </a:lnSpc>
        <a:spcBef>
          <a:spcPts val="500"/>
        </a:spcBef>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90000"/>
        </a:lnSpc>
        <a:spcBef>
          <a:spcPts val="500"/>
        </a:spcBef>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F3C8E6B-4EF4-AB45-BB5A-B61F60A67808}"/>
              </a:ext>
            </a:extLst>
          </p:cNvPr>
          <p:cNvSpPr>
            <a:spLocks noGrp="1"/>
          </p:cNvSpPr>
          <p:nvPr>
            <p:ph type="title"/>
          </p:nvPr>
        </p:nvSpPr>
        <p:spPr>
          <a:xfrm>
            <a:off x="609600" y="365125"/>
            <a:ext cx="10972800" cy="1325563"/>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2233A315-3653-1248-BF74-8D225E1A012F}"/>
              </a:ext>
            </a:extLst>
          </p:cNvPr>
          <p:cNvSpPr>
            <a:spLocks noGrp="1"/>
          </p:cNvSpPr>
          <p:nvPr>
            <p:ph type="body" idx="1"/>
          </p:nvPr>
        </p:nvSpPr>
        <p:spPr>
          <a:xfrm>
            <a:off x="609600" y="1825625"/>
            <a:ext cx="10972800" cy="4351338"/>
          </a:xfrm>
          <a:prstGeom prst="rect">
            <a:avLst/>
          </a:prstGeom>
        </p:spPr>
        <p:txBody>
          <a:bodyPr vert="horz" lIns="91440" tIns="45720" rIns="91440" bIns="4572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89277CC0-3406-FE41-A537-FC7F5005FE7D}"/>
              </a:ext>
            </a:extLst>
          </p:cNvPr>
          <p:cNvSpPr>
            <a:spLocks noGrp="1"/>
          </p:cNvSpPr>
          <p:nvPr>
            <p:ph type="sldNum" sz="quarter" idx="4"/>
          </p:nvPr>
        </p:nvSpPr>
        <p:spPr>
          <a:xfrm>
            <a:off x="88392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9264081-CCE9-434F-BC99-2EAB68E1AC8B}" type="slidenum">
              <a:rPr lang="en-US" smtClean="0"/>
              <a:t>‹#›</a:t>
            </a:fld>
            <a:endParaRPr lang="en-US"/>
          </a:p>
        </p:txBody>
      </p:sp>
      <p:sp>
        <p:nvSpPr>
          <p:cNvPr id="9" name="Footer Placeholder 8">
            <a:extLst>
              <a:ext uri="{FF2B5EF4-FFF2-40B4-BE49-F238E27FC236}">
                <a16:creationId xmlns:a16="http://schemas.microsoft.com/office/drawing/2014/main" id="{F6F45CB4-03EB-854B-871B-8D89D60BBF01}"/>
              </a:ext>
            </a:extLst>
          </p:cNvPr>
          <p:cNvSpPr>
            <a:spLocks noGrp="1"/>
          </p:cNvSpPr>
          <p:nvPr>
            <p:ph type="ftr" sz="quarter" idx="3"/>
          </p:nvPr>
        </p:nvSpPr>
        <p:spPr>
          <a:xfrm>
            <a:off x="609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lgn="l"/>
            <a:r>
              <a:rPr lang="en-US"/>
              <a:t>Illinois Perinatal Quality Collaborative</a:t>
            </a:r>
          </a:p>
        </p:txBody>
      </p:sp>
    </p:spTree>
    <p:extLst>
      <p:ext uri="{BB962C8B-B14F-4D97-AF65-F5344CB8AC3E}">
        <p14:creationId xmlns:p14="http://schemas.microsoft.com/office/powerpoint/2010/main" val="43615639"/>
      </p:ext>
    </p:extLst>
  </p:cSld>
  <p:clrMap bg1="lt1" tx1="dk1" bg2="lt2" tx2="dk2" accent1="accent1" accent2="accent2" accent3="accent3" accent4="accent4" accent5="accent5" accent6="accent6" hlink="hlink" folHlink="folHlink"/>
  <p:sldLayoutIdLst>
    <p:sldLayoutId id="2147487255" r:id="rId1"/>
    <p:sldLayoutId id="2147487256" r:id="rId2"/>
    <p:sldLayoutId id="2147487257" r:id="rId3"/>
    <p:sldLayoutId id="2147487258" r:id="rId4"/>
    <p:sldLayoutId id="2147487259" r:id="rId5"/>
    <p:sldLayoutId id="2147487260" r:id="rId6"/>
    <p:sldLayoutId id="2147487261" r:id="rId7"/>
    <p:sldLayoutId id="2147487188" r:id="rId8"/>
    <p:sldLayoutId id="2147487262" r:id="rId9"/>
    <p:sldLayoutId id="2147487189" r:id="rId10"/>
    <p:sldLayoutId id="2147487190" r:id="rId11"/>
    <p:sldLayoutId id="2147487191" r:id="rId12"/>
    <p:sldLayoutId id="2147487192" r:id="rId13"/>
    <p:sldLayoutId id="2147487193" r:id="rId14"/>
    <p:sldLayoutId id="2147487194" r:id="rId15"/>
    <p:sldLayoutId id="2147487195" r:id="rId16"/>
    <p:sldLayoutId id="2147487196" r:id="rId17"/>
    <p:sldLayoutId id="2147487197" r:id="rId18"/>
    <p:sldLayoutId id="2147487198" r:id="rId19"/>
    <p:sldLayoutId id="2147487199" r:id="rId20"/>
    <p:sldLayoutId id="2147487200" r:id="rId21"/>
    <p:sldLayoutId id="2147487201" r:id="rId22"/>
    <p:sldLayoutId id="2147487202" r:id="rId23"/>
    <p:sldLayoutId id="2147487203" r:id="rId24"/>
    <p:sldLayoutId id="2147487204" r:id="rId25"/>
    <p:sldLayoutId id="2147487205" r:id="rId26"/>
  </p:sldLayoutIdLst>
  <p:hf hdr="0" dt="0"/>
  <p:txStyles>
    <p:title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p:titleStyle>
    <p:bodyStyle>
      <a:lvl1pPr marL="228600" indent="-228600" algn="l" defTabSz="914400"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1"/>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chemeClr val="accent1"/>
              </a:buClr>
              <a:buSzPts val="3600"/>
              <a:buFont typeface="Calibri"/>
              <a:buNone/>
              <a:defRPr sz="3600" b="1" i="0" u="none" strike="noStrike" cap="none">
                <a:solidFill>
                  <a:schemeClr val="accent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1" name="Google Shape;11;p1"/>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marR="0" lvl="0" indent="-381000" algn="l" rtl="0">
              <a:lnSpc>
                <a:spcPct val="100000"/>
              </a:lnSpc>
              <a:spcBef>
                <a:spcPts val="1000"/>
              </a:spcBef>
              <a:spcAft>
                <a:spcPts val="0"/>
              </a:spcAft>
              <a:buClr>
                <a:schemeClr val="accent2"/>
              </a:buClr>
              <a:buSzPts val="2400"/>
              <a:buFont typeface="Arial"/>
              <a:buChar char="•"/>
              <a:defRPr sz="2400" b="0" i="0" u="none" strike="noStrike" cap="none">
                <a:solidFill>
                  <a:schemeClr val="dk1"/>
                </a:solidFill>
                <a:latin typeface="Calibri"/>
                <a:ea typeface="Calibri"/>
                <a:cs typeface="Calibri"/>
                <a:sym typeface="Calibri"/>
              </a:defRPr>
            </a:lvl1pPr>
            <a:lvl2pPr marL="914400" marR="0" lvl="1" indent="-355600" algn="l" rtl="0">
              <a:lnSpc>
                <a:spcPct val="100000"/>
              </a:lnSpc>
              <a:spcBef>
                <a:spcPts val="1000"/>
              </a:spcBef>
              <a:spcAft>
                <a:spcPts val="0"/>
              </a:spcAft>
              <a:buClr>
                <a:schemeClr val="accent1"/>
              </a:buClr>
              <a:buSzPts val="2000"/>
              <a:buFont typeface="Arial"/>
              <a:buChar char="•"/>
              <a:defRPr sz="2000" b="0" i="0" u="none" strike="noStrike" cap="none">
                <a:solidFill>
                  <a:schemeClr val="dk1"/>
                </a:solidFill>
                <a:latin typeface="Calibri"/>
                <a:ea typeface="Calibri"/>
                <a:cs typeface="Calibri"/>
                <a:sym typeface="Calibri"/>
              </a:defRPr>
            </a:lvl2pPr>
            <a:lvl3pPr marL="1371600" marR="0" lvl="2" indent="-342900" algn="l" rtl="0">
              <a:lnSpc>
                <a:spcPct val="100000"/>
              </a:lnSpc>
              <a:spcBef>
                <a:spcPts val="1000"/>
              </a:spcBef>
              <a:spcAft>
                <a:spcPts val="0"/>
              </a:spcAft>
              <a:buClr>
                <a:schemeClr val="accent2"/>
              </a:buClr>
              <a:buSzPts val="1800"/>
              <a:buFont typeface="Arial"/>
              <a:buChar char="•"/>
              <a:defRPr sz="1800" b="0" i="0" u="none" strike="noStrike" cap="none">
                <a:solidFill>
                  <a:schemeClr val="dk1"/>
                </a:solidFill>
                <a:latin typeface="Calibri"/>
                <a:ea typeface="Calibri"/>
                <a:cs typeface="Calibri"/>
                <a:sym typeface="Calibri"/>
              </a:defRPr>
            </a:lvl3pPr>
            <a:lvl4pPr marL="1828800" marR="0" lvl="3"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4pPr>
            <a:lvl5pPr marL="2286000" marR="0" lvl="4"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10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2" name="Google Shape;12;p1"/>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spcBef>
                <a:spcPts val="0"/>
              </a:spcBef>
              <a:buNone/>
              <a:defRPr sz="1200" b="0" i="0" u="none" strike="noStrike" cap="none">
                <a:solidFill>
                  <a:srgbClr val="919497"/>
                </a:solidFill>
                <a:latin typeface="Calibri"/>
                <a:ea typeface="Calibri"/>
                <a:cs typeface="Calibri"/>
                <a:sym typeface="Calibri"/>
              </a:defRPr>
            </a:lvl1pPr>
            <a:lvl2pPr marL="0" marR="0" lvl="1" indent="0" algn="r" rtl="0">
              <a:spcBef>
                <a:spcPts val="0"/>
              </a:spcBef>
              <a:buNone/>
              <a:defRPr sz="1200" b="0" i="0" u="none" strike="noStrike" cap="none">
                <a:solidFill>
                  <a:srgbClr val="919497"/>
                </a:solidFill>
                <a:latin typeface="Calibri"/>
                <a:ea typeface="Calibri"/>
                <a:cs typeface="Calibri"/>
                <a:sym typeface="Calibri"/>
              </a:defRPr>
            </a:lvl2pPr>
            <a:lvl3pPr marL="0" marR="0" lvl="2" indent="0" algn="r" rtl="0">
              <a:spcBef>
                <a:spcPts val="0"/>
              </a:spcBef>
              <a:buNone/>
              <a:defRPr sz="1200" b="0" i="0" u="none" strike="noStrike" cap="none">
                <a:solidFill>
                  <a:srgbClr val="919497"/>
                </a:solidFill>
                <a:latin typeface="Calibri"/>
                <a:ea typeface="Calibri"/>
                <a:cs typeface="Calibri"/>
                <a:sym typeface="Calibri"/>
              </a:defRPr>
            </a:lvl3pPr>
            <a:lvl4pPr marL="0" marR="0" lvl="3" indent="0" algn="r" rtl="0">
              <a:spcBef>
                <a:spcPts val="0"/>
              </a:spcBef>
              <a:buNone/>
              <a:defRPr sz="1200" b="0" i="0" u="none" strike="noStrike" cap="none">
                <a:solidFill>
                  <a:srgbClr val="919497"/>
                </a:solidFill>
                <a:latin typeface="Calibri"/>
                <a:ea typeface="Calibri"/>
                <a:cs typeface="Calibri"/>
                <a:sym typeface="Calibri"/>
              </a:defRPr>
            </a:lvl4pPr>
            <a:lvl5pPr marL="0" marR="0" lvl="4" indent="0" algn="r" rtl="0">
              <a:spcBef>
                <a:spcPts val="0"/>
              </a:spcBef>
              <a:buNone/>
              <a:defRPr sz="1200" b="0" i="0" u="none" strike="noStrike" cap="none">
                <a:solidFill>
                  <a:srgbClr val="919497"/>
                </a:solidFill>
                <a:latin typeface="Calibri"/>
                <a:ea typeface="Calibri"/>
                <a:cs typeface="Calibri"/>
                <a:sym typeface="Calibri"/>
              </a:defRPr>
            </a:lvl5pPr>
            <a:lvl6pPr marL="0" marR="0" lvl="5" indent="0" algn="r" rtl="0">
              <a:spcBef>
                <a:spcPts val="0"/>
              </a:spcBef>
              <a:buNone/>
              <a:defRPr sz="1200" b="0" i="0" u="none" strike="noStrike" cap="none">
                <a:solidFill>
                  <a:srgbClr val="919497"/>
                </a:solidFill>
                <a:latin typeface="Calibri"/>
                <a:ea typeface="Calibri"/>
                <a:cs typeface="Calibri"/>
                <a:sym typeface="Calibri"/>
              </a:defRPr>
            </a:lvl6pPr>
            <a:lvl7pPr marL="0" marR="0" lvl="6" indent="0" algn="r" rtl="0">
              <a:spcBef>
                <a:spcPts val="0"/>
              </a:spcBef>
              <a:buNone/>
              <a:defRPr sz="1200" b="0" i="0" u="none" strike="noStrike" cap="none">
                <a:solidFill>
                  <a:srgbClr val="919497"/>
                </a:solidFill>
                <a:latin typeface="Calibri"/>
                <a:ea typeface="Calibri"/>
                <a:cs typeface="Calibri"/>
                <a:sym typeface="Calibri"/>
              </a:defRPr>
            </a:lvl7pPr>
            <a:lvl8pPr marL="0" marR="0" lvl="7" indent="0" algn="r" rtl="0">
              <a:spcBef>
                <a:spcPts val="0"/>
              </a:spcBef>
              <a:buNone/>
              <a:defRPr sz="1200" b="0" i="0" u="none" strike="noStrike" cap="none">
                <a:solidFill>
                  <a:srgbClr val="919497"/>
                </a:solidFill>
                <a:latin typeface="Calibri"/>
                <a:ea typeface="Calibri"/>
                <a:cs typeface="Calibri"/>
                <a:sym typeface="Calibri"/>
              </a:defRPr>
            </a:lvl8pPr>
            <a:lvl9pPr marL="0" marR="0" lvl="8" indent="0" algn="r" rtl="0">
              <a:spcBef>
                <a:spcPts val="0"/>
              </a:spcBef>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 name="Google Shape;13;p1"/>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marR="0" lvl="0" algn="ctr" rtl="0">
              <a:spcBef>
                <a:spcPts val="0"/>
              </a:spcBef>
              <a:spcAft>
                <a:spcPts val="0"/>
              </a:spcAft>
              <a:buSzPts val="1400"/>
              <a:buNone/>
              <a:defRPr sz="1200" b="0" i="0" u="none" strike="noStrike" cap="none">
                <a:solidFill>
                  <a:srgbClr val="919497"/>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Tree>
  </p:cSld>
  <p:clrMap bg1="lt1" tx1="dk1" bg2="dk2" tx2="lt2" accent1="accent1" accent2="accent2" accent3="accent3" accent4="accent4" accent5="accent5" accent6="accent6" hlink="hlink" folHlink="folHlink"/>
  <p:sldLayoutIdLst>
    <p:sldLayoutId id="2147487026" r:id="rId1"/>
    <p:sldLayoutId id="2147483648" r:id="rId2"/>
    <p:sldLayoutId id="2147483649" r:id="rId3"/>
    <p:sldLayoutId id="2147483650" r:id="rId4"/>
    <p:sldLayoutId id="2147483651" r:id="rId5"/>
    <p:sldLayoutId id="2147483652" r:id="rId6"/>
    <p:sldLayoutId id="2147483653" r:id="rId7"/>
    <p:sldLayoutId id="2147483654" r:id="rId8"/>
    <p:sldLayoutId id="2147483655" r:id="rId9"/>
    <p:sldLayoutId id="2147483656" r:id="rId10"/>
    <p:sldLayoutId id="2147483657" r:id="rId11"/>
    <p:sldLayoutId id="2147483658" r:id="rId12"/>
    <p:sldLayoutId id="2147487027" r:id="rId13"/>
    <p:sldLayoutId id="2147483659" r:id="rId14"/>
    <p:sldLayoutId id="2147486032" r:id="rId15"/>
    <p:sldLayoutId id="2147487522" r:id="rId16"/>
    <p:sldLayoutId id="2147487523" r:id="rId17"/>
    <p:sldLayoutId id="2147487525" r:id="rId18"/>
    <p:sldLayoutId id="2147487526" r:id="rId19"/>
    <p:sldLayoutId id="2147483665" r:id="rId20"/>
    <p:sldLayoutId id="2147487529" r:id="rId21"/>
    <p:sldLayoutId id="2147487530" r:id="rId22"/>
    <p:sldLayoutId id="2147487531" r:id="rId23"/>
    <p:sldLayoutId id="2147487532" r:id="rId24"/>
    <p:sldLayoutId id="2147487524" r:id="rId25"/>
    <p:sldLayoutId id="2147483671" r:id="rId26"/>
    <p:sldLayoutId id="2147483672" r:id="rId27"/>
    <p:sldLayoutId id="2147483673" r:id="rId28"/>
    <p:sldLayoutId id="2147486918" r:id="rId29"/>
    <p:sldLayoutId id="2147486080" r:id="rId30"/>
    <p:sldLayoutId id="2147484220" r:id="rId31"/>
    <p:sldLayoutId id="2147484221" r:id="rId32"/>
    <p:sldLayoutId id="2147486049" r:id="rId33"/>
    <p:sldLayoutId id="2147486919" r:id="rId34"/>
    <p:sldLayoutId id="2147486920" r:id="rId35"/>
    <p:sldLayoutId id="2147486921" r:id="rId36"/>
    <p:sldLayoutId id="2147486922" r:id="rId37"/>
    <p:sldLayoutId id="2147486923" r:id="rId38"/>
    <p:sldLayoutId id="2147486924" r:id="rId39"/>
    <p:sldLayoutId id="2147486925" r:id="rId40"/>
    <p:sldLayoutId id="2147486910" r:id="rId41"/>
    <p:sldLayoutId id="2147486050" r:id="rId42"/>
    <p:sldLayoutId id="2147487528" r:id="rId43"/>
    <p:sldLayoutId id="2147486072" r:id="rId44"/>
    <p:sldLayoutId id="2147486073" r:id="rId45"/>
    <p:sldLayoutId id="2147486074" r:id="rId46"/>
    <p:sldLayoutId id="2147486928" r:id="rId47"/>
    <p:sldLayoutId id="2147486041" r:id="rId48"/>
    <p:sldLayoutId id="2147487537" r:id="rId49"/>
    <p:sldLayoutId id="2147487538" r:id="rId50"/>
    <p:sldLayoutId id="2147486930" r:id="rId51"/>
    <p:sldLayoutId id="2147486931" r:id="rId52"/>
    <p:sldLayoutId id="2147484218" r:id="rId53"/>
    <p:sldLayoutId id="2147486932" r:id="rId54"/>
    <p:sldLayoutId id="2147486933" r:id="rId55"/>
    <p:sldLayoutId id="2147487542" r:id="rId56"/>
    <p:sldLayoutId id="2147486934" r:id="rId57"/>
    <p:sldLayoutId id="2147486935" r:id="rId58"/>
    <p:sldLayoutId id="2147486936" r:id="rId59"/>
    <p:sldLayoutId id="2147487545" r:id="rId60"/>
    <p:sldLayoutId id="2147487546" r:id="rId61"/>
    <p:sldLayoutId id="2147487547" r:id="rId62"/>
    <p:sldLayoutId id="2147487548" r:id="rId63"/>
    <p:sldLayoutId id="2147487549" r:id="rId64"/>
    <p:sldLayoutId id="2147487550" r:id="rId65"/>
    <p:sldLayoutId id="2147487551" r:id="rId66"/>
    <p:sldLayoutId id="2147487552" r:id="rId67"/>
    <p:sldLayoutId id="2147487553" r:id="rId68"/>
    <p:sldLayoutId id="2147487554" r:id="rId69"/>
    <p:sldLayoutId id="2147487555" r:id="rId70"/>
    <p:sldLayoutId id="2147486937" r:id="rId71"/>
    <p:sldLayoutId id="2147486938" r:id="rId72"/>
    <p:sldLayoutId id="2147486939" r:id="rId73"/>
    <p:sldLayoutId id="2147486940" r:id="rId74"/>
    <p:sldLayoutId id="2147486941" r:id="rId75"/>
    <p:sldLayoutId id="2147486942" r:id="rId76"/>
    <p:sldLayoutId id="2147486943" r:id="rId77"/>
    <p:sldLayoutId id="2147486944" r:id="rId78"/>
    <p:sldLayoutId id="2147486945" r:id="rId79"/>
    <p:sldLayoutId id="2147486916" r:id="rId80"/>
    <p:sldLayoutId id="2147486863" r:id="rId81"/>
    <p:sldLayoutId id="2147486864" r:id="rId82"/>
    <p:sldLayoutId id="2147486036" r:id="rId83"/>
    <p:sldLayoutId id="2147486865" r:id="rId84"/>
    <p:sldLayoutId id="2147486866" r:id="rId85"/>
    <p:sldLayoutId id="2147486867" r:id="rId86"/>
    <p:sldLayoutId id="2147484051" r:id="rId87"/>
    <p:sldLayoutId id="2147486868" r:id="rId88"/>
    <p:sldLayoutId id="2147486869" r:id="rId89"/>
    <p:sldLayoutId id="2147486870" r:id="rId90"/>
    <p:sldLayoutId id="2147486871" r:id="rId91"/>
    <p:sldLayoutId id="2147486872" r:id="rId92"/>
    <p:sldLayoutId id="2147484056" r:id="rId93"/>
    <p:sldLayoutId id="2147486873" r:id="rId94"/>
    <p:sldLayoutId id="2147486874" r:id="rId95"/>
    <p:sldLayoutId id="2147486875" r:id="rId96"/>
    <p:sldLayoutId id="2147486876" r:id="rId97"/>
    <p:sldLayoutId id="2147484060" r:id="rId98"/>
    <p:sldLayoutId id="2147484061" r:id="rId99"/>
    <p:sldLayoutId id="2147486877" r:id="rId100"/>
    <p:sldLayoutId id="2147486878" r:id="rId101"/>
    <p:sldLayoutId id="2147486879" r:id="rId102"/>
    <p:sldLayoutId id="2147486880" r:id="rId103"/>
    <p:sldLayoutId id="2147486062" r:id="rId104"/>
    <p:sldLayoutId id="2147486881" r:id="rId105"/>
    <p:sldLayoutId id="2147486882" r:id="rId106"/>
    <p:sldLayoutId id="2147486058" r:id="rId107"/>
    <p:sldLayoutId id="2147484215" r:id="rId108"/>
    <p:sldLayoutId id="2147484216" r:id="rId109"/>
    <p:sldLayoutId id="2147483726" r:id="rId110"/>
    <p:sldLayoutId id="2147484217" r:id="rId111"/>
    <p:sldLayoutId id="2147484219" r:id="rId112"/>
    <p:sldLayoutId id="2147487594" r:id="rId113"/>
    <p:sldLayoutId id="2147487595" r:id="rId114"/>
    <p:sldLayoutId id="2147487596" r:id="rId115"/>
    <p:sldLayoutId id="2147487597" r:id="rId116"/>
    <p:sldLayoutId id="2147486958" r:id="rId117"/>
    <p:sldLayoutId id="2147486959" r:id="rId118"/>
    <p:sldLayoutId id="2147483734" r:id="rId119"/>
    <p:sldLayoutId id="2147483735" r:id="rId120"/>
    <p:sldLayoutId id="2147483736" r:id="rId121"/>
    <p:sldLayoutId id="2147483737" r:id="rId122"/>
    <p:sldLayoutId id="2147486909" r:id="rId123"/>
    <p:sldLayoutId id="2147486061" r:id="rId124"/>
    <p:sldLayoutId id="2147486962" r:id="rId125"/>
    <p:sldLayoutId id="2147486963" r:id="rId126"/>
    <p:sldLayoutId id="2147483739" r:id="rId127"/>
    <p:sldLayoutId id="2147486066" r:id="rId128"/>
    <p:sldLayoutId id="2147486964" r:id="rId129"/>
    <p:sldLayoutId id="2147486040" r:id="rId130"/>
    <p:sldLayoutId id="2147486966" r:id="rId131"/>
    <p:sldLayoutId id="2147483743" r:id="rId132"/>
    <p:sldLayoutId id="2147486967" r:id="rId133"/>
    <p:sldLayoutId id="2147486968" r:id="rId134"/>
    <p:sldLayoutId id="2147486969" r:id="rId135"/>
    <p:sldLayoutId id="2147486035" r:id="rId136"/>
    <p:sldLayoutId id="2147487598" r:id="rId137"/>
    <p:sldLayoutId id="2147487599" r:id="rId138"/>
    <p:sldLayoutId id="2147487600" r:id="rId139"/>
    <p:sldLayoutId id="2147483750" r:id="rId140"/>
    <p:sldLayoutId id="2147483751" r:id="rId141"/>
    <p:sldLayoutId id="2147483752" r:id="rId142"/>
    <p:sldLayoutId id="2147483753" r:id="rId143"/>
    <p:sldLayoutId id="2147483754" r:id="rId144"/>
    <p:sldLayoutId id="2147483755" r:id="rId145"/>
    <p:sldLayoutId id="2147483756" r:id="rId146"/>
    <p:sldLayoutId id="2147483757" r:id="rId147"/>
    <p:sldLayoutId id="2147483758" r:id="rId148"/>
    <p:sldLayoutId id="2147483759" r:id="rId149"/>
    <p:sldLayoutId id="2147483760" r:id="rId150"/>
    <p:sldLayoutId id="2147487601" r:id="rId151"/>
    <p:sldLayoutId id="2147486042" r:id="rId152"/>
    <p:sldLayoutId id="2147486070" r:id="rId153"/>
    <p:sldLayoutId id="2147487603" r:id="rId154"/>
    <p:sldLayoutId id="2147486047" r:id="rId155"/>
    <p:sldLayoutId id="2147487605" r:id="rId156"/>
    <p:sldLayoutId id="2147486044" r:id="rId157"/>
    <p:sldLayoutId id="2147487623" r:id="rId158"/>
    <p:sldLayoutId id="2147486038" r:id="rId159"/>
    <p:sldLayoutId id="2147486031" r:id="rId160"/>
    <p:sldLayoutId id="2147487626" r:id="rId161"/>
    <p:sldLayoutId id="2147487627" r:id="rId162"/>
    <p:sldLayoutId id="2147487628" r:id="rId163"/>
    <p:sldLayoutId id="2147484242" r:id="rId164"/>
    <p:sldLayoutId id="2147483764" r:id="rId165"/>
    <p:sldLayoutId id="2147483765" r:id="rId166"/>
    <p:sldLayoutId id="2147483766" r:id="rId167"/>
    <p:sldLayoutId id="2147486065" r:id="rId168"/>
    <p:sldLayoutId id="2147486979" r:id="rId169"/>
    <p:sldLayoutId id="2147487630" r:id="rId170"/>
    <p:sldLayoutId id="2147486045" r:id="rId171"/>
    <p:sldLayoutId id="2147487632" r:id="rId172"/>
    <p:sldLayoutId id="2147487633" r:id="rId173"/>
    <p:sldLayoutId id="2147487634" r:id="rId174"/>
    <p:sldLayoutId id="2147487635" r:id="rId175"/>
    <p:sldLayoutId id="2147483775" r:id="rId176"/>
    <p:sldLayoutId id="2147483776" r:id="rId177"/>
    <p:sldLayoutId id="2147483777" r:id="rId178"/>
    <p:sldLayoutId id="2147483778" r:id="rId179"/>
    <p:sldLayoutId id="2147483779" r:id="rId180"/>
    <p:sldLayoutId id="2147483780" r:id="rId181"/>
    <p:sldLayoutId id="2147483781" r:id="rId182"/>
    <p:sldLayoutId id="2147483782" r:id="rId183"/>
    <p:sldLayoutId id="2147483783" r:id="rId184"/>
    <p:sldLayoutId id="2147483784" r:id="rId185"/>
    <p:sldLayoutId id="2147483785" r:id="rId186"/>
    <p:sldLayoutId id="2147483786" r:id="rId187"/>
    <p:sldLayoutId id="2147484250" r:id="rId188"/>
    <p:sldLayoutId id="2147484251" r:id="rId189"/>
    <p:sldLayoutId id="2147484252" r:id="rId190"/>
    <p:sldLayoutId id="2147484253" r:id="rId191"/>
    <p:sldLayoutId id="2147484254" r:id="rId192"/>
    <p:sldLayoutId id="2147484255" r:id="rId193"/>
    <p:sldLayoutId id="2147484256" r:id="rId194"/>
    <p:sldLayoutId id="2147484257" r:id="rId195"/>
    <p:sldLayoutId id="2147484258" r:id="rId196"/>
    <p:sldLayoutId id="2147484261" r:id="rId197"/>
    <p:sldLayoutId id="2147486046" r:id="rId198"/>
    <p:sldLayoutId id="2147484263" r:id="rId199"/>
    <p:sldLayoutId id="2147483790" r:id="rId200"/>
    <p:sldLayoutId id="2147484264" r:id="rId201"/>
    <p:sldLayoutId id="2147484265" r:id="rId202"/>
    <p:sldLayoutId id="2147486888" r:id="rId203"/>
    <p:sldLayoutId id="2147486889" r:id="rId204"/>
    <p:sldLayoutId id="2147486890" r:id="rId205"/>
    <p:sldLayoutId id="2147486891" r:id="rId206"/>
    <p:sldLayoutId id="2147486892" r:id="rId207"/>
    <p:sldLayoutId id="2147486893" r:id="rId208"/>
    <p:sldLayoutId id="2147486894" r:id="rId209"/>
    <p:sldLayoutId id="2147483799" r:id="rId210"/>
    <p:sldLayoutId id="2147486895" r:id="rId211"/>
    <p:sldLayoutId id="2147486896" r:id="rId212"/>
    <p:sldLayoutId id="2147486897" r:id="rId213"/>
    <p:sldLayoutId id="2147486898" r:id="rId214"/>
    <p:sldLayoutId id="2147486899" r:id="rId215"/>
    <p:sldLayoutId id="2147486900" r:id="rId216"/>
    <p:sldLayoutId id="2147486901" r:id="rId217"/>
    <p:sldLayoutId id="2147483806" r:id="rId218"/>
    <p:sldLayoutId id="2147486902" r:id="rId219"/>
    <p:sldLayoutId id="2147486903" r:id="rId220"/>
    <p:sldLayoutId id="2147486904" r:id="rId221"/>
    <p:sldLayoutId id="2147483809" r:id="rId222"/>
    <p:sldLayoutId id="2147483810" r:id="rId223"/>
    <p:sldLayoutId id="2147483811" r:id="rId224"/>
    <p:sldLayoutId id="2147483812" r:id="rId225"/>
    <p:sldLayoutId id="2147483813" r:id="rId226"/>
    <p:sldLayoutId id="2147483814" r:id="rId227"/>
    <p:sldLayoutId id="2147486905" r:id="rId228"/>
    <p:sldLayoutId id="2147486907" r:id="rId229"/>
    <p:sldLayoutId id="2147486913" r:id="rId230"/>
    <p:sldLayoutId id="2147486914" r:id="rId231"/>
    <p:sldLayoutId id="2147484266" r:id="rId232"/>
    <p:sldLayoutId id="2147483818" r:id="rId233"/>
    <p:sldLayoutId id="2147483819" r:id="rId234"/>
    <p:sldLayoutId id="2147483820" r:id="rId235"/>
    <p:sldLayoutId id="2147483821" r:id="rId236"/>
    <p:sldLayoutId id="2147483822" r:id="rId237"/>
    <p:sldLayoutId id="2147486052" r:id="rId238"/>
    <p:sldLayoutId id="2147486043" r:id="rId239"/>
    <p:sldLayoutId id="2147484269" r:id="rId240"/>
    <p:sldLayoutId id="2147484270" r:id="rId241"/>
    <p:sldLayoutId id="2147486984" r:id="rId242"/>
    <p:sldLayoutId id="2147486985" r:id="rId243"/>
    <p:sldLayoutId id="2147483824" r:id="rId244"/>
    <p:sldLayoutId id="2147483825" r:id="rId245"/>
    <p:sldLayoutId id="2147483826" r:id="rId246"/>
    <p:sldLayoutId id="2147483827" r:id="rId247"/>
    <p:sldLayoutId id="2147483828" r:id="rId248"/>
    <p:sldLayoutId id="2147483829" r:id="rId249"/>
    <p:sldLayoutId id="2147483830" r:id="rId250"/>
    <p:sldLayoutId id="2147483831" r:id="rId251"/>
    <p:sldLayoutId id="2147483832" r:id="rId252"/>
    <p:sldLayoutId id="2147483833" r:id="rId253"/>
    <p:sldLayoutId id="2147483834" r:id="rId254"/>
    <p:sldLayoutId id="2147483835" r:id="rId255"/>
    <p:sldLayoutId id="2147483836" r:id="rId256"/>
    <p:sldLayoutId id="2147483837" r:id="rId257"/>
    <p:sldLayoutId id="2147483838" r:id="rId258"/>
    <p:sldLayoutId id="2147483839" r:id="rId259"/>
    <p:sldLayoutId id="2147483840" r:id="rId260"/>
    <p:sldLayoutId id="2147483841" r:id="rId261"/>
    <p:sldLayoutId id="2147483842" r:id="rId262"/>
    <p:sldLayoutId id="2147486986" r:id="rId263"/>
    <p:sldLayoutId id="2147484271" r:id="rId264"/>
    <p:sldLayoutId id="2147484272" r:id="rId265"/>
    <p:sldLayoutId id="2147484273" r:id="rId266"/>
    <p:sldLayoutId id="2147484274" r:id="rId267"/>
    <p:sldLayoutId id="2147484275" r:id="rId268"/>
    <p:sldLayoutId id="2147484276" r:id="rId269"/>
    <p:sldLayoutId id="2147484278" r:id="rId270"/>
    <p:sldLayoutId id="2147484279" r:id="rId271"/>
    <p:sldLayoutId id="2147484280" r:id="rId272"/>
    <p:sldLayoutId id="2147484281" r:id="rId273"/>
    <p:sldLayoutId id="2147484282" r:id="rId274"/>
    <p:sldLayoutId id="2147486988" r:id="rId275"/>
    <p:sldLayoutId id="2147484283" r:id="rId276"/>
    <p:sldLayoutId id="2147484284" r:id="rId277"/>
    <p:sldLayoutId id="2147484285" r:id="rId278"/>
    <p:sldLayoutId id="2147484286" r:id="rId279"/>
    <p:sldLayoutId id="2147484287" r:id="rId280"/>
    <p:sldLayoutId id="2147484288" r:id="rId281"/>
    <p:sldLayoutId id="2147483844" r:id="rId282"/>
    <p:sldLayoutId id="2147484289" r:id="rId283"/>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04800" y="183092"/>
            <a:ext cx="5486400" cy="762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304800" y="1066800"/>
            <a:ext cx="5486400" cy="3017309"/>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304800" y="4237567"/>
            <a:ext cx="1422400" cy="243417"/>
          </a:xfrm>
          <a:prstGeom prst="rect">
            <a:avLst/>
          </a:prstGeom>
        </p:spPr>
        <p:txBody>
          <a:bodyPr vert="horz" lIns="91440" tIns="45720" rIns="91440" bIns="45720" rtlCol="0" anchor="ctr"/>
          <a:lstStyle>
            <a:lvl1pPr algn="l">
              <a:defRPr sz="800">
                <a:solidFill>
                  <a:schemeClr val="tx1">
                    <a:tint val="75000"/>
                  </a:schemeClr>
                </a:solidFill>
              </a:defRPr>
            </a:lvl1pPr>
          </a:lstStyle>
          <a:p>
            <a:fld id="{1D8BD707-D9CF-40AE-B4C6-C98DA3205C09}" type="datetimeFigureOut">
              <a:rPr lang="en-US" smtClean="0"/>
              <a:pPr/>
              <a:t>11/10/2023</a:t>
            </a:fld>
            <a:endParaRPr lang="en-US"/>
          </a:p>
        </p:txBody>
      </p:sp>
      <p:sp>
        <p:nvSpPr>
          <p:cNvPr id="5" name="Footer Placeholder 4"/>
          <p:cNvSpPr>
            <a:spLocks noGrp="1"/>
          </p:cNvSpPr>
          <p:nvPr>
            <p:ph type="ftr" sz="quarter" idx="3"/>
          </p:nvPr>
        </p:nvSpPr>
        <p:spPr>
          <a:xfrm>
            <a:off x="2082800" y="4237567"/>
            <a:ext cx="1930400" cy="243417"/>
          </a:xfrm>
          <a:prstGeom prst="rect">
            <a:avLst/>
          </a:prstGeom>
        </p:spPr>
        <p:txBody>
          <a:bodyPr vert="horz" lIns="91440" tIns="45720" rIns="91440" bIns="45720" rtlCol="0" anchor="ctr"/>
          <a:lstStyle>
            <a:lvl1pPr algn="ctr">
              <a:defRPr sz="8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4368800" y="4237567"/>
            <a:ext cx="1422400" cy="243417"/>
          </a:xfrm>
          <a:prstGeom prst="rect">
            <a:avLst/>
          </a:prstGeom>
        </p:spPr>
        <p:txBody>
          <a:bodyPr vert="horz" lIns="91440" tIns="45720" rIns="91440" bIns="45720" rtlCol="0" anchor="ctr"/>
          <a:lstStyle>
            <a:lvl1pPr algn="r">
              <a:defRPr sz="800">
                <a:solidFill>
                  <a:schemeClr val="tx1">
                    <a:tint val="75000"/>
                  </a:schemeClr>
                </a:solidFill>
              </a:defRPr>
            </a:lvl1pPr>
          </a:lstStyle>
          <a:p>
            <a:fld id="{B6F15528-21DE-4FAA-801E-634DDDAF4B2B}" type="slidenum">
              <a:rPr lang="en-US" smtClean="0"/>
              <a:pPr/>
              <a:t>‹#›</a:t>
            </a:fld>
            <a:endParaRPr lang="en-US"/>
          </a:p>
        </p:txBody>
      </p:sp>
    </p:spTree>
  </p:cSld>
  <p:clrMap bg1="lt1" tx1="dk1" bg2="lt2" tx2="dk2" accent1="accent1" accent2="accent2" accent3="accent3" accent4="accent4" accent5="accent5" accent6="accent6" hlink="hlink" folHlink="folHlink"/>
  <p:sldLayoutIdLst>
    <p:sldLayoutId id="2147487144" r:id="rId1"/>
    <p:sldLayoutId id="2147487145" r:id="rId2"/>
    <p:sldLayoutId id="2147487146" r:id="rId3"/>
    <p:sldLayoutId id="2147487147" r:id="rId4"/>
    <p:sldLayoutId id="2147487148" r:id="rId5"/>
    <p:sldLayoutId id="2147487149" r:id="rId6"/>
    <p:sldLayoutId id="2147487150" r:id="rId7"/>
    <p:sldLayoutId id="2147487151" r:id="rId8"/>
    <p:sldLayoutId id="2147487152" r:id="rId9"/>
    <p:sldLayoutId id="2147487153" r:id="rId10"/>
    <p:sldLayoutId id="2147487154" r:id="rId11"/>
  </p:sldLayoutIdLst>
  <p:txStyles>
    <p:titleStyle>
      <a:lvl1pPr algn="ctr" defTabSz="609630" rtl="0" eaLnBrk="1" latinLnBrk="0" hangingPunct="1">
        <a:spcBef>
          <a:spcPct val="0"/>
        </a:spcBef>
        <a:buNone/>
        <a:defRPr sz="2933" kern="1200">
          <a:solidFill>
            <a:schemeClr val="tx1"/>
          </a:solidFill>
          <a:latin typeface="+mj-lt"/>
          <a:ea typeface="+mj-ea"/>
          <a:cs typeface="+mj-cs"/>
        </a:defRPr>
      </a:lvl1pPr>
    </p:titleStyle>
    <p:bodyStyle>
      <a:lvl1pPr marL="228611" indent="-228611" algn="l" defTabSz="609630" rtl="0" eaLnBrk="1" latinLnBrk="0" hangingPunct="1">
        <a:spcBef>
          <a:spcPct val="20000"/>
        </a:spcBef>
        <a:buFont typeface="Arial" pitchFamily="34" charset="0"/>
        <a:buChar char="•"/>
        <a:defRPr sz="2133" kern="1200">
          <a:solidFill>
            <a:schemeClr val="tx1"/>
          </a:solidFill>
          <a:latin typeface="+mn-lt"/>
          <a:ea typeface="+mn-ea"/>
          <a:cs typeface="+mn-cs"/>
        </a:defRPr>
      </a:lvl1pPr>
      <a:lvl2pPr marL="495325" indent="-190510" algn="l" defTabSz="609630" rtl="0" eaLnBrk="1" latinLnBrk="0" hangingPunct="1">
        <a:spcBef>
          <a:spcPct val="20000"/>
        </a:spcBef>
        <a:buFont typeface="Arial" pitchFamily="34" charset="0"/>
        <a:buChar char="–"/>
        <a:defRPr sz="1867" kern="1200">
          <a:solidFill>
            <a:schemeClr val="tx1"/>
          </a:solidFill>
          <a:latin typeface="+mn-lt"/>
          <a:ea typeface="+mn-ea"/>
          <a:cs typeface="+mn-cs"/>
        </a:defRPr>
      </a:lvl2pPr>
      <a:lvl3pPr marL="762038" indent="-152408" algn="l" defTabSz="609630" rtl="0" eaLnBrk="1" latinLnBrk="0" hangingPunct="1">
        <a:spcBef>
          <a:spcPct val="20000"/>
        </a:spcBef>
        <a:buFont typeface="Arial" pitchFamily="34" charset="0"/>
        <a:buChar char="•"/>
        <a:defRPr sz="1600" kern="1200">
          <a:solidFill>
            <a:schemeClr val="tx1"/>
          </a:solidFill>
          <a:latin typeface="+mn-lt"/>
          <a:ea typeface="+mn-ea"/>
          <a:cs typeface="+mn-cs"/>
        </a:defRPr>
      </a:lvl3pPr>
      <a:lvl4pPr marL="1066853"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4pPr>
      <a:lvl5pPr marL="137166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5pPr>
      <a:lvl6pPr marL="167648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6pPr>
      <a:lvl7pPr marL="198129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7pPr>
      <a:lvl8pPr marL="228611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8pPr>
      <a:lvl9pPr marL="2590930"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9pPr>
    </p:bodyStyle>
    <p:otherStyle>
      <a:defPPr>
        <a:defRPr lang="en-US"/>
      </a:defPPr>
      <a:lvl1pPr marL="0" algn="l" defTabSz="609630" rtl="0" eaLnBrk="1" latinLnBrk="0" hangingPunct="1">
        <a:defRPr sz="1200" kern="1200">
          <a:solidFill>
            <a:schemeClr val="tx1"/>
          </a:solidFill>
          <a:latin typeface="+mn-lt"/>
          <a:ea typeface="+mn-ea"/>
          <a:cs typeface="+mn-cs"/>
        </a:defRPr>
      </a:lvl1pPr>
      <a:lvl2pPr marL="304815" algn="l" defTabSz="609630" rtl="0" eaLnBrk="1" latinLnBrk="0" hangingPunct="1">
        <a:defRPr sz="1200" kern="1200">
          <a:solidFill>
            <a:schemeClr val="tx1"/>
          </a:solidFill>
          <a:latin typeface="+mn-lt"/>
          <a:ea typeface="+mn-ea"/>
          <a:cs typeface="+mn-cs"/>
        </a:defRPr>
      </a:lvl2pPr>
      <a:lvl3pPr marL="609630" algn="l" defTabSz="609630" rtl="0" eaLnBrk="1" latinLnBrk="0" hangingPunct="1">
        <a:defRPr sz="1200" kern="1200">
          <a:solidFill>
            <a:schemeClr val="tx1"/>
          </a:solidFill>
          <a:latin typeface="+mn-lt"/>
          <a:ea typeface="+mn-ea"/>
          <a:cs typeface="+mn-cs"/>
        </a:defRPr>
      </a:lvl3pPr>
      <a:lvl4pPr marL="914446" algn="l" defTabSz="609630" rtl="0" eaLnBrk="1" latinLnBrk="0" hangingPunct="1">
        <a:defRPr sz="1200" kern="1200">
          <a:solidFill>
            <a:schemeClr val="tx1"/>
          </a:solidFill>
          <a:latin typeface="+mn-lt"/>
          <a:ea typeface="+mn-ea"/>
          <a:cs typeface="+mn-cs"/>
        </a:defRPr>
      </a:lvl4pPr>
      <a:lvl5pPr marL="1219261" algn="l" defTabSz="609630" rtl="0" eaLnBrk="1" latinLnBrk="0" hangingPunct="1">
        <a:defRPr sz="1200" kern="1200">
          <a:solidFill>
            <a:schemeClr val="tx1"/>
          </a:solidFill>
          <a:latin typeface="+mn-lt"/>
          <a:ea typeface="+mn-ea"/>
          <a:cs typeface="+mn-cs"/>
        </a:defRPr>
      </a:lvl5pPr>
      <a:lvl6pPr marL="1524076" algn="l" defTabSz="609630" rtl="0" eaLnBrk="1" latinLnBrk="0" hangingPunct="1">
        <a:defRPr sz="1200" kern="1200">
          <a:solidFill>
            <a:schemeClr val="tx1"/>
          </a:solidFill>
          <a:latin typeface="+mn-lt"/>
          <a:ea typeface="+mn-ea"/>
          <a:cs typeface="+mn-cs"/>
        </a:defRPr>
      </a:lvl6pPr>
      <a:lvl7pPr marL="1828891" algn="l" defTabSz="609630" rtl="0" eaLnBrk="1" latinLnBrk="0" hangingPunct="1">
        <a:defRPr sz="1200" kern="1200">
          <a:solidFill>
            <a:schemeClr val="tx1"/>
          </a:solidFill>
          <a:latin typeface="+mn-lt"/>
          <a:ea typeface="+mn-ea"/>
          <a:cs typeface="+mn-cs"/>
        </a:defRPr>
      </a:lvl7pPr>
      <a:lvl8pPr marL="2133707" algn="l" defTabSz="609630" rtl="0" eaLnBrk="1" latinLnBrk="0" hangingPunct="1">
        <a:defRPr sz="1200" kern="1200">
          <a:solidFill>
            <a:schemeClr val="tx1"/>
          </a:solidFill>
          <a:latin typeface="+mn-lt"/>
          <a:ea typeface="+mn-ea"/>
          <a:cs typeface="+mn-cs"/>
        </a:defRPr>
      </a:lvl8pPr>
      <a:lvl9pPr marL="2438522" algn="l" defTabSz="609630" rtl="0" eaLnBrk="1" latinLnBrk="0" hangingPunct="1">
        <a:defRPr sz="12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chemeClr val="accent1"/>
              </a:buClr>
              <a:buSzPts val="3600"/>
              <a:buFont typeface="Calibri"/>
              <a:buNone/>
              <a:defRPr sz="3600" b="1" i="0" u="none" strike="noStrike" cap="none">
                <a:solidFill>
                  <a:schemeClr val="accent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1" name="Google Shape;11;p4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marR="0" lvl="0" indent="-381000" algn="l" rtl="0">
              <a:lnSpc>
                <a:spcPct val="100000"/>
              </a:lnSpc>
              <a:spcBef>
                <a:spcPts val="1000"/>
              </a:spcBef>
              <a:spcAft>
                <a:spcPts val="0"/>
              </a:spcAft>
              <a:buClr>
                <a:schemeClr val="accent2"/>
              </a:buClr>
              <a:buSzPts val="2400"/>
              <a:buFont typeface="Arial"/>
              <a:buChar char="•"/>
              <a:defRPr sz="2400" b="0" i="0" u="none" strike="noStrike" cap="none">
                <a:solidFill>
                  <a:schemeClr val="dk1"/>
                </a:solidFill>
                <a:latin typeface="Calibri"/>
                <a:ea typeface="Calibri"/>
                <a:cs typeface="Calibri"/>
                <a:sym typeface="Calibri"/>
              </a:defRPr>
            </a:lvl1pPr>
            <a:lvl2pPr marL="914400" marR="0" lvl="1" indent="-355600" algn="l" rtl="0">
              <a:lnSpc>
                <a:spcPct val="100000"/>
              </a:lnSpc>
              <a:spcBef>
                <a:spcPts val="1000"/>
              </a:spcBef>
              <a:spcAft>
                <a:spcPts val="0"/>
              </a:spcAft>
              <a:buClr>
                <a:schemeClr val="accent1"/>
              </a:buClr>
              <a:buSzPts val="2000"/>
              <a:buFont typeface="Arial"/>
              <a:buChar char="•"/>
              <a:defRPr sz="2000" b="0" i="0" u="none" strike="noStrike" cap="none">
                <a:solidFill>
                  <a:schemeClr val="dk1"/>
                </a:solidFill>
                <a:latin typeface="Calibri"/>
                <a:ea typeface="Calibri"/>
                <a:cs typeface="Calibri"/>
                <a:sym typeface="Calibri"/>
              </a:defRPr>
            </a:lvl2pPr>
            <a:lvl3pPr marL="1371600" marR="0" lvl="2" indent="-342900" algn="l" rtl="0">
              <a:lnSpc>
                <a:spcPct val="100000"/>
              </a:lnSpc>
              <a:spcBef>
                <a:spcPts val="1000"/>
              </a:spcBef>
              <a:spcAft>
                <a:spcPts val="0"/>
              </a:spcAft>
              <a:buClr>
                <a:schemeClr val="accent2"/>
              </a:buClr>
              <a:buSzPts val="1800"/>
              <a:buFont typeface="Arial"/>
              <a:buChar char="•"/>
              <a:defRPr sz="1800" b="0" i="0" u="none" strike="noStrike" cap="none">
                <a:solidFill>
                  <a:schemeClr val="dk1"/>
                </a:solidFill>
                <a:latin typeface="Calibri"/>
                <a:ea typeface="Calibri"/>
                <a:cs typeface="Calibri"/>
                <a:sym typeface="Calibri"/>
              </a:defRPr>
            </a:lvl3pPr>
            <a:lvl4pPr marL="1828800" marR="0" lvl="3"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4pPr>
            <a:lvl5pPr marL="2286000" marR="0" lvl="4" indent="-330200" algn="l" rtl="0">
              <a:lnSpc>
                <a:spcPct val="100000"/>
              </a:lnSpc>
              <a:spcBef>
                <a:spcPts val="1000"/>
              </a:spcBef>
              <a:spcAft>
                <a:spcPts val="0"/>
              </a:spcAft>
              <a:buClr>
                <a:schemeClr val="accent2"/>
              </a:buClr>
              <a:buSzPts val="1600"/>
              <a:buFont typeface="Arial"/>
              <a:buChar char="•"/>
              <a:defRPr sz="16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10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2" name="Google Shape;12;p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spcBef>
                <a:spcPts val="0"/>
              </a:spcBef>
              <a:buNone/>
              <a:defRPr sz="1200" b="0" i="0" u="none" strike="noStrike" cap="none">
                <a:solidFill>
                  <a:srgbClr val="919497"/>
                </a:solidFill>
                <a:latin typeface="Calibri"/>
                <a:ea typeface="Calibri"/>
                <a:cs typeface="Calibri"/>
                <a:sym typeface="Calibri"/>
              </a:defRPr>
            </a:lvl1pPr>
            <a:lvl2pPr marL="0" marR="0" lvl="1" indent="0" algn="r" rtl="0">
              <a:spcBef>
                <a:spcPts val="0"/>
              </a:spcBef>
              <a:buNone/>
              <a:defRPr sz="1200" b="0" i="0" u="none" strike="noStrike" cap="none">
                <a:solidFill>
                  <a:srgbClr val="919497"/>
                </a:solidFill>
                <a:latin typeface="Calibri"/>
                <a:ea typeface="Calibri"/>
                <a:cs typeface="Calibri"/>
                <a:sym typeface="Calibri"/>
              </a:defRPr>
            </a:lvl2pPr>
            <a:lvl3pPr marL="0" marR="0" lvl="2" indent="0" algn="r" rtl="0">
              <a:spcBef>
                <a:spcPts val="0"/>
              </a:spcBef>
              <a:buNone/>
              <a:defRPr sz="1200" b="0" i="0" u="none" strike="noStrike" cap="none">
                <a:solidFill>
                  <a:srgbClr val="919497"/>
                </a:solidFill>
                <a:latin typeface="Calibri"/>
                <a:ea typeface="Calibri"/>
                <a:cs typeface="Calibri"/>
                <a:sym typeface="Calibri"/>
              </a:defRPr>
            </a:lvl3pPr>
            <a:lvl4pPr marL="0" marR="0" lvl="3" indent="0" algn="r" rtl="0">
              <a:spcBef>
                <a:spcPts val="0"/>
              </a:spcBef>
              <a:buNone/>
              <a:defRPr sz="1200" b="0" i="0" u="none" strike="noStrike" cap="none">
                <a:solidFill>
                  <a:srgbClr val="919497"/>
                </a:solidFill>
                <a:latin typeface="Calibri"/>
                <a:ea typeface="Calibri"/>
                <a:cs typeface="Calibri"/>
                <a:sym typeface="Calibri"/>
              </a:defRPr>
            </a:lvl4pPr>
            <a:lvl5pPr marL="0" marR="0" lvl="4" indent="0" algn="r" rtl="0">
              <a:spcBef>
                <a:spcPts val="0"/>
              </a:spcBef>
              <a:buNone/>
              <a:defRPr sz="1200" b="0" i="0" u="none" strike="noStrike" cap="none">
                <a:solidFill>
                  <a:srgbClr val="919497"/>
                </a:solidFill>
                <a:latin typeface="Calibri"/>
                <a:ea typeface="Calibri"/>
                <a:cs typeface="Calibri"/>
                <a:sym typeface="Calibri"/>
              </a:defRPr>
            </a:lvl5pPr>
            <a:lvl6pPr marL="0" marR="0" lvl="5" indent="0" algn="r" rtl="0">
              <a:spcBef>
                <a:spcPts val="0"/>
              </a:spcBef>
              <a:buNone/>
              <a:defRPr sz="1200" b="0" i="0" u="none" strike="noStrike" cap="none">
                <a:solidFill>
                  <a:srgbClr val="919497"/>
                </a:solidFill>
                <a:latin typeface="Calibri"/>
                <a:ea typeface="Calibri"/>
                <a:cs typeface="Calibri"/>
                <a:sym typeface="Calibri"/>
              </a:defRPr>
            </a:lvl6pPr>
            <a:lvl7pPr marL="0" marR="0" lvl="6" indent="0" algn="r" rtl="0">
              <a:spcBef>
                <a:spcPts val="0"/>
              </a:spcBef>
              <a:buNone/>
              <a:defRPr sz="1200" b="0" i="0" u="none" strike="noStrike" cap="none">
                <a:solidFill>
                  <a:srgbClr val="919497"/>
                </a:solidFill>
                <a:latin typeface="Calibri"/>
                <a:ea typeface="Calibri"/>
                <a:cs typeface="Calibri"/>
                <a:sym typeface="Calibri"/>
              </a:defRPr>
            </a:lvl7pPr>
            <a:lvl8pPr marL="0" marR="0" lvl="7" indent="0" algn="r" rtl="0">
              <a:spcBef>
                <a:spcPts val="0"/>
              </a:spcBef>
              <a:buNone/>
              <a:defRPr sz="1200" b="0" i="0" u="none" strike="noStrike" cap="none">
                <a:solidFill>
                  <a:srgbClr val="919497"/>
                </a:solidFill>
                <a:latin typeface="Calibri"/>
                <a:ea typeface="Calibri"/>
                <a:cs typeface="Calibri"/>
                <a:sym typeface="Calibri"/>
              </a:defRPr>
            </a:lvl8pPr>
            <a:lvl9pPr marL="0" marR="0" lvl="8" indent="0" algn="r" rtl="0">
              <a:spcBef>
                <a:spcPts val="0"/>
              </a:spcBef>
              <a:buNone/>
              <a:defRPr sz="1200" b="0" i="0" u="none" strike="noStrike" cap="none">
                <a:solidFill>
                  <a:srgbClr val="91949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sp>
        <p:nvSpPr>
          <p:cNvPr id="13" name="Google Shape;13;p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marR="0" lvl="0" algn="ctr" rtl="0">
              <a:spcBef>
                <a:spcPts val="0"/>
              </a:spcBef>
              <a:spcAft>
                <a:spcPts val="0"/>
              </a:spcAft>
              <a:buSzPts val="1400"/>
              <a:buNone/>
              <a:defRPr sz="1200" b="0" i="0" u="none" strike="noStrike" cap="none">
                <a:solidFill>
                  <a:srgbClr val="919497"/>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Tree>
  </p:cSld>
  <p:clrMap bg1="lt1" tx1="dk1" bg2="dk2" tx2="lt2" accent1="accent1" accent2="accent2" accent3="accent3" accent4="accent4" accent5="accent5" accent6="accent6" hlink="hlink" folHlink="folHlink"/>
  <p:sldLayoutIdLst>
    <p:sldLayoutId id="2147487276" r:id="rId1"/>
    <p:sldLayoutId id="2147487277" r:id="rId2"/>
    <p:sldLayoutId id="2147487278" r:id="rId3"/>
    <p:sldLayoutId id="2147487279" r:id="rId4"/>
    <p:sldLayoutId id="2147487280" r:id="rId5"/>
    <p:sldLayoutId id="2147487281" r:id="rId6"/>
    <p:sldLayoutId id="2147487282" r:id="rId7"/>
    <p:sldLayoutId id="2147487283" r:id="rId8"/>
    <p:sldLayoutId id="2147487284" r:id="rId9"/>
    <p:sldLayoutId id="2147487285" r:id="rId10"/>
    <p:sldLayoutId id="2147487286" r:id="rId11"/>
    <p:sldLayoutId id="2147487521" r:id="rId12"/>
    <p:sldLayoutId id="2147487288" r:id="rId13"/>
    <p:sldLayoutId id="2147487289" r:id="rId14"/>
    <p:sldLayoutId id="2147487290" r:id="rId15"/>
    <p:sldLayoutId id="2147487291" r:id="rId16"/>
    <p:sldLayoutId id="2147487292" r:id="rId17"/>
    <p:sldLayoutId id="2147487293" r:id="rId18"/>
    <p:sldLayoutId id="2147487294" r:id="rId19"/>
    <p:sldLayoutId id="2147487295" r:id="rId20"/>
    <p:sldLayoutId id="2147487296" r:id="rId21"/>
    <p:sldLayoutId id="2147487297" r:id="rId22"/>
    <p:sldLayoutId id="2147487298" r:id="rId23"/>
    <p:sldLayoutId id="2147487299" r:id="rId24"/>
    <p:sldLayoutId id="2147487300" r:id="rId25"/>
    <p:sldLayoutId id="2147483674" r:id="rId26"/>
    <p:sldLayoutId id="2147483675" r:id="rId27"/>
    <p:sldLayoutId id="2147486118" r:id="rId28"/>
    <p:sldLayoutId id="2147487303" r:id="rId29"/>
    <p:sldLayoutId id="2147487533" r:id="rId30"/>
    <p:sldLayoutId id="2147487534" r:id="rId31"/>
    <p:sldLayoutId id="2147487535" r:id="rId32"/>
    <p:sldLayoutId id="2147486079" r:id="rId33"/>
    <p:sldLayoutId id="2147487308" r:id="rId34"/>
    <p:sldLayoutId id="2147487309" r:id="rId35"/>
    <p:sldLayoutId id="2147487539" r:id="rId36"/>
    <p:sldLayoutId id="2147487540" r:id="rId37"/>
    <p:sldLayoutId id="2147487541" r:id="rId38"/>
    <p:sldLayoutId id="2147487313" r:id="rId39"/>
    <p:sldLayoutId id="2147487543" r:id="rId40"/>
    <p:sldLayoutId id="2147487544" r:id="rId41"/>
    <p:sldLayoutId id="2147487316" r:id="rId42"/>
    <p:sldLayoutId id="2147487317" r:id="rId43"/>
    <p:sldLayoutId id="2147487318" r:id="rId44"/>
    <p:sldLayoutId id="2147487319" r:id="rId45"/>
    <p:sldLayoutId id="2147487320" r:id="rId46"/>
    <p:sldLayoutId id="2147487321" r:id="rId47"/>
    <p:sldLayoutId id="2147487322" r:id="rId48"/>
    <p:sldLayoutId id="2147487323" r:id="rId49"/>
    <p:sldLayoutId id="2147487324" r:id="rId50"/>
    <p:sldLayoutId id="2147487325" r:id="rId51"/>
    <p:sldLayoutId id="2147487326" r:id="rId52"/>
    <p:sldLayoutId id="2147487556" r:id="rId53"/>
    <p:sldLayoutId id="2147483702" r:id="rId54"/>
    <p:sldLayoutId id="2147483703" r:id="rId55"/>
    <p:sldLayoutId id="2147483704" r:id="rId56"/>
    <p:sldLayoutId id="2147483705" r:id="rId57"/>
    <p:sldLayoutId id="2147486347" r:id="rId58"/>
    <p:sldLayoutId id="2147486348" r:id="rId59"/>
    <p:sldLayoutId id="2147486349" r:id="rId60"/>
    <p:sldLayoutId id="2147486350" r:id="rId61"/>
    <p:sldLayoutId id="2147486351" r:id="rId62"/>
    <p:sldLayoutId id="2147486352" r:id="rId63"/>
    <p:sldLayoutId id="2147486353" r:id="rId64"/>
    <p:sldLayoutId id="2147486354" r:id="rId65"/>
    <p:sldLayoutId id="2147483714" r:id="rId66"/>
    <p:sldLayoutId id="2147483715" r:id="rId67"/>
    <p:sldLayoutId id="2147486090" r:id="rId68"/>
    <p:sldLayoutId id="2147486091" r:id="rId69"/>
    <p:sldLayoutId id="2147486092" r:id="rId70"/>
    <p:sldLayoutId id="2147486087" r:id="rId71"/>
    <p:sldLayoutId id="2147483720" r:id="rId72"/>
    <p:sldLayoutId id="2147486088" r:id="rId73"/>
    <p:sldLayoutId id="2147483722" r:id="rId74"/>
    <p:sldLayoutId id="2147483723" r:id="rId75"/>
    <p:sldLayoutId id="2147483724" r:id="rId76"/>
    <p:sldLayoutId id="2147483725" r:id="rId77"/>
    <p:sldLayoutId id="2147487344" r:id="rId78"/>
    <p:sldLayoutId id="2147486355" r:id="rId79"/>
    <p:sldLayoutId id="2147483728" r:id="rId80"/>
    <p:sldLayoutId id="2147483729" r:id="rId81"/>
    <p:sldLayoutId id="2147483730" r:id="rId82"/>
    <p:sldLayoutId id="2147483731" r:id="rId83"/>
    <p:sldLayoutId id="2147483732" r:id="rId84"/>
    <p:sldLayoutId id="2147483733" r:id="rId85"/>
    <p:sldLayoutId id="2147487351" r:id="rId86"/>
    <p:sldLayoutId id="2147487352" r:id="rId87"/>
    <p:sldLayoutId id="2147487353" r:id="rId88"/>
    <p:sldLayoutId id="2147487354" r:id="rId89"/>
    <p:sldLayoutId id="2147483738" r:id="rId90"/>
    <p:sldLayoutId id="2147487356" r:id="rId91"/>
    <p:sldLayoutId id="2147483740" r:id="rId92"/>
    <p:sldLayoutId id="2147486060" r:id="rId93"/>
    <p:sldLayoutId id="2147483742" r:id="rId94"/>
    <p:sldLayoutId id="2147487360" r:id="rId95"/>
    <p:sldLayoutId id="2147483744" r:id="rId96"/>
    <p:sldLayoutId id="2147483745" r:id="rId97"/>
    <p:sldLayoutId id="2147483746" r:id="rId98"/>
    <p:sldLayoutId id="2147483747" r:id="rId99"/>
    <p:sldLayoutId id="2147483748" r:id="rId100"/>
    <p:sldLayoutId id="2147483749" r:id="rId101"/>
    <p:sldLayoutId id="2147487367" r:id="rId102"/>
    <p:sldLayoutId id="2147487368" r:id="rId103"/>
    <p:sldLayoutId id="2147487369" r:id="rId104"/>
    <p:sldLayoutId id="2147487370" r:id="rId105"/>
    <p:sldLayoutId id="2147487371" r:id="rId106"/>
    <p:sldLayoutId id="2147487372" r:id="rId107"/>
    <p:sldLayoutId id="2147487373" r:id="rId108"/>
    <p:sldLayoutId id="2147487374" r:id="rId109"/>
    <p:sldLayoutId id="2147487375" r:id="rId110"/>
    <p:sldLayoutId id="2147487376" r:id="rId111"/>
    <p:sldLayoutId id="2147487377" r:id="rId112"/>
    <p:sldLayoutId id="2147483761" r:id="rId113"/>
    <p:sldLayoutId id="2147483762" r:id="rId114"/>
    <p:sldLayoutId id="2147483763" r:id="rId115"/>
    <p:sldLayoutId id="2147487381" r:id="rId116"/>
    <p:sldLayoutId id="2147487382" r:id="rId117"/>
    <p:sldLayoutId id="2147487383" r:id="rId118"/>
    <p:sldLayoutId id="2147483767" r:id="rId119"/>
    <p:sldLayoutId id="2147483768" r:id="rId120"/>
    <p:sldLayoutId id="2147483769" r:id="rId121"/>
    <p:sldLayoutId id="2147483770" r:id="rId122"/>
    <p:sldLayoutId id="2147483771" r:id="rId123"/>
    <p:sldLayoutId id="2147483772" r:id="rId124"/>
    <p:sldLayoutId id="2147483773" r:id="rId125"/>
    <p:sldLayoutId id="2147483774" r:id="rId126"/>
    <p:sldLayoutId id="2147487392" r:id="rId127"/>
    <p:sldLayoutId id="2147487393" r:id="rId128"/>
    <p:sldLayoutId id="2147487394" r:id="rId129"/>
    <p:sldLayoutId id="2147487395" r:id="rId130"/>
    <p:sldLayoutId id="2147487396" r:id="rId131"/>
    <p:sldLayoutId id="2147487397" r:id="rId132"/>
    <p:sldLayoutId id="2147487398" r:id="rId133"/>
    <p:sldLayoutId id="2147487399" r:id="rId134"/>
    <p:sldLayoutId id="2147487400" r:id="rId135"/>
    <p:sldLayoutId id="2147487401" r:id="rId136"/>
    <p:sldLayoutId id="2147487402" r:id="rId137"/>
    <p:sldLayoutId id="2147487403" r:id="rId138"/>
    <p:sldLayoutId id="2147483787" r:id="rId139"/>
    <p:sldLayoutId id="2147483788" r:id="rId140"/>
    <p:sldLayoutId id="2147483789" r:id="rId141"/>
    <p:sldLayoutId id="2147487407" r:id="rId142"/>
    <p:sldLayoutId id="2147483791" r:id="rId143"/>
    <p:sldLayoutId id="2147483792" r:id="rId144"/>
    <p:sldLayoutId id="2147483793" r:id="rId145"/>
    <p:sldLayoutId id="2147483794" r:id="rId146"/>
    <p:sldLayoutId id="2147483795" r:id="rId147"/>
    <p:sldLayoutId id="2147483796" r:id="rId148"/>
    <p:sldLayoutId id="2147483797" r:id="rId149"/>
    <p:sldLayoutId id="2147483798" r:id="rId150"/>
    <p:sldLayoutId id="2147487416" r:id="rId151"/>
    <p:sldLayoutId id="2147483800" r:id="rId152"/>
    <p:sldLayoutId id="2147483801" r:id="rId153"/>
    <p:sldLayoutId id="2147483802" r:id="rId154"/>
    <p:sldLayoutId id="2147483803" r:id="rId155"/>
    <p:sldLayoutId id="2147483804" r:id="rId156"/>
    <p:sldLayoutId id="2147483805" r:id="rId157"/>
    <p:sldLayoutId id="2147487423" r:id="rId158"/>
    <p:sldLayoutId id="2147483807" r:id="rId159"/>
    <p:sldLayoutId id="2147483808" r:id="rId160"/>
    <p:sldLayoutId id="2147487426" r:id="rId161"/>
    <p:sldLayoutId id="2147487427" r:id="rId162"/>
    <p:sldLayoutId id="2147487428" r:id="rId163"/>
    <p:sldLayoutId id="2147487429" r:id="rId164"/>
    <p:sldLayoutId id="2147487430" r:id="rId165"/>
    <p:sldLayoutId id="2147487431" r:id="rId166"/>
    <p:sldLayoutId id="2147483815" r:id="rId167"/>
    <p:sldLayoutId id="2147483816" r:id="rId168"/>
    <p:sldLayoutId id="2147483817" r:id="rId169"/>
    <p:sldLayoutId id="2147487435" r:id="rId170"/>
    <p:sldLayoutId id="2147487436" r:id="rId171"/>
    <p:sldLayoutId id="2147487437" r:id="rId172"/>
    <p:sldLayoutId id="2147487438" r:id="rId173"/>
    <p:sldLayoutId id="2147487439" r:id="rId174"/>
    <p:sldLayoutId id="2147483823" r:id="rId175"/>
    <p:sldLayoutId id="2147487441" r:id="rId176"/>
    <p:sldLayoutId id="2147487442" r:id="rId177"/>
    <p:sldLayoutId id="2147487443" r:id="rId178"/>
    <p:sldLayoutId id="2147487444" r:id="rId179"/>
    <p:sldLayoutId id="2147487445" r:id="rId180"/>
    <p:sldLayoutId id="2147487446" r:id="rId181"/>
    <p:sldLayoutId id="2147487447" r:id="rId182"/>
    <p:sldLayoutId id="2147487448" r:id="rId183"/>
    <p:sldLayoutId id="2147487449" r:id="rId184"/>
    <p:sldLayoutId id="2147487450" r:id="rId185"/>
    <p:sldLayoutId id="2147487451" r:id="rId186"/>
    <p:sldLayoutId id="2147487452" r:id="rId187"/>
    <p:sldLayoutId id="2147487453" r:id="rId188"/>
    <p:sldLayoutId id="2147487454" r:id="rId189"/>
    <p:sldLayoutId id="2147487455" r:id="rId190"/>
    <p:sldLayoutId id="2147487456" r:id="rId191"/>
    <p:sldLayoutId id="2147487457" r:id="rId192"/>
    <p:sldLayoutId id="2147487458" r:id="rId193"/>
    <p:sldLayoutId id="2147487459" r:id="rId194"/>
    <p:sldLayoutId id="2147483843" r:id="rId195"/>
    <p:sldLayoutId id="2147487461" r:id="rId196"/>
    <p:sldLayoutId id="2147483845" r:id="rId197"/>
    <p:sldLayoutId id="2147483846" r:id="rId198"/>
    <p:sldLayoutId id="2147483847" r:id="rId199"/>
    <p:sldLayoutId id="2147487581" r:id="rId200"/>
    <p:sldLayoutId id="2147487582" r:id="rId201"/>
    <p:sldLayoutId id="2147487583" r:id="rId202"/>
    <p:sldLayoutId id="2147487584" r:id="rId203"/>
    <p:sldLayoutId id="2147487585" r:id="rId204"/>
    <p:sldLayoutId id="2147487586" r:id="rId205"/>
    <p:sldLayoutId id="2147487587" r:id="rId206"/>
    <p:sldLayoutId id="2147487588" r:id="rId207"/>
    <p:sldLayoutId id="2147487589" r:id="rId208"/>
    <p:sldLayoutId id="2147487590" r:id="rId209"/>
    <p:sldLayoutId id="2147487591" r:id="rId210"/>
    <p:sldLayoutId id="2147487592" r:id="rId211"/>
    <p:sldLayoutId id="2147483860" r:id="rId212"/>
    <p:sldLayoutId id="2147483861" r:id="rId213"/>
    <p:sldLayoutId id="2147483862" r:id="rId214"/>
    <p:sldLayoutId id="2147483863" r:id="rId215"/>
    <p:sldLayoutId id="2147483864" r:id="rId216"/>
    <p:sldLayoutId id="2147483865" r:id="rId217"/>
    <p:sldLayoutId id="2147483866" r:id="rId218"/>
    <p:sldLayoutId id="2147483867" r:id="rId219"/>
    <p:sldLayoutId id="2147486109" r:id="rId220"/>
    <p:sldLayoutId id="2147483869" r:id="rId221"/>
    <p:sldLayoutId id="2147483870" r:id="rId222"/>
    <p:sldLayoutId id="2147483871" r:id="rId223"/>
    <p:sldLayoutId id="2147483872" r:id="rId224"/>
    <p:sldLayoutId id="2147483873" r:id="rId225"/>
    <p:sldLayoutId id="2147483874" r:id="rId226"/>
    <p:sldLayoutId id="2147483875" r:id="rId227"/>
    <p:sldLayoutId id="2147483876" r:id="rId228"/>
    <p:sldLayoutId id="2147486136" r:id="rId229"/>
    <p:sldLayoutId id="2147486137" r:id="rId230"/>
    <p:sldLayoutId id="2147483879" r:id="rId231"/>
    <p:sldLayoutId id="2147483880" r:id="rId232"/>
    <p:sldLayoutId id="2147483881" r:id="rId233"/>
    <p:sldLayoutId id="2147483882" r:id="rId234"/>
    <p:sldLayoutId id="2147483883" r:id="rId235"/>
    <p:sldLayoutId id="2147483884" r:id="rId236"/>
    <p:sldLayoutId id="2147486071" r:id="rId237"/>
    <p:sldLayoutId id="2147483886" r:id="rId238"/>
    <p:sldLayoutId id="2147483887" r:id="rId239"/>
    <p:sldLayoutId id="2147483888" r:id="rId240"/>
    <p:sldLayoutId id="2147483889" r:id="rId241"/>
    <p:sldLayoutId id="2147483890" r:id="rId242"/>
    <p:sldLayoutId id="2147483891" r:id="rId243"/>
    <p:sldLayoutId id="2147483892" r:id="rId244"/>
    <p:sldLayoutId id="2147483893" r:id="rId245"/>
    <p:sldLayoutId id="2147483894" r:id="rId246"/>
    <p:sldLayoutId id="2147483895" r:id="rId247"/>
    <p:sldLayoutId id="2147483896" r:id="rId248"/>
    <p:sldLayoutId id="2147483897" r:id="rId249"/>
    <p:sldLayoutId id="2147483898" r:id="rId250"/>
    <p:sldLayoutId id="2147483899" r:id="rId251"/>
    <p:sldLayoutId id="2147483900" r:id="rId252"/>
    <p:sldLayoutId id="2147483901" r:id="rId253"/>
    <p:sldLayoutId id="2147483902" r:id="rId254"/>
    <p:sldLayoutId id="2147483903" r:id="rId255"/>
    <p:sldLayoutId id="2147483904" r:id="rId256"/>
    <p:sldLayoutId id="2147483905" r:id="rId257"/>
    <p:sldLayoutId id="2147483906" r:id="rId258"/>
    <p:sldLayoutId id="2147483907" r:id="rId259"/>
    <p:sldLayoutId id="2147483908" r:id="rId260"/>
    <p:sldLayoutId id="2147483909" r:id="rId261"/>
    <p:sldLayoutId id="2147483910" r:id="rId262"/>
    <p:sldLayoutId id="2147483911" r:id="rId263"/>
    <p:sldLayoutId id="2147483912" r:id="rId264"/>
    <p:sldLayoutId id="2147483913" r:id="rId265"/>
    <p:sldLayoutId id="2147483914" r:id="rId266"/>
    <p:sldLayoutId id="2147483915" r:id="rId267"/>
    <p:sldLayoutId id="2147483916" r:id="rId268"/>
    <p:sldLayoutId id="2147483917" r:id="rId269"/>
    <p:sldLayoutId id="2147483918" r:id="rId270"/>
    <p:sldLayoutId id="2147483919" r:id="rId271"/>
    <p:sldLayoutId id="2147483920" r:id="rId27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17"/>
            </p:custDataLst>
            <p:extLst>
              <p:ext uri="{D42A27DB-BD31-4B8C-83A1-F6EECF244321}">
                <p14:modId xmlns:p14="http://schemas.microsoft.com/office/powerpoint/2010/main" val="2342368845"/>
              </p:ext>
            </p:extLst>
          </p:nvPr>
        </p:nvGraphicFramePr>
        <p:xfrm>
          <a:off x="2118" y="1588"/>
          <a:ext cx="2117" cy="1588"/>
        </p:xfrm>
        <a:graphic>
          <a:graphicData uri="http://schemas.openxmlformats.org/presentationml/2006/ole">
            <mc:AlternateContent xmlns:mc="http://schemas.openxmlformats.org/markup-compatibility/2006">
              <mc:Choice xmlns:v="urn:schemas-microsoft-com:vml" Requires="v">
                <p:oleObj name="think-cell Slide" r:id="rId18" imgW="270" imgH="270" progId="TCLayout.ActiveDocument.1">
                  <p:embed/>
                </p:oleObj>
              </mc:Choice>
              <mc:Fallback>
                <p:oleObj name="think-cell Slide" r:id="rId18" imgW="270" imgH="270" progId="TCLayout.ActiveDocument.1">
                  <p:embed/>
                  <p:pic>
                    <p:nvPicPr>
                      <p:cNvPr id="4" name="Object 3" hidden="1"/>
                      <p:cNvPicPr/>
                      <p:nvPr/>
                    </p:nvPicPr>
                    <p:blipFill>
                      <a:blip r:embed="rId19"/>
                      <a:stretch>
                        <a:fillRect/>
                      </a:stretch>
                    </p:blipFill>
                    <p:spPr>
                      <a:xfrm>
                        <a:off x="2118" y="1588"/>
                        <a:ext cx="2117" cy="1588"/>
                      </a:xfrm>
                      <a:prstGeom prst="rect">
                        <a:avLst/>
                      </a:prstGeom>
                    </p:spPr>
                  </p:pic>
                </p:oleObj>
              </mc:Fallback>
            </mc:AlternateContent>
          </a:graphicData>
        </a:graphic>
      </p:graphicFrame>
      <p:pic>
        <p:nvPicPr>
          <p:cNvPr id="2" name="Picture 1"/>
          <p:cNvPicPr>
            <a:picLocks noChangeAspect="1"/>
          </p:cNvPicPr>
          <p:nvPr userDrawn="1"/>
        </p:nvPicPr>
        <p:blipFill>
          <a:blip r:embed="rId20" cstate="email">
            <a:extLst>
              <a:ext uri="{28A0092B-C50C-407E-A947-70E740481C1C}">
                <a14:useLocalDpi xmlns:a14="http://schemas.microsoft.com/office/drawing/2010/main"/>
              </a:ext>
            </a:extLst>
          </a:blip>
          <a:stretch>
            <a:fillRect/>
          </a:stretch>
        </p:blipFill>
        <p:spPr>
          <a:xfrm>
            <a:off x="457200" y="6327008"/>
            <a:ext cx="3736683" cy="384048"/>
          </a:xfrm>
          <a:prstGeom prst="rect">
            <a:avLst/>
          </a:prstGeom>
        </p:spPr>
      </p:pic>
      <p:sp>
        <p:nvSpPr>
          <p:cNvPr id="3" name="Text Placeholder 2">
            <a:extLst>
              <a:ext uri="{FF2B5EF4-FFF2-40B4-BE49-F238E27FC236}">
                <a16:creationId xmlns:a16="http://schemas.microsoft.com/office/drawing/2014/main" id="{3EC20620-194C-3543-A5C5-F68F5765DF31}"/>
              </a:ext>
            </a:extLst>
          </p:cNvPr>
          <p:cNvSpPr>
            <a:spLocks noGrp="1"/>
          </p:cNvSpPr>
          <p:nvPr>
            <p:ph type="body" idx="1"/>
          </p:nvPr>
        </p:nvSpPr>
        <p:spPr>
          <a:xfrm>
            <a:off x="457200" y="1143000"/>
            <a:ext cx="11338560" cy="5029200"/>
          </a:xfrm>
          <a:prstGeom prst="rect">
            <a:avLst/>
          </a:prstGeom>
        </p:spPr>
        <p:txBody>
          <a:bodyPr vert="horz" lIns="91440" tIns="91440" rIns="91440" bIns="274320" rtlCol="0">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A2110DE4-0A8F-6642-9009-3696634506C0}"/>
              </a:ext>
            </a:extLst>
          </p:cNvPr>
          <p:cNvSpPr>
            <a:spLocks noGrp="1"/>
          </p:cNvSpPr>
          <p:nvPr>
            <p:ph type="sldNum" sz="quarter" idx="4"/>
          </p:nvPr>
        </p:nvSpPr>
        <p:spPr>
          <a:xfrm>
            <a:off x="11277600" y="6447084"/>
            <a:ext cx="609600" cy="263972"/>
          </a:xfrm>
          <a:prstGeom prst="rect">
            <a:avLst/>
          </a:prstGeom>
        </p:spPr>
        <p:txBody>
          <a:bodyPr vert="horz" lIns="91440" tIns="45720" rIns="91440" bIns="45720" rtlCol="0" anchor="ctr"/>
          <a:lstStyle>
            <a:lvl1pPr algn="r">
              <a:defRPr sz="1000" b="0" i="0">
                <a:solidFill>
                  <a:schemeClr val="tx1"/>
                </a:solidFill>
                <a:latin typeface="Arial" panose="020B0604020202020204" pitchFamily="34" charset="0"/>
                <a:cs typeface="Arial" panose="020B0604020202020204" pitchFamily="34" charset="0"/>
              </a:defRPr>
            </a:lvl1pPr>
          </a:lstStyle>
          <a:p>
            <a:fld id="{0F467E3B-A5AC-2A43-BE2E-DFA99641A995}" type="slidenum">
              <a:rPr lang="en-US" smtClean="0"/>
              <a:pPr/>
              <a:t>‹#›</a:t>
            </a:fld>
            <a:endParaRPr lang="en-US"/>
          </a:p>
        </p:txBody>
      </p:sp>
      <p:sp>
        <p:nvSpPr>
          <p:cNvPr id="7" name="Title Placeholder 6">
            <a:extLst>
              <a:ext uri="{FF2B5EF4-FFF2-40B4-BE49-F238E27FC236}">
                <a16:creationId xmlns:a16="http://schemas.microsoft.com/office/drawing/2014/main" id="{B0D154A8-3804-9E41-AD38-797EC8B62099}"/>
              </a:ext>
            </a:extLst>
          </p:cNvPr>
          <p:cNvSpPr>
            <a:spLocks noGrp="1"/>
          </p:cNvSpPr>
          <p:nvPr>
            <p:ph type="title"/>
          </p:nvPr>
        </p:nvSpPr>
        <p:spPr>
          <a:xfrm>
            <a:off x="457200" y="243208"/>
            <a:ext cx="11338560" cy="747393"/>
          </a:xfrm>
          <a:prstGeom prst="rect">
            <a:avLst/>
          </a:prstGeom>
        </p:spPr>
        <p:txBody>
          <a:bodyPr vert="horz" lIns="91440" tIns="274320" rIns="91440" bIns="274320" rtlCol="0" anchor="ctr" anchorCtr="0">
            <a:noAutofit/>
          </a:bodyPr>
          <a:lstStyle/>
          <a:p>
            <a:r>
              <a:rPr lang="en-US"/>
              <a:t>Click to edit Master title style</a:t>
            </a:r>
          </a:p>
        </p:txBody>
      </p:sp>
      <p:sp>
        <p:nvSpPr>
          <p:cNvPr id="16" name="Rectangle 15">
            <a:extLst>
              <a:ext uri="{FF2B5EF4-FFF2-40B4-BE49-F238E27FC236}">
                <a16:creationId xmlns:a16="http://schemas.microsoft.com/office/drawing/2014/main" id="{B2AD025E-71B9-4C43-8DD8-9941BEDC3638}"/>
              </a:ext>
            </a:extLst>
          </p:cNvPr>
          <p:cNvSpPr/>
          <p:nvPr userDrawn="1"/>
        </p:nvSpPr>
        <p:spPr>
          <a:xfrm>
            <a:off x="1" y="0"/>
            <a:ext cx="12192000" cy="136526"/>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5" name="TextBox 4"/>
          <p:cNvSpPr txBox="1"/>
          <p:nvPr userDrawn="1"/>
        </p:nvSpPr>
        <p:spPr>
          <a:xfrm>
            <a:off x="4775200" y="-47655"/>
            <a:ext cx="2641600" cy="200055"/>
          </a:xfrm>
          <a:prstGeom prst="rect">
            <a:avLst/>
          </a:prstGeom>
          <a:noFill/>
        </p:spPr>
        <p:txBody>
          <a:bodyPr wrap="square" rtlCol="0">
            <a:spAutoFit/>
          </a:bodyPr>
          <a:lstStyle/>
          <a:p>
            <a:pPr algn="ctr"/>
            <a:r>
              <a:rPr lang="en-US" sz="700">
                <a:solidFill>
                  <a:schemeClr val="bg1"/>
                </a:solidFill>
              </a:rPr>
              <a:t>INTERNAL</a:t>
            </a:r>
            <a:r>
              <a:rPr lang="en-US" sz="700" baseline="0">
                <a:solidFill>
                  <a:schemeClr val="bg1"/>
                </a:solidFill>
              </a:rPr>
              <a:t> USE ONLY</a:t>
            </a:r>
            <a:endParaRPr lang="en-US" sz="700">
              <a:solidFill>
                <a:schemeClr val="bg1"/>
              </a:solidFill>
            </a:endParaRPr>
          </a:p>
        </p:txBody>
      </p:sp>
    </p:spTree>
    <p:extLst>
      <p:ext uri="{BB962C8B-B14F-4D97-AF65-F5344CB8AC3E}">
        <p14:creationId xmlns:p14="http://schemas.microsoft.com/office/powerpoint/2010/main" val="2862130550"/>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70" r:id="rId3"/>
    <p:sldLayoutId id="2147483663" r:id="rId4"/>
    <p:sldLayoutId id="2147483664" r:id="rId5"/>
    <p:sldLayoutId id="2147483676" r:id="rId6"/>
    <p:sldLayoutId id="2147483677" r:id="rId7"/>
    <p:sldLayoutId id="2147483666" r:id="rId8"/>
    <p:sldLayoutId id="2147483667" r:id="rId9"/>
    <p:sldLayoutId id="2147483668" r:id="rId10"/>
    <p:sldLayoutId id="2147483669" r:id="rId11"/>
    <p:sldLayoutId id="2147483678" r:id="rId12"/>
    <p:sldLayoutId id="2147483679" r:id="rId13"/>
    <p:sldLayoutId id="2147483680" r:id="rId14"/>
    <p:sldLayoutId id="2147483681" r:id="rId15"/>
  </p:sldLayoutIdLst>
  <p:hf hdr="0" ftr="0" dt="0"/>
  <p:txStyles>
    <p:titleStyle>
      <a:lvl1pPr algn="l" defTabSz="914400" rtl="0" eaLnBrk="1" latinLnBrk="0" hangingPunct="1">
        <a:lnSpc>
          <a:spcPct val="90000"/>
        </a:lnSpc>
        <a:spcBef>
          <a:spcPct val="0"/>
        </a:spcBef>
        <a:buNone/>
        <a:defRPr sz="2000" b="1" kern="1200">
          <a:solidFill>
            <a:schemeClr val="accent1"/>
          </a:solidFill>
          <a:latin typeface="Arial" panose="020B0604020202020204" pitchFamily="34" charset="0"/>
          <a:ea typeface="+mj-ea"/>
          <a:cs typeface="Arial" panose="020B0604020202020204" pitchFamily="34" charset="0"/>
        </a:defRPr>
      </a:lvl1pPr>
    </p:titleStyle>
    <p:bodyStyle>
      <a:lvl1pPr marL="349250" indent="-341313" algn="l" defTabSz="914400" rtl="0" eaLnBrk="1" latinLnBrk="0" hangingPunct="1">
        <a:lnSpc>
          <a:spcPct val="90000"/>
        </a:lnSpc>
        <a:spcBef>
          <a:spcPts val="1200"/>
        </a:spcBef>
        <a:buClr>
          <a:srgbClr val="800000"/>
        </a:buClr>
        <a:buFont typeface="Arial" panose="020B0604020202020204" pitchFamily="34" charset="0"/>
        <a:buChar char="•"/>
        <a:tabLst/>
        <a:defRPr sz="1800" kern="1200">
          <a:solidFill>
            <a:schemeClr val="tx1"/>
          </a:solidFill>
          <a:latin typeface="Arial" panose="020B0604020202020204" pitchFamily="34" charset="0"/>
          <a:ea typeface="+mn-ea"/>
          <a:cs typeface="Arial" panose="020B0604020202020204" pitchFamily="34" charset="0"/>
        </a:defRPr>
      </a:lvl1pPr>
      <a:lvl2pPr marL="690563" indent="-349250" algn="l" defTabSz="914400" rtl="0" eaLnBrk="1" latinLnBrk="0" hangingPunct="1">
        <a:lnSpc>
          <a:spcPct val="90000"/>
        </a:lnSpc>
        <a:spcBef>
          <a:spcPts val="300"/>
        </a:spcBef>
        <a:buClr>
          <a:srgbClr val="800000"/>
        </a:buClr>
        <a:buSzPct val="100000"/>
        <a:buFont typeface="Arial" panose="020B0604020202020204" pitchFamily="34" charset="0"/>
        <a:buChar char="»"/>
        <a:tabLst/>
        <a:defRPr sz="1800" kern="1200">
          <a:solidFill>
            <a:schemeClr val="tx1"/>
          </a:solidFill>
          <a:latin typeface="Arial" panose="020B0604020202020204" pitchFamily="34" charset="0"/>
          <a:ea typeface="+mn-ea"/>
          <a:cs typeface="Arial" panose="020B0604020202020204" pitchFamily="34" charset="0"/>
        </a:defRPr>
      </a:lvl2pPr>
      <a:lvl3pPr marL="1087438" indent="-404813" algn="l" defTabSz="914400" rtl="0" eaLnBrk="1" latinLnBrk="0" hangingPunct="1">
        <a:lnSpc>
          <a:spcPct val="90000"/>
        </a:lnSpc>
        <a:spcBef>
          <a:spcPts val="300"/>
        </a:spcBef>
        <a:buClr>
          <a:srgbClr val="800000"/>
        </a:buClr>
        <a:buSzPct val="100000"/>
        <a:buFont typeface="Arial" panose="020B0604020202020204" pitchFamily="34" charset="0"/>
        <a:buChar char="»"/>
        <a:tabLst/>
        <a:defRPr sz="1600" kern="1200">
          <a:solidFill>
            <a:schemeClr val="tx1"/>
          </a:solidFill>
          <a:latin typeface="Arial" panose="020B0604020202020204" pitchFamily="34" charset="0"/>
          <a:ea typeface="+mn-ea"/>
          <a:cs typeface="Arial" panose="020B0604020202020204" pitchFamily="34" charset="0"/>
        </a:defRPr>
      </a:lvl3pPr>
      <a:lvl4pPr marL="1492250" indent="-341313" algn="l" defTabSz="914400" rtl="0" eaLnBrk="1" latinLnBrk="0" hangingPunct="1">
        <a:lnSpc>
          <a:spcPct val="90000"/>
        </a:lnSpc>
        <a:spcBef>
          <a:spcPts val="300"/>
        </a:spcBef>
        <a:buClr>
          <a:srgbClr val="800000"/>
        </a:buClr>
        <a:buSzPct val="100000"/>
        <a:buFont typeface="Arial" panose="020B0604020202020204" pitchFamily="34" charset="0"/>
        <a:buChar char="»"/>
        <a:tabLst/>
        <a:defRPr sz="1600" kern="1200">
          <a:solidFill>
            <a:schemeClr val="tx1"/>
          </a:solidFill>
          <a:latin typeface="Arial" panose="020B0604020202020204" pitchFamily="34" charset="0"/>
          <a:ea typeface="+mn-ea"/>
          <a:cs typeface="Arial" panose="020B0604020202020204" pitchFamily="34" charset="0"/>
        </a:defRPr>
      </a:lvl4pPr>
      <a:lvl5pPr marL="1833563" indent="-349250" algn="l" defTabSz="914400" rtl="0" eaLnBrk="1" latinLnBrk="0" hangingPunct="1">
        <a:lnSpc>
          <a:spcPct val="90000"/>
        </a:lnSpc>
        <a:spcBef>
          <a:spcPts val="300"/>
        </a:spcBef>
        <a:buClr>
          <a:srgbClr val="800000"/>
        </a:buClr>
        <a:buSzPct val="100000"/>
        <a:buFont typeface="Arial" panose="020B0604020202020204" pitchFamily="34" charset="0"/>
        <a:buChar char="»"/>
        <a:tabLst/>
        <a:defRPr sz="14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3" orient="horz" pos="1104" userDrawn="1">
          <p15:clr>
            <a:srgbClr val="F26B43"/>
          </p15:clr>
        </p15:guide>
        <p15:guide id="4" pos="384" userDrawn="1">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016000" y="514946"/>
            <a:ext cx="18288000" cy="2143125"/>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1016000" y="3000376"/>
            <a:ext cx="18288000" cy="8486181"/>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1016000" y="11918157"/>
            <a:ext cx="4741333" cy="684609"/>
          </a:xfrm>
          <a:prstGeom prst="rect">
            <a:avLst/>
          </a:prstGeom>
        </p:spPr>
        <p:txBody>
          <a:bodyPr vert="horz" lIns="91440" tIns="45720" rIns="91440" bIns="45720" rtlCol="0" anchor="ctr"/>
          <a:lstStyle>
            <a:lvl1pPr algn="l">
              <a:defRPr sz="2250">
                <a:solidFill>
                  <a:schemeClr val="tx1">
                    <a:tint val="75000"/>
                  </a:schemeClr>
                </a:solidFill>
              </a:defRPr>
            </a:lvl1pPr>
          </a:lstStyle>
          <a:p>
            <a:fld id="{1D8BD707-D9CF-40AE-B4C6-C98DA3205C09}" type="datetimeFigureOut">
              <a:rPr lang="en-US" smtClean="0"/>
              <a:pPr/>
              <a:t>11/10/2023</a:t>
            </a:fld>
            <a:endParaRPr lang="en-US"/>
          </a:p>
        </p:txBody>
      </p:sp>
      <p:sp>
        <p:nvSpPr>
          <p:cNvPr id="5" name="Footer Placeholder 4"/>
          <p:cNvSpPr>
            <a:spLocks noGrp="1"/>
          </p:cNvSpPr>
          <p:nvPr>
            <p:ph type="ftr" sz="quarter" idx="3"/>
          </p:nvPr>
        </p:nvSpPr>
        <p:spPr>
          <a:xfrm>
            <a:off x="6942667" y="11918157"/>
            <a:ext cx="6434667" cy="684609"/>
          </a:xfrm>
          <a:prstGeom prst="rect">
            <a:avLst/>
          </a:prstGeom>
        </p:spPr>
        <p:txBody>
          <a:bodyPr vert="horz" lIns="91440" tIns="45720" rIns="91440" bIns="45720" rtlCol="0" anchor="ctr"/>
          <a:lstStyle>
            <a:lvl1pPr algn="ctr">
              <a:defRPr sz="225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14562667" y="11918157"/>
            <a:ext cx="4741333" cy="684609"/>
          </a:xfrm>
          <a:prstGeom prst="rect">
            <a:avLst/>
          </a:prstGeom>
        </p:spPr>
        <p:txBody>
          <a:bodyPr vert="horz" lIns="91440" tIns="45720" rIns="91440" bIns="45720" rtlCol="0" anchor="ctr"/>
          <a:lstStyle>
            <a:lvl1pPr algn="r">
              <a:defRPr sz="2250">
                <a:solidFill>
                  <a:schemeClr val="tx1">
                    <a:tint val="75000"/>
                  </a:schemeClr>
                </a:solidFill>
              </a:defRPr>
            </a:lvl1pPr>
          </a:lstStyle>
          <a:p>
            <a:fld id="{B6F15528-21DE-4FAA-801E-634DDDAF4B2B}" type="slidenum">
              <a:rPr lang="en-US" smtClean="0"/>
              <a:pPr/>
              <a:t>‹#›</a:t>
            </a:fld>
            <a:endParaRPr lang="en-US"/>
          </a:p>
        </p:txBody>
      </p:sp>
    </p:spTree>
  </p:cSld>
  <p:clrMap bg1="lt1" tx1="dk1" bg2="lt2" tx2="dk2" accent1="accent1" accent2="accent2" accent3="accent3" accent4="accent4" accent5="accent5" accent6="accent6" hlink="hlink" folHlink="folHlink"/>
  <p:sldLayoutIdLst>
    <p:sldLayoutId id="2147487570" r:id="rId1"/>
    <p:sldLayoutId id="2147487571" r:id="rId2"/>
    <p:sldLayoutId id="2147487572" r:id="rId3"/>
    <p:sldLayoutId id="2147487573" r:id="rId4"/>
    <p:sldLayoutId id="2147487574" r:id="rId5"/>
    <p:sldLayoutId id="2147487575" r:id="rId6"/>
    <p:sldLayoutId id="2147487576" r:id="rId7"/>
    <p:sldLayoutId id="2147487577" r:id="rId8"/>
    <p:sldLayoutId id="2147487578" r:id="rId9"/>
    <p:sldLayoutId id="2147487579" r:id="rId10"/>
    <p:sldLayoutId id="2147487580" r:id="rId11"/>
  </p:sldLayoutIdLst>
  <p:txStyles>
    <p:titleStyle>
      <a:lvl1pPr algn="ctr" defTabSz="1714500" rtl="0" eaLnBrk="1" latinLnBrk="0" hangingPunct="1">
        <a:spcBef>
          <a:spcPct val="0"/>
        </a:spcBef>
        <a:buNone/>
        <a:defRPr sz="8250" kern="1200">
          <a:solidFill>
            <a:schemeClr val="tx1"/>
          </a:solidFill>
          <a:latin typeface="+mj-lt"/>
          <a:ea typeface="+mj-ea"/>
          <a:cs typeface="+mj-cs"/>
        </a:defRPr>
      </a:lvl1pPr>
    </p:titleStyle>
    <p:bodyStyle>
      <a:lvl1pPr marL="642938" indent="-642938" algn="l" defTabSz="1714500" rtl="0" eaLnBrk="1" latinLnBrk="0" hangingPunct="1">
        <a:spcBef>
          <a:spcPct val="20000"/>
        </a:spcBef>
        <a:buFont typeface="Arial" pitchFamily="34" charset="0"/>
        <a:buChar char="•"/>
        <a:defRPr sz="6000" kern="1200">
          <a:solidFill>
            <a:schemeClr val="tx1"/>
          </a:solidFill>
          <a:latin typeface="+mn-lt"/>
          <a:ea typeface="+mn-ea"/>
          <a:cs typeface="+mn-cs"/>
        </a:defRPr>
      </a:lvl1pPr>
      <a:lvl2pPr marL="1393031" indent="-535781" algn="l" defTabSz="1714500" rtl="0" eaLnBrk="1" latinLnBrk="0" hangingPunct="1">
        <a:spcBef>
          <a:spcPct val="20000"/>
        </a:spcBef>
        <a:buFont typeface="Arial" pitchFamily="34" charset="0"/>
        <a:buChar char="–"/>
        <a:defRPr sz="5250" kern="1200">
          <a:solidFill>
            <a:schemeClr val="tx1"/>
          </a:solidFill>
          <a:latin typeface="+mn-lt"/>
          <a:ea typeface="+mn-ea"/>
          <a:cs typeface="+mn-cs"/>
        </a:defRPr>
      </a:lvl2pPr>
      <a:lvl3pPr marL="2143125" indent="-428625" algn="l" defTabSz="1714500" rtl="0" eaLnBrk="1" latinLnBrk="0" hangingPunct="1">
        <a:spcBef>
          <a:spcPct val="20000"/>
        </a:spcBef>
        <a:buFont typeface="Arial" pitchFamily="34" charset="0"/>
        <a:buChar char="•"/>
        <a:defRPr sz="4500" kern="1200">
          <a:solidFill>
            <a:schemeClr val="tx1"/>
          </a:solidFill>
          <a:latin typeface="+mn-lt"/>
          <a:ea typeface="+mn-ea"/>
          <a:cs typeface="+mn-cs"/>
        </a:defRPr>
      </a:lvl3pPr>
      <a:lvl4pPr marL="3000375" indent="-428625" algn="l" defTabSz="1714500" rtl="0" eaLnBrk="1" latinLnBrk="0" hangingPunct="1">
        <a:spcBef>
          <a:spcPct val="20000"/>
        </a:spcBef>
        <a:buFont typeface="Arial" pitchFamily="34" charset="0"/>
        <a:buChar char="–"/>
        <a:defRPr sz="3750" kern="1200">
          <a:solidFill>
            <a:schemeClr val="tx1"/>
          </a:solidFill>
          <a:latin typeface="+mn-lt"/>
          <a:ea typeface="+mn-ea"/>
          <a:cs typeface="+mn-cs"/>
        </a:defRPr>
      </a:lvl4pPr>
      <a:lvl5pPr marL="3857625" indent="-428625" algn="l" defTabSz="1714500" rtl="0" eaLnBrk="1" latinLnBrk="0" hangingPunct="1">
        <a:spcBef>
          <a:spcPct val="20000"/>
        </a:spcBef>
        <a:buFont typeface="Arial" pitchFamily="34" charset="0"/>
        <a:buChar char="»"/>
        <a:defRPr sz="3750" kern="1200">
          <a:solidFill>
            <a:schemeClr val="tx1"/>
          </a:solidFill>
          <a:latin typeface="+mn-lt"/>
          <a:ea typeface="+mn-ea"/>
          <a:cs typeface="+mn-cs"/>
        </a:defRPr>
      </a:lvl5pPr>
      <a:lvl6pPr marL="4714875" indent="-428625" algn="l" defTabSz="1714500" rtl="0" eaLnBrk="1" latinLnBrk="0" hangingPunct="1">
        <a:spcBef>
          <a:spcPct val="20000"/>
        </a:spcBef>
        <a:buFont typeface="Arial" pitchFamily="34" charset="0"/>
        <a:buChar char="•"/>
        <a:defRPr sz="3750" kern="1200">
          <a:solidFill>
            <a:schemeClr val="tx1"/>
          </a:solidFill>
          <a:latin typeface="+mn-lt"/>
          <a:ea typeface="+mn-ea"/>
          <a:cs typeface="+mn-cs"/>
        </a:defRPr>
      </a:lvl6pPr>
      <a:lvl7pPr marL="5572125" indent="-428625" algn="l" defTabSz="1714500" rtl="0" eaLnBrk="1" latinLnBrk="0" hangingPunct="1">
        <a:spcBef>
          <a:spcPct val="20000"/>
        </a:spcBef>
        <a:buFont typeface="Arial" pitchFamily="34" charset="0"/>
        <a:buChar char="•"/>
        <a:defRPr sz="3750" kern="1200">
          <a:solidFill>
            <a:schemeClr val="tx1"/>
          </a:solidFill>
          <a:latin typeface="+mn-lt"/>
          <a:ea typeface="+mn-ea"/>
          <a:cs typeface="+mn-cs"/>
        </a:defRPr>
      </a:lvl7pPr>
      <a:lvl8pPr marL="6429375" indent="-428625" algn="l" defTabSz="1714500" rtl="0" eaLnBrk="1" latinLnBrk="0" hangingPunct="1">
        <a:spcBef>
          <a:spcPct val="20000"/>
        </a:spcBef>
        <a:buFont typeface="Arial" pitchFamily="34" charset="0"/>
        <a:buChar char="•"/>
        <a:defRPr sz="3750" kern="1200">
          <a:solidFill>
            <a:schemeClr val="tx1"/>
          </a:solidFill>
          <a:latin typeface="+mn-lt"/>
          <a:ea typeface="+mn-ea"/>
          <a:cs typeface="+mn-cs"/>
        </a:defRPr>
      </a:lvl8pPr>
      <a:lvl9pPr marL="7286625" indent="-428625" algn="l" defTabSz="1714500" rtl="0" eaLnBrk="1" latinLnBrk="0" hangingPunct="1">
        <a:spcBef>
          <a:spcPct val="20000"/>
        </a:spcBef>
        <a:buFont typeface="Arial" pitchFamily="34" charset="0"/>
        <a:buChar char="•"/>
        <a:defRPr sz="3750" kern="1200">
          <a:solidFill>
            <a:schemeClr val="tx1"/>
          </a:solidFill>
          <a:latin typeface="+mn-lt"/>
          <a:ea typeface="+mn-ea"/>
          <a:cs typeface="+mn-cs"/>
        </a:defRPr>
      </a:lvl9pPr>
    </p:bodyStyle>
    <p:otherStyle>
      <a:defPPr>
        <a:defRPr lang="en-US"/>
      </a:defPPr>
      <a:lvl1pPr marL="0" algn="l" defTabSz="1714500" rtl="0" eaLnBrk="1" latinLnBrk="0" hangingPunct="1">
        <a:defRPr sz="3375" kern="1200">
          <a:solidFill>
            <a:schemeClr val="tx1"/>
          </a:solidFill>
          <a:latin typeface="+mn-lt"/>
          <a:ea typeface="+mn-ea"/>
          <a:cs typeface="+mn-cs"/>
        </a:defRPr>
      </a:lvl1pPr>
      <a:lvl2pPr marL="857250" algn="l" defTabSz="1714500" rtl="0" eaLnBrk="1" latinLnBrk="0" hangingPunct="1">
        <a:defRPr sz="3375" kern="1200">
          <a:solidFill>
            <a:schemeClr val="tx1"/>
          </a:solidFill>
          <a:latin typeface="+mn-lt"/>
          <a:ea typeface="+mn-ea"/>
          <a:cs typeface="+mn-cs"/>
        </a:defRPr>
      </a:lvl2pPr>
      <a:lvl3pPr marL="1714500" algn="l" defTabSz="1714500" rtl="0" eaLnBrk="1" latinLnBrk="0" hangingPunct="1">
        <a:defRPr sz="3375" kern="1200">
          <a:solidFill>
            <a:schemeClr val="tx1"/>
          </a:solidFill>
          <a:latin typeface="+mn-lt"/>
          <a:ea typeface="+mn-ea"/>
          <a:cs typeface="+mn-cs"/>
        </a:defRPr>
      </a:lvl3pPr>
      <a:lvl4pPr marL="2571750" algn="l" defTabSz="1714500" rtl="0" eaLnBrk="1" latinLnBrk="0" hangingPunct="1">
        <a:defRPr sz="3375" kern="1200">
          <a:solidFill>
            <a:schemeClr val="tx1"/>
          </a:solidFill>
          <a:latin typeface="+mn-lt"/>
          <a:ea typeface="+mn-ea"/>
          <a:cs typeface="+mn-cs"/>
        </a:defRPr>
      </a:lvl4pPr>
      <a:lvl5pPr marL="3429000" algn="l" defTabSz="1714500" rtl="0" eaLnBrk="1" latinLnBrk="0" hangingPunct="1">
        <a:defRPr sz="3375" kern="1200">
          <a:solidFill>
            <a:schemeClr val="tx1"/>
          </a:solidFill>
          <a:latin typeface="+mn-lt"/>
          <a:ea typeface="+mn-ea"/>
          <a:cs typeface="+mn-cs"/>
        </a:defRPr>
      </a:lvl5pPr>
      <a:lvl6pPr marL="4286250" algn="l" defTabSz="1714500" rtl="0" eaLnBrk="1" latinLnBrk="0" hangingPunct="1">
        <a:defRPr sz="3375" kern="1200">
          <a:solidFill>
            <a:schemeClr val="tx1"/>
          </a:solidFill>
          <a:latin typeface="+mn-lt"/>
          <a:ea typeface="+mn-ea"/>
          <a:cs typeface="+mn-cs"/>
        </a:defRPr>
      </a:lvl6pPr>
      <a:lvl7pPr marL="5143500" algn="l" defTabSz="1714500" rtl="0" eaLnBrk="1" latinLnBrk="0" hangingPunct="1">
        <a:defRPr sz="3375" kern="1200">
          <a:solidFill>
            <a:schemeClr val="tx1"/>
          </a:solidFill>
          <a:latin typeface="+mn-lt"/>
          <a:ea typeface="+mn-ea"/>
          <a:cs typeface="+mn-cs"/>
        </a:defRPr>
      </a:lvl7pPr>
      <a:lvl8pPr marL="6000750" algn="l" defTabSz="1714500" rtl="0" eaLnBrk="1" latinLnBrk="0" hangingPunct="1">
        <a:defRPr sz="3375" kern="1200">
          <a:solidFill>
            <a:schemeClr val="tx1"/>
          </a:solidFill>
          <a:latin typeface="+mn-lt"/>
          <a:ea typeface="+mn-ea"/>
          <a:cs typeface="+mn-cs"/>
        </a:defRPr>
      </a:lvl8pPr>
      <a:lvl9pPr marL="6858000" algn="l" defTabSz="1714500" rtl="0" eaLnBrk="1" latinLnBrk="0" hangingPunct="1">
        <a:defRPr sz="3375"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17"/>
            </p:custDataLst>
          </p:nvPr>
        </p:nvGraphicFramePr>
        <p:xfrm>
          <a:off x="2118" y="1588"/>
          <a:ext cx="2117" cy="1588"/>
        </p:xfrm>
        <a:graphic>
          <a:graphicData uri="http://schemas.openxmlformats.org/presentationml/2006/ole">
            <mc:AlternateContent xmlns:mc="http://schemas.openxmlformats.org/markup-compatibility/2006">
              <mc:Choice xmlns:v="urn:schemas-microsoft-com:vml" Requires="v">
                <p:oleObj name="think-cell Slide" r:id="rId18" imgW="270" imgH="270" progId="TCLayout.ActiveDocument.1">
                  <p:embed/>
                </p:oleObj>
              </mc:Choice>
              <mc:Fallback>
                <p:oleObj name="think-cell Slide" r:id="rId18" imgW="270" imgH="270" progId="TCLayout.ActiveDocument.1">
                  <p:embed/>
                  <p:pic>
                    <p:nvPicPr>
                      <p:cNvPr id="4" name="Object 3" hidden="1"/>
                      <p:cNvPicPr/>
                      <p:nvPr/>
                    </p:nvPicPr>
                    <p:blipFill>
                      <a:blip r:embed="rId19"/>
                      <a:stretch>
                        <a:fillRect/>
                      </a:stretch>
                    </p:blipFill>
                    <p:spPr>
                      <a:xfrm>
                        <a:off x="2118" y="1588"/>
                        <a:ext cx="2117" cy="1588"/>
                      </a:xfrm>
                      <a:prstGeom prst="rect">
                        <a:avLst/>
                      </a:prstGeom>
                    </p:spPr>
                  </p:pic>
                </p:oleObj>
              </mc:Fallback>
            </mc:AlternateContent>
          </a:graphicData>
        </a:graphic>
      </p:graphicFrame>
      <p:pic>
        <p:nvPicPr>
          <p:cNvPr id="2" name="Picture 1"/>
          <p:cNvPicPr>
            <a:picLocks noChangeAspect="1"/>
          </p:cNvPicPr>
          <p:nvPr userDrawn="1"/>
        </p:nvPicPr>
        <p:blipFill>
          <a:blip r:embed="rId20" cstate="email">
            <a:extLst>
              <a:ext uri="{28A0092B-C50C-407E-A947-70E740481C1C}">
                <a14:useLocalDpi xmlns:a14="http://schemas.microsoft.com/office/drawing/2010/main"/>
              </a:ext>
            </a:extLst>
          </a:blip>
          <a:stretch>
            <a:fillRect/>
          </a:stretch>
        </p:blipFill>
        <p:spPr>
          <a:xfrm>
            <a:off x="457200" y="6327008"/>
            <a:ext cx="3736683" cy="384048"/>
          </a:xfrm>
          <a:prstGeom prst="rect">
            <a:avLst/>
          </a:prstGeom>
        </p:spPr>
      </p:pic>
      <p:sp>
        <p:nvSpPr>
          <p:cNvPr id="3" name="Text Placeholder 2">
            <a:extLst>
              <a:ext uri="{FF2B5EF4-FFF2-40B4-BE49-F238E27FC236}">
                <a16:creationId xmlns:a16="http://schemas.microsoft.com/office/drawing/2014/main" id="{3EC20620-194C-3543-A5C5-F68F5765DF31}"/>
              </a:ext>
            </a:extLst>
          </p:cNvPr>
          <p:cNvSpPr>
            <a:spLocks noGrp="1"/>
          </p:cNvSpPr>
          <p:nvPr>
            <p:ph type="body" idx="1"/>
          </p:nvPr>
        </p:nvSpPr>
        <p:spPr>
          <a:xfrm>
            <a:off x="457200" y="1143000"/>
            <a:ext cx="11338560" cy="5029200"/>
          </a:xfrm>
          <a:prstGeom prst="rect">
            <a:avLst/>
          </a:prstGeom>
        </p:spPr>
        <p:txBody>
          <a:bodyPr vert="horz" lIns="91440" tIns="91440" rIns="91440" bIns="274320" rtlCol="0">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A2110DE4-0A8F-6642-9009-3696634506C0}"/>
              </a:ext>
            </a:extLst>
          </p:cNvPr>
          <p:cNvSpPr>
            <a:spLocks noGrp="1"/>
          </p:cNvSpPr>
          <p:nvPr>
            <p:ph type="sldNum" sz="quarter" idx="4"/>
          </p:nvPr>
        </p:nvSpPr>
        <p:spPr>
          <a:xfrm>
            <a:off x="11277600" y="6447084"/>
            <a:ext cx="609600" cy="263972"/>
          </a:xfrm>
          <a:prstGeom prst="rect">
            <a:avLst/>
          </a:prstGeom>
        </p:spPr>
        <p:txBody>
          <a:bodyPr vert="horz" lIns="91440" tIns="45720" rIns="91440" bIns="45720" rtlCol="0" anchor="ctr"/>
          <a:lstStyle>
            <a:lvl1pPr algn="r">
              <a:defRPr sz="1000" b="0" i="0">
                <a:solidFill>
                  <a:schemeClr val="tx1"/>
                </a:solidFill>
                <a:latin typeface="Arial" panose="020B0604020202020204" pitchFamily="34" charset="0"/>
                <a:cs typeface="Arial" panose="020B0604020202020204" pitchFamily="34" charset="0"/>
              </a:defRPr>
            </a:lvl1pPr>
          </a:lstStyle>
          <a:p>
            <a:fld id="{0F467E3B-A5AC-2A43-BE2E-DFA99641A995}" type="slidenum">
              <a:rPr lang="en-US" smtClean="0"/>
              <a:pPr/>
              <a:t>‹#›</a:t>
            </a:fld>
            <a:endParaRPr lang="en-US"/>
          </a:p>
        </p:txBody>
      </p:sp>
      <p:sp>
        <p:nvSpPr>
          <p:cNvPr id="7" name="Title Placeholder 6">
            <a:extLst>
              <a:ext uri="{FF2B5EF4-FFF2-40B4-BE49-F238E27FC236}">
                <a16:creationId xmlns:a16="http://schemas.microsoft.com/office/drawing/2014/main" id="{B0D154A8-3804-9E41-AD38-797EC8B62099}"/>
              </a:ext>
            </a:extLst>
          </p:cNvPr>
          <p:cNvSpPr>
            <a:spLocks noGrp="1"/>
          </p:cNvSpPr>
          <p:nvPr>
            <p:ph type="title"/>
          </p:nvPr>
        </p:nvSpPr>
        <p:spPr>
          <a:xfrm>
            <a:off x="457200" y="243208"/>
            <a:ext cx="11338560" cy="747393"/>
          </a:xfrm>
          <a:prstGeom prst="rect">
            <a:avLst/>
          </a:prstGeom>
        </p:spPr>
        <p:txBody>
          <a:bodyPr vert="horz" lIns="91440" tIns="274320" rIns="91440" bIns="274320" rtlCol="0" anchor="ctr" anchorCtr="0">
            <a:noAutofit/>
          </a:bodyPr>
          <a:lstStyle/>
          <a:p>
            <a:r>
              <a:rPr lang="en-US"/>
              <a:t>Click to edit Master title style</a:t>
            </a:r>
          </a:p>
        </p:txBody>
      </p:sp>
      <p:sp>
        <p:nvSpPr>
          <p:cNvPr id="16" name="Rectangle 15">
            <a:extLst>
              <a:ext uri="{FF2B5EF4-FFF2-40B4-BE49-F238E27FC236}">
                <a16:creationId xmlns:a16="http://schemas.microsoft.com/office/drawing/2014/main" id="{B2AD025E-71B9-4C43-8DD8-9941BEDC3638}"/>
              </a:ext>
            </a:extLst>
          </p:cNvPr>
          <p:cNvSpPr/>
          <p:nvPr userDrawn="1"/>
        </p:nvSpPr>
        <p:spPr>
          <a:xfrm>
            <a:off x="1" y="0"/>
            <a:ext cx="12192000" cy="136526"/>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5" name="TextBox 4"/>
          <p:cNvSpPr txBox="1"/>
          <p:nvPr userDrawn="1"/>
        </p:nvSpPr>
        <p:spPr>
          <a:xfrm>
            <a:off x="4775200" y="-47655"/>
            <a:ext cx="2641600" cy="200055"/>
          </a:xfrm>
          <a:prstGeom prst="rect">
            <a:avLst/>
          </a:prstGeom>
          <a:noFill/>
        </p:spPr>
        <p:txBody>
          <a:bodyPr wrap="square" rtlCol="0">
            <a:spAutoFit/>
          </a:bodyPr>
          <a:lstStyle/>
          <a:p>
            <a:pPr algn="ctr"/>
            <a:r>
              <a:rPr lang="en-US" sz="700">
                <a:solidFill>
                  <a:schemeClr val="bg1"/>
                </a:solidFill>
              </a:rPr>
              <a:t>INTERNAL</a:t>
            </a:r>
            <a:r>
              <a:rPr lang="en-US" sz="700" baseline="0">
                <a:solidFill>
                  <a:schemeClr val="bg1"/>
                </a:solidFill>
              </a:rPr>
              <a:t> USE ONLY</a:t>
            </a:r>
            <a:endParaRPr lang="en-US" sz="700">
              <a:solidFill>
                <a:schemeClr val="bg1"/>
              </a:solidFill>
            </a:endParaRPr>
          </a:p>
        </p:txBody>
      </p:sp>
    </p:spTree>
    <p:extLst>
      <p:ext uri="{BB962C8B-B14F-4D97-AF65-F5344CB8AC3E}">
        <p14:creationId xmlns:p14="http://schemas.microsoft.com/office/powerpoint/2010/main" val="2260819286"/>
      </p:ext>
    </p:extLst>
  </p:cSld>
  <p:clrMap bg1="lt1" tx1="dk1" bg2="lt2" tx2="dk2" accent1="accent1" accent2="accent2" accent3="accent3" accent4="accent4" accent5="accent5" accent6="accent6" hlink="hlink" folHlink="folHlink"/>
  <p:sldLayoutIdLst>
    <p:sldLayoutId id="2147487637" r:id="rId1"/>
    <p:sldLayoutId id="2147487638" r:id="rId2"/>
    <p:sldLayoutId id="2147487639" r:id="rId3"/>
    <p:sldLayoutId id="2147487640" r:id="rId4"/>
    <p:sldLayoutId id="2147487641" r:id="rId5"/>
    <p:sldLayoutId id="2147487642" r:id="rId6"/>
    <p:sldLayoutId id="2147487643" r:id="rId7"/>
    <p:sldLayoutId id="2147487644" r:id="rId8"/>
    <p:sldLayoutId id="2147487645" r:id="rId9"/>
    <p:sldLayoutId id="2147487646" r:id="rId10"/>
    <p:sldLayoutId id="2147487647" r:id="rId11"/>
    <p:sldLayoutId id="2147487648" r:id="rId12"/>
    <p:sldLayoutId id="2147487649" r:id="rId13"/>
    <p:sldLayoutId id="2147487650" r:id="rId14"/>
    <p:sldLayoutId id="2147487651" r:id="rId15"/>
  </p:sldLayoutIdLst>
  <p:hf hdr="0" ftr="0" dt="0"/>
  <p:txStyles>
    <p:titleStyle>
      <a:lvl1pPr algn="l" defTabSz="914400" rtl="0" eaLnBrk="1" latinLnBrk="0" hangingPunct="1">
        <a:lnSpc>
          <a:spcPct val="90000"/>
        </a:lnSpc>
        <a:spcBef>
          <a:spcPct val="0"/>
        </a:spcBef>
        <a:buNone/>
        <a:defRPr sz="2000" b="1" kern="1200">
          <a:solidFill>
            <a:schemeClr val="accent1"/>
          </a:solidFill>
          <a:latin typeface="Arial" panose="020B0604020202020204" pitchFamily="34" charset="0"/>
          <a:ea typeface="+mj-ea"/>
          <a:cs typeface="Arial" panose="020B0604020202020204" pitchFamily="34" charset="0"/>
        </a:defRPr>
      </a:lvl1pPr>
    </p:titleStyle>
    <p:bodyStyle>
      <a:lvl1pPr marL="349250" indent="-341313" algn="l" defTabSz="914400" rtl="0" eaLnBrk="1" latinLnBrk="0" hangingPunct="1">
        <a:lnSpc>
          <a:spcPct val="90000"/>
        </a:lnSpc>
        <a:spcBef>
          <a:spcPts val="1200"/>
        </a:spcBef>
        <a:buClr>
          <a:srgbClr val="800000"/>
        </a:buClr>
        <a:buFont typeface="Arial" panose="020B0604020202020204" pitchFamily="34" charset="0"/>
        <a:buChar char="•"/>
        <a:tabLst/>
        <a:defRPr sz="1800" kern="1200">
          <a:solidFill>
            <a:schemeClr val="tx1"/>
          </a:solidFill>
          <a:latin typeface="Arial" panose="020B0604020202020204" pitchFamily="34" charset="0"/>
          <a:ea typeface="+mn-ea"/>
          <a:cs typeface="Arial" panose="020B0604020202020204" pitchFamily="34" charset="0"/>
        </a:defRPr>
      </a:lvl1pPr>
      <a:lvl2pPr marL="690563" indent="-349250" algn="l" defTabSz="914400" rtl="0" eaLnBrk="1" latinLnBrk="0" hangingPunct="1">
        <a:lnSpc>
          <a:spcPct val="90000"/>
        </a:lnSpc>
        <a:spcBef>
          <a:spcPts val="300"/>
        </a:spcBef>
        <a:buClr>
          <a:srgbClr val="800000"/>
        </a:buClr>
        <a:buSzPct val="100000"/>
        <a:buFont typeface="Arial" panose="020B0604020202020204" pitchFamily="34" charset="0"/>
        <a:buChar char="»"/>
        <a:tabLst/>
        <a:defRPr sz="1800" kern="1200">
          <a:solidFill>
            <a:schemeClr val="tx1"/>
          </a:solidFill>
          <a:latin typeface="Arial" panose="020B0604020202020204" pitchFamily="34" charset="0"/>
          <a:ea typeface="+mn-ea"/>
          <a:cs typeface="Arial" panose="020B0604020202020204" pitchFamily="34" charset="0"/>
        </a:defRPr>
      </a:lvl2pPr>
      <a:lvl3pPr marL="1087438" indent="-404813" algn="l" defTabSz="914400" rtl="0" eaLnBrk="1" latinLnBrk="0" hangingPunct="1">
        <a:lnSpc>
          <a:spcPct val="90000"/>
        </a:lnSpc>
        <a:spcBef>
          <a:spcPts val="300"/>
        </a:spcBef>
        <a:buClr>
          <a:srgbClr val="800000"/>
        </a:buClr>
        <a:buSzPct val="100000"/>
        <a:buFont typeface="Arial" panose="020B0604020202020204" pitchFamily="34" charset="0"/>
        <a:buChar char="»"/>
        <a:tabLst/>
        <a:defRPr sz="1600" kern="1200">
          <a:solidFill>
            <a:schemeClr val="tx1"/>
          </a:solidFill>
          <a:latin typeface="Arial" panose="020B0604020202020204" pitchFamily="34" charset="0"/>
          <a:ea typeface="+mn-ea"/>
          <a:cs typeface="Arial" panose="020B0604020202020204" pitchFamily="34" charset="0"/>
        </a:defRPr>
      </a:lvl3pPr>
      <a:lvl4pPr marL="1492250" indent="-341313" algn="l" defTabSz="914400" rtl="0" eaLnBrk="1" latinLnBrk="0" hangingPunct="1">
        <a:lnSpc>
          <a:spcPct val="90000"/>
        </a:lnSpc>
        <a:spcBef>
          <a:spcPts val="300"/>
        </a:spcBef>
        <a:buClr>
          <a:srgbClr val="800000"/>
        </a:buClr>
        <a:buSzPct val="100000"/>
        <a:buFont typeface="Arial" panose="020B0604020202020204" pitchFamily="34" charset="0"/>
        <a:buChar char="»"/>
        <a:tabLst/>
        <a:defRPr sz="1600" kern="1200">
          <a:solidFill>
            <a:schemeClr val="tx1"/>
          </a:solidFill>
          <a:latin typeface="Arial" panose="020B0604020202020204" pitchFamily="34" charset="0"/>
          <a:ea typeface="+mn-ea"/>
          <a:cs typeface="Arial" panose="020B0604020202020204" pitchFamily="34" charset="0"/>
        </a:defRPr>
      </a:lvl4pPr>
      <a:lvl5pPr marL="1833563" indent="-349250" algn="l" defTabSz="914400" rtl="0" eaLnBrk="1" latinLnBrk="0" hangingPunct="1">
        <a:lnSpc>
          <a:spcPct val="90000"/>
        </a:lnSpc>
        <a:spcBef>
          <a:spcPts val="300"/>
        </a:spcBef>
        <a:buClr>
          <a:srgbClr val="800000"/>
        </a:buClr>
        <a:buSzPct val="100000"/>
        <a:buFont typeface="Arial" panose="020B0604020202020204" pitchFamily="34" charset="0"/>
        <a:buChar char="»"/>
        <a:tabLst/>
        <a:defRPr sz="14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3" orient="horz" pos="1104">
          <p15:clr>
            <a:srgbClr val="F26B43"/>
          </p15:clr>
        </p15:guide>
        <p15:guide id="4" pos="384">
          <p15:clr>
            <a:srgbClr val="F26B43"/>
          </p15:clr>
        </p15:guide>
      </p15:sldGuideLst>
    </p:ext>
  </p:extLst>
</p:sldMaster>
</file>

<file path=ppt/slides/_rels/slide1.xml.rels><?xml version="1.0" encoding="UTF-8" standalone="yes"?>
<Relationships xmlns="http://schemas.openxmlformats.org/package/2006/relationships"><Relationship Id="rId8" Type="http://schemas.openxmlformats.org/officeDocument/2006/relationships/image" Target="../media/image95.gif"/><Relationship Id="rId13" Type="http://schemas.openxmlformats.org/officeDocument/2006/relationships/image" Target="../media/image100.png"/><Relationship Id="rId18" Type="http://schemas.openxmlformats.org/officeDocument/2006/relationships/image" Target="../media/image105.png"/><Relationship Id="rId3" Type="http://schemas.openxmlformats.org/officeDocument/2006/relationships/image" Target="../media/image90.png"/><Relationship Id="rId21" Type="http://schemas.openxmlformats.org/officeDocument/2006/relationships/image" Target="../media/image108.png"/><Relationship Id="rId7" Type="http://schemas.openxmlformats.org/officeDocument/2006/relationships/image" Target="../media/image94.png"/><Relationship Id="rId12" Type="http://schemas.openxmlformats.org/officeDocument/2006/relationships/image" Target="../media/image99.png"/><Relationship Id="rId17" Type="http://schemas.openxmlformats.org/officeDocument/2006/relationships/image" Target="../media/image104.png"/><Relationship Id="rId2" Type="http://schemas.openxmlformats.org/officeDocument/2006/relationships/notesSlide" Target="../notesSlides/notesSlide1.xml"/><Relationship Id="rId16" Type="http://schemas.openxmlformats.org/officeDocument/2006/relationships/image" Target="../media/image103.png"/><Relationship Id="rId20" Type="http://schemas.openxmlformats.org/officeDocument/2006/relationships/image" Target="../media/image107.png"/><Relationship Id="rId1" Type="http://schemas.openxmlformats.org/officeDocument/2006/relationships/slideLayout" Target="../slideLayouts/slideLayout306.xml"/><Relationship Id="rId6" Type="http://schemas.openxmlformats.org/officeDocument/2006/relationships/image" Target="../media/image93.png"/><Relationship Id="rId11" Type="http://schemas.openxmlformats.org/officeDocument/2006/relationships/image" Target="../media/image98.png"/><Relationship Id="rId5" Type="http://schemas.openxmlformats.org/officeDocument/2006/relationships/image" Target="../media/image92.png"/><Relationship Id="rId15" Type="http://schemas.openxmlformats.org/officeDocument/2006/relationships/image" Target="../media/image102.png"/><Relationship Id="rId10" Type="http://schemas.openxmlformats.org/officeDocument/2006/relationships/image" Target="../media/image97.png"/><Relationship Id="rId19" Type="http://schemas.openxmlformats.org/officeDocument/2006/relationships/image" Target="../media/image106.png"/><Relationship Id="rId4" Type="http://schemas.openxmlformats.org/officeDocument/2006/relationships/image" Target="../media/image91.png"/><Relationship Id="rId9" Type="http://schemas.openxmlformats.org/officeDocument/2006/relationships/image" Target="../media/image96.png"/><Relationship Id="rId14" Type="http://schemas.openxmlformats.org/officeDocument/2006/relationships/image" Target="../media/image101.png"/><Relationship Id="rId22" Type="http://schemas.openxmlformats.org/officeDocument/2006/relationships/image" Target="../media/image109.png"/></Relationships>
</file>

<file path=ppt/slides/_rels/slide10.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6.xml"/><Relationship Id="rId1" Type="http://schemas.openxmlformats.org/officeDocument/2006/relationships/slideLayout" Target="../slideLayouts/slideLayout1088.xml"/></Relationships>
</file>

<file path=ppt/slides/_rels/slide11.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image" Target="../media/image117.jpeg"/><Relationship Id="rId1" Type="http://schemas.openxmlformats.org/officeDocument/2006/relationships/slideLayout" Target="../slideLayouts/slideLayout1088.xml"/></Relationships>
</file>

<file path=ppt/slides/_rels/slide12.xml.rels><?xml version="1.0" encoding="UTF-8" standalone="yes"?>
<Relationships xmlns="http://schemas.openxmlformats.org/package/2006/relationships"><Relationship Id="rId8" Type="http://schemas.openxmlformats.org/officeDocument/2006/relationships/image" Target="../media/image120.png"/><Relationship Id="rId3" Type="http://schemas.openxmlformats.org/officeDocument/2006/relationships/slideLayout" Target="../slideLayouts/slideLayout1089.xml"/><Relationship Id="rId7" Type="http://schemas.openxmlformats.org/officeDocument/2006/relationships/hyperlink" Target="https://www.youtube.com/watch?v=hVPxFZDEFZI" TargetMode="External"/><Relationship Id="rId12" Type="http://schemas.openxmlformats.org/officeDocument/2006/relationships/image" Target="../media/image124.png"/><Relationship Id="rId2" Type="http://schemas.openxmlformats.org/officeDocument/2006/relationships/tags" Target="../tags/tag38.xml"/><Relationship Id="rId1" Type="http://schemas.openxmlformats.org/officeDocument/2006/relationships/tags" Target="../tags/tag37.xml"/><Relationship Id="rId6" Type="http://schemas.openxmlformats.org/officeDocument/2006/relationships/image" Target="../media/image119.emf"/><Relationship Id="rId11" Type="http://schemas.openxmlformats.org/officeDocument/2006/relationships/image" Target="../media/image123.png"/><Relationship Id="rId5" Type="http://schemas.openxmlformats.org/officeDocument/2006/relationships/oleObject" Target="../embeddings/oleObject29.bin"/><Relationship Id="rId10" Type="http://schemas.openxmlformats.org/officeDocument/2006/relationships/image" Target="../media/image122.png"/><Relationship Id="rId4" Type="http://schemas.openxmlformats.org/officeDocument/2006/relationships/notesSlide" Target="../notesSlides/notesSlide7.xml"/><Relationship Id="rId9" Type="http://schemas.openxmlformats.org/officeDocument/2006/relationships/image" Target="../media/image121.jpeg"/></Relationships>
</file>

<file path=ppt/slides/_rels/slide13.xml.rels><?xml version="1.0" encoding="UTF-8" standalone="yes"?>
<Relationships xmlns="http://schemas.openxmlformats.org/package/2006/relationships"><Relationship Id="rId3" Type="http://schemas.openxmlformats.org/officeDocument/2006/relationships/image" Target="../media/image125.emf"/><Relationship Id="rId2" Type="http://schemas.openxmlformats.org/officeDocument/2006/relationships/notesSlide" Target="../notesSlides/notesSlide8.xml"/><Relationship Id="rId1" Type="http://schemas.openxmlformats.org/officeDocument/2006/relationships/slideLayout" Target="../slideLayouts/slideLayout1089.xml"/></Relationships>
</file>

<file path=ppt/slides/_rels/slide14.xml.rels><?xml version="1.0" encoding="UTF-8" standalone="yes"?>
<Relationships xmlns="http://schemas.openxmlformats.org/package/2006/relationships"><Relationship Id="rId3" Type="http://schemas.openxmlformats.org/officeDocument/2006/relationships/oleObject" Target="../embeddings/oleObject30.bin"/><Relationship Id="rId2" Type="http://schemas.openxmlformats.org/officeDocument/2006/relationships/slideLayout" Target="../slideLayouts/slideLayout1088.xml"/><Relationship Id="rId1" Type="http://schemas.openxmlformats.org/officeDocument/2006/relationships/tags" Target="../tags/tag39.xml"/><Relationship Id="rId4" Type="http://schemas.openxmlformats.org/officeDocument/2006/relationships/image" Target="../media/image126.emf"/></Relationships>
</file>

<file path=ppt/slides/_rels/slide15.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9.xml"/><Relationship Id="rId1" Type="http://schemas.openxmlformats.org/officeDocument/2006/relationships/slideLayout" Target="../slideLayouts/slideLayout1089.xml"/></Relationships>
</file>

<file path=ppt/slides/_rels/slide16.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10.xml"/><Relationship Id="rId1" Type="http://schemas.openxmlformats.org/officeDocument/2006/relationships/slideLayout" Target="../slideLayouts/slideLayout1086.xml"/></Relationships>
</file>

<file path=ppt/slides/_rels/slide17.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11.xml"/><Relationship Id="rId1" Type="http://schemas.openxmlformats.org/officeDocument/2006/relationships/slideLayout" Target="../slideLayouts/slideLayout1086.xml"/></Relationships>
</file>

<file path=ppt/slides/_rels/slide18.xml.rels><?xml version="1.0" encoding="UTF-8" standalone="yes"?>
<Relationships xmlns="http://schemas.openxmlformats.org/package/2006/relationships"><Relationship Id="rId2" Type="http://schemas.openxmlformats.org/officeDocument/2006/relationships/image" Target="../media/image127.png"/><Relationship Id="rId1" Type="http://schemas.openxmlformats.org/officeDocument/2006/relationships/slideLayout" Target="../slideLayouts/slideLayout1088.xml"/></Relationships>
</file>

<file path=ppt/slides/_rels/slide19.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12.xml"/><Relationship Id="rId1" Type="http://schemas.openxmlformats.org/officeDocument/2006/relationships/slideLayout" Target="../slideLayouts/slideLayout1086.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0.xml.rels><?xml version="1.0" encoding="UTF-8" standalone="yes"?>
<Relationships xmlns="http://schemas.openxmlformats.org/package/2006/relationships"><Relationship Id="rId8" Type="http://schemas.openxmlformats.org/officeDocument/2006/relationships/image" Target="../media/image132.jpeg"/><Relationship Id="rId13" Type="http://schemas.openxmlformats.org/officeDocument/2006/relationships/image" Target="../media/image137.png"/><Relationship Id="rId3" Type="http://schemas.openxmlformats.org/officeDocument/2006/relationships/notesSlide" Target="../notesSlides/notesSlide13.xml"/><Relationship Id="rId7" Type="http://schemas.openxmlformats.org/officeDocument/2006/relationships/image" Target="../media/image131.png"/><Relationship Id="rId12" Type="http://schemas.openxmlformats.org/officeDocument/2006/relationships/image" Target="../media/image136.jpeg"/><Relationship Id="rId2" Type="http://schemas.openxmlformats.org/officeDocument/2006/relationships/slideLayout" Target="../slideLayouts/slideLayout1089.xml"/><Relationship Id="rId1" Type="http://schemas.openxmlformats.org/officeDocument/2006/relationships/tags" Target="../tags/tag40.xml"/><Relationship Id="rId6" Type="http://schemas.openxmlformats.org/officeDocument/2006/relationships/image" Target="../media/image130.jpeg"/><Relationship Id="rId11" Type="http://schemas.openxmlformats.org/officeDocument/2006/relationships/image" Target="../media/image135.png"/><Relationship Id="rId5" Type="http://schemas.openxmlformats.org/officeDocument/2006/relationships/image" Target="../media/image129.png"/><Relationship Id="rId10" Type="http://schemas.openxmlformats.org/officeDocument/2006/relationships/image" Target="../media/image134.jpeg"/><Relationship Id="rId4" Type="http://schemas.openxmlformats.org/officeDocument/2006/relationships/image" Target="../media/image128.jpeg"/><Relationship Id="rId9" Type="http://schemas.openxmlformats.org/officeDocument/2006/relationships/image" Target="../media/image133.png"/><Relationship Id="rId14" Type="http://schemas.openxmlformats.org/officeDocument/2006/relationships/image" Target="../media/image138.png"/></Relationships>
</file>

<file path=ppt/slides/_rels/slide21.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notesSlide" Target="../notesSlides/notesSlide14.xml"/><Relationship Id="rId1" Type="http://schemas.openxmlformats.org/officeDocument/2006/relationships/slideLayout" Target="../slideLayouts/slideLayout111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50.xml"/></Relationships>
</file>

<file path=ppt/slides/_rels/slide23.xml.rels><?xml version="1.0" encoding="UTF-8" standalone="yes"?>
<Relationships xmlns="http://schemas.openxmlformats.org/package/2006/relationships"><Relationship Id="rId3" Type="http://schemas.openxmlformats.org/officeDocument/2006/relationships/image" Target="../media/image141.png"/><Relationship Id="rId7" Type="http://schemas.openxmlformats.org/officeDocument/2006/relationships/image" Target="../media/image145.png"/><Relationship Id="rId2" Type="http://schemas.openxmlformats.org/officeDocument/2006/relationships/image" Target="../media/image140.jpeg"/><Relationship Id="rId1" Type="http://schemas.openxmlformats.org/officeDocument/2006/relationships/slideLayout" Target="../slideLayouts/slideLayout1096.xml"/><Relationship Id="rId6" Type="http://schemas.openxmlformats.org/officeDocument/2006/relationships/image" Target="../media/image144.svg"/><Relationship Id="rId5" Type="http://schemas.openxmlformats.org/officeDocument/2006/relationships/image" Target="../media/image143.png"/><Relationship Id="rId4" Type="http://schemas.openxmlformats.org/officeDocument/2006/relationships/image" Target="../media/image142.sv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50.xml"/></Relationships>
</file>

<file path=ppt/slides/_rels/slide25.xml.rels><?xml version="1.0" encoding="UTF-8" standalone="yes"?>
<Relationships xmlns="http://schemas.openxmlformats.org/package/2006/relationships"><Relationship Id="rId8" Type="http://schemas.openxmlformats.org/officeDocument/2006/relationships/image" Target="../media/image152.png"/><Relationship Id="rId13" Type="http://schemas.openxmlformats.org/officeDocument/2006/relationships/image" Target="../media/image157.svg"/><Relationship Id="rId3" Type="http://schemas.openxmlformats.org/officeDocument/2006/relationships/image" Target="../media/image147.svg"/><Relationship Id="rId7" Type="http://schemas.openxmlformats.org/officeDocument/2006/relationships/image" Target="../media/image151.svg"/><Relationship Id="rId12" Type="http://schemas.openxmlformats.org/officeDocument/2006/relationships/image" Target="../media/image156.png"/><Relationship Id="rId2" Type="http://schemas.openxmlformats.org/officeDocument/2006/relationships/image" Target="../media/image146.png"/><Relationship Id="rId1" Type="http://schemas.openxmlformats.org/officeDocument/2006/relationships/slideLayout" Target="../slideLayouts/slideLayout798.xml"/><Relationship Id="rId6" Type="http://schemas.openxmlformats.org/officeDocument/2006/relationships/image" Target="../media/image150.png"/><Relationship Id="rId11" Type="http://schemas.openxmlformats.org/officeDocument/2006/relationships/image" Target="../media/image155.svg"/><Relationship Id="rId5" Type="http://schemas.openxmlformats.org/officeDocument/2006/relationships/image" Target="../media/image149.svg"/><Relationship Id="rId10" Type="http://schemas.openxmlformats.org/officeDocument/2006/relationships/image" Target="../media/image154.png"/><Relationship Id="rId4" Type="http://schemas.openxmlformats.org/officeDocument/2006/relationships/image" Target="../media/image148.png"/><Relationship Id="rId9" Type="http://schemas.openxmlformats.org/officeDocument/2006/relationships/image" Target="../media/image153.svg"/></Relationships>
</file>

<file path=ppt/slides/_rels/slide26.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15.xml"/><Relationship Id="rId1" Type="http://schemas.openxmlformats.org/officeDocument/2006/relationships/slideLayout" Target="../slideLayouts/slideLayout5.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27.xml.rels><?xml version="1.0" encoding="UTF-8" standalone="yes"?>
<Relationships xmlns="http://schemas.openxmlformats.org/package/2006/relationships"><Relationship Id="rId3" Type="http://schemas.openxmlformats.org/officeDocument/2006/relationships/image" Target="../media/image158.png"/><Relationship Id="rId2" Type="http://schemas.openxmlformats.org/officeDocument/2006/relationships/notesSlide" Target="../notesSlides/notesSlide16.xml"/><Relationship Id="rId1" Type="http://schemas.openxmlformats.org/officeDocument/2006/relationships/slideLayout" Target="../slideLayouts/slideLayout8.xml"/><Relationship Id="rId6" Type="http://schemas.openxmlformats.org/officeDocument/2006/relationships/image" Target="../media/image161.svg"/><Relationship Id="rId5" Type="http://schemas.openxmlformats.org/officeDocument/2006/relationships/image" Target="../media/image160.png"/><Relationship Id="rId4" Type="http://schemas.openxmlformats.org/officeDocument/2006/relationships/image" Target="../media/image159.svg"/></Relationships>
</file>

<file path=ppt/slides/_rels/slide28.xml.rels><?xml version="1.0" encoding="UTF-8" standalone="yes"?>
<Relationships xmlns="http://schemas.openxmlformats.org/package/2006/relationships"><Relationship Id="rId3" Type="http://schemas.openxmlformats.org/officeDocument/2006/relationships/diagramLayout" Target="../diagrams/layout2.xml"/><Relationship Id="rId7" Type="http://schemas.openxmlformats.org/officeDocument/2006/relationships/image" Target="../media/image162.png"/><Relationship Id="rId2" Type="http://schemas.openxmlformats.org/officeDocument/2006/relationships/diagramData" Target="../diagrams/data2.xml"/><Relationship Id="rId1" Type="http://schemas.openxmlformats.org/officeDocument/2006/relationships/slideLayout" Target="../slideLayouts/slideLayout5.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29.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17.xml"/><Relationship Id="rId1" Type="http://schemas.openxmlformats.org/officeDocument/2006/relationships/slideLayout" Target="../slideLayouts/slideLayout310.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49.xml"/></Relationships>
</file>

<file path=ppt/slides/_rels/slide30.xml.rels><?xml version="1.0" encoding="UTF-8" standalone="yes"?>
<Relationships xmlns="http://schemas.openxmlformats.org/package/2006/relationships"><Relationship Id="rId8" Type="http://schemas.openxmlformats.org/officeDocument/2006/relationships/image" Target="../media/image167.png"/><Relationship Id="rId3" Type="http://schemas.microsoft.com/office/2018/10/relationships/comments" Target="../comments/modernComment_28D_3713AA0D.xml"/><Relationship Id="rId7" Type="http://schemas.openxmlformats.org/officeDocument/2006/relationships/image" Target="../media/image166.png"/><Relationship Id="rId2" Type="http://schemas.openxmlformats.org/officeDocument/2006/relationships/notesSlide" Target="../notesSlides/notesSlide18.xml"/><Relationship Id="rId1" Type="http://schemas.openxmlformats.org/officeDocument/2006/relationships/slideLayout" Target="../slideLayouts/slideLayout310.xml"/><Relationship Id="rId6" Type="http://schemas.openxmlformats.org/officeDocument/2006/relationships/image" Target="../media/image165.png"/><Relationship Id="rId5" Type="http://schemas.openxmlformats.org/officeDocument/2006/relationships/image" Target="../media/image164.png"/><Relationship Id="rId4" Type="http://schemas.openxmlformats.org/officeDocument/2006/relationships/image" Target="../media/image163.png"/></Relationships>
</file>

<file path=ppt/slides/_rels/slide31.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19.xml"/><Relationship Id="rId1" Type="http://schemas.openxmlformats.org/officeDocument/2006/relationships/slideLayout" Target="../slideLayouts/slideLayout310.xml"/></Relationships>
</file>

<file path=ppt/slides/_rels/slide32.xml.rels><?xml version="1.0" encoding="UTF-8" standalone="yes"?>
<Relationships xmlns="http://schemas.openxmlformats.org/package/2006/relationships"><Relationship Id="rId2" Type="http://schemas.openxmlformats.org/officeDocument/2006/relationships/image" Target="../media/image168.png"/><Relationship Id="rId1" Type="http://schemas.openxmlformats.org/officeDocument/2006/relationships/slideLayout" Target="../slideLayouts/slideLayout5.xml"/></Relationships>
</file>

<file path=ppt/slides/_rels/slide33.xml.rels><?xml version="1.0" encoding="UTF-8" standalone="yes"?>
<Relationships xmlns="http://schemas.openxmlformats.org/package/2006/relationships"><Relationship Id="rId3" Type="http://schemas.openxmlformats.org/officeDocument/2006/relationships/chart" Target="../charts/chart7.xml"/><Relationship Id="rId7" Type="http://schemas.openxmlformats.org/officeDocument/2006/relationships/image" Target="../media/image172.svg"/><Relationship Id="rId2" Type="http://schemas.openxmlformats.org/officeDocument/2006/relationships/notesSlide" Target="../notesSlides/notesSlide20.xml"/><Relationship Id="rId1" Type="http://schemas.openxmlformats.org/officeDocument/2006/relationships/slideLayout" Target="../slideLayouts/slideLayout310.xml"/><Relationship Id="rId6" Type="http://schemas.openxmlformats.org/officeDocument/2006/relationships/image" Target="../media/image171.png"/><Relationship Id="rId5" Type="http://schemas.openxmlformats.org/officeDocument/2006/relationships/image" Target="../media/image170.svg"/><Relationship Id="rId4" Type="http://schemas.openxmlformats.org/officeDocument/2006/relationships/image" Target="../media/image169.png"/></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19.xml"/></Relationships>
</file>

<file path=ppt/slides/_rels/slide35.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notesSlide" Target="../notesSlides/notesSlide22.xml"/><Relationship Id="rId1" Type="http://schemas.openxmlformats.org/officeDocument/2006/relationships/slideLayout" Target="../slideLayouts/slideLayout220.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36.xml.rels><?xml version="1.0" encoding="UTF-8" standalone="yes"?>
<Relationships xmlns="http://schemas.openxmlformats.org/package/2006/relationships"><Relationship Id="rId3" Type="http://schemas.openxmlformats.org/officeDocument/2006/relationships/image" Target="../media/image173.jpeg"/><Relationship Id="rId2" Type="http://schemas.openxmlformats.org/officeDocument/2006/relationships/notesSlide" Target="../notesSlides/notesSlide23.xml"/><Relationship Id="rId1" Type="http://schemas.openxmlformats.org/officeDocument/2006/relationships/slideLayout" Target="../slideLayouts/slideLayout219.xml"/></Relationships>
</file>

<file path=ppt/slides/_rels/slide37.xml.rels><?xml version="1.0" encoding="UTF-8" standalone="yes"?>
<Relationships xmlns="http://schemas.openxmlformats.org/package/2006/relationships"><Relationship Id="rId8" Type="http://schemas.openxmlformats.org/officeDocument/2006/relationships/image" Target="../media/image179.jpeg"/><Relationship Id="rId3" Type="http://schemas.openxmlformats.org/officeDocument/2006/relationships/image" Target="../media/image174.jpeg"/><Relationship Id="rId7" Type="http://schemas.openxmlformats.org/officeDocument/2006/relationships/image" Target="../media/image178.jpeg"/><Relationship Id="rId2" Type="http://schemas.openxmlformats.org/officeDocument/2006/relationships/notesSlide" Target="../notesSlides/notesSlide24.xml"/><Relationship Id="rId1" Type="http://schemas.openxmlformats.org/officeDocument/2006/relationships/slideLayout" Target="../slideLayouts/slideLayout487.xml"/><Relationship Id="rId6" Type="http://schemas.openxmlformats.org/officeDocument/2006/relationships/image" Target="../media/image177.png"/><Relationship Id="rId5" Type="http://schemas.openxmlformats.org/officeDocument/2006/relationships/image" Target="../media/image176.png"/><Relationship Id="rId10" Type="http://schemas.openxmlformats.org/officeDocument/2006/relationships/image" Target="../media/image181.jpeg"/><Relationship Id="rId4" Type="http://schemas.openxmlformats.org/officeDocument/2006/relationships/image" Target="../media/image175.jpeg"/><Relationship Id="rId9" Type="http://schemas.openxmlformats.org/officeDocument/2006/relationships/image" Target="../media/image180.jpeg"/></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310.xml"/></Relationships>
</file>

<file path=ppt/slides/_rels/slide39.xml.rels><?xml version="1.0" encoding="UTF-8" standalone="yes"?>
<Relationships xmlns="http://schemas.openxmlformats.org/package/2006/relationships"><Relationship Id="rId2" Type="http://schemas.openxmlformats.org/officeDocument/2006/relationships/image" Target="../media/image182.png"/><Relationship Id="rId1" Type="http://schemas.openxmlformats.org/officeDocument/2006/relationships/slideLayout" Target="../slideLayouts/slideLayout810.xml"/></Relationships>
</file>

<file path=ppt/slides/_rels/slide4.xml.rels><?xml version="1.0" encoding="UTF-8" standalone="yes"?>
<Relationships xmlns="http://schemas.openxmlformats.org/package/2006/relationships"><Relationship Id="rId3" Type="http://schemas.microsoft.com/office/2018/10/relationships/comments" Target="../comments/modernComment_2AB_8EB86665.xml"/><Relationship Id="rId2" Type="http://schemas.openxmlformats.org/officeDocument/2006/relationships/notesSlide" Target="../notesSlides/notesSlide2.xml"/><Relationship Id="rId1" Type="http://schemas.openxmlformats.org/officeDocument/2006/relationships/slideLayout" Target="../slideLayouts/slideLayout200.xml"/><Relationship Id="rId4" Type="http://schemas.openxmlformats.org/officeDocument/2006/relationships/image" Target="../media/image110.png"/></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5.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47.xml"/></Relationships>
</file>

<file path=ppt/slides/_rels/slide42.xml.rels><?xml version="1.0" encoding="UTF-8" standalone="yes"?>
<Relationships xmlns="http://schemas.openxmlformats.org/package/2006/relationships"><Relationship Id="rId3" Type="http://schemas.openxmlformats.org/officeDocument/2006/relationships/image" Target="../media/image184.svg"/><Relationship Id="rId7" Type="http://schemas.openxmlformats.org/officeDocument/2006/relationships/image" Target="../media/image188.svg"/><Relationship Id="rId2" Type="http://schemas.openxmlformats.org/officeDocument/2006/relationships/image" Target="../media/image183.png"/><Relationship Id="rId1" Type="http://schemas.openxmlformats.org/officeDocument/2006/relationships/slideLayout" Target="../slideLayouts/slideLayout7.xml"/><Relationship Id="rId6" Type="http://schemas.openxmlformats.org/officeDocument/2006/relationships/image" Target="../media/image187.png"/><Relationship Id="rId5" Type="http://schemas.openxmlformats.org/officeDocument/2006/relationships/image" Target="../media/image186.svg"/><Relationship Id="rId4" Type="http://schemas.openxmlformats.org/officeDocument/2006/relationships/image" Target="../media/image185.png"/></Relationships>
</file>

<file path=ppt/slides/_rels/slide43.xml.rels><?xml version="1.0" encoding="UTF-8" standalone="yes"?>
<Relationships xmlns="http://schemas.openxmlformats.org/package/2006/relationships"><Relationship Id="rId8" Type="http://schemas.openxmlformats.org/officeDocument/2006/relationships/image" Target="../media/image195.png"/><Relationship Id="rId3" Type="http://schemas.openxmlformats.org/officeDocument/2006/relationships/image" Target="../media/image190.svg"/><Relationship Id="rId7" Type="http://schemas.openxmlformats.org/officeDocument/2006/relationships/image" Target="../media/image194.svg"/><Relationship Id="rId2" Type="http://schemas.openxmlformats.org/officeDocument/2006/relationships/image" Target="../media/image189.png"/><Relationship Id="rId1" Type="http://schemas.openxmlformats.org/officeDocument/2006/relationships/slideLayout" Target="../slideLayouts/slideLayout5.xml"/><Relationship Id="rId6" Type="http://schemas.openxmlformats.org/officeDocument/2006/relationships/image" Target="../media/image193.png"/><Relationship Id="rId11" Type="http://schemas.openxmlformats.org/officeDocument/2006/relationships/image" Target="../media/image198.png"/><Relationship Id="rId5" Type="http://schemas.openxmlformats.org/officeDocument/2006/relationships/image" Target="../media/image192.svg"/><Relationship Id="rId10" Type="http://schemas.openxmlformats.org/officeDocument/2006/relationships/image" Target="../media/image197.png"/><Relationship Id="rId4" Type="http://schemas.openxmlformats.org/officeDocument/2006/relationships/image" Target="../media/image191.png"/><Relationship Id="rId9" Type="http://schemas.openxmlformats.org/officeDocument/2006/relationships/image" Target="../media/image196.png"/></Relationships>
</file>

<file path=ppt/slides/_rels/slide44.xml.rels><?xml version="1.0" encoding="UTF-8" standalone="yes"?>
<Relationships xmlns="http://schemas.openxmlformats.org/package/2006/relationships"><Relationship Id="rId8" Type="http://schemas.openxmlformats.org/officeDocument/2006/relationships/diagramLayout" Target="../diagrams/layout5.xml"/><Relationship Id="rId3" Type="http://schemas.openxmlformats.org/officeDocument/2006/relationships/diagramLayout" Target="../diagrams/layout4.xml"/><Relationship Id="rId7" Type="http://schemas.openxmlformats.org/officeDocument/2006/relationships/diagramData" Target="../diagrams/data5.xml"/><Relationship Id="rId2" Type="http://schemas.openxmlformats.org/officeDocument/2006/relationships/diagramData" Target="../diagrams/data4.xml"/><Relationship Id="rId1" Type="http://schemas.openxmlformats.org/officeDocument/2006/relationships/slideLayout" Target="../slideLayouts/slideLayout5.xml"/><Relationship Id="rId6" Type="http://schemas.microsoft.com/office/2007/relationships/diagramDrawing" Target="../diagrams/drawing4.xml"/><Relationship Id="rId11" Type="http://schemas.microsoft.com/office/2007/relationships/diagramDrawing" Target="../diagrams/drawing5.xml"/><Relationship Id="rId5" Type="http://schemas.openxmlformats.org/officeDocument/2006/relationships/diagramColors" Target="../diagrams/colors4.xml"/><Relationship Id="rId10" Type="http://schemas.openxmlformats.org/officeDocument/2006/relationships/diagramColors" Target="../diagrams/colors5.xml"/><Relationship Id="rId4" Type="http://schemas.openxmlformats.org/officeDocument/2006/relationships/diagramQuickStyle" Target="../diagrams/quickStyle4.xml"/><Relationship Id="rId9" Type="http://schemas.openxmlformats.org/officeDocument/2006/relationships/diagramQuickStyle" Target="../diagrams/quickStyle5.xml"/></Relationships>
</file>

<file path=ppt/slides/_rels/slide45.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27.xml"/><Relationship Id="rId1" Type="http://schemas.openxmlformats.org/officeDocument/2006/relationships/slideLayout" Target="../slideLayouts/slideLayout348.xml"/></Relationships>
</file>

<file path=ppt/slides/_rels/slide46.xml.rels><?xml version="1.0" encoding="UTF-8" standalone="yes"?>
<Relationships xmlns="http://schemas.openxmlformats.org/package/2006/relationships"><Relationship Id="rId3" Type="http://schemas.openxmlformats.org/officeDocument/2006/relationships/image" Target="../media/image199.png"/><Relationship Id="rId2" Type="http://schemas.openxmlformats.org/officeDocument/2006/relationships/notesSlide" Target="../notesSlides/notesSlide28.xml"/><Relationship Id="rId1" Type="http://schemas.openxmlformats.org/officeDocument/2006/relationships/slideLayout" Target="../slideLayouts/slideLayout348.xml"/></Relationships>
</file>

<file path=ppt/slides/_rels/slide47.xml.rels><?xml version="1.0" encoding="UTF-8" standalone="yes"?>
<Relationships xmlns="http://schemas.openxmlformats.org/package/2006/relationships"><Relationship Id="rId8" Type="http://schemas.openxmlformats.org/officeDocument/2006/relationships/image" Target="../media/image200.png"/><Relationship Id="rId3" Type="http://schemas.openxmlformats.org/officeDocument/2006/relationships/diagramData" Target="../diagrams/data6.xml"/><Relationship Id="rId7" Type="http://schemas.microsoft.com/office/2007/relationships/diagramDrawing" Target="../diagrams/drawing6.xml"/><Relationship Id="rId2" Type="http://schemas.openxmlformats.org/officeDocument/2006/relationships/notesSlide" Target="../notesSlides/notesSlide29.xml"/><Relationship Id="rId1" Type="http://schemas.openxmlformats.org/officeDocument/2006/relationships/slideLayout" Target="../slideLayouts/slideLayout348.xml"/><Relationship Id="rId6" Type="http://schemas.openxmlformats.org/officeDocument/2006/relationships/diagramColors" Target="../diagrams/colors6.xml"/><Relationship Id="rId5" Type="http://schemas.openxmlformats.org/officeDocument/2006/relationships/diagramQuickStyle" Target="../diagrams/quickStyle6.xml"/><Relationship Id="rId4" Type="http://schemas.openxmlformats.org/officeDocument/2006/relationships/diagramLayout" Target="../diagrams/layout6.xml"/></Relationships>
</file>

<file path=ppt/slides/_rels/slide48.xml.rels><?xml version="1.0" encoding="UTF-8" standalone="yes"?>
<Relationships xmlns="http://schemas.openxmlformats.org/package/2006/relationships"><Relationship Id="rId8" Type="http://schemas.openxmlformats.org/officeDocument/2006/relationships/diagramColors" Target="../diagrams/colors7.xml"/><Relationship Id="rId3" Type="http://schemas.microsoft.com/office/2018/10/relationships/comments" Target="../comments/modernComment_1F7_877538CF.xml"/><Relationship Id="rId7" Type="http://schemas.openxmlformats.org/officeDocument/2006/relationships/diagramQuickStyle" Target="../diagrams/quickStyle7.xml"/><Relationship Id="rId2" Type="http://schemas.openxmlformats.org/officeDocument/2006/relationships/notesSlide" Target="../notesSlides/notesSlide30.xml"/><Relationship Id="rId1" Type="http://schemas.openxmlformats.org/officeDocument/2006/relationships/slideLayout" Target="../slideLayouts/slideLayout514.xml"/><Relationship Id="rId6" Type="http://schemas.openxmlformats.org/officeDocument/2006/relationships/diagramLayout" Target="../diagrams/layout7.xml"/><Relationship Id="rId5" Type="http://schemas.openxmlformats.org/officeDocument/2006/relationships/diagramData" Target="../diagrams/data7.xml"/><Relationship Id="rId4" Type="http://schemas.openxmlformats.org/officeDocument/2006/relationships/image" Target="../media/image201.png"/><Relationship Id="rId9" Type="http://schemas.microsoft.com/office/2007/relationships/diagramDrawing" Target="../diagrams/drawing7.xml"/></Relationships>
</file>

<file path=ppt/slides/_rels/slide49.xml.rels><?xml version="1.0" encoding="UTF-8" standalone="yes"?>
<Relationships xmlns="http://schemas.openxmlformats.org/package/2006/relationships"><Relationship Id="rId3" Type="http://schemas.openxmlformats.org/officeDocument/2006/relationships/image" Target="../media/image203.svg"/><Relationship Id="rId7" Type="http://schemas.openxmlformats.org/officeDocument/2006/relationships/image" Target="../media/image207.svg"/><Relationship Id="rId2" Type="http://schemas.openxmlformats.org/officeDocument/2006/relationships/image" Target="../media/image202.png"/><Relationship Id="rId1" Type="http://schemas.openxmlformats.org/officeDocument/2006/relationships/slideLayout" Target="../slideLayouts/slideLayout306.xml"/><Relationship Id="rId6" Type="http://schemas.openxmlformats.org/officeDocument/2006/relationships/image" Target="../media/image206.png"/><Relationship Id="rId5" Type="http://schemas.openxmlformats.org/officeDocument/2006/relationships/image" Target="../media/image205.svg"/><Relationship Id="rId4" Type="http://schemas.openxmlformats.org/officeDocument/2006/relationships/image" Target="../media/image204.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98.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06.xml"/></Relationships>
</file>

<file path=ppt/slides/_rels/slide51.xml.rels><?xml version="1.0" encoding="UTF-8" standalone="yes"?>
<Relationships xmlns="http://schemas.openxmlformats.org/package/2006/relationships"><Relationship Id="rId3" Type="http://schemas.openxmlformats.org/officeDocument/2006/relationships/image" Target="../media/image209.svg"/><Relationship Id="rId7" Type="http://schemas.openxmlformats.org/officeDocument/2006/relationships/image" Target="../media/image213.svg"/><Relationship Id="rId2" Type="http://schemas.openxmlformats.org/officeDocument/2006/relationships/image" Target="../media/image208.png"/><Relationship Id="rId1" Type="http://schemas.openxmlformats.org/officeDocument/2006/relationships/slideLayout" Target="../slideLayouts/slideLayout306.xml"/><Relationship Id="rId6" Type="http://schemas.openxmlformats.org/officeDocument/2006/relationships/image" Target="../media/image212.png"/><Relationship Id="rId5" Type="http://schemas.openxmlformats.org/officeDocument/2006/relationships/image" Target="../media/image211.svg"/><Relationship Id="rId4" Type="http://schemas.openxmlformats.org/officeDocument/2006/relationships/image" Target="../media/image210.png"/></Relationships>
</file>

<file path=ppt/slides/_rels/slide52.xml.rels><?xml version="1.0" encoding="UTF-8" standalone="yes"?>
<Relationships xmlns="http://schemas.openxmlformats.org/package/2006/relationships"><Relationship Id="rId8" Type="http://schemas.openxmlformats.org/officeDocument/2006/relationships/hyperlink" Target="mailto:info@ilpqc.org" TargetMode="External"/><Relationship Id="rId3" Type="http://schemas.openxmlformats.org/officeDocument/2006/relationships/diagramData" Target="../diagrams/data8.xml"/><Relationship Id="rId7" Type="http://schemas.microsoft.com/office/2007/relationships/diagramDrawing" Target="../diagrams/drawing8.xml"/><Relationship Id="rId2" Type="http://schemas.openxmlformats.org/officeDocument/2006/relationships/image" Target="../media/image214.png"/><Relationship Id="rId1" Type="http://schemas.openxmlformats.org/officeDocument/2006/relationships/slideLayout" Target="../slideLayouts/slideLayout208.xml"/><Relationship Id="rId6" Type="http://schemas.openxmlformats.org/officeDocument/2006/relationships/diagramColors" Target="../diagrams/colors8.xml"/><Relationship Id="rId5" Type="http://schemas.openxmlformats.org/officeDocument/2006/relationships/diagramQuickStyle" Target="../diagrams/quickStyle8.xml"/><Relationship Id="rId4" Type="http://schemas.openxmlformats.org/officeDocument/2006/relationships/diagramLayout" Target="../diagrams/layout8.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4.xml.rels><?xml version="1.0" encoding="UTF-8" standalone="yes"?>
<Relationships xmlns="http://schemas.openxmlformats.org/package/2006/relationships"><Relationship Id="rId2" Type="http://schemas.openxmlformats.org/officeDocument/2006/relationships/image" Target="../media/image215.png"/><Relationship Id="rId1" Type="http://schemas.openxmlformats.org/officeDocument/2006/relationships/slideLayout" Target="../slideLayouts/slideLayout5.xml"/></Relationships>
</file>

<file path=ppt/slides/_rels/slide55.xml.rels><?xml version="1.0" encoding="UTF-8" standalone="yes"?>
<Relationships xmlns="http://schemas.openxmlformats.org/package/2006/relationships"><Relationship Id="rId3" Type="http://schemas.openxmlformats.org/officeDocument/2006/relationships/image" Target="../media/image216.png"/><Relationship Id="rId2" Type="http://schemas.microsoft.com/office/2018/10/relationships/comments" Target="../comments/modernComment_24C_A2949BD0.xml"/><Relationship Id="rId1" Type="http://schemas.openxmlformats.org/officeDocument/2006/relationships/slideLayout" Target="../slideLayouts/slideLayout798.xml"/><Relationship Id="rId6" Type="http://schemas.openxmlformats.org/officeDocument/2006/relationships/image" Target="../media/image219.png"/><Relationship Id="rId5" Type="http://schemas.openxmlformats.org/officeDocument/2006/relationships/image" Target="../media/image218.png"/><Relationship Id="rId4" Type="http://schemas.openxmlformats.org/officeDocument/2006/relationships/image" Target="../media/image217.svg"/></Relationships>
</file>

<file path=ppt/slides/_rels/slide56.xml.rels><?xml version="1.0" encoding="UTF-8" standalone="yes"?>
<Relationships xmlns="http://schemas.openxmlformats.org/package/2006/relationships"><Relationship Id="rId3" Type="http://schemas.openxmlformats.org/officeDocument/2006/relationships/image" Target="../media/image220.png"/><Relationship Id="rId2" Type="http://schemas.openxmlformats.org/officeDocument/2006/relationships/notesSlide" Target="../notesSlides/notesSlide31.xml"/><Relationship Id="rId1" Type="http://schemas.openxmlformats.org/officeDocument/2006/relationships/slideLayout" Target="../slideLayouts/slideLayout351.xml"/><Relationship Id="rId4" Type="http://schemas.openxmlformats.org/officeDocument/2006/relationships/image" Target="../media/image221.png"/></Relationships>
</file>

<file path=ppt/slides/_rels/slide57.xml.rels><?xml version="1.0" encoding="UTF-8" standalone="yes"?>
<Relationships xmlns="http://schemas.openxmlformats.org/package/2006/relationships"><Relationship Id="rId3" Type="http://schemas.microsoft.com/office/2018/10/relationships/comments" Target="../comments/modernComment_203_FC535A2E.xml"/><Relationship Id="rId2" Type="http://schemas.openxmlformats.org/officeDocument/2006/relationships/notesSlide" Target="../notesSlides/notesSlide32.xml"/><Relationship Id="rId1" Type="http://schemas.openxmlformats.org/officeDocument/2006/relationships/slideLayout" Target="../slideLayouts/slideLayout351.xml"/></Relationships>
</file>

<file path=ppt/slides/_rels/slide58.xml.rels><?xml version="1.0" encoding="UTF-8" standalone="yes"?>
<Relationships xmlns="http://schemas.openxmlformats.org/package/2006/relationships"><Relationship Id="rId3" Type="http://schemas.openxmlformats.org/officeDocument/2006/relationships/image" Target="../media/image222.png"/><Relationship Id="rId2" Type="http://schemas.openxmlformats.org/officeDocument/2006/relationships/notesSlide" Target="../notesSlides/notesSlide33.xml"/><Relationship Id="rId1" Type="http://schemas.openxmlformats.org/officeDocument/2006/relationships/slideLayout" Target="../slideLayouts/slideLayout351.xml"/><Relationship Id="rId4" Type="http://schemas.openxmlformats.org/officeDocument/2006/relationships/image" Target="../media/image223.png"/></Relationships>
</file>

<file path=ppt/slides/_rels/slide59.xml.rels><?xml version="1.0" encoding="UTF-8" standalone="yes"?>
<Relationships xmlns="http://schemas.openxmlformats.org/package/2006/relationships"><Relationship Id="rId3" Type="http://schemas.microsoft.com/office/2018/10/relationships/comments" Target="../comments/modernComment_293_30D0CB79.xml"/><Relationship Id="rId2" Type="http://schemas.openxmlformats.org/officeDocument/2006/relationships/notesSlide" Target="../notesSlides/notesSlide34.xml"/><Relationship Id="rId1" Type="http://schemas.openxmlformats.org/officeDocument/2006/relationships/slideLayout" Target="../slideLayouts/slideLayout351.xml"/></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1086.xml"/><Relationship Id="rId1" Type="http://schemas.openxmlformats.org/officeDocument/2006/relationships/tags" Target="../tags/tag35.xml"/><Relationship Id="rId5" Type="http://schemas.openxmlformats.org/officeDocument/2006/relationships/image" Target="../media/image112.tiff"/><Relationship Id="rId4" Type="http://schemas.openxmlformats.org/officeDocument/2006/relationships/image" Target="../media/image111.jpeg"/></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51.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51.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351.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351.xml"/></Relationships>
</file>

<file path=ppt/slides/_rels/slide64.xml.rels><?xml version="1.0" encoding="UTF-8" standalone="yes"?>
<Relationships xmlns="http://schemas.openxmlformats.org/package/2006/relationships"><Relationship Id="rId2" Type="http://schemas.openxmlformats.org/officeDocument/2006/relationships/image" Target="../media/image215.png"/><Relationship Id="rId1" Type="http://schemas.openxmlformats.org/officeDocument/2006/relationships/slideLayout" Target="../slideLayouts/slideLayout5.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350.xml"/></Relationships>
</file>

<file path=ppt/slides/_rels/slide66.xml.rels><?xml version="1.0" encoding="UTF-8" standalone="yes"?>
<Relationships xmlns="http://schemas.openxmlformats.org/package/2006/relationships"><Relationship Id="rId3" Type="http://schemas.openxmlformats.org/officeDocument/2006/relationships/image" Target="../media/image224.png"/><Relationship Id="rId2" Type="http://schemas.openxmlformats.org/officeDocument/2006/relationships/notesSlide" Target="../notesSlides/notesSlide38.xml"/><Relationship Id="rId1" Type="http://schemas.openxmlformats.org/officeDocument/2006/relationships/slideLayout" Target="../slideLayouts/slideLayout348.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8.xml.rels><?xml version="1.0" encoding="UTF-8" standalone="yes"?>
<Relationships xmlns="http://schemas.openxmlformats.org/package/2006/relationships"><Relationship Id="rId3" Type="http://schemas.openxmlformats.org/officeDocument/2006/relationships/diagramData" Target="../diagrams/data9.xml"/><Relationship Id="rId7" Type="http://schemas.microsoft.com/office/2007/relationships/diagramDrawing" Target="../diagrams/drawing9.xml"/><Relationship Id="rId2" Type="http://schemas.openxmlformats.org/officeDocument/2006/relationships/notesSlide" Target="../notesSlides/notesSlide39.xml"/><Relationship Id="rId1" Type="http://schemas.openxmlformats.org/officeDocument/2006/relationships/slideLayout" Target="../slideLayouts/slideLayout514.xml"/><Relationship Id="rId6" Type="http://schemas.openxmlformats.org/officeDocument/2006/relationships/diagramColors" Target="../diagrams/colors9.xml"/><Relationship Id="rId5" Type="http://schemas.openxmlformats.org/officeDocument/2006/relationships/diagramQuickStyle" Target="../diagrams/quickStyle9.xml"/><Relationship Id="rId4" Type="http://schemas.openxmlformats.org/officeDocument/2006/relationships/diagramLayout" Target="../diagrams/layout9.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4.xml"/><Relationship Id="rId1" Type="http://schemas.openxmlformats.org/officeDocument/2006/relationships/slideLayout" Target="../slideLayouts/slideLayout1086.xml"/></Relationships>
</file>

<file path=ppt/slides/_rels/slide70.xml.rels><?xml version="1.0" encoding="UTF-8" standalone="yes"?>
<Relationships xmlns="http://schemas.openxmlformats.org/package/2006/relationships"><Relationship Id="rId3" Type="http://schemas.openxmlformats.org/officeDocument/2006/relationships/image" Target="../media/image225.png"/><Relationship Id="rId2" Type="http://schemas.openxmlformats.org/officeDocument/2006/relationships/hyperlink" Target="https://saferbirth.org/" TargetMode="External"/><Relationship Id="rId1" Type="http://schemas.openxmlformats.org/officeDocument/2006/relationships/slideLayout" Target="../slideLayouts/slideLayout5.xml"/><Relationship Id="rId5" Type="http://schemas.openxmlformats.org/officeDocument/2006/relationships/image" Target="../media/image227.png"/><Relationship Id="rId4" Type="http://schemas.openxmlformats.org/officeDocument/2006/relationships/image" Target="../media/image226.png"/></Relationships>
</file>

<file path=ppt/slides/_rels/slide71.xml.rels><?xml version="1.0" encoding="UTF-8" standalone="yes"?>
<Relationships xmlns="http://schemas.openxmlformats.org/package/2006/relationships"><Relationship Id="rId2" Type="http://schemas.openxmlformats.org/officeDocument/2006/relationships/image" Target="../media/image228.jpeg"/><Relationship Id="rId1" Type="http://schemas.openxmlformats.org/officeDocument/2006/relationships/slideLayout" Target="../slideLayouts/slideLayout348.xml"/></Relationships>
</file>

<file path=ppt/slides/_rels/slide8.xml.rels><?xml version="1.0" encoding="UTF-8" standalone="yes"?>
<Relationships xmlns="http://schemas.openxmlformats.org/package/2006/relationships"><Relationship Id="rId2" Type="http://schemas.openxmlformats.org/officeDocument/2006/relationships/image" Target="../media/image114.tiff"/><Relationship Id="rId1" Type="http://schemas.openxmlformats.org/officeDocument/2006/relationships/slideLayout" Target="../slideLayouts/slideLayout1086.xml"/></Relationships>
</file>

<file path=ppt/slides/_rels/slide9.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1088.xml"/><Relationship Id="rId1" Type="http://schemas.openxmlformats.org/officeDocument/2006/relationships/tags" Target="../tags/tag36.xml"/><Relationship Id="rId4" Type="http://schemas.openxmlformats.org/officeDocument/2006/relationships/image" Target="../media/image115.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00F04537-23BF-21CC-C67C-621776B6EE81}"/>
              </a:ext>
            </a:extLst>
          </p:cNvPr>
          <p:cNvSpPr>
            <a:spLocks noGrp="1"/>
          </p:cNvSpPr>
          <p:nvPr>
            <p:ph type="sldNum" sz="quarter" idx="10"/>
          </p:nvPr>
        </p:nvSpPr>
        <p:spPr/>
        <p:txBody>
          <a:bodyPr/>
          <a:lstStyle/>
          <a:p>
            <a:fld id="{97033E4B-E3EB-3D46-B2D8-3159663620FA}" type="slidenum">
              <a:rPr lang="en-US" smtClean="0"/>
              <a:pPr/>
              <a:t>1</a:t>
            </a:fld>
            <a:endParaRPr lang="en-US"/>
          </a:p>
        </p:txBody>
      </p:sp>
      <p:sp>
        <p:nvSpPr>
          <p:cNvPr id="5" name="Footer Placeholder 4">
            <a:extLst>
              <a:ext uri="{FF2B5EF4-FFF2-40B4-BE49-F238E27FC236}">
                <a16:creationId xmlns:a16="http://schemas.microsoft.com/office/drawing/2014/main" id="{A9F354D6-E765-6068-4572-8AAC509F5239}"/>
              </a:ext>
            </a:extLst>
          </p:cNvPr>
          <p:cNvSpPr>
            <a:spLocks noGrp="1"/>
          </p:cNvSpPr>
          <p:nvPr>
            <p:ph type="ftr" sz="quarter" idx="11"/>
          </p:nvPr>
        </p:nvSpPr>
        <p:spPr/>
        <p:txBody>
          <a:bodyPr/>
          <a:lstStyle/>
          <a:p>
            <a:pPr algn="l"/>
            <a:r>
              <a:rPr lang="en-US"/>
              <a:t>Illinois Perinatal Quality Collaborative</a:t>
            </a:r>
          </a:p>
        </p:txBody>
      </p:sp>
      <p:sp>
        <p:nvSpPr>
          <p:cNvPr id="9" name="Title 1">
            <a:extLst>
              <a:ext uri="{FF2B5EF4-FFF2-40B4-BE49-F238E27FC236}">
                <a16:creationId xmlns:a16="http://schemas.microsoft.com/office/drawing/2014/main" id="{A59911C8-FB04-AB1E-9DF3-1719F4A8E412}"/>
              </a:ext>
            </a:extLst>
          </p:cNvPr>
          <p:cNvSpPr txBox="1">
            <a:spLocks/>
          </p:cNvSpPr>
          <p:nvPr/>
        </p:nvSpPr>
        <p:spPr>
          <a:xfrm>
            <a:off x="3048000" y="6976"/>
            <a:ext cx="5306742" cy="1096514"/>
          </a:xfrm>
          <a:prstGeom prst="rect">
            <a:avLst/>
          </a:prstGeom>
        </p:spPr>
        <p:txBody>
          <a:bodyPr vert="horz" lIns="91440" tIns="45720" rIns="91440" bIns="45720" rtlCol="0" anchor="ctr">
            <a:normAutofit fontScale="97500" lnSpcReduction="10000"/>
          </a:bodyPr>
          <a:lst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a:lstStyle>
          <a:p>
            <a:pPr algn="ctr"/>
            <a:r>
              <a:rPr lang="en-US">
                <a:ea typeface="Lato Medium"/>
                <a:cs typeface="Lato Medium"/>
              </a:rPr>
              <a:t>Thank you to our</a:t>
            </a:r>
            <a:r>
              <a:rPr lang="en-US">
                <a:solidFill>
                  <a:schemeClr val="tx2">
                    <a:lumMod val="50000"/>
                  </a:schemeClr>
                </a:solidFill>
                <a:ea typeface="Lato Medium"/>
                <a:cs typeface="Lato Medium"/>
              </a:rPr>
              <a:t> </a:t>
            </a:r>
            <a:endParaRPr lang="en-US">
              <a:solidFill>
                <a:schemeClr val="tx2">
                  <a:lumMod val="50000"/>
                </a:schemeClr>
              </a:solidFill>
            </a:endParaRPr>
          </a:p>
          <a:p>
            <a:pPr algn="ctr"/>
            <a:r>
              <a:rPr lang="en-US">
                <a:solidFill>
                  <a:schemeClr val="accent3"/>
                </a:solidFill>
                <a:ea typeface="Lato Medium"/>
                <a:cs typeface="Lato Medium"/>
              </a:rPr>
              <a:t>Funders:</a:t>
            </a:r>
            <a:endParaRPr lang="en-US">
              <a:solidFill>
                <a:schemeClr val="accent3"/>
              </a:solidFill>
            </a:endParaRPr>
          </a:p>
        </p:txBody>
      </p:sp>
      <p:pic>
        <p:nvPicPr>
          <p:cNvPr id="11" name="Picture 8" descr="IDPH | Protecting health, improving lives.">
            <a:extLst>
              <a:ext uri="{FF2B5EF4-FFF2-40B4-BE49-F238E27FC236}">
                <a16:creationId xmlns:a16="http://schemas.microsoft.com/office/drawing/2014/main" id="{79E5BE18-815B-2128-14F6-55F28E4E99F9}"/>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948383" y="1195283"/>
            <a:ext cx="2558009" cy="694560"/>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4" descr="File:US CDC logo.svg - Wikimedia Commons">
            <a:extLst>
              <a:ext uri="{FF2B5EF4-FFF2-40B4-BE49-F238E27FC236}">
                <a16:creationId xmlns:a16="http://schemas.microsoft.com/office/drawing/2014/main" id="{2089DC53-0BA7-A340-049B-28714F3ABBF4}"/>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4033941" y="1008972"/>
            <a:ext cx="1398959" cy="1057622"/>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 descr="Logo&#10;&#10;Description automatically generated">
            <a:extLst>
              <a:ext uri="{FF2B5EF4-FFF2-40B4-BE49-F238E27FC236}">
                <a16:creationId xmlns:a16="http://schemas.microsoft.com/office/drawing/2014/main" id="{DADE1F50-90C5-48DA-A421-40E43ECF4B01}"/>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5897629" y="1010646"/>
            <a:ext cx="1161691" cy="1151682"/>
          </a:xfrm>
          <a:prstGeom prst="rect">
            <a:avLst/>
          </a:prstGeom>
        </p:spPr>
      </p:pic>
      <p:sp>
        <p:nvSpPr>
          <p:cNvPr id="22" name="Title 1">
            <a:extLst>
              <a:ext uri="{FF2B5EF4-FFF2-40B4-BE49-F238E27FC236}">
                <a16:creationId xmlns:a16="http://schemas.microsoft.com/office/drawing/2014/main" id="{9D083F7A-AFCE-F54E-02B9-D4B8C1C92D81}"/>
              </a:ext>
            </a:extLst>
          </p:cNvPr>
          <p:cNvSpPr txBox="1">
            <a:spLocks/>
          </p:cNvSpPr>
          <p:nvPr/>
        </p:nvSpPr>
        <p:spPr>
          <a:xfrm>
            <a:off x="3109565" y="2381266"/>
            <a:ext cx="5306742" cy="593308"/>
          </a:xfrm>
          <a:prstGeom prst="rect">
            <a:avLst/>
          </a:prstGeom>
        </p:spPr>
        <p:txBody>
          <a:bodyPr vert="horz" lIns="91440" tIns="45720" rIns="91440" bIns="45720" rtlCol="0" anchor="ctr">
            <a:normAutofit fontScale="97500" lnSpcReduction="10000"/>
          </a:bodyPr>
          <a:lst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a:lstStyle>
          <a:p>
            <a:pPr algn="ctr"/>
            <a:r>
              <a:rPr lang="en-US">
                <a:solidFill>
                  <a:schemeClr val="accent3"/>
                </a:solidFill>
                <a:ea typeface="Lato Medium"/>
                <a:cs typeface="Lato Medium"/>
              </a:rPr>
              <a:t>Conference Sponsors:</a:t>
            </a:r>
          </a:p>
          <a:p>
            <a:pPr algn="ctr"/>
            <a:endParaRPr lang="en-US">
              <a:solidFill>
                <a:schemeClr val="accent3"/>
              </a:solidFill>
            </a:endParaRPr>
          </a:p>
        </p:txBody>
      </p:sp>
      <p:pic>
        <p:nvPicPr>
          <p:cNvPr id="28" name="Picture 28" descr="Logo, company name&#10;&#10;Description automatically generated">
            <a:extLst>
              <a:ext uri="{FF2B5EF4-FFF2-40B4-BE49-F238E27FC236}">
                <a16:creationId xmlns:a16="http://schemas.microsoft.com/office/drawing/2014/main" id="{8E8BA1E6-1D6A-7763-4368-7FD49A2FB6FA}"/>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a:stretch/>
        </p:blipFill>
        <p:spPr>
          <a:xfrm>
            <a:off x="7861950" y="2806280"/>
            <a:ext cx="2146800" cy="985575"/>
          </a:xfrm>
          <a:prstGeom prst="rect">
            <a:avLst/>
          </a:prstGeom>
        </p:spPr>
      </p:pic>
      <p:sp>
        <p:nvSpPr>
          <p:cNvPr id="29" name="Title 1">
            <a:extLst>
              <a:ext uri="{FF2B5EF4-FFF2-40B4-BE49-F238E27FC236}">
                <a16:creationId xmlns:a16="http://schemas.microsoft.com/office/drawing/2014/main" id="{8C324D09-08DE-21B5-8F28-FE8F4773F51B}"/>
              </a:ext>
            </a:extLst>
          </p:cNvPr>
          <p:cNvSpPr txBox="1">
            <a:spLocks/>
          </p:cNvSpPr>
          <p:nvPr/>
        </p:nvSpPr>
        <p:spPr>
          <a:xfrm>
            <a:off x="3163019" y="3675228"/>
            <a:ext cx="5306742" cy="593308"/>
          </a:xfrm>
          <a:prstGeom prst="rect">
            <a:avLst/>
          </a:prstGeom>
        </p:spPr>
        <p:txBody>
          <a:bodyPr vert="horz" lIns="91440" tIns="45720" rIns="91440" bIns="45720" rtlCol="0" anchor="ctr">
            <a:normAutofit fontScale="97500" lnSpcReduction="10000"/>
          </a:bodyPr>
          <a:lst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a:lstStyle>
          <a:p>
            <a:pPr algn="ctr"/>
            <a:r>
              <a:rPr lang="en-US">
                <a:solidFill>
                  <a:schemeClr val="accent3"/>
                </a:solidFill>
                <a:ea typeface="Lato Medium"/>
                <a:cs typeface="Lato Medium"/>
              </a:rPr>
              <a:t>Supporters:</a:t>
            </a:r>
            <a:endParaRPr lang="en-US">
              <a:solidFill>
                <a:schemeClr val="accent3"/>
              </a:solidFill>
            </a:endParaRPr>
          </a:p>
        </p:txBody>
      </p:sp>
      <p:pic>
        <p:nvPicPr>
          <p:cNvPr id="31" name="Picture 30" descr="Graphical user interface, text&#10;&#10;Description automatically generated">
            <a:extLst>
              <a:ext uri="{FF2B5EF4-FFF2-40B4-BE49-F238E27FC236}">
                <a16:creationId xmlns:a16="http://schemas.microsoft.com/office/drawing/2014/main" id="{6A61A08D-1115-431E-2B46-E666DC6F4B79}"/>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1558026" y="4882666"/>
            <a:ext cx="2179501" cy="695373"/>
          </a:xfrm>
          <a:prstGeom prst="rect">
            <a:avLst/>
          </a:prstGeom>
        </p:spPr>
      </p:pic>
      <p:pic>
        <p:nvPicPr>
          <p:cNvPr id="33" name="Picture 2" descr="Laboratory of Neurogenomics and Novel Therapies Web Site – Research and  Patient Care at Northwestern">
            <a:extLst>
              <a:ext uri="{FF2B5EF4-FFF2-40B4-BE49-F238E27FC236}">
                <a16:creationId xmlns:a16="http://schemas.microsoft.com/office/drawing/2014/main" id="{8822425D-6509-8E77-A66A-276D5D34118E}"/>
              </a:ext>
            </a:extLst>
          </p:cNvPr>
          <p:cNvPicPr>
            <a:picLocks noChangeAspect="1" noChangeArrowheads="1"/>
          </p:cNvPicPr>
          <p:nvPr/>
        </p:nvPicPr>
        <p:blipFill>
          <a:blip r:embed="rId8" cstate="email">
            <a:extLst>
              <a:ext uri="{28A0092B-C50C-407E-A947-70E740481C1C}">
                <a14:useLocalDpi xmlns:a14="http://schemas.microsoft.com/office/drawing/2010/main"/>
              </a:ext>
            </a:extLst>
          </a:blip>
          <a:srcRect/>
          <a:stretch>
            <a:fillRect/>
          </a:stretch>
        </p:blipFill>
        <p:spPr bwMode="auto">
          <a:xfrm>
            <a:off x="4040368" y="4985505"/>
            <a:ext cx="1627118" cy="596373"/>
          </a:xfrm>
          <a:prstGeom prst="rect">
            <a:avLst/>
          </a:prstGeom>
          <a:noFill/>
          <a:extLst>
            <a:ext uri="{909E8E84-426E-40DD-AFC4-6F175D3DCCD1}">
              <a14:hiddenFill xmlns:a14="http://schemas.microsoft.com/office/drawing/2010/main">
                <a:solidFill>
                  <a:srgbClr val="FFFFFF"/>
                </a:solidFill>
              </a14:hiddenFill>
            </a:ext>
          </a:extLst>
        </p:spPr>
      </p:pic>
      <p:pic>
        <p:nvPicPr>
          <p:cNvPr id="35" name="Picture 34" descr="Text&#10;&#10;Description automatically generated">
            <a:extLst>
              <a:ext uri="{FF2B5EF4-FFF2-40B4-BE49-F238E27FC236}">
                <a16:creationId xmlns:a16="http://schemas.microsoft.com/office/drawing/2014/main" id="{0CD0FDDE-DB87-D374-3714-F8397751BF14}"/>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6545682" y="4883130"/>
            <a:ext cx="1623541" cy="694458"/>
          </a:xfrm>
          <a:prstGeom prst="rect">
            <a:avLst/>
          </a:prstGeom>
        </p:spPr>
      </p:pic>
      <p:pic>
        <p:nvPicPr>
          <p:cNvPr id="37" name="Picture 36">
            <a:extLst>
              <a:ext uri="{FF2B5EF4-FFF2-40B4-BE49-F238E27FC236}">
                <a16:creationId xmlns:a16="http://schemas.microsoft.com/office/drawing/2014/main" id="{D1A47E77-6815-0449-DB09-7302D615E620}"/>
              </a:ext>
            </a:extLst>
          </p:cNvPr>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8410241" y="4923984"/>
            <a:ext cx="2298492" cy="471200"/>
          </a:xfrm>
          <a:prstGeom prst="rect">
            <a:avLst/>
          </a:prstGeom>
        </p:spPr>
      </p:pic>
      <p:pic>
        <p:nvPicPr>
          <p:cNvPr id="38" name="Picture 38" descr="A picture containing text, sign&#10;&#10;Description automatically generated">
            <a:extLst>
              <a:ext uri="{FF2B5EF4-FFF2-40B4-BE49-F238E27FC236}">
                <a16:creationId xmlns:a16="http://schemas.microsoft.com/office/drawing/2014/main" id="{C50CA5DC-22F1-D5B7-FDC4-9802303D2C06}"/>
              </a:ext>
            </a:extLst>
          </p:cNvPr>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a:off x="1270884" y="4159989"/>
            <a:ext cx="1664899" cy="598041"/>
          </a:xfrm>
          <a:prstGeom prst="rect">
            <a:avLst/>
          </a:prstGeom>
        </p:spPr>
      </p:pic>
      <p:pic>
        <p:nvPicPr>
          <p:cNvPr id="39" name="Picture 39" descr="Text&#10;&#10;Description automatically generated">
            <a:extLst>
              <a:ext uri="{FF2B5EF4-FFF2-40B4-BE49-F238E27FC236}">
                <a16:creationId xmlns:a16="http://schemas.microsoft.com/office/drawing/2014/main" id="{7C577206-38B5-60CD-FDA3-3A06519F7501}"/>
              </a:ext>
            </a:extLst>
          </p:cNvPr>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3590064" y="4094729"/>
            <a:ext cx="2743200" cy="733720"/>
          </a:xfrm>
          <a:prstGeom prst="rect">
            <a:avLst/>
          </a:prstGeom>
        </p:spPr>
      </p:pic>
      <p:pic>
        <p:nvPicPr>
          <p:cNvPr id="41" name="Picture 41" descr="A picture containing icon&#10;&#10;Description automatically generated">
            <a:extLst>
              <a:ext uri="{FF2B5EF4-FFF2-40B4-BE49-F238E27FC236}">
                <a16:creationId xmlns:a16="http://schemas.microsoft.com/office/drawing/2014/main" id="{A1107B0C-0CBB-BEB9-1B05-6527881AAF10}"/>
              </a:ext>
            </a:extLst>
          </p:cNvPr>
          <p:cNvPicPr>
            <a:picLocks noChangeAspect="1"/>
          </p:cNvPicPr>
          <p:nvPr/>
        </p:nvPicPr>
        <p:blipFill>
          <a:blip r:embed="rId13">
            <a:extLst>
              <a:ext uri="{28A0092B-C50C-407E-A947-70E740481C1C}">
                <a14:useLocalDpi xmlns:a14="http://schemas.microsoft.com/office/drawing/2010/main"/>
              </a:ext>
            </a:extLst>
          </a:blip>
          <a:stretch>
            <a:fillRect/>
          </a:stretch>
        </p:blipFill>
        <p:spPr>
          <a:xfrm>
            <a:off x="8245692" y="4258485"/>
            <a:ext cx="1905000" cy="476250"/>
          </a:xfrm>
          <a:prstGeom prst="rect">
            <a:avLst/>
          </a:prstGeom>
        </p:spPr>
      </p:pic>
      <p:pic>
        <p:nvPicPr>
          <p:cNvPr id="2" name="Picture 1" descr="A blue and red logo&#10;&#10;Description automatically generated">
            <a:extLst>
              <a:ext uri="{FF2B5EF4-FFF2-40B4-BE49-F238E27FC236}">
                <a16:creationId xmlns:a16="http://schemas.microsoft.com/office/drawing/2014/main" id="{60718354-0C3A-870E-CCC5-9E9F78B5CA0B}"/>
              </a:ext>
            </a:extLst>
          </p:cNvPr>
          <p:cNvPicPr>
            <a:picLocks noChangeAspect="1"/>
          </p:cNvPicPr>
          <p:nvPr/>
        </p:nvPicPr>
        <p:blipFill>
          <a:blip r:embed="rId14" cstate="email">
            <a:extLst>
              <a:ext uri="{28A0092B-C50C-407E-A947-70E740481C1C}">
                <a14:useLocalDpi xmlns:a14="http://schemas.microsoft.com/office/drawing/2010/main"/>
              </a:ext>
            </a:extLst>
          </a:blip>
          <a:stretch>
            <a:fillRect/>
          </a:stretch>
        </p:blipFill>
        <p:spPr>
          <a:xfrm>
            <a:off x="7355457" y="1114492"/>
            <a:ext cx="2743200" cy="862149"/>
          </a:xfrm>
          <a:prstGeom prst="rect">
            <a:avLst/>
          </a:prstGeom>
        </p:spPr>
      </p:pic>
      <p:sp>
        <p:nvSpPr>
          <p:cNvPr id="3" name="TextBox 2">
            <a:extLst>
              <a:ext uri="{FF2B5EF4-FFF2-40B4-BE49-F238E27FC236}">
                <a16:creationId xmlns:a16="http://schemas.microsoft.com/office/drawing/2014/main" id="{110CE415-E0BA-D941-046D-F4A868F713D8}"/>
              </a:ext>
            </a:extLst>
          </p:cNvPr>
          <p:cNvSpPr txBox="1"/>
          <p:nvPr/>
        </p:nvSpPr>
        <p:spPr>
          <a:xfrm>
            <a:off x="2222739" y="2539041"/>
            <a:ext cx="2225616" cy="430887"/>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200">
                <a:solidFill>
                  <a:schemeClr val="accent1"/>
                </a:solidFill>
                <a:latin typeface="+mj-lt"/>
                <a:ea typeface="Lato Medium"/>
                <a:cs typeface="Lato Medium"/>
              </a:rPr>
              <a:t>Gold Level</a:t>
            </a:r>
          </a:p>
        </p:txBody>
      </p:sp>
      <p:pic>
        <p:nvPicPr>
          <p:cNvPr id="6" name="Picture 5" descr="A close-up of a logo&#10;&#10;Description automatically generated">
            <a:extLst>
              <a:ext uri="{FF2B5EF4-FFF2-40B4-BE49-F238E27FC236}">
                <a16:creationId xmlns:a16="http://schemas.microsoft.com/office/drawing/2014/main" id="{0EB19574-787A-B037-3295-092C69B1F144}"/>
              </a:ext>
            </a:extLst>
          </p:cNvPr>
          <p:cNvPicPr>
            <a:picLocks noChangeAspect="1"/>
          </p:cNvPicPr>
          <p:nvPr/>
        </p:nvPicPr>
        <p:blipFill>
          <a:blip r:embed="rId15" cstate="email">
            <a:extLst>
              <a:ext uri="{28A0092B-C50C-407E-A947-70E740481C1C}">
                <a14:useLocalDpi xmlns:a14="http://schemas.microsoft.com/office/drawing/2010/main"/>
              </a:ext>
            </a:extLst>
          </a:blip>
          <a:stretch>
            <a:fillRect/>
          </a:stretch>
        </p:blipFill>
        <p:spPr>
          <a:xfrm>
            <a:off x="2312599" y="2844920"/>
            <a:ext cx="1355785" cy="981255"/>
          </a:xfrm>
          <a:prstGeom prst="rect">
            <a:avLst/>
          </a:prstGeom>
        </p:spPr>
      </p:pic>
      <p:sp>
        <p:nvSpPr>
          <p:cNvPr id="7" name="TextBox 6">
            <a:extLst>
              <a:ext uri="{FF2B5EF4-FFF2-40B4-BE49-F238E27FC236}">
                <a16:creationId xmlns:a16="http://schemas.microsoft.com/office/drawing/2014/main" id="{10FD87FC-489F-8448-7FCC-CBFCA1A62A15}"/>
              </a:ext>
            </a:extLst>
          </p:cNvPr>
          <p:cNvSpPr txBox="1"/>
          <p:nvPr/>
        </p:nvSpPr>
        <p:spPr>
          <a:xfrm>
            <a:off x="5184474" y="2539040"/>
            <a:ext cx="2225616" cy="430887"/>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200">
                <a:solidFill>
                  <a:schemeClr val="accent1"/>
                </a:solidFill>
                <a:latin typeface="+mj-lt"/>
                <a:ea typeface="Lato Medium"/>
                <a:cs typeface="Lato Medium"/>
              </a:rPr>
              <a:t>Silver Level</a:t>
            </a:r>
          </a:p>
        </p:txBody>
      </p:sp>
      <p:pic>
        <p:nvPicPr>
          <p:cNvPr id="8" name="Picture 7" descr="A logo for a vaccination clinic&#10;&#10;Description automatically generated">
            <a:extLst>
              <a:ext uri="{FF2B5EF4-FFF2-40B4-BE49-F238E27FC236}">
                <a16:creationId xmlns:a16="http://schemas.microsoft.com/office/drawing/2014/main" id="{236CC8C7-E6E5-832B-D607-6A86EE142D4F}"/>
              </a:ext>
            </a:extLst>
          </p:cNvPr>
          <p:cNvPicPr>
            <a:picLocks noChangeAspect="1"/>
          </p:cNvPicPr>
          <p:nvPr/>
        </p:nvPicPr>
        <p:blipFill>
          <a:blip r:embed="rId16" cstate="email">
            <a:extLst>
              <a:ext uri="{28A0092B-C50C-407E-A947-70E740481C1C}">
                <a14:useLocalDpi xmlns:a14="http://schemas.microsoft.com/office/drawing/2010/main"/>
              </a:ext>
            </a:extLst>
          </a:blip>
          <a:stretch>
            <a:fillRect/>
          </a:stretch>
        </p:blipFill>
        <p:spPr>
          <a:xfrm>
            <a:off x="5126966" y="2843244"/>
            <a:ext cx="1823050" cy="912719"/>
          </a:xfrm>
          <a:prstGeom prst="rect">
            <a:avLst/>
          </a:prstGeom>
        </p:spPr>
      </p:pic>
      <p:sp>
        <p:nvSpPr>
          <p:cNvPr id="10" name="TextBox 9">
            <a:extLst>
              <a:ext uri="{FF2B5EF4-FFF2-40B4-BE49-F238E27FC236}">
                <a16:creationId xmlns:a16="http://schemas.microsoft.com/office/drawing/2014/main" id="{A440ACF6-34BB-5CF4-A25C-4632F41B3E5D}"/>
              </a:ext>
            </a:extLst>
          </p:cNvPr>
          <p:cNvSpPr txBox="1"/>
          <p:nvPr/>
        </p:nvSpPr>
        <p:spPr>
          <a:xfrm>
            <a:off x="8088700" y="2467153"/>
            <a:ext cx="2225616" cy="430887"/>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200">
                <a:solidFill>
                  <a:schemeClr val="accent1"/>
                </a:solidFill>
                <a:latin typeface="+mj-lt"/>
                <a:ea typeface="Lato Medium"/>
                <a:cs typeface="Lato Medium"/>
              </a:rPr>
              <a:t>CME Provider</a:t>
            </a:r>
          </a:p>
        </p:txBody>
      </p:sp>
      <p:pic>
        <p:nvPicPr>
          <p:cNvPr id="13" name="Picture 12" descr="A black and white logo&#10;&#10;Description automatically generated">
            <a:extLst>
              <a:ext uri="{FF2B5EF4-FFF2-40B4-BE49-F238E27FC236}">
                <a16:creationId xmlns:a16="http://schemas.microsoft.com/office/drawing/2014/main" id="{0EA41DA7-00B2-D6FE-0B55-5AEA6806CA73}"/>
              </a:ext>
            </a:extLst>
          </p:cNvPr>
          <p:cNvPicPr>
            <a:picLocks noChangeAspect="1"/>
          </p:cNvPicPr>
          <p:nvPr/>
        </p:nvPicPr>
        <p:blipFill>
          <a:blip r:embed="rId17" cstate="email">
            <a:extLst>
              <a:ext uri="{28A0092B-C50C-407E-A947-70E740481C1C}">
                <a14:useLocalDpi xmlns:a14="http://schemas.microsoft.com/office/drawing/2010/main"/>
              </a:ext>
            </a:extLst>
          </a:blip>
          <a:stretch>
            <a:fillRect/>
          </a:stretch>
        </p:blipFill>
        <p:spPr>
          <a:xfrm>
            <a:off x="6938065" y="4093773"/>
            <a:ext cx="774403" cy="798303"/>
          </a:xfrm>
          <a:prstGeom prst="rect">
            <a:avLst/>
          </a:prstGeom>
        </p:spPr>
      </p:pic>
      <p:sp>
        <p:nvSpPr>
          <p:cNvPr id="14" name="Rectangle 13">
            <a:extLst>
              <a:ext uri="{FF2B5EF4-FFF2-40B4-BE49-F238E27FC236}">
                <a16:creationId xmlns:a16="http://schemas.microsoft.com/office/drawing/2014/main" id="{1AA5E25E-B67C-C488-C8EB-3456C63230F4}"/>
              </a:ext>
            </a:extLst>
          </p:cNvPr>
          <p:cNvSpPr/>
          <p:nvPr/>
        </p:nvSpPr>
        <p:spPr>
          <a:xfrm>
            <a:off x="453621" y="6143016"/>
            <a:ext cx="11099320" cy="287547"/>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ea typeface="+mn-lt"/>
                <a:cs typeface="+mn-lt"/>
              </a:rPr>
              <a:t>[object File]</a:t>
            </a:r>
            <a:endParaRPr lang="en-US"/>
          </a:p>
        </p:txBody>
      </p:sp>
      <p:sp>
        <p:nvSpPr>
          <p:cNvPr id="16" name="Rectangle 15">
            <a:extLst>
              <a:ext uri="{FF2B5EF4-FFF2-40B4-BE49-F238E27FC236}">
                <a16:creationId xmlns:a16="http://schemas.microsoft.com/office/drawing/2014/main" id="{9B4E0185-6257-C1BC-FA80-ECE5ED2B617E}"/>
              </a:ext>
            </a:extLst>
          </p:cNvPr>
          <p:cNvSpPr/>
          <p:nvPr/>
        </p:nvSpPr>
        <p:spPr>
          <a:xfrm>
            <a:off x="482375" y="6430562"/>
            <a:ext cx="7116792" cy="215661"/>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4" name="Picture 44">
            <a:extLst>
              <a:ext uri="{FF2B5EF4-FFF2-40B4-BE49-F238E27FC236}">
                <a16:creationId xmlns:a16="http://schemas.microsoft.com/office/drawing/2014/main" id="{9D3A7F2A-2208-12DB-86D9-EC2D5EA56612}"/>
              </a:ext>
            </a:extLst>
          </p:cNvPr>
          <p:cNvPicPr>
            <a:picLocks noChangeAspect="1"/>
          </p:cNvPicPr>
          <p:nvPr/>
        </p:nvPicPr>
        <p:blipFill>
          <a:blip r:embed="rId18" cstate="email">
            <a:extLst>
              <a:ext uri="{28A0092B-C50C-407E-A947-70E740481C1C}">
                <a14:useLocalDpi xmlns:a14="http://schemas.microsoft.com/office/drawing/2010/main"/>
              </a:ext>
            </a:extLst>
          </a:blip>
          <a:stretch>
            <a:fillRect/>
          </a:stretch>
        </p:blipFill>
        <p:spPr>
          <a:xfrm>
            <a:off x="488793" y="5638896"/>
            <a:ext cx="2137508" cy="785525"/>
          </a:xfrm>
          <a:prstGeom prst="rect">
            <a:avLst/>
          </a:prstGeom>
        </p:spPr>
      </p:pic>
      <p:pic>
        <p:nvPicPr>
          <p:cNvPr id="45" name="Picture 45" descr="Logo, company name&#10;&#10;Description automatically generated">
            <a:extLst>
              <a:ext uri="{FF2B5EF4-FFF2-40B4-BE49-F238E27FC236}">
                <a16:creationId xmlns:a16="http://schemas.microsoft.com/office/drawing/2014/main" id="{782F805C-EB35-7022-84B0-AD214D82CF4D}"/>
              </a:ext>
            </a:extLst>
          </p:cNvPr>
          <p:cNvPicPr>
            <a:picLocks noChangeAspect="1"/>
          </p:cNvPicPr>
          <p:nvPr/>
        </p:nvPicPr>
        <p:blipFill>
          <a:blip r:embed="rId19" cstate="email">
            <a:extLst>
              <a:ext uri="{28A0092B-C50C-407E-A947-70E740481C1C}">
                <a14:useLocalDpi xmlns:a14="http://schemas.microsoft.com/office/drawing/2010/main"/>
              </a:ext>
            </a:extLst>
          </a:blip>
          <a:stretch>
            <a:fillRect/>
          </a:stretch>
        </p:blipFill>
        <p:spPr>
          <a:xfrm>
            <a:off x="3032665" y="5734719"/>
            <a:ext cx="2098431" cy="728755"/>
          </a:xfrm>
          <a:prstGeom prst="rect">
            <a:avLst/>
          </a:prstGeom>
        </p:spPr>
      </p:pic>
      <p:pic>
        <p:nvPicPr>
          <p:cNvPr id="46" name="Picture 46" descr="Logo&#10;&#10;Description automatically generated">
            <a:extLst>
              <a:ext uri="{FF2B5EF4-FFF2-40B4-BE49-F238E27FC236}">
                <a16:creationId xmlns:a16="http://schemas.microsoft.com/office/drawing/2014/main" id="{5C76C4E5-EF6E-7DCF-7A3D-7C6B7D099609}"/>
              </a:ext>
            </a:extLst>
          </p:cNvPr>
          <p:cNvPicPr>
            <a:picLocks noChangeAspect="1"/>
          </p:cNvPicPr>
          <p:nvPr/>
        </p:nvPicPr>
        <p:blipFill>
          <a:blip r:embed="rId20" cstate="email">
            <a:extLst>
              <a:ext uri="{28A0092B-C50C-407E-A947-70E740481C1C}">
                <a14:useLocalDpi xmlns:a14="http://schemas.microsoft.com/office/drawing/2010/main"/>
              </a:ext>
            </a:extLst>
          </a:blip>
          <a:stretch>
            <a:fillRect/>
          </a:stretch>
        </p:blipFill>
        <p:spPr>
          <a:xfrm>
            <a:off x="8003847" y="5727998"/>
            <a:ext cx="1432414" cy="625964"/>
          </a:xfrm>
          <a:prstGeom prst="rect">
            <a:avLst/>
          </a:prstGeom>
        </p:spPr>
      </p:pic>
      <p:pic>
        <p:nvPicPr>
          <p:cNvPr id="21" name="Picture 20" descr="A purple text on a white background&#10;&#10;Description automatically generated">
            <a:extLst>
              <a:ext uri="{FF2B5EF4-FFF2-40B4-BE49-F238E27FC236}">
                <a16:creationId xmlns:a16="http://schemas.microsoft.com/office/drawing/2014/main" id="{FF8E46F6-73B7-2F2D-2A16-55370B778AE9}"/>
              </a:ext>
            </a:extLst>
          </p:cNvPr>
          <p:cNvPicPr>
            <a:picLocks noChangeAspect="1"/>
          </p:cNvPicPr>
          <p:nvPr/>
        </p:nvPicPr>
        <p:blipFill>
          <a:blip r:embed="rId21" cstate="email">
            <a:extLst>
              <a:ext uri="{28A0092B-C50C-407E-A947-70E740481C1C}">
                <a14:useLocalDpi xmlns:a14="http://schemas.microsoft.com/office/drawing/2010/main"/>
              </a:ext>
            </a:extLst>
          </a:blip>
          <a:stretch>
            <a:fillRect/>
          </a:stretch>
        </p:blipFill>
        <p:spPr>
          <a:xfrm>
            <a:off x="5587043" y="5834018"/>
            <a:ext cx="2283125" cy="538342"/>
          </a:xfrm>
          <a:prstGeom prst="rect">
            <a:avLst/>
          </a:prstGeom>
        </p:spPr>
      </p:pic>
      <p:pic>
        <p:nvPicPr>
          <p:cNvPr id="25" name="Picture 24" descr="EverThrive Illinois">
            <a:extLst>
              <a:ext uri="{FF2B5EF4-FFF2-40B4-BE49-F238E27FC236}">
                <a16:creationId xmlns:a16="http://schemas.microsoft.com/office/drawing/2014/main" id="{57D77025-FB6B-47F7-3102-510F50AB177F}"/>
              </a:ext>
            </a:extLst>
          </p:cNvPr>
          <p:cNvPicPr>
            <a:picLocks noChangeAspect="1"/>
          </p:cNvPicPr>
          <p:nvPr/>
        </p:nvPicPr>
        <p:blipFill>
          <a:blip r:embed="rId22" cstate="email">
            <a:extLst>
              <a:ext uri="{28A0092B-C50C-407E-A947-70E740481C1C}">
                <a14:useLocalDpi xmlns:a14="http://schemas.microsoft.com/office/drawing/2010/main"/>
              </a:ext>
            </a:extLst>
          </a:blip>
          <a:stretch>
            <a:fillRect/>
          </a:stretch>
        </p:blipFill>
        <p:spPr>
          <a:xfrm>
            <a:off x="9670212" y="5651825"/>
            <a:ext cx="2311880" cy="629556"/>
          </a:xfrm>
          <a:prstGeom prst="rect">
            <a:avLst/>
          </a:prstGeom>
        </p:spPr>
      </p:pic>
    </p:spTree>
    <p:extLst>
      <p:ext uri="{BB962C8B-B14F-4D97-AF65-F5344CB8AC3E}">
        <p14:creationId xmlns:p14="http://schemas.microsoft.com/office/powerpoint/2010/main" val="169709191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691CE6AB-ACEB-9C46-AC42-C73995B1B971}"/>
              </a:ext>
            </a:extLst>
          </p:cNvPr>
          <p:cNvSpPr>
            <a:spLocks noGrp="1"/>
          </p:cNvSpPr>
          <p:nvPr>
            <p:ph type="title"/>
          </p:nvPr>
        </p:nvSpPr>
        <p:spPr>
          <a:xfrm>
            <a:off x="2238644" y="4800600"/>
            <a:ext cx="4190785" cy="1218908"/>
          </a:xfrm>
        </p:spPr>
        <p:txBody>
          <a:bodyPr vert="horz" lIns="68580" tIns="34290" rIns="68580" bIns="34290" rtlCol="0" anchor="ctr" anchorCtr="0">
            <a:normAutofit/>
          </a:bodyPr>
          <a:lstStyle/>
          <a:p>
            <a:pPr defTabSz="685800"/>
            <a:r>
              <a:rPr lang="en-US" sz="3200" dirty="0">
                <a:solidFill>
                  <a:srgbClr val="8B0502"/>
                </a:solidFill>
                <a:cs typeface="+mj-cs"/>
              </a:rPr>
              <a:t>STAMPP HTN team</a:t>
            </a:r>
          </a:p>
        </p:txBody>
      </p:sp>
      <p:pic>
        <p:nvPicPr>
          <p:cNvPr id="3" name="Picture 2" descr="A group of people in the snow&#10;&#10;Description automatically generated">
            <a:extLst>
              <a:ext uri="{FF2B5EF4-FFF2-40B4-BE49-F238E27FC236}">
                <a16:creationId xmlns:a16="http://schemas.microsoft.com/office/drawing/2014/main" id="{670E9098-5AAF-8648-B383-700176D7B05F}"/>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2104847" y="1188953"/>
            <a:ext cx="4458381" cy="3459247"/>
          </a:xfrm>
          <a:prstGeom prst="rect">
            <a:avLst/>
          </a:prstGeom>
        </p:spPr>
      </p:pic>
      <p:sp>
        <p:nvSpPr>
          <p:cNvPr id="4" name="TextBox 3">
            <a:extLst>
              <a:ext uri="{FF2B5EF4-FFF2-40B4-BE49-F238E27FC236}">
                <a16:creationId xmlns:a16="http://schemas.microsoft.com/office/drawing/2014/main" id="{2CB0A632-9DE9-2544-B506-024FCB7ECEE3}"/>
              </a:ext>
            </a:extLst>
          </p:cNvPr>
          <p:cNvSpPr txBox="1"/>
          <p:nvPr/>
        </p:nvSpPr>
        <p:spPr>
          <a:xfrm>
            <a:off x="6781800" y="304801"/>
            <a:ext cx="3663246" cy="6248399"/>
          </a:xfrm>
          <a:prstGeom prst="rect">
            <a:avLst/>
          </a:prstGeom>
        </p:spPr>
        <p:txBody>
          <a:bodyPr vert="horz" lIns="68580" tIns="34290" rIns="68580" bIns="34290" rtlCol="0" anchor="ctr">
            <a:noAutofit/>
          </a:bodyPr>
          <a:lstStyle/>
          <a:p>
            <a:pPr indent="-171450" defTabSz="685800" fontAlgn="base">
              <a:lnSpc>
                <a:spcPct val="90000"/>
              </a:lnSpc>
              <a:spcBef>
                <a:spcPct val="0"/>
              </a:spcBef>
              <a:spcAft>
                <a:spcPts val="450"/>
              </a:spcAft>
              <a:buFont typeface="Arial" panose="020B0604020202020204" pitchFamily="34" charset="0"/>
              <a:buChar char="•"/>
              <a:defRPr/>
            </a:pPr>
            <a:r>
              <a:rPr lang="en-US" sz="2000" dirty="0">
                <a:ea typeface="ヒラギノ角ゴ Pro W3" charset="0"/>
              </a:rPr>
              <a:t>Colleen Duncan, RN</a:t>
            </a:r>
          </a:p>
          <a:p>
            <a:pPr indent="-171450" defTabSz="685800" fontAlgn="base">
              <a:lnSpc>
                <a:spcPct val="90000"/>
              </a:lnSpc>
              <a:spcBef>
                <a:spcPct val="0"/>
              </a:spcBef>
              <a:spcAft>
                <a:spcPts val="450"/>
              </a:spcAft>
              <a:buFont typeface="Arial" panose="020B0604020202020204" pitchFamily="34" charset="0"/>
              <a:buChar char="•"/>
              <a:defRPr/>
            </a:pPr>
            <a:r>
              <a:rPr lang="en-US" sz="2000" dirty="0">
                <a:ea typeface="ヒラギノ角ゴ Pro W3" charset="0"/>
              </a:rPr>
              <a:t>Arin Everett, RA</a:t>
            </a:r>
          </a:p>
          <a:p>
            <a:pPr indent="-171450" defTabSz="685800" fontAlgn="base">
              <a:lnSpc>
                <a:spcPct val="90000"/>
              </a:lnSpc>
              <a:spcBef>
                <a:spcPct val="0"/>
              </a:spcBef>
              <a:spcAft>
                <a:spcPts val="450"/>
              </a:spcAft>
              <a:buFont typeface="Arial" panose="020B0604020202020204" pitchFamily="34" charset="0"/>
              <a:buChar char="•"/>
              <a:defRPr/>
            </a:pPr>
            <a:r>
              <a:rPr lang="en-US" sz="2000" dirty="0">
                <a:ea typeface="ヒラギノ角ゴ Pro W3" charset="0"/>
              </a:rPr>
              <a:t>Sunitha Suresh- Fellow</a:t>
            </a:r>
          </a:p>
          <a:p>
            <a:pPr indent="-171450" defTabSz="685800" fontAlgn="base">
              <a:lnSpc>
                <a:spcPct val="90000"/>
              </a:lnSpc>
              <a:spcBef>
                <a:spcPct val="0"/>
              </a:spcBef>
              <a:spcAft>
                <a:spcPts val="450"/>
              </a:spcAft>
              <a:buFont typeface="Arial" panose="020B0604020202020204" pitchFamily="34" charset="0"/>
              <a:buChar char="•"/>
              <a:defRPr/>
            </a:pPr>
            <a:r>
              <a:rPr lang="en-US" sz="2000" dirty="0">
                <a:ea typeface="ヒラギノ角ゴ Pro W3" charset="0"/>
              </a:rPr>
              <a:t>Courtney Bisson- Fellow</a:t>
            </a:r>
          </a:p>
          <a:p>
            <a:pPr indent="-171450" defTabSz="685800" fontAlgn="base">
              <a:lnSpc>
                <a:spcPct val="90000"/>
              </a:lnSpc>
              <a:spcBef>
                <a:spcPct val="0"/>
              </a:spcBef>
              <a:spcAft>
                <a:spcPts val="450"/>
              </a:spcAft>
              <a:buFont typeface="Arial" panose="020B0604020202020204" pitchFamily="34" charset="0"/>
              <a:buChar char="•"/>
              <a:defRPr/>
            </a:pPr>
            <a:r>
              <a:rPr lang="en-US" sz="2000" dirty="0" err="1">
                <a:ea typeface="ヒラギノ角ゴ Pro W3" charset="0"/>
              </a:rPr>
              <a:t>Easha</a:t>
            </a:r>
            <a:r>
              <a:rPr lang="en-US" sz="2000" dirty="0">
                <a:ea typeface="ヒラギノ角ゴ Pro W3" charset="0"/>
              </a:rPr>
              <a:t> Patel- Fellow</a:t>
            </a:r>
          </a:p>
          <a:p>
            <a:pPr indent="-171450" defTabSz="685800" fontAlgn="base">
              <a:lnSpc>
                <a:spcPct val="90000"/>
              </a:lnSpc>
              <a:spcBef>
                <a:spcPct val="0"/>
              </a:spcBef>
              <a:spcAft>
                <a:spcPts val="450"/>
              </a:spcAft>
              <a:buFont typeface="Arial" panose="020B0604020202020204" pitchFamily="34" charset="0"/>
              <a:buChar char="•"/>
              <a:defRPr/>
            </a:pPr>
            <a:r>
              <a:rPr lang="en-US" sz="2000" dirty="0" err="1">
                <a:ea typeface="ヒラギノ角ゴ Pro W3" charset="0"/>
              </a:rPr>
              <a:t>Sanela</a:t>
            </a:r>
            <a:r>
              <a:rPr lang="en-US" sz="2000" dirty="0">
                <a:ea typeface="ヒラギノ角ゴ Pro W3" charset="0"/>
              </a:rPr>
              <a:t> </a:t>
            </a:r>
            <a:r>
              <a:rPr lang="en-US" sz="2000" dirty="0" err="1">
                <a:ea typeface="ヒラギノ角ゴ Pro W3" charset="0"/>
              </a:rPr>
              <a:t>Aldelija</a:t>
            </a:r>
            <a:r>
              <a:rPr lang="en-US" sz="2000" dirty="0">
                <a:ea typeface="ヒラギノ角ゴ Pro W3" charset="0"/>
              </a:rPr>
              <a:t>- Fellow</a:t>
            </a:r>
          </a:p>
          <a:p>
            <a:pPr indent="-171450" defTabSz="685800" fontAlgn="base">
              <a:lnSpc>
                <a:spcPct val="90000"/>
              </a:lnSpc>
              <a:spcBef>
                <a:spcPct val="0"/>
              </a:spcBef>
              <a:spcAft>
                <a:spcPts val="450"/>
              </a:spcAft>
              <a:buFont typeface="Arial" panose="020B0604020202020204" pitchFamily="34" charset="0"/>
              <a:buChar char="•"/>
              <a:defRPr/>
            </a:pPr>
            <a:r>
              <a:rPr lang="en-US" sz="2000" dirty="0">
                <a:ea typeface="ヒラギノ角ゴ Pro W3" charset="0"/>
              </a:rPr>
              <a:t>Sarah </a:t>
            </a:r>
            <a:r>
              <a:rPr lang="en-US" sz="2000" dirty="0" err="1">
                <a:ea typeface="ヒラギノ角ゴ Pro W3" charset="0"/>
              </a:rPr>
              <a:t>Hiemberger</a:t>
            </a:r>
            <a:r>
              <a:rPr lang="en-US" sz="2000" dirty="0">
                <a:ea typeface="ヒラギノ角ゴ Pro W3" charset="0"/>
              </a:rPr>
              <a:t>- MSIII</a:t>
            </a:r>
          </a:p>
          <a:p>
            <a:pPr indent="-171450" defTabSz="685800" fontAlgn="base">
              <a:lnSpc>
                <a:spcPct val="90000"/>
              </a:lnSpc>
              <a:spcBef>
                <a:spcPct val="0"/>
              </a:spcBef>
              <a:spcAft>
                <a:spcPts val="450"/>
              </a:spcAft>
              <a:buFont typeface="Arial" panose="020B0604020202020204" pitchFamily="34" charset="0"/>
              <a:buChar char="•"/>
              <a:defRPr/>
            </a:pPr>
            <a:r>
              <a:rPr lang="en-US" sz="2000" dirty="0">
                <a:ea typeface="ヒラギノ角ゴ Pro W3" charset="0"/>
              </a:rPr>
              <a:t>Melissa </a:t>
            </a:r>
            <a:r>
              <a:rPr lang="en-US" sz="2000" dirty="0" err="1">
                <a:ea typeface="ヒラギノ角ゴ Pro W3" charset="0"/>
              </a:rPr>
              <a:t>Kuriloff</a:t>
            </a:r>
            <a:r>
              <a:rPr lang="en-US" sz="2000" dirty="0">
                <a:ea typeface="ヒラギノ角ゴ Pro W3" charset="0"/>
              </a:rPr>
              <a:t>-MS II</a:t>
            </a:r>
          </a:p>
          <a:p>
            <a:pPr indent="-171450" defTabSz="685800" fontAlgn="base">
              <a:lnSpc>
                <a:spcPct val="90000"/>
              </a:lnSpc>
              <a:spcBef>
                <a:spcPct val="0"/>
              </a:spcBef>
              <a:spcAft>
                <a:spcPts val="450"/>
              </a:spcAft>
              <a:buFont typeface="Arial" panose="020B0604020202020204" pitchFamily="34" charset="0"/>
              <a:buChar char="•"/>
              <a:defRPr/>
            </a:pPr>
            <a:r>
              <a:rPr lang="en-US" sz="2000" dirty="0">
                <a:ea typeface="ヒラギノ角ゴ Pro W3" charset="0"/>
              </a:rPr>
              <a:t>Victoria Oladipo- MS II</a:t>
            </a:r>
          </a:p>
          <a:p>
            <a:pPr indent="-171450" defTabSz="685800" fontAlgn="base">
              <a:lnSpc>
                <a:spcPct val="90000"/>
              </a:lnSpc>
              <a:spcBef>
                <a:spcPct val="0"/>
              </a:spcBef>
              <a:spcAft>
                <a:spcPts val="450"/>
              </a:spcAft>
              <a:buFont typeface="Arial" panose="020B0604020202020204" pitchFamily="34" charset="0"/>
              <a:buChar char="•"/>
              <a:defRPr/>
            </a:pPr>
            <a:r>
              <a:rPr lang="en-US" sz="2000" dirty="0">
                <a:ea typeface="ヒラギノ角ゴ Pro W3" charset="0"/>
              </a:rPr>
              <a:t>Courtney </a:t>
            </a:r>
            <a:r>
              <a:rPr lang="en-US" sz="2000" dirty="0" err="1">
                <a:ea typeface="ヒラギノ角ゴ Pro W3" charset="0"/>
              </a:rPr>
              <a:t>Amegashie</a:t>
            </a:r>
            <a:r>
              <a:rPr lang="en-US" sz="2000" dirty="0">
                <a:ea typeface="ヒラギノ角ゴ Pro W3" charset="0"/>
              </a:rPr>
              <a:t>  MS II</a:t>
            </a:r>
          </a:p>
          <a:p>
            <a:pPr indent="-171450" defTabSz="685800" fontAlgn="base">
              <a:lnSpc>
                <a:spcPct val="90000"/>
              </a:lnSpc>
              <a:spcBef>
                <a:spcPct val="0"/>
              </a:spcBef>
              <a:spcAft>
                <a:spcPts val="450"/>
              </a:spcAft>
              <a:buFont typeface="Arial" panose="020B0604020202020204" pitchFamily="34" charset="0"/>
              <a:buChar char="•"/>
              <a:defRPr/>
            </a:pPr>
            <a:r>
              <a:rPr lang="en-US" sz="2000" dirty="0">
                <a:ea typeface="ヒラギノ角ゴ Pro W3" charset="0"/>
              </a:rPr>
              <a:t>Ngozi </a:t>
            </a:r>
            <a:r>
              <a:rPr lang="en-US" sz="2000" dirty="0" err="1">
                <a:ea typeface="ヒラギノ角ゴ Pro W3" charset="0"/>
              </a:rPr>
              <a:t>Nwabueze</a:t>
            </a:r>
            <a:r>
              <a:rPr lang="en-US" sz="2000" dirty="0">
                <a:ea typeface="ヒラギノ角ゴ Pro W3" charset="0"/>
              </a:rPr>
              <a:t> – MS I</a:t>
            </a:r>
          </a:p>
          <a:p>
            <a:pPr indent="-171450" defTabSz="685800" fontAlgn="base">
              <a:lnSpc>
                <a:spcPct val="90000"/>
              </a:lnSpc>
              <a:spcBef>
                <a:spcPct val="0"/>
              </a:spcBef>
              <a:spcAft>
                <a:spcPts val="450"/>
              </a:spcAft>
              <a:buFont typeface="Arial" panose="020B0604020202020204" pitchFamily="34" charset="0"/>
              <a:buChar char="•"/>
              <a:defRPr/>
            </a:pPr>
            <a:r>
              <a:rPr lang="en-US" sz="2000" dirty="0" err="1">
                <a:ea typeface="ヒラギノ角ゴ Pro W3" charset="0"/>
              </a:rPr>
              <a:t>Macaria</a:t>
            </a:r>
            <a:r>
              <a:rPr lang="en-US" sz="2000" dirty="0">
                <a:ea typeface="ヒラギノ角ゴ Pro W3" charset="0"/>
              </a:rPr>
              <a:t> </a:t>
            </a:r>
            <a:r>
              <a:rPr lang="en-US" sz="2000" dirty="0" err="1">
                <a:ea typeface="ヒラギノ角ゴ Pro W3" charset="0"/>
              </a:rPr>
              <a:t>Solache</a:t>
            </a:r>
            <a:r>
              <a:rPr lang="en-US" sz="2000" dirty="0">
                <a:ea typeface="ヒラギノ角ゴ Pro W3" charset="0"/>
              </a:rPr>
              <a:t>- RN</a:t>
            </a:r>
          </a:p>
          <a:p>
            <a:pPr indent="-171450" defTabSz="685800" fontAlgn="base">
              <a:lnSpc>
                <a:spcPct val="90000"/>
              </a:lnSpc>
              <a:spcBef>
                <a:spcPct val="0"/>
              </a:spcBef>
              <a:spcAft>
                <a:spcPts val="450"/>
              </a:spcAft>
              <a:buFont typeface="Arial" panose="020B0604020202020204" pitchFamily="34" charset="0"/>
              <a:buChar char="•"/>
              <a:defRPr/>
            </a:pPr>
            <a:r>
              <a:rPr lang="en-US" sz="2000" dirty="0">
                <a:ea typeface="ヒラギノ角ゴ Pro W3" charset="0"/>
              </a:rPr>
              <a:t>Jamila Pleas, RN</a:t>
            </a:r>
          </a:p>
          <a:p>
            <a:pPr indent="-171450" defTabSz="685800" fontAlgn="base">
              <a:lnSpc>
                <a:spcPct val="90000"/>
              </a:lnSpc>
              <a:spcBef>
                <a:spcPct val="0"/>
              </a:spcBef>
              <a:spcAft>
                <a:spcPts val="450"/>
              </a:spcAft>
              <a:buFont typeface="Arial" panose="020B0604020202020204" pitchFamily="34" charset="0"/>
              <a:buChar char="•"/>
              <a:defRPr/>
            </a:pPr>
            <a:r>
              <a:rPr lang="en-US" sz="2000" dirty="0">
                <a:ea typeface="ヒラギノ角ゴ Pro W3" charset="0"/>
              </a:rPr>
              <a:t>Melissa </a:t>
            </a:r>
            <a:r>
              <a:rPr lang="en-US" sz="2000" dirty="0" err="1">
                <a:ea typeface="ヒラギノ角ゴ Pro W3" charset="0"/>
              </a:rPr>
              <a:t>Benesh</a:t>
            </a:r>
            <a:r>
              <a:rPr lang="en-US" sz="2000" dirty="0">
                <a:ea typeface="ヒラギノ角ゴ Pro W3" charset="0"/>
              </a:rPr>
              <a:t>, FBC</a:t>
            </a:r>
          </a:p>
          <a:p>
            <a:pPr indent="-171450" defTabSz="685800" fontAlgn="base">
              <a:lnSpc>
                <a:spcPct val="90000"/>
              </a:lnSpc>
              <a:spcBef>
                <a:spcPct val="0"/>
              </a:spcBef>
              <a:spcAft>
                <a:spcPts val="450"/>
              </a:spcAft>
              <a:buFont typeface="Arial" panose="020B0604020202020204" pitchFamily="34" charset="0"/>
              <a:buChar char="•"/>
              <a:defRPr/>
            </a:pPr>
            <a:r>
              <a:rPr lang="en-US" sz="2000" dirty="0">
                <a:ea typeface="ヒラギノ角ゴ Pro W3" charset="0"/>
              </a:rPr>
              <a:t>Ernst Lengyel, MD</a:t>
            </a:r>
          </a:p>
          <a:p>
            <a:pPr indent="-171450" defTabSz="685800" fontAlgn="base">
              <a:lnSpc>
                <a:spcPct val="90000"/>
              </a:lnSpc>
              <a:spcBef>
                <a:spcPct val="0"/>
              </a:spcBef>
              <a:spcAft>
                <a:spcPts val="450"/>
              </a:spcAft>
              <a:buFont typeface="Arial" panose="020B0604020202020204" pitchFamily="34" charset="0"/>
              <a:buChar char="•"/>
              <a:defRPr/>
            </a:pPr>
            <a:r>
              <a:rPr lang="en-US" sz="2000" dirty="0">
                <a:ea typeface="ヒラギノ角ゴ Pro W3" charset="0"/>
              </a:rPr>
              <a:t>Natali </a:t>
            </a:r>
            <a:r>
              <a:rPr lang="en-US" sz="2000" dirty="0" err="1">
                <a:ea typeface="ヒラギノ角ゴ Pro W3" charset="0"/>
              </a:rPr>
              <a:t>Horab</a:t>
            </a:r>
            <a:r>
              <a:rPr lang="en-US" sz="2000" dirty="0">
                <a:ea typeface="ヒラギノ角ゴ Pro W3" charset="0"/>
              </a:rPr>
              <a:t>, DCAM</a:t>
            </a:r>
          </a:p>
          <a:p>
            <a:pPr marL="342900" lvl="1" indent="-171450" defTabSz="685800" fontAlgn="base">
              <a:lnSpc>
                <a:spcPct val="90000"/>
              </a:lnSpc>
              <a:spcBef>
                <a:spcPct val="0"/>
              </a:spcBef>
              <a:spcAft>
                <a:spcPts val="450"/>
              </a:spcAft>
              <a:buFont typeface="Arial" panose="020B0604020202020204" pitchFamily="34" charset="0"/>
              <a:buChar char="•"/>
              <a:defRPr/>
            </a:pPr>
            <a:r>
              <a:rPr lang="en-US" sz="2000" dirty="0">
                <a:ea typeface="ヒラギノ角ゴ Pro W3" charset="0"/>
              </a:rPr>
              <a:t>CLI /Women’s Board/Omron</a:t>
            </a:r>
          </a:p>
          <a:p>
            <a:pPr marL="342900" lvl="1" indent="-171450" defTabSz="685800" fontAlgn="base">
              <a:lnSpc>
                <a:spcPct val="90000"/>
              </a:lnSpc>
              <a:spcBef>
                <a:spcPct val="0"/>
              </a:spcBef>
              <a:spcAft>
                <a:spcPts val="450"/>
              </a:spcAft>
              <a:buFont typeface="Arial" panose="020B0604020202020204" pitchFamily="34" charset="0"/>
              <a:buChar char="•"/>
              <a:defRPr/>
            </a:pPr>
            <a:r>
              <a:rPr lang="en-US" sz="2000" dirty="0">
                <a:ea typeface="ヒラギノ角ゴ Pro W3" charset="0"/>
              </a:rPr>
              <a:t>HHS</a:t>
            </a:r>
          </a:p>
          <a:p>
            <a:pPr marL="342900" lvl="1" indent="-171450" defTabSz="685800" fontAlgn="base">
              <a:lnSpc>
                <a:spcPct val="90000"/>
              </a:lnSpc>
              <a:spcBef>
                <a:spcPct val="0"/>
              </a:spcBef>
              <a:spcAft>
                <a:spcPts val="450"/>
              </a:spcAft>
              <a:buFont typeface="Arial" panose="020B0604020202020204" pitchFamily="34" charset="0"/>
              <a:buChar char="•"/>
              <a:defRPr/>
            </a:pPr>
            <a:r>
              <a:rPr lang="en-US" sz="2000" dirty="0">
                <a:ea typeface="ヒラギノ角ゴ Pro W3" charset="0"/>
              </a:rPr>
              <a:t>University of Chicago</a:t>
            </a:r>
          </a:p>
        </p:txBody>
      </p:sp>
    </p:spTree>
    <p:extLst>
      <p:ext uri="{BB962C8B-B14F-4D97-AF65-F5344CB8AC3E}">
        <p14:creationId xmlns:p14="http://schemas.microsoft.com/office/powerpoint/2010/main" val="256150857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44218517-5CC8-DE43-ADBA-6C9E458B78F5}"/>
              </a:ext>
            </a:extLst>
          </p:cNvPr>
          <p:cNvSpPr>
            <a:spLocks noGrp="1"/>
          </p:cNvSpPr>
          <p:nvPr>
            <p:ph type="title"/>
          </p:nvPr>
        </p:nvSpPr>
        <p:spPr>
          <a:xfrm>
            <a:off x="963913" y="498565"/>
            <a:ext cx="4571999" cy="1338095"/>
          </a:xfrm>
        </p:spPr>
        <p:txBody>
          <a:bodyPr vert="horz" lIns="68580" tIns="34290" rIns="68580" bIns="34290" rtlCol="0" anchor="ctr" anchorCtr="0">
            <a:noAutofit/>
          </a:bodyPr>
          <a:lstStyle/>
          <a:p>
            <a:r>
              <a:rPr lang="en-US" sz="3200" dirty="0">
                <a:solidFill>
                  <a:schemeClr val="tx1"/>
                </a:solidFill>
                <a:latin typeface="+mn-lt"/>
              </a:rPr>
              <a:t>Commitment to quality improvement – STAMPP HTN</a:t>
            </a:r>
          </a:p>
        </p:txBody>
      </p:sp>
      <p:sp>
        <p:nvSpPr>
          <p:cNvPr id="11" name="TextBox 10">
            <a:extLst>
              <a:ext uri="{FF2B5EF4-FFF2-40B4-BE49-F238E27FC236}">
                <a16:creationId xmlns:a16="http://schemas.microsoft.com/office/drawing/2014/main" id="{080B60A3-1F0A-6549-BD27-CAE3F3E31E0C}"/>
              </a:ext>
            </a:extLst>
          </p:cNvPr>
          <p:cNvSpPr txBox="1"/>
          <p:nvPr/>
        </p:nvSpPr>
        <p:spPr>
          <a:xfrm>
            <a:off x="963913" y="2100095"/>
            <a:ext cx="4873010" cy="4259340"/>
          </a:xfrm>
          <a:prstGeom prst="rect">
            <a:avLst/>
          </a:prstGeom>
        </p:spPr>
        <p:txBody>
          <a:bodyPr vert="horz" lIns="68580" tIns="34290" rIns="68580" bIns="34290" rtlCol="0">
            <a:noAutofit/>
          </a:bodyPr>
          <a:lstStyle/>
          <a:p>
            <a:pPr defTabSz="685800" fontAlgn="base">
              <a:lnSpc>
                <a:spcPct val="90000"/>
              </a:lnSpc>
              <a:spcBef>
                <a:spcPct val="0"/>
              </a:spcBef>
              <a:spcAft>
                <a:spcPts val="450"/>
              </a:spcAft>
              <a:defRPr/>
            </a:pPr>
            <a:r>
              <a:rPr lang="en-US" sz="2100" b="1" u="sng" dirty="0">
                <a:latin typeface="+mj-lt"/>
              </a:rPr>
              <a:t>Goals</a:t>
            </a:r>
          </a:p>
          <a:p>
            <a:pPr marL="214302" indent="-171450" defTabSz="685800" fontAlgn="base">
              <a:lnSpc>
                <a:spcPct val="90000"/>
              </a:lnSpc>
              <a:spcBef>
                <a:spcPct val="0"/>
              </a:spcBef>
              <a:spcAft>
                <a:spcPts val="450"/>
              </a:spcAft>
              <a:buFont typeface="Arial" panose="020B0604020202020204" pitchFamily="34" charset="0"/>
              <a:buChar char="•"/>
              <a:defRPr/>
            </a:pPr>
            <a:r>
              <a:rPr lang="en-US" sz="2000" dirty="0"/>
              <a:t>Improve knowledge among providers and patients</a:t>
            </a:r>
          </a:p>
          <a:p>
            <a:pPr marL="214302" indent="-171450" defTabSz="685800" fontAlgn="base">
              <a:lnSpc>
                <a:spcPct val="90000"/>
              </a:lnSpc>
              <a:spcBef>
                <a:spcPct val="0"/>
              </a:spcBef>
              <a:spcAft>
                <a:spcPts val="450"/>
              </a:spcAft>
              <a:buFont typeface="Arial" panose="020B0604020202020204" pitchFamily="34" charset="0"/>
              <a:buChar char="•"/>
              <a:defRPr/>
            </a:pPr>
            <a:r>
              <a:rPr lang="en-US" sz="2000" dirty="0"/>
              <a:t>Appropriate and timely management of HTN</a:t>
            </a:r>
          </a:p>
          <a:p>
            <a:pPr marL="214302" indent="-171450" defTabSz="685800" fontAlgn="base">
              <a:lnSpc>
                <a:spcPct val="90000"/>
              </a:lnSpc>
              <a:spcBef>
                <a:spcPct val="0"/>
              </a:spcBef>
              <a:spcAft>
                <a:spcPts val="450"/>
              </a:spcAft>
              <a:buFont typeface="Arial" panose="020B0604020202020204" pitchFamily="34" charset="0"/>
              <a:buChar char="•"/>
              <a:defRPr/>
            </a:pPr>
            <a:r>
              <a:rPr lang="en-US" sz="2000" dirty="0"/>
              <a:t>Reduced rates HTN related complications</a:t>
            </a:r>
          </a:p>
          <a:p>
            <a:pPr marL="214302" indent="-171450" defTabSz="685800" fontAlgn="base">
              <a:lnSpc>
                <a:spcPct val="90000"/>
              </a:lnSpc>
              <a:spcBef>
                <a:spcPct val="0"/>
              </a:spcBef>
              <a:spcAft>
                <a:spcPts val="450"/>
              </a:spcAft>
              <a:buFont typeface="Arial" panose="020B0604020202020204" pitchFamily="34" charset="0"/>
              <a:buChar char="•"/>
              <a:defRPr/>
            </a:pPr>
            <a:r>
              <a:rPr lang="en-US" sz="2000" dirty="0"/>
              <a:t>Improve rates of PP follow up </a:t>
            </a:r>
          </a:p>
          <a:p>
            <a:pPr marL="214302" indent="-171450" defTabSz="685800" fontAlgn="base">
              <a:lnSpc>
                <a:spcPct val="90000"/>
              </a:lnSpc>
              <a:spcBef>
                <a:spcPct val="0"/>
              </a:spcBef>
              <a:spcAft>
                <a:spcPts val="450"/>
              </a:spcAft>
              <a:buFont typeface="Arial" panose="020B0604020202020204" pitchFamily="34" charset="0"/>
              <a:buChar char="•"/>
              <a:defRPr/>
            </a:pPr>
            <a:r>
              <a:rPr lang="en-US" sz="2000" dirty="0"/>
              <a:t>Appropriate management of readmissions for HTN </a:t>
            </a:r>
          </a:p>
          <a:p>
            <a:pPr marL="214302" indent="-171450" defTabSz="685800" fontAlgn="base">
              <a:lnSpc>
                <a:spcPct val="90000"/>
              </a:lnSpc>
              <a:spcBef>
                <a:spcPct val="0"/>
              </a:spcBef>
              <a:spcAft>
                <a:spcPts val="450"/>
              </a:spcAft>
              <a:buFont typeface="Arial" panose="020B0604020202020204" pitchFamily="34" charset="0"/>
              <a:buChar char="•"/>
              <a:defRPr/>
            </a:pPr>
            <a:r>
              <a:rPr lang="en-US" sz="2000" dirty="0"/>
              <a:t>Improve long term BP control</a:t>
            </a:r>
          </a:p>
          <a:p>
            <a:pPr marL="214302" indent="-171450" defTabSz="685800" fontAlgn="base">
              <a:lnSpc>
                <a:spcPct val="90000"/>
              </a:lnSpc>
              <a:spcBef>
                <a:spcPct val="0"/>
              </a:spcBef>
              <a:spcAft>
                <a:spcPts val="450"/>
              </a:spcAft>
              <a:buFont typeface="Arial" panose="020B0604020202020204" pitchFamily="34" charset="0"/>
              <a:buChar char="•"/>
              <a:defRPr/>
            </a:pPr>
            <a:r>
              <a:rPr lang="en-US" sz="2000" dirty="0"/>
              <a:t>Follow up with cardiology</a:t>
            </a:r>
          </a:p>
        </p:txBody>
      </p:sp>
      <p:pic>
        <p:nvPicPr>
          <p:cNvPr id="9" name="Picture 8" descr="A group of people posing for the camera&#10;&#10;Description automatically generated">
            <a:extLst>
              <a:ext uri="{FF2B5EF4-FFF2-40B4-BE49-F238E27FC236}">
                <a16:creationId xmlns:a16="http://schemas.microsoft.com/office/drawing/2014/main" id="{103FDFA6-2A30-D641-A722-512CD32B770B}"/>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7254240" y="404100"/>
            <a:ext cx="3695700" cy="2771775"/>
          </a:xfrm>
          <a:prstGeom prst="rect">
            <a:avLst/>
          </a:prstGeom>
        </p:spPr>
      </p:pic>
      <p:pic>
        <p:nvPicPr>
          <p:cNvPr id="6" name="Picture 5">
            <a:extLst>
              <a:ext uri="{FF2B5EF4-FFF2-40B4-BE49-F238E27FC236}">
                <a16:creationId xmlns:a16="http://schemas.microsoft.com/office/drawing/2014/main" id="{98553A08-936D-354D-96A0-5D5611DA584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rot="10800000">
            <a:off x="7146322" y="3617155"/>
            <a:ext cx="3911535" cy="2933651"/>
          </a:xfrm>
          <a:prstGeom prst="rect">
            <a:avLst/>
          </a:prstGeom>
        </p:spPr>
      </p:pic>
    </p:spTree>
    <p:extLst>
      <p:ext uri="{BB962C8B-B14F-4D97-AF65-F5344CB8AC3E}">
        <p14:creationId xmlns:p14="http://schemas.microsoft.com/office/powerpoint/2010/main" val="133582499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60"/>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C1B3926E-CFAB-0E24-3053-FDAB33EE2F64}"/>
              </a:ext>
            </a:extLst>
          </p:cNvPr>
          <p:cNvGraphicFramePr>
            <a:graphicFrameLocks noChangeAspect="1"/>
          </p:cNvGraphicFramePr>
          <p:nvPr>
            <p:custDataLst>
              <p:tags r:id="rId2"/>
            </p:custDataLst>
          </p:nvPr>
        </p:nvGraphicFramePr>
        <p:xfrm>
          <a:off x="1525192" y="858442"/>
          <a:ext cx="920" cy="1191"/>
        </p:xfrm>
        <a:graphic>
          <a:graphicData uri="http://schemas.openxmlformats.org/presentationml/2006/ole">
            <mc:AlternateContent xmlns:mc="http://schemas.openxmlformats.org/markup-compatibility/2006">
              <mc:Choice xmlns:v="urn:schemas-microsoft-com:vml" Requires="v">
                <p:oleObj name="think-cell Slide" r:id="rId5" imgW="7772400" imgH="10058400" progId="TCLayout.ActiveDocument.1">
                  <p:embed/>
                </p:oleObj>
              </mc:Choice>
              <mc:Fallback>
                <p:oleObj name="think-cell Slide" r:id="rId5" imgW="7772400" imgH="10058400" progId="TCLayout.ActiveDocument.1">
                  <p:embed/>
                  <p:pic>
                    <p:nvPicPr>
                      <p:cNvPr id="2" name="Object 1" hidden="1">
                        <a:extLst>
                          <a:ext uri="{FF2B5EF4-FFF2-40B4-BE49-F238E27FC236}">
                            <a16:creationId xmlns:a16="http://schemas.microsoft.com/office/drawing/2014/main" id="{C1B3926E-CFAB-0E24-3053-FDAB33EE2F64}"/>
                          </a:ext>
                        </a:extLst>
                      </p:cNvPr>
                      <p:cNvPicPr/>
                      <p:nvPr/>
                    </p:nvPicPr>
                    <p:blipFill>
                      <a:blip r:embed="rId6"/>
                      <a:stretch>
                        <a:fillRect/>
                      </a:stretch>
                    </p:blipFill>
                    <p:spPr>
                      <a:xfrm>
                        <a:off x="1525192" y="858442"/>
                        <a:ext cx="920" cy="1191"/>
                      </a:xfrm>
                      <a:prstGeom prst="rect">
                        <a:avLst/>
                      </a:prstGeom>
                    </p:spPr>
                  </p:pic>
                </p:oleObj>
              </mc:Fallback>
            </mc:AlternateContent>
          </a:graphicData>
        </a:graphic>
      </p:graphicFrame>
      <p:sp>
        <p:nvSpPr>
          <p:cNvPr id="261" name="Google Shape;261;p40"/>
          <p:cNvSpPr txBox="1">
            <a:spLocks noGrp="1"/>
          </p:cNvSpPr>
          <p:nvPr>
            <p:ph type="title"/>
          </p:nvPr>
        </p:nvSpPr>
        <p:spPr>
          <a:xfrm>
            <a:off x="1711852" y="148956"/>
            <a:ext cx="8856302" cy="854544"/>
          </a:xfrm>
          <a:prstGeom prst="rect">
            <a:avLst/>
          </a:prstGeom>
          <a:noFill/>
          <a:ln>
            <a:noFill/>
          </a:ln>
        </p:spPr>
        <p:txBody>
          <a:bodyPr spcFirstLastPara="1" vert="horz" wrap="square" lIns="68575" tIns="34275" rIns="68575" bIns="34275" rtlCol="0" anchor="ctr" anchorCtr="0">
            <a:normAutofit/>
          </a:bodyPr>
          <a:lstStyle/>
          <a:p>
            <a:pPr>
              <a:buClr>
                <a:srgbClr val="174D85"/>
              </a:buClr>
              <a:buSzPts val="3200"/>
            </a:pPr>
            <a:r>
              <a:rPr lang="en" sz="2700" dirty="0">
                <a:solidFill>
                  <a:schemeClr val="tx1"/>
                </a:solidFill>
                <a:latin typeface="Calibri" panose="020F0502020204030204" pitchFamily="34" charset="0"/>
                <a:cs typeface="Calibri" panose="020F0502020204030204" pitchFamily="34" charset="0"/>
                <a:sym typeface="Merriweather"/>
              </a:rPr>
              <a:t>STAMPP-HTN Clinician Buy-In and Procedures</a:t>
            </a:r>
            <a:endParaRPr sz="2700" dirty="0">
              <a:solidFill>
                <a:schemeClr val="tx1"/>
              </a:solidFill>
              <a:latin typeface="Calibri" panose="020F0502020204030204" pitchFamily="34" charset="0"/>
              <a:cs typeface="Calibri" panose="020F0502020204030204" pitchFamily="34" charset="0"/>
            </a:endParaRPr>
          </a:p>
        </p:txBody>
      </p:sp>
      <p:sp>
        <p:nvSpPr>
          <p:cNvPr id="264" name="Google Shape;264;p40"/>
          <p:cNvSpPr txBox="1">
            <a:spLocks noGrp="1"/>
          </p:cNvSpPr>
          <p:nvPr>
            <p:ph type="body" idx="4294967295"/>
          </p:nvPr>
        </p:nvSpPr>
        <p:spPr>
          <a:xfrm>
            <a:off x="475022" y="1197948"/>
            <a:ext cx="4056953" cy="4251057"/>
          </a:xfrm>
          <a:prstGeom prst="rect">
            <a:avLst/>
          </a:prstGeom>
          <a:noFill/>
          <a:ln>
            <a:noFill/>
          </a:ln>
        </p:spPr>
        <p:txBody>
          <a:bodyPr spcFirstLastPara="1" vert="horz" wrap="square" lIns="68575" tIns="34275" rIns="68575" bIns="34275" rtlCol="0" anchor="t" anchorCtr="0">
            <a:noAutofit/>
          </a:bodyPr>
          <a:lstStyle/>
          <a:p>
            <a:pPr marL="0" indent="0">
              <a:lnSpc>
                <a:spcPct val="115000"/>
              </a:lnSpc>
              <a:spcBef>
                <a:spcPts val="0"/>
              </a:spcBef>
              <a:buNone/>
            </a:pPr>
            <a:r>
              <a:rPr lang="en" sz="2400" dirty="0">
                <a:uFill>
                  <a:noFill/>
                </a:uFill>
                <a:latin typeface="+mn-lt"/>
                <a:ea typeface="Open Sans"/>
                <a:cs typeface="Calibri" panose="020F0502020204030204" pitchFamily="34" charset="0"/>
                <a:sym typeface="Open Sans"/>
                <a:hlinkClick r:id="rId7">
                  <a:extLst>
                    <a:ext uri="{A12FA001-AC4F-418D-AE19-62706E023703}">
                      <ahyp:hlinkClr xmlns:ahyp="http://schemas.microsoft.com/office/drawing/2018/hyperlinkcolor" val="tx"/>
                    </a:ext>
                  </a:extLst>
                </a:hlinkClick>
              </a:rPr>
              <a:t>FBC Video</a:t>
            </a:r>
            <a:r>
              <a:rPr lang="en" sz="2400" dirty="0">
                <a:latin typeface="+mn-lt"/>
                <a:ea typeface="Open Sans"/>
                <a:cs typeface="Calibri" panose="020F0502020204030204" pitchFamily="34" charset="0"/>
                <a:sym typeface="Open Sans"/>
              </a:rPr>
              <a:t> – Care network</a:t>
            </a:r>
            <a:endParaRPr sz="2400" dirty="0">
              <a:latin typeface="+mn-lt"/>
              <a:ea typeface="Open Sans"/>
              <a:cs typeface="Calibri" panose="020F0502020204030204" pitchFamily="34" charset="0"/>
              <a:sym typeface="Open Sans"/>
            </a:endParaRPr>
          </a:p>
          <a:p>
            <a:pPr marL="0" indent="0">
              <a:lnSpc>
                <a:spcPct val="115000"/>
              </a:lnSpc>
              <a:spcBef>
                <a:spcPts val="1000"/>
              </a:spcBef>
              <a:buNone/>
            </a:pPr>
            <a:r>
              <a:rPr lang="en" sz="2400" dirty="0">
                <a:latin typeface="+mn-lt"/>
                <a:ea typeface="Open Sans"/>
                <a:cs typeface="Calibri" panose="020F0502020204030204" pitchFamily="34" charset="0"/>
                <a:sym typeface="Open Sans"/>
              </a:rPr>
              <a:t>Nursing – FBC</a:t>
            </a:r>
            <a:endParaRPr sz="2400" dirty="0">
              <a:latin typeface="+mn-lt"/>
              <a:ea typeface="Open Sans"/>
              <a:cs typeface="Calibri" panose="020F0502020204030204" pitchFamily="34" charset="0"/>
              <a:sym typeface="Open Sans"/>
            </a:endParaRPr>
          </a:p>
          <a:p>
            <a:pPr marL="457189" indent="-317492">
              <a:lnSpc>
                <a:spcPct val="115000"/>
              </a:lnSpc>
              <a:spcBef>
                <a:spcPts val="1000"/>
              </a:spcBef>
              <a:buClr>
                <a:schemeClr val="tx1"/>
              </a:buClr>
              <a:buSzPts val="1400"/>
              <a:buFont typeface="Courier New" panose="02070309020205020404" pitchFamily="49" charset="0"/>
              <a:buChar char="o"/>
            </a:pPr>
            <a:r>
              <a:rPr lang="en" sz="2400" dirty="0">
                <a:latin typeface="+mn-lt"/>
                <a:ea typeface="Open Sans"/>
                <a:cs typeface="Calibri" panose="020F0502020204030204" pitchFamily="34" charset="0"/>
                <a:sym typeface="Open Sans"/>
              </a:rPr>
              <a:t>Written instructions</a:t>
            </a:r>
          </a:p>
          <a:p>
            <a:pPr marL="457189" indent="-317492">
              <a:lnSpc>
                <a:spcPct val="115000"/>
              </a:lnSpc>
              <a:spcBef>
                <a:spcPts val="1000"/>
              </a:spcBef>
              <a:buClr>
                <a:schemeClr val="tx1"/>
              </a:buClr>
              <a:buSzPts val="1400"/>
              <a:buFont typeface="Courier New" panose="02070309020205020404" pitchFamily="49" charset="0"/>
              <a:buChar char="o"/>
            </a:pPr>
            <a:r>
              <a:rPr lang="en" sz="2400" dirty="0">
                <a:latin typeface="+mn-lt"/>
                <a:ea typeface="Open Sans"/>
                <a:cs typeface="Calibri" panose="020F0502020204030204" pitchFamily="34" charset="0"/>
                <a:sym typeface="Open Sans"/>
              </a:rPr>
              <a:t>Tear pad</a:t>
            </a:r>
          </a:p>
          <a:p>
            <a:pPr marL="457189" indent="-317492">
              <a:lnSpc>
                <a:spcPct val="115000"/>
              </a:lnSpc>
              <a:spcBef>
                <a:spcPts val="1000"/>
              </a:spcBef>
              <a:buClr>
                <a:schemeClr val="tx1"/>
              </a:buClr>
              <a:buSzPts val="1400"/>
              <a:buFont typeface="Courier New" panose="02070309020205020404" pitchFamily="49" charset="0"/>
              <a:buChar char="o"/>
            </a:pPr>
            <a:r>
              <a:rPr lang="en" sz="2400" dirty="0">
                <a:latin typeface="+mn-lt"/>
                <a:ea typeface="Open Sans"/>
                <a:cs typeface="Calibri" panose="020F0502020204030204" pitchFamily="34" charset="0"/>
                <a:sym typeface="Open Sans"/>
              </a:rPr>
              <a:t>Bracelets</a:t>
            </a:r>
          </a:p>
          <a:p>
            <a:pPr marL="457189" indent="-317492">
              <a:lnSpc>
                <a:spcPct val="115000"/>
              </a:lnSpc>
              <a:spcBef>
                <a:spcPts val="1000"/>
              </a:spcBef>
              <a:buClr>
                <a:schemeClr val="tx1"/>
              </a:buClr>
              <a:buSzPts val="1400"/>
              <a:buFont typeface="Courier New" panose="02070309020205020404" pitchFamily="49" charset="0"/>
              <a:buChar char="o"/>
            </a:pPr>
            <a:r>
              <a:rPr lang="en" sz="2400" dirty="0">
                <a:latin typeface="+mn-lt"/>
                <a:ea typeface="Open Sans"/>
                <a:cs typeface="Calibri" panose="020F0502020204030204" pitchFamily="34" charset="0"/>
                <a:sym typeface="Open Sans"/>
              </a:rPr>
              <a:t>BP cuff and monitors</a:t>
            </a:r>
          </a:p>
          <a:p>
            <a:pPr marL="457189" indent="-317492">
              <a:lnSpc>
                <a:spcPct val="115000"/>
              </a:lnSpc>
              <a:spcBef>
                <a:spcPts val="1000"/>
              </a:spcBef>
              <a:buClr>
                <a:schemeClr val="tx1"/>
              </a:buClr>
              <a:buSzPts val="1400"/>
              <a:buFont typeface="Courier New" panose="02070309020205020404" pitchFamily="49" charset="0"/>
              <a:buChar char="o"/>
            </a:pPr>
            <a:r>
              <a:rPr lang="en" sz="2400" dirty="0">
                <a:latin typeface="+mn-lt"/>
                <a:ea typeface="Open Sans"/>
                <a:cs typeface="Calibri" panose="020F0502020204030204" pitchFamily="34" charset="0"/>
                <a:sym typeface="Open Sans"/>
              </a:rPr>
              <a:t>Preeclampsia discharge checklist</a:t>
            </a:r>
          </a:p>
          <a:p>
            <a:pPr marL="457189" indent="-317492">
              <a:lnSpc>
                <a:spcPct val="115000"/>
              </a:lnSpc>
              <a:spcBef>
                <a:spcPts val="1000"/>
              </a:spcBef>
              <a:buClr>
                <a:schemeClr val="tx1"/>
              </a:buClr>
              <a:buSzPts val="1400"/>
              <a:buFont typeface="Courier New" panose="02070309020205020404" pitchFamily="49" charset="0"/>
              <a:buChar char="o"/>
            </a:pPr>
            <a:r>
              <a:rPr lang="en" sz="2400" dirty="0">
                <a:latin typeface="+mn-lt"/>
                <a:ea typeface="Open Sans"/>
                <a:cs typeface="Calibri" panose="020F0502020204030204" pitchFamily="34" charset="0"/>
                <a:sym typeface="Open Sans"/>
              </a:rPr>
              <a:t>Annual competence</a:t>
            </a:r>
            <a:endParaRPr sz="2400" dirty="0">
              <a:latin typeface="+mn-lt"/>
              <a:ea typeface="Open Sans"/>
              <a:cs typeface="Calibri" panose="020F0502020204030204" pitchFamily="34" charset="0"/>
              <a:sym typeface="Open Sans"/>
            </a:endParaRPr>
          </a:p>
        </p:txBody>
      </p:sp>
      <p:sp>
        <p:nvSpPr>
          <p:cNvPr id="265" name="Google Shape;265;p40"/>
          <p:cNvSpPr txBox="1">
            <a:spLocks noGrp="1"/>
          </p:cNvSpPr>
          <p:nvPr>
            <p:ph type="body" idx="4294967295"/>
          </p:nvPr>
        </p:nvSpPr>
        <p:spPr>
          <a:xfrm>
            <a:off x="8853463" y="801251"/>
            <a:ext cx="2439536" cy="3415633"/>
          </a:xfrm>
          <a:prstGeom prst="rect">
            <a:avLst/>
          </a:prstGeom>
          <a:noFill/>
          <a:ln>
            <a:noFill/>
          </a:ln>
        </p:spPr>
        <p:txBody>
          <a:bodyPr spcFirstLastPara="1" vert="horz" wrap="square" lIns="68575" tIns="34275" rIns="68575" bIns="34275" rtlCol="0" anchor="t" anchorCtr="0">
            <a:noAutofit/>
          </a:bodyPr>
          <a:lstStyle/>
          <a:p>
            <a:pPr marL="0" indent="0">
              <a:lnSpc>
                <a:spcPct val="125000"/>
              </a:lnSpc>
              <a:spcBef>
                <a:spcPts val="0"/>
              </a:spcBef>
              <a:buNone/>
            </a:pPr>
            <a:r>
              <a:rPr lang="en" sz="2000" u="sng" dirty="0">
                <a:uFill>
                  <a:noFill/>
                </a:uFill>
                <a:latin typeface="+mn-lt"/>
                <a:ea typeface="Open Sans"/>
                <a:cs typeface="Calibri" panose="020F0502020204030204" pitchFamily="34" charset="0"/>
                <a:sym typeface="Open Sans"/>
              </a:rPr>
              <a:t>Standardize Program Protocols</a:t>
            </a:r>
            <a:endParaRPr sz="2000" u="sng" dirty="0">
              <a:uFill>
                <a:noFill/>
              </a:uFill>
              <a:latin typeface="+mn-lt"/>
              <a:ea typeface="Open Sans"/>
              <a:cs typeface="Calibri" panose="020F0502020204030204" pitchFamily="34" charset="0"/>
              <a:sym typeface="Open Sans"/>
            </a:endParaRPr>
          </a:p>
          <a:p>
            <a:pPr marL="457189" indent="-317492">
              <a:lnSpc>
                <a:spcPct val="115000"/>
              </a:lnSpc>
              <a:spcBef>
                <a:spcPts val="1000"/>
              </a:spcBef>
              <a:buClr>
                <a:schemeClr val="tx1"/>
              </a:buClr>
              <a:buSzPts val="1400"/>
              <a:buFont typeface="Courier New" panose="02070309020205020404" pitchFamily="49" charset="0"/>
              <a:buChar char="o"/>
            </a:pPr>
            <a:r>
              <a:rPr lang="en" sz="2000" dirty="0">
                <a:latin typeface="+mn-lt"/>
                <a:ea typeface="Open Sans"/>
                <a:cs typeface="Calibri" panose="020F0502020204030204" pitchFamily="34" charset="0"/>
                <a:sym typeface="Open Sans"/>
              </a:rPr>
              <a:t>Management of PPHTN</a:t>
            </a:r>
          </a:p>
          <a:p>
            <a:pPr marL="457189" indent="-317492">
              <a:lnSpc>
                <a:spcPct val="115000"/>
              </a:lnSpc>
              <a:spcBef>
                <a:spcPts val="1000"/>
              </a:spcBef>
              <a:buClr>
                <a:schemeClr val="tx1"/>
              </a:buClr>
              <a:buSzPts val="1400"/>
              <a:buFont typeface="Courier New" panose="02070309020205020404" pitchFamily="49" charset="0"/>
              <a:buChar char="o"/>
            </a:pPr>
            <a:r>
              <a:rPr lang="en" sz="2000" dirty="0">
                <a:latin typeface="+mn-lt"/>
                <a:ea typeface="Open Sans"/>
                <a:cs typeface="Calibri" panose="020F0502020204030204" pitchFamily="34" charset="0"/>
                <a:sym typeface="Open Sans"/>
              </a:rPr>
              <a:t>Readmissions</a:t>
            </a:r>
          </a:p>
          <a:p>
            <a:pPr marL="457189" indent="-317492">
              <a:lnSpc>
                <a:spcPct val="115000"/>
              </a:lnSpc>
              <a:spcBef>
                <a:spcPts val="1000"/>
              </a:spcBef>
              <a:buClr>
                <a:schemeClr val="tx1"/>
              </a:buClr>
              <a:buSzPts val="1400"/>
              <a:buFont typeface="Courier New" panose="02070309020205020404" pitchFamily="49" charset="0"/>
              <a:buChar char="o"/>
            </a:pPr>
            <a:r>
              <a:rPr lang="en" sz="2000" dirty="0">
                <a:latin typeface="+mn-lt"/>
                <a:ea typeface="Open Sans"/>
                <a:cs typeface="Calibri" panose="020F0502020204030204" pitchFamily="34" charset="0"/>
                <a:sym typeface="Open Sans"/>
              </a:rPr>
              <a:t>ED workflow</a:t>
            </a:r>
          </a:p>
          <a:p>
            <a:pPr marL="457189" indent="-317492">
              <a:lnSpc>
                <a:spcPct val="115000"/>
              </a:lnSpc>
              <a:spcBef>
                <a:spcPts val="1000"/>
              </a:spcBef>
              <a:buClr>
                <a:schemeClr val="tx1"/>
              </a:buClr>
              <a:buSzPts val="1400"/>
              <a:buFont typeface="Courier New" panose="02070309020205020404" pitchFamily="49" charset="0"/>
              <a:buChar char="o"/>
            </a:pPr>
            <a:r>
              <a:rPr lang="en-US" sz="2000" dirty="0">
                <a:latin typeface="+mn-lt"/>
                <a:ea typeface="Open Sans"/>
                <a:cs typeface="Calibri" panose="020F0502020204030204" pitchFamily="34" charset="0"/>
                <a:sym typeface="Open Sans"/>
              </a:rPr>
              <a:t>PPHTN clinics</a:t>
            </a:r>
            <a:endParaRPr lang="en" sz="2000" dirty="0">
              <a:latin typeface="+mn-lt"/>
              <a:ea typeface="Open Sans"/>
              <a:cs typeface="Calibri" panose="020F0502020204030204" pitchFamily="34" charset="0"/>
              <a:sym typeface="Open Sans"/>
            </a:endParaRPr>
          </a:p>
          <a:p>
            <a:pPr marL="457189" indent="-317492">
              <a:lnSpc>
                <a:spcPct val="115000"/>
              </a:lnSpc>
              <a:spcBef>
                <a:spcPts val="1000"/>
              </a:spcBef>
              <a:spcAft>
                <a:spcPts val="1000"/>
              </a:spcAft>
              <a:buClr>
                <a:srgbClr val="92288D"/>
              </a:buClr>
              <a:buSzPts val="1400"/>
              <a:buFont typeface="Open Sans"/>
              <a:buChar char="•"/>
            </a:pPr>
            <a:endParaRPr lang="en" sz="2000" dirty="0">
              <a:latin typeface="+mn-lt"/>
              <a:ea typeface="Open Sans"/>
              <a:cs typeface="Calibri" panose="020F0502020204030204" pitchFamily="34" charset="0"/>
              <a:sym typeface="Open Sans"/>
            </a:endParaRPr>
          </a:p>
          <a:p>
            <a:pPr marL="139697" indent="0">
              <a:lnSpc>
                <a:spcPct val="115000"/>
              </a:lnSpc>
              <a:spcBef>
                <a:spcPts val="1000"/>
              </a:spcBef>
              <a:spcAft>
                <a:spcPts val="1000"/>
              </a:spcAft>
              <a:buClr>
                <a:srgbClr val="92288D"/>
              </a:buClr>
              <a:buSzPts val="1400"/>
              <a:buNone/>
            </a:pPr>
            <a:endParaRPr lang="en-US" sz="2000" b="1" dirty="0">
              <a:latin typeface="+mn-lt"/>
              <a:ea typeface="Open Sans"/>
              <a:cs typeface="Calibri" panose="020F0502020204030204" pitchFamily="34" charset="0"/>
              <a:sym typeface="Open Sans"/>
            </a:endParaRPr>
          </a:p>
          <a:p>
            <a:pPr marL="457189" indent="-317492">
              <a:lnSpc>
                <a:spcPct val="115000"/>
              </a:lnSpc>
              <a:spcBef>
                <a:spcPts val="1000"/>
              </a:spcBef>
              <a:spcAft>
                <a:spcPts val="1000"/>
              </a:spcAft>
              <a:buClr>
                <a:srgbClr val="92288D"/>
              </a:buClr>
              <a:buSzPts val="1400"/>
              <a:buFont typeface="Open Sans"/>
              <a:buChar char="•"/>
            </a:pPr>
            <a:endParaRPr sz="2000" dirty="0">
              <a:latin typeface="+mn-lt"/>
              <a:ea typeface="Open Sans"/>
              <a:cs typeface="Calibri" panose="020F0502020204030204" pitchFamily="34" charset="0"/>
              <a:sym typeface="Open Sans"/>
            </a:endParaRPr>
          </a:p>
        </p:txBody>
      </p:sp>
      <p:pic>
        <p:nvPicPr>
          <p:cNvPr id="266" name="Google Shape;266;p40"/>
          <p:cNvPicPr preferRelativeResize="0"/>
          <p:nvPr/>
        </p:nvPicPr>
        <p:blipFill rotWithShape="1">
          <a:blip r:embed="rId8" cstate="email">
            <a:alphaModFix/>
            <a:extLst>
              <a:ext uri="{28A0092B-C50C-407E-A947-70E740481C1C}">
                <a14:useLocalDpi xmlns:a14="http://schemas.microsoft.com/office/drawing/2010/main"/>
              </a:ext>
            </a:extLst>
          </a:blip>
          <a:srcRect/>
          <a:stretch/>
        </p:blipFill>
        <p:spPr>
          <a:xfrm>
            <a:off x="5488052" y="2549309"/>
            <a:ext cx="2058381" cy="1382530"/>
          </a:xfrm>
          <a:prstGeom prst="rect">
            <a:avLst/>
          </a:prstGeom>
          <a:noFill/>
          <a:ln>
            <a:noFill/>
          </a:ln>
        </p:spPr>
      </p:pic>
      <p:pic>
        <p:nvPicPr>
          <p:cNvPr id="267" name="Google Shape;267;p40" descr="A picture containing indoor, sitting, table&#10;&#10;Description automatically generated"/>
          <p:cNvPicPr preferRelativeResize="0"/>
          <p:nvPr/>
        </p:nvPicPr>
        <p:blipFill rotWithShape="1">
          <a:blip r:embed="rId9" cstate="email">
            <a:alphaModFix/>
            <a:extLst>
              <a:ext uri="{28A0092B-C50C-407E-A947-70E740481C1C}">
                <a14:useLocalDpi xmlns:a14="http://schemas.microsoft.com/office/drawing/2010/main"/>
              </a:ext>
            </a:extLst>
          </a:blip>
          <a:srcRect/>
          <a:stretch/>
        </p:blipFill>
        <p:spPr>
          <a:xfrm>
            <a:off x="8227728" y="4891114"/>
            <a:ext cx="1032652" cy="854544"/>
          </a:xfrm>
          <a:prstGeom prst="rect">
            <a:avLst/>
          </a:prstGeom>
          <a:noFill/>
          <a:ln w="9525" cap="flat" cmpd="sng">
            <a:solidFill>
              <a:srgbClr val="BFBFBF"/>
            </a:solidFill>
            <a:prstDash val="solid"/>
            <a:round/>
            <a:headEnd type="none" w="sm" len="sm"/>
            <a:tailEnd type="none" w="sm" len="sm"/>
          </a:ln>
        </p:spPr>
      </p:pic>
      <p:pic>
        <p:nvPicPr>
          <p:cNvPr id="10" name="Picture 9" descr="A close up of a device&#10;&#10;Description automatically generated">
            <a:extLst>
              <a:ext uri="{FF2B5EF4-FFF2-40B4-BE49-F238E27FC236}">
                <a16:creationId xmlns:a16="http://schemas.microsoft.com/office/drawing/2014/main" id="{58AF92AE-1D45-DC4D-9467-ED915B024392}"/>
              </a:ext>
            </a:extLst>
          </p:cNvPr>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9891589" y="4806340"/>
            <a:ext cx="1177118" cy="1024093"/>
          </a:xfrm>
          <a:prstGeom prst="rect">
            <a:avLst/>
          </a:prstGeom>
        </p:spPr>
      </p:pic>
      <p:pic>
        <p:nvPicPr>
          <p:cNvPr id="11" name="Picture 10" descr="A person sitting on a bed&#10;&#10;Description automatically generated">
            <a:extLst>
              <a:ext uri="{FF2B5EF4-FFF2-40B4-BE49-F238E27FC236}">
                <a16:creationId xmlns:a16="http://schemas.microsoft.com/office/drawing/2014/main" id="{EFA7226F-D5C9-F649-84B9-73D8CE1B70CB}"/>
              </a:ext>
            </a:extLst>
          </p:cNvPr>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a:off x="5147898" y="1003500"/>
            <a:ext cx="2509388" cy="1382530"/>
          </a:xfrm>
          <a:prstGeom prst="rect">
            <a:avLst/>
          </a:prstGeom>
        </p:spPr>
      </p:pic>
      <p:pic>
        <p:nvPicPr>
          <p:cNvPr id="3" name="Picture 2" descr="A screenshot of a social media post&#10;&#10;Description automatically generated">
            <a:extLst>
              <a:ext uri="{FF2B5EF4-FFF2-40B4-BE49-F238E27FC236}">
                <a16:creationId xmlns:a16="http://schemas.microsoft.com/office/drawing/2014/main" id="{F6E563D5-31A1-0A49-4A58-43F7AA54611A}"/>
              </a:ext>
            </a:extLst>
          </p:cNvPr>
          <p:cNvPicPr/>
          <p:nvPr/>
        </p:nvPicPr>
        <p:blipFill>
          <a:blip r:embed="rId12" cstate="email">
            <a:extLst>
              <a:ext uri="{28A0092B-C50C-407E-A947-70E740481C1C}">
                <a14:useLocalDpi xmlns:a14="http://schemas.microsoft.com/office/drawing/2010/main"/>
              </a:ext>
            </a:extLst>
          </a:blip>
          <a:srcRect/>
          <a:stretch>
            <a:fillRect/>
          </a:stretch>
        </p:blipFill>
        <p:spPr bwMode="auto">
          <a:xfrm>
            <a:off x="5373401" y="4216884"/>
            <a:ext cx="2058381" cy="2520079"/>
          </a:xfrm>
          <a:prstGeom prst="rect">
            <a:avLst/>
          </a:prstGeom>
          <a:noFill/>
          <a:ln>
            <a:noFill/>
          </a:ln>
        </p:spPr>
      </p:pic>
    </p:spTree>
    <p:custDataLst>
      <p:tags r:id="rId1"/>
    </p:custDataLst>
    <p:extLst>
      <p:ext uri="{BB962C8B-B14F-4D97-AF65-F5344CB8AC3E}">
        <p14:creationId xmlns:p14="http://schemas.microsoft.com/office/powerpoint/2010/main" val="438069906"/>
      </p:ext>
    </p:extLst>
  </p:cSld>
  <p:clrMapOvr>
    <a:masterClrMapping/>
  </p:clrMapOvr>
  <mc:AlternateContent xmlns:mc="http://schemas.openxmlformats.org/markup-compatibility/2006" xmlns:p14="http://schemas.microsoft.com/office/powerpoint/2010/main">
    <mc:Choice Requires="p14">
      <p:transition spd="slow" p14:dur="2000" advTm="49438"/>
    </mc:Choice>
    <mc:Fallback xmlns="">
      <p:transition spd="slow" advTm="49438"/>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1" nodeType="clickEffect">
                                  <p:stCondLst>
                                    <p:cond delay="0"/>
                                  </p:stCondLst>
                                  <p:childTnLst>
                                    <p:set>
                                      <p:cBhvr>
                                        <p:cTn id="14" dur="1" fill="hold">
                                          <p:stCondLst>
                                            <p:cond delay="0"/>
                                          </p:stCondLst>
                                        </p:cTn>
                                        <p:tgtEl>
                                          <p:spTgt spid="264">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1" nodeType="clickEffect">
                                  <p:stCondLst>
                                    <p:cond delay="0"/>
                                  </p:stCondLst>
                                  <p:childTnLst>
                                    <p:set>
                                      <p:cBhvr>
                                        <p:cTn id="18" dur="1" fill="hold">
                                          <p:stCondLst>
                                            <p:cond delay="0"/>
                                          </p:stCondLst>
                                        </p:cTn>
                                        <p:tgtEl>
                                          <p:spTgt spid="264">
                                            <p:txEl>
                                              <p:pRg st="2" end="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1" nodeType="clickEffect">
                                  <p:stCondLst>
                                    <p:cond delay="0"/>
                                  </p:stCondLst>
                                  <p:childTnLst>
                                    <p:set>
                                      <p:cBhvr>
                                        <p:cTn id="22" dur="1" fill="hold">
                                          <p:stCondLst>
                                            <p:cond delay="0"/>
                                          </p:stCondLst>
                                        </p:cTn>
                                        <p:tgtEl>
                                          <p:spTgt spid="264">
                                            <p:txEl>
                                              <p:pRg st="3" end="3"/>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266"/>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1" nodeType="clickEffect">
                                  <p:stCondLst>
                                    <p:cond delay="0"/>
                                  </p:stCondLst>
                                  <p:childTnLst>
                                    <p:set>
                                      <p:cBhvr>
                                        <p:cTn id="30" dur="1" fill="hold">
                                          <p:stCondLst>
                                            <p:cond delay="0"/>
                                          </p:stCondLst>
                                        </p:cTn>
                                        <p:tgtEl>
                                          <p:spTgt spid="264">
                                            <p:txEl>
                                              <p:pRg st="4" end="4"/>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267"/>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1" nodeType="clickEffect">
                                  <p:stCondLst>
                                    <p:cond delay="0"/>
                                  </p:stCondLst>
                                  <p:childTnLst>
                                    <p:set>
                                      <p:cBhvr>
                                        <p:cTn id="38" dur="1" fill="hold">
                                          <p:stCondLst>
                                            <p:cond delay="0"/>
                                          </p:stCondLst>
                                        </p:cTn>
                                        <p:tgtEl>
                                          <p:spTgt spid="264">
                                            <p:txEl>
                                              <p:pRg st="5" end="5"/>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10"/>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1" nodeType="clickEffect">
                                  <p:stCondLst>
                                    <p:cond delay="0"/>
                                  </p:stCondLst>
                                  <p:childTnLst>
                                    <p:set>
                                      <p:cBhvr>
                                        <p:cTn id="46" dur="1" fill="hold">
                                          <p:stCondLst>
                                            <p:cond delay="0"/>
                                          </p:stCondLst>
                                        </p:cTn>
                                        <p:tgtEl>
                                          <p:spTgt spid="264">
                                            <p:txEl>
                                              <p:pRg st="6" end="6"/>
                                            </p:txEl>
                                          </p:spTgt>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3"/>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1" nodeType="clickEffect">
                                  <p:stCondLst>
                                    <p:cond delay="0"/>
                                  </p:stCondLst>
                                  <p:childTnLst>
                                    <p:set>
                                      <p:cBhvr>
                                        <p:cTn id="54" dur="1" fill="hold">
                                          <p:stCondLst>
                                            <p:cond delay="0"/>
                                          </p:stCondLst>
                                        </p:cTn>
                                        <p:tgtEl>
                                          <p:spTgt spid="264">
                                            <p:txEl>
                                              <p:pRg st="7" end="7"/>
                                            </p:txEl>
                                          </p:spTgt>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265">
                                            <p:txEl>
                                              <p:pRg st="0" end="0"/>
                                            </p:txEl>
                                          </p:spTgt>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265">
                                            <p:txEl>
                                              <p:pRg st="1" end="1"/>
                                            </p:txEl>
                                          </p:spTgt>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265">
                                            <p:txEl>
                                              <p:pRg st="2" end="2"/>
                                            </p:txEl>
                                          </p:spTgt>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265">
                                            <p:txEl>
                                              <p:pRg st="3" end="3"/>
                                            </p:txEl>
                                          </p:spTgt>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265">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4" grpId="0" uiExpand="1" build="p"/>
      <p:bldP spid="264" grpId="1" uiExpand="1" build="p"/>
      <p:bldP spid="265" grpId="0" uiExpand="1" build="p"/>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92"/>
        <p:cNvGrpSpPr/>
        <p:nvPr/>
      </p:nvGrpSpPr>
      <p:grpSpPr>
        <a:xfrm>
          <a:off x="0" y="0"/>
          <a:ext cx="0" cy="0"/>
          <a:chOff x="0" y="0"/>
          <a:chExt cx="0" cy="0"/>
        </a:xfrm>
      </p:grpSpPr>
      <p:pic>
        <p:nvPicPr>
          <p:cNvPr id="4" name="Picture 3">
            <a:extLst>
              <a:ext uri="{FF2B5EF4-FFF2-40B4-BE49-F238E27FC236}">
                <a16:creationId xmlns:a16="http://schemas.microsoft.com/office/drawing/2014/main" id="{D4053225-CA5E-6F49-95C8-4326F62F1F6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209800" y="456754"/>
            <a:ext cx="7620889" cy="5715447"/>
          </a:xfrm>
          <a:prstGeom prst="rect">
            <a:avLst/>
          </a:prstGeom>
        </p:spPr>
      </p:pic>
    </p:spTree>
    <p:extLst>
      <p:ext uri="{BB962C8B-B14F-4D97-AF65-F5344CB8AC3E}">
        <p14:creationId xmlns:p14="http://schemas.microsoft.com/office/powerpoint/2010/main" val="24596066"/>
      </p:ext>
    </p:extLst>
  </p:cSld>
  <p:clrMapOvr>
    <a:masterClrMapping/>
  </p:clrMapOvr>
  <mc:AlternateContent xmlns:mc="http://schemas.openxmlformats.org/markup-compatibility/2006" xmlns:p14="http://schemas.microsoft.com/office/powerpoint/2010/main">
    <mc:Choice Requires="p14">
      <p:transition spd="slow" p14:dur="2000" advTm="90874"/>
    </mc:Choice>
    <mc:Fallback xmlns="">
      <p:transition spd="slow" advTm="90874"/>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CA6C159B-6B98-2C6B-B6E5-F61F02F38AEF}"/>
              </a:ext>
            </a:extLst>
          </p:cNvPr>
          <p:cNvGraphicFramePr>
            <a:graphicFrameLocks noChangeAspect="1"/>
          </p:cNvGraphicFramePr>
          <p:nvPr>
            <p:custDataLst>
              <p:tags r:id="rId1"/>
            </p:custDataLst>
          </p:nvPr>
        </p:nvGraphicFramePr>
        <p:xfrm>
          <a:off x="1525192" y="858442"/>
          <a:ext cx="920" cy="1191"/>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3" name="Object 2" hidden="1">
                        <a:extLst>
                          <a:ext uri="{FF2B5EF4-FFF2-40B4-BE49-F238E27FC236}">
                            <a16:creationId xmlns:a16="http://schemas.microsoft.com/office/drawing/2014/main" id="{CA6C159B-6B98-2C6B-B6E5-F61F02F38AEF}"/>
                          </a:ext>
                        </a:extLst>
                      </p:cNvPr>
                      <p:cNvPicPr/>
                      <p:nvPr/>
                    </p:nvPicPr>
                    <p:blipFill>
                      <a:blip r:embed="rId4"/>
                      <a:stretch>
                        <a:fillRect/>
                      </a:stretch>
                    </p:blipFill>
                    <p:spPr>
                      <a:xfrm>
                        <a:off x="1525192" y="858442"/>
                        <a:ext cx="920" cy="1191"/>
                      </a:xfrm>
                      <a:prstGeom prst="rect">
                        <a:avLst/>
                      </a:prstGeom>
                    </p:spPr>
                  </p:pic>
                </p:oleObj>
              </mc:Fallback>
            </mc:AlternateContent>
          </a:graphicData>
        </a:graphic>
      </p:graphicFrame>
      <p:sp>
        <p:nvSpPr>
          <p:cNvPr id="4" name="Title 1">
            <a:extLst>
              <a:ext uri="{FF2B5EF4-FFF2-40B4-BE49-F238E27FC236}">
                <a16:creationId xmlns:a16="http://schemas.microsoft.com/office/drawing/2014/main" id="{512D0FD3-135C-1A44-AF0F-F7D61C69E048}"/>
              </a:ext>
            </a:extLst>
          </p:cNvPr>
          <p:cNvSpPr>
            <a:spLocks noGrp="1"/>
          </p:cNvSpPr>
          <p:nvPr>
            <p:ph type="title"/>
          </p:nvPr>
        </p:nvSpPr>
        <p:spPr>
          <a:xfrm>
            <a:off x="960120" y="1447800"/>
            <a:ext cx="10218419" cy="3547688"/>
          </a:xfrm>
        </p:spPr>
        <p:txBody>
          <a:bodyPr vert="horz" lIns="68580" tIns="34290" rIns="68580" bIns="34290" rtlCol="0" anchor="b" anchorCtr="0">
            <a:noAutofit/>
          </a:bodyPr>
          <a:lstStyle/>
          <a:p>
            <a:r>
              <a:rPr lang="en-US" sz="4400" dirty="0">
                <a:solidFill>
                  <a:schemeClr val="tx1"/>
                </a:solidFill>
                <a:latin typeface="+mn-lt"/>
                <a:cs typeface="+mj-cs"/>
              </a:rPr>
              <a:t>STAMPP HTN bundle led to significant reduction of PP BP’s and improved PP follow up</a:t>
            </a:r>
            <a:br>
              <a:rPr lang="en-US" sz="4400" dirty="0">
                <a:solidFill>
                  <a:schemeClr val="tx1"/>
                </a:solidFill>
                <a:latin typeface="+mn-lt"/>
                <a:cs typeface="+mj-cs"/>
              </a:rPr>
            </a:br>
            <a:endParaRPr lang="en-US" sz="4400" dirty="0">
              <a:solidFill>
                <a:schemeClr val="tx1"/>
              </a:solidFill>
              <a:latin typeface="+mn-lt"/>
              <a:cs typeface="+mj-cs"/>
            </a:endParaRPr>
          </a:p>
        </p:txBody>
      </p:sp>
    </p:spTree>
    <p:extLst>
      <p:ext uri="{BB962C8B-B14F-4D97-AF65-F5344CB8AC3E}">
        <p14:creationId xmlns:p14="http://schemas.microsoft.com/office/powerpoint/2010/main" val="3309685068"/>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345"/>
        <p:cNvGrpSpPr/>
        <p:nvPr/>
      </p:nvGrpSpPr>
      <p:grpSpPr>
        <a:xfrm>
          <a:off x="0" y="0"/>
          <a:ext cx="0" cy="0"/>
          <a:chOff x="0" y="0"/>
          <a:chExt cx="0" cy="0"/>
        </a:xfrm>
      </p:grpSpPr>
      <p:sp>
        <p:nvSpPr>
          <p:cNvPr id="346" name="Google Shape;346;p48"/>
          <p:cNvSpPr txBox="1">
            <a:spLocks noGrp="1"/>
          </p:cNvSpPr>
          <p:nvPr>
            <p:ph type="title"/>
          </p:nvPr>
        </p:nvSpPr>
        <p:spPr>
          <a:xfrm>
            <a:off x="1776559" y="222746"/>
            <a:ext cx="8596800" cy="734878"/>
          </a:xfrm>
          <a:prstGeom prst="rect">
            <a:avLst/>
          </a:prstGeom>
          <a:noFill/>
          <a:ln>
            <a:noFill/>
          </a:ln>
        </p:spPr>
        <p:txBody>
          <a:bodyPr spcFirstLastPara="1" vert="horz" wrap="square" lIns="68575" tIns="34275" rIns="68575" bIns="34275" rtlCol="0" anchor="ctr" anchorCtr="0">
            <a:normAutofit/>
          </a:bodyPr>
          <a:lstStyle/>
          <a:p>
            <a:pPr lvl="0" algn="ctr">
              <a:buClr>
                <a:srgbClr val="174D85"/>
              </a:buClr>
              <a:buSzPts val="3200"/>
            </a:pPr>
            <a:r>
              <a:rPr lang="en-US" sz="3200">
                <a:solidFill>
                  <a:schemeClr val="tx1"/>
                </a:solidFill>
                <a:latin typeface="+mn-lt"/>
                <a:sym typeface="Merriweather"/>
              </a:rPr>
              <a:t>Decrease in Postpartum Blood Pressure</a:t>
            </a:r>
          </a:p>
        </p:txBody>
      </p:sp>
      <p:grpSp>
        <p:nvGrpSpPr>
          <p:cNvPr id="24" name="Group 23">
            <a:extLst>
              <a:ext uri="{FF2B5EF4-FFF2-40B4-BE49-F238E27FC236}">
                <a16:creationId xmlns:a16="http://schemas.microsoft.com/office/drawing/2014/main" id="{626B178A-2C89-744C-98CD-5A8C088ABB49}"/>
              </a:ext>
            </a:extLst>
          </p:cNvPr>
          <p:cNvGrpSpPr/>
          <p:nvPr/>
        </p:nvGrpSpPr>
        <p:grpSpPr>
          <a:xfrm>
            <a:off x="1981200" y="957625"/>
            <a:ext cx="8686800" cy="5429671"/>
            <a:chOff x="1240325" y="689232"/>
            <a:chExt cx="7206273" cy="3831408"/>
          </a:xfrm>
        </p:grpSpPr>
        <p:sp>
          <p:nvSpPr>
            <p:cNvPr id="25" name="TextBox 24">
              <a:extLst>
                <a:ext uri="{FF2B5EF4-FFF2-40B4-BE49-F238E27FC236}">
                  <a16:creationId xmlns:a16="http://schemas.microsoft.com/office/drawing/2014/main" id="{57F75913-87AE-AF4E-9B68-64E829311E87}"/>
                </a:ext>
              </a:extLst>
            </p:cNvPr>
            <p:cNvSpPr txBox="1"/>
            <p:nvPr/>
          </p:nvSpPr>
          <p:spPr>
            <a:xfrm>
              <a:off x="1240325" y="4292601"/>
              <a:ext cx="7206273" cy="228039"/>
            </a:xfrm>
            <a:prstGeom prst="rect">
              <a:avLst/>
            </a:prstGeom>
            <a:noFill/>
          </p:spPr>
          <p:txBody>
            <a:bodyPr wrap="square" rtlCol="0">
              <a:spAutoFit/>
            </a:bodyPr>
            <a:lstStyle/>
            <a:p>
              <a:r>
                <a:rPr lang="en-US" sz="1500" b="1">
                  <a:ea typeface="Open Sans" panose="020B0606030504020204" pitchFamily="34" charset="0"/>
                  <a:cs typeface="Open Sans" panose="020B0606030504020204" pitchFamily="34" charset="0"/>
                </a:rPr>
                <a:t>SEP-DEC 2018.              JAN-JUN 2019         JUL-SEP 2019.         OCT-NOV 2019</a:t>
              </a:r>
            </a:p>
          </p:txBody>
        </p:sp>
        <p:grpSp>
          <p:nvGrpSpPr>
            <p:cNvPr id="26" name="Group 25">
              <a:extLst>
                <a:ext uri="{FF2B5EF4-FFF2-40B4-BE49-F238E27FC236}">
                  <a16:creationId xmlns:a16="http://schemas.microsoft.com/office/drawing/2014/main" id="{4A2234D2-12F3-9340-A9B9-25902C3DA84D}"/>
                </a:ext>
              </a:extLst>
            </p:cNvPr>
            <p:cNvGrpSpPr/>
            <p:nvPr/>
          </p:nvGrpSpPr>
          <p:grpSpPr>
            <a:xfrm>
              <a:off x="1404937" y="689232"/>
              <a:ext cx="6167438" cy="3497006"/>
              <a:chOff x="1404937" y="689232"/>
              <a:chExt cx="6167438" cy="3497006"/>
            </a:xfrm>
          </p:grpSpPr>
          <p:graphicFrame>
            <p:nvGraphicFramePr>
              <p:cNvPr id="27" name="Chart 26">
                <a:extLst>
                  <a:ext uri="{FF2B5EF4-FFF2-40B4-BE49-F238E27FC236}">
                    <a16:creationId xmlns:a16="http://schemas.microsoft.com/office/drawing/2014/main" id="{709D5B50-8178-1644-B090-FE9671FA37D9}"/>
                  </a:ext>
                </a:extLst>
              </p:cNvPr>
              <p:cNvGraphicFramePr>
                <a:graphicFrameLocks/>
              </p:cNvGraphicFramePr>
              <p:nvPr/>
            </p:nvGraphicFramePr>
            <p:xfrm>
              <a:off x="1404937" y="689232"/>
              <a:ext cx="6167438" cy="3497006"/>
            </p:xfrm>
            <a:graphic>
              <a:graphicData uri="http://schemas.openxmlformats.org/drawingml/2006/chart">
                <c:chart xmlns:c="http://schemas.openxmlformats.org/drawingml/2006/chart" xmlns:r="http://schemas.openxmlformats.org/officeDocument/2006/relationships" r:id="rId3"/>
              </a:graphicData>
            </a:graphic>
          </p:graphicFrame>
          <p:sp>
            <p:nvSpPr>
              <p:cNvPr id="28" name="TextBox 27">
                <a:extLst>
                  <a:ext uri="{FF2B5EF4-FFF2-40B4-BE49-F238E27FC236}">
                    <a16:creationId xmlns:a16="http://schemas.microsoft.com/office/drawing/2014/main" id="{E1413607-59AA-184F-AEEF-28E33AF9B08F}"/>
                  </a:ext>
                </a:extLst>
              </p:cNvPr>
              <p:cNvSpPr txBox="1"/>
              <p:nvPr/>
            </p:nvSpPr>
            <p:spPr>
              <a:xfrm>
                <a:off x="4843462" y="1922273"/>
                <a:ext cx="2443163" cy="179174"/>
              </a:xfrm>
              <a:prstGeom prst="rect">
                <a:avLst/>
              </a:prstGeom>
              <a:noFill/>
            </p:spPr>
            <p:txBody>
              <a:bodyPr wrap="square" rtlCol="0">
                <a:spAutoFit/>
              </a:bodyPr>
              <a:lstStyle/>
              <a:p>
                <a:r>
                  <a:rPr lang="en-US" sz="1050">
                    <a:solidFill>
                      <a:srgbClr val="0070C0"/>
                    </a:solidFill>
                  </a:rPr>
                  <a:t>&gt;140/90 within 24 </a:t>
                </a:r>
                <a:r>
                  <a:rPr lang="en-US" sz="1050" err="1">
                    <a:solidFill>
                      <a:srgbClr val="0070C0"/>
                    </a:solidFill>
                  </a:rPr>
                  <a:t>hrs</a:t>
                </a:r>
                <a:r>
                  <a:rPr lang="en-US" sz="1050">
                    <a:solidFill>
                      <a:srgbClr val="0070C0"/>
                    </a:solidFill>
                  </a:rPr>
                  <a:t> PP</a:t>
                </a:r>
              </a:p>
            </p:txBody>
          </p:sp>
          <p:sp>
            <p:nvSpPr>
              <p:cNvPr id="29" name="TextBox 28">
                <a:extLst>
                  <a:ext uri="{FF2B5EF4-FFF2-40B4-BE49-F238E27FC236}">
                    <a16:creationId xmlns:a16="http://schemas.microsoft.com/office/drawing/2014/main" id="{F6CA51ED-0ACF-E945-A41F-B0D2397F40F3}"/>
                  </a:ext>
                </a:extLst>
              </p:cNvPr>
              <p:cNvSpPr txBox="1"/>
              <p:nvPr/>
            </p:nvSpPr>
            <p:spPr>
              <a:xfrm>
                <a:off x="2571750" y="2414584"/>
                <a:ext cx="2443163" cy="179174"/>
              </a:xfrm>
              <a:prstGeom prst="rect">
                <a:avLst/>
              </a:prstGeom>
              <a:noFill/>
            </p:spPr>
            <p:txBody>
              <a:bodyPr wrap="square" rtlCol="0">
                <a:spAutoFit/>
              </a:bodyPr>
              <a:lstStyle/>
              <a:p>
                <a:r>
                  <a:rPr lang="en-US" sz="1050">
                    <a:solidFill>
                      <a:srgbClr val="00B050"/>
                    </a:solidFill>
                  </a:rPr>
                  <a:t>&gt;140/90 at first PPHTN visit</a:t>
                </a:r>
              </a:p>
            </p:txBody>
          </p:sp>
          <p:sp>
            <p:nvSpPr>
              <p:cNvPr id="30" name="TextBox 29">
                <a:extLst>
                  <a:ext uri="{FF2B5EF4-FFF2-40B4-BE49-F238E27FC236}">
                    <a16:creationId xmlns:a16="http://schemas.microsoft.com/office/drawing/2014/main" id="{90E0AD59-0E1A-A747-807B-A24CEC251FE0}"/>
                  </a:ext>
                </a:extLst>
              </p:cNvPr>
              <p:cNvSpPr txBox="1"/>
              <p:nvPr/>
            </p:nvSpPr>
            <p:spPr>
              <a:xfrm>
                <a:off x="2571750" y="2906894"/>
                <a:ext cx="2443163" cy="179174"/>
              </a:xfrm>
              <a:prstGeom prst="rect">
                <a:avLst/>
              </a:prstGeom>
              <a:noFill/>
            </p:spPr>
            <p:txBody>
              <a:bodyPr wrap="square" rtlCol="0">
                <a:spAutoFit/>
              </a:bodyPr>
              <a:lstStyle/>
              <a:p>
                <a:r>
                  <a:rPr lang="en-US" sz="1050">
                    <a:solidFill>
                      <a:srgbClr val="C00000"/>
                    </a:solidFill>
                  </a:rPr>
                  <a:t>&gt;160/110 prior to d/c</a:t>
                </a:r>
              </a:p>
            </p:txBody>
          </p:sp>
          <p:sp>
            <p:nvSpPr>
              <p:cNvPr id="31" name="TextBox 30">
                <a:extLst>
                  <a:ext uri="{FF2B5EF4-FFF2-40B4-BE49-F238E27FC236}">
                    <a16:creationId xmlns:a16="http://schemas.microsoft.com/office/drawing/2014/main" id="{6C215C65-2195-1841-8E3C-C2C11F23DA9A}"/>
                  </a:ext>
                </a:extLst>
              </p:cNvPr>
              <p:cNvSpPr txBox="1"/>
              <p:nvPr/>
            </p:nvSpPr>
            <p:spPr>
              <a:xfrm>
                <a:off x="3043237" y="3293814"/>
                <a:ext cx="2443163" cy="179174"/>
              </a:xfrm>
              <a:prstGeom prst="rect">
                <a:avLst/>
              </a:prstGeom>
              <a:noFill/>
            </p:spPr>
            <p:txBody>
              <a:bodyPr wrap="square" rtlCol="0">
                <a:spAutoFit/>
              </a:bodyPr>
              <a:lstStyle/>
              <a:p>
                <a:r>
                  <a:rPr lang="en-US" sz="1050">
                    <a:solidFill>
                      <a:schemeClr val="accent4">
                        <a:lumMod val="75000"/>
                      </a:schemeClr>
                    </a:solidFill>
                  </a:rPr>
                  <a:t>&gt;140/90 at 6-week visit</a:t>
                </a:r>
              </a:p>
            </p:txBody>
          </p:sp>
        </p:grpSp>
      </p:grpSp>
    </p:spTree>
    <p:extLst>
      <p:ext uri="{BB962C8B-B14F-4D97-AF65-F5344CB8AC3E}">
        <p14:creationId xmlns:p14="http://schemas.microsoft.com/office/powerpoint/2010/main" val="3301443818"/>
      </p:ext>
    </p:extLst>
  </p:cSld>
  <p:clrMapOvr>
    <a:masterClrMapping/>
  </p:clrMapOvr>
  <mc:AlternateContent xmlns:mc="http://schemas.openxmlformats.org/markup-compatibility/2006" xmlns:p14="http://schemas.microsoft.com/office/powerpoint/2010/main">
    <mc:Choice Requires="p14">
      <p:transition spd="slow" p14:dur="2000" advTm="30853"/>
    </mc:Choice>
    <mc:Fallback xmlns="">
      <p:transition spd="slow" advTm="30853"/>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Chart 2">
            <a:extLst>
              <a:ext uri="{FF2B5EF4-FFF2-40B4-BE49-F238E27FC236}">
                <a16:creationId xmlns:a16="http://schemas.microsoft.com/office/drawing/2014/main" id="{4B067FDB-CBAF-7DAC-27DE-2516BB72927F}"/>
              </a:ext>
            </a:extLst>
          </p:cNvPr>
          <p:cNvGraphicFramePr/>
          <p:nvPr>
            <p:extLst>
              <p:ext uri="{D42A27DB-BD31-4B8C-83A1-F6EECF244321}">
                <p14:modId xmlns:p14="http://schemas.microsoft.com/office/powerpoint/2010/main" val="1650760540"/>
              </p:ext>
            </p:extLst>
          </p:nvPr>
        </p:nvGraphicFramePr>
        <p:xfrm>
          <a:off x="1676400" y="381000"/>
          <a:ext cx="8839200" cy="5257800"/>
        </p:xfrm>
        <a:graphic>
          <a:graphicData uri="http://schemas.openxmlformats.org/drawingml/2006/chart">
            <c:chart xmlns:c="http://schemas.openxmlformats.org/drawingml/2006/chart" xmlns:r="http://schemas.openxmlformats.org/officeDocument/2006/relationships" r:id="rId3"/>
          </a:graphicData>
        </a:graphic>
      </p:graphicFrame>
      <p:sp>
        <p:nvSpPr>
          <p:cNvPr id="2" name="TextBox 1">
            <a:extLst>
              <a:ext uri="{FF2B5EF4-FFF2-40B4-BE49-F238E27FC236}">
                <a16:creationId xmlns:a16="http://schemas.microsoft.com/office/drawing/2014/main" id="{5B6537BB-D05E-758F-3344-80AE5A99981E}"/>
              </a:ext>
            </a:extLst>
          </p:cNvPr>
          <p:cNvSpPr txBox="1"/>
          <p:nvPr/>
        </p:nvSpPr>
        <p:spPr>
          <a:xfrm>
            <a:off x="4648200" y="5867401"/>
            <a:ext cx="6172200" cy="830997"/>
          </a:xfrm>
          <a:prstGeom prst="rect">
            <a:avLst/>
          </a:prstGeom>
          <a:noFill/>
        </p:spPr>
        <p:txBody>
          <a:bodyPr wrap="square" rtlCol="0">
            <a:spAutoFit/>
          </a:bodyPr>
          <a:lstStyle/>
          <a:p>
            <a:r>
              <a:rPr lang="en-US" sz="1600" b="1">
                <a:solidFill>
                  <a:srgbClr val="8B0502"/>
                </a:solidFill>
                <a:ea typeface="Times New Roman" panose="02020603050405020304" pitchFamily="18" charset="0"/>
              </a:rPr>
              <a:t>Rana S et al</a:t>
            </a:r>
            <a:r>
              <a:rPr lang="en-US" sz="1600">
                <a:solidFill>
                  <a:srgbClr val="8B0502"/>
                </a:solidFill>
                <a:ea typeface="Times New Roman" panose="02020603050405020304" pitchFamily="18" charset="0"/>
              </a:rPr>
              <a:t>. Postpartum Outcomes with Systematic Treatment And Management of Postpartum Hypertension (STAMPP HTN). </a:t>
            </a:r>
            <a:r>
              <a:rPr lang="en-US" sz="1600" err="1">
                <a:solidFill>
                  <a:srgbClr val="8B0502"/>
                </a:solidFill>
                <a:ea typeface="Times New Roman" panose="02020603050405020304" pitchFamily="18" charset="0"/>
              </a:rPr>
              <a:t>Obstet</a:t>
            </a:r>
            <a:r>
              <a:rPr lang="en-US" sz="1600">
                <a:solidFill>
                  <a:srgbClr val="8B0502"/>
                </a:solidFill>
                <a:ea typeface="Times New Roman" panose="02020603050405020304" pitchFamily="18" charset="0"/>
              </a:rPr>
              <a:t> Gynecol. 2021 Nov 1;138(5):777-787. </a:t>
            </a:r>
            <a:endParaRPr lang="en-US" sz="1600">
              <a:solidFill>
                <a:srgbClr val="8B0502"/>
              </a:solidFill>
            </a:endParaRPr>
          </a:p>
        </p:txBody>
      </p:sp>
    </p:spTree>
    <p:extLst>
      <p:ext uri="{BB962C8B-B14F-4D97-AF65-F5344CB8AC3E}">
        <p14:creationId xmlns:p14="http://schemas.microsoft.com/office/powerpoint/2010/main" val="56775759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FEEA51B-0F15-3D4F-57C5-286C5FFE6A43}"/>
              </a:ext>
            </a:extLst>
          </p:cNvPr>
          <p:cNvGrpSpPr/>
          <p:nvPr/>
        </p:nvGrpSpPr>
        <p:grpSpPr>
          <a:xfrm>
            <a:off x="1755742" y="813624"/>
            <a:ext cx="8490204" cy="4556999"/>
            <a:chOff x="0" y="0"/>
            <a:chExt cx="7424420" cy="5659755"/>
          </a:xfrm>
        </p:grpSpPr>
        <p:graphicFrame>
          <p:nvGraphicFramePr>
            <p:cNvPr id="3" name="Chart 2">
              <a:extLst>
                <a:ext uri="{FF2B5EF4-FFF2-40B4-BE49-F238E27FC236}">
                  <a16:creationId xmlns:a16="http://schemas.microsoft.com/office/drawing/2014/main" id="{8AA154B8-CBD3-5C84-D848-DF6A72166822}"/>
                </a:ext>
              </a:extLst>
            </p:cNvPr>
            <p:cNvGraphicFramePr/>
            <p:nvPr>
              <p:extLst>
                <p:ext uri="{D42A27DB-BD31-4B8C-83A1-F6EECF244321}">
                  <p14:modId xmlns:p14="http://schemas.microsoft.com/office/powerpoint/2010/main" val="506516832"/>
                </p:ext>
              </p:extLst>
            </p:nvPr>
          </p:nvGraphicFramePr>
          <p:xfrm>
            <a:off x="0" y="0"/>
            <a:ext cx="7424420" cy="5659755"/>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 Box 2">
              <a:extLst>
                <a:ext uri="{FF2B5EF4-FFF2-40B4-BE49-F238E27FC236}">
                  <a16:creationId xmlns:a16="http://schemas.microsoft.com/office/drawing/2014/main" id="{D7BA1145-30E1-4125-BED7-CCD86AE9FEAF}"/>
                </a:ext>
              </a:extLst>
            </p:cNvPr>
            <p:cNvSpPr txBox="1"/>
            <p:nvPr/>
          </p:nvSpPr>
          <p:spPr>
            <a:xfrm>
              <a:off x="1589761" y="276213"/>
              <a:ext cx="1840585" cy="599440"/>
            </a:xfrm>
            <a:prstGeom prst="rect">
              <a:avLst/>
            </a:prstGeom>
            <a:noFill/>
            <a:ln w="6350">
              <a:noFill/>
            </a:ln>
          </p:spPr>
          <p:txBody>
            <a:bodyPr rot="0" spcFirstLastPara="0" vert="horz" wrap="square" lIns="68580" tIns="34290" rIns="68580" bIns="34290" numCol="1" spcCol="0" rtlCol="0" fromWordArt="0" anchor="t" anchorCtr="0" forceAA="0" compatLnSpc="1">
              <a:prstTxWarp prst="textNoShape">
                <a:avLst/>
              </a:prstTxWarp>
              <a:noAutofit/>
            </a:bodyPr>
            <a:lstStyle/>
            <a:p>
              <a:pPr algn="ctr" defTabSz="685800">
                <a:defRPr/>
              </a:pPr>
              <a:r>
                <a:rPr lang="en-US" sz="1350" b="1">
                  <a:solidFill>
                    <a:srgbClr val="000000"/>
                  </a:solidFill>
                  <a:latin typeface="Calibri" panose="020F0502020204030204" pitchFamily="34" charset="0"/>
                  <a:ea typeface="Calibri" panose="020F0502020204030204" pitchFamily="34" charset="0"/>
                  <a:cs typeface="Times New Roman" panose="02020603050405020304" pitchFamily="18" charset="0"/>
                </a:rPr>
                <a:t>PRE TELEHEALTH PERIOD </a:t>
              </a:r>
              <a:br>
                <a:rPr lang="en-US" sz="1350" b="1">
                  <a:solidFill>
                    <a:srgbClr val="000000"/>
                  </a:solidFill>
                  <a:latin typeface="Calibri" panose="020F0502020204030204" pitchFamily="34" charset="0"/>
                  <a:ea typeface="Calibri" panose="020F0502020204030204" pitchFamily="34" charset="0"/>
                  <a:cs typeface="Times New Roman" panose="02020603050405020304" pitchFamily="18" charset="0"/>
                </a:rPr>
              </a:br>
              <a:r>
                <a:rPr lang="en-US" sz="1350" b="1">
                  <a:solidFill>
                    <a:srgbClr val="000000"/>
                  </a:solidFill>
                  <a:latin typeface="Calibri" panose="020F0502020204030204" pitchFamily="34" charset="0"/>
                  <a:ea typeface="Calibri" panose="020F0502020204030204" pitchFamily="34" charset="0"/>
                  <a:cs typeface="Times New Roman" panose="02020603050405020304" pitchFamily="18" charset="0"/>
                </a:rPr>
                <a:t>(DEC 2019 – FEB 2020)</a:t>
              </a:r>
              <a:endParaRPr lang="en-US" sz="1350">
                <a:solidFill>
                  <a:prstClr val="black"/>
                </a:solidFill>
                <a:latin typeface="Calibri" panose="020F0502020204030204" pitchFamily="34" charset="0"/>
                <a:ea typeface="Calibri" panose="020F0502020204030204" pitchFamily="34" charset="0"/>
                <a:cs typeface="Times New Roman" panose="02020603050405020304" pitchFamily="18" charset="0"/>
              </a:endParaRPr>
            </a:p>
            <a:p>
              <a:pPr algn="ctr" defTabSz="685800">
                <a:defRPr/>
              </a:pPr>
              <a:endParaRPr lang="en-US" sz="1350">
                <a:solidFill>
                  <a:prstClr val="black"/>
                </a:solidFill>
                <a:latin typeface="Calibri" panose="020F0502020204030204" pitchFamily="34" charset="0"/>
                <a:ea typeface="Calibri" panose="020F0502020204030204" pitchFamily="34" charset="0"/>
                <a:cs typeface="Times New Roman" panose="02020603050405020304" pitchFamily="18" charset="0"/>
              </a:endParaRPr>
            </a:p>
          </p:txBody>
        </p:sp>
        <p:sp>
          <p:nvSpPr>
            <p:cNvPr id="5" name="Text Box 3">
              <a:extLst>
                <a:ext uri="{FF2B5EF4-FFF2-40B4-BE49-F238E27FC236}">
                  <a16:creationId xmlns:a16="http://schemas.microsoft.com/office/drawing/2014/main" id="{D729E9E4-43D9-4A34-9BA4-12FE00A6178B}"/>
                </a:ext>
              </a:extLst>
            </p:cNvPr>
            <p:cNvSpPr txBox="1"/>
            <p:nvPr/>
          </p:nvSpPr>
          <p:spPr>
            <a:xfrm>
              <a:off x="435379" y="1079634"/>
              <a:ext cx="1520713" cy="670560"/>
            </a:xfrm>
            <a:prstGeom prst="rect">
              <a:avLst/>
            </a:prstGeom>
            <a:noFill/>
            <a:ln w="6350">
              <a:noFill/>
            </a:ln>
          </p:spPr>
          <p:txBody>
            <a:bodyPr rot="0" spcFirstLastPara="0" vert="horz" wrap="square" lIns="68580" tIns="34290" rIns="68580" bIns="34290" numCol="1" spcCol="0" rtlCol="0" fromWordArt="0" anchor="t" anchorCtr="0" forceAA="0" compatLnSpc="1">
              <a:prstTxWarp prst="textNoShape">
                <a:avLst/>
              </a:prstTxWarp>
              <a:noAutofit/>
            </a:bodyPr>
            <a:lstStyle/>
            <a:p>
              <a:pPr algn="ctr" defTabSz="685800">
                <a:defRPr/>
              </a:pPr>
              <a:r>
                <a:rPr lang="en-US" sz="1350" b="1">
                  <a:solidFill>
                    <a:srgbClr val="000000"/>
                  </a:solidFill>
                  <a:latin typeface="Calibri" panose="020F0502020204030204" pitchFamily="34" charset="0"/>
                  <a:ea typeface="Calibri" panose="020F0502020204030204" pitchFamily="34" charset="0"/>
                  <a:cs typeface="Times New Roman" panose="02020603050405020304" pitchFamily="18" charset="0"/>
                </a:rPr>
                <a:t>BASELINE*</a:t>
              </a:r>
              <a:endParaRPr lang="en-US" sz="1350">
                <a:solidFill>
                  <a:prstClr val="black"/>
                </a:solidFill>
                <a:latin typeface="Calibri" panose="020F0502020204030204" pitchFamily="34" charset="0"/>
                <a:ea typeface="Calibri" panose="020F0502020204030204" pitchFamily="34" charset="0"/>
                <a:cs typeface="Times New Roman" panose="02020603050405020304" pitchFamily="18" charset="0"/>
              </a:endParaRPr>
            </a:p>
            <a:p>
              <a:pPr algn="ctr" defTabSz="685800">
                <a:defRPr/>
              </a:pPr>
              <a:r>
                <a:rPr lang="en-US" sz="1350" b="1">
                  <a:solidFill>
                    <a:srgbClr val="000000"/>
                  </a:solidFill>
                  <a:latin typeface="Calibri" panose="020F0502020204030204" pitchFamily="34" charset="0"/>
                  <a:ea typeface="Calibri" panose="020F0502020204030204" pitchFamily="34" charset="0"/>
                  <a:cs typeface="Times New Roman" panose="02020603050405020304" pitchFamily="18" charset="0"/>
                </a:rPr>
                <a:t>(SEP – DEC 2018)</a:t>
              </a:r>
              <a:endParaRPr lang="en-US" sz="1350">
                <a:solidFill>
                  <a:prstClr val="black"/>
                </a:solidFill>
                <a:latin typeface="Calibri" panose="020F0502020204030204" pitchFamily="34" charset="0"/>
                <a:ea typeface="Calibri" panose="020F0502020204030204" pitchFamily="34" charset="0"/>
                <a:cs typeface="Times New Roman" panose="02020603050405020304" pitchFamily="18" charset="0"/>
              </a:endParaRPr>
            </a:p>
            <a:p>
              <a:pPr algn="ctr" defTabSz="685800">
                <a:defRPr/>
              </a:pPr>
              <a:endParaRPr lang="en-US" sz="1350">
                <a:solidFill>
                  <a:prstClr val="black"/>
                </a:solidFill>
                <a:latin typeface="Calibri" panose="020F0502020204030204" pitchFamily="34" charset="0"/>
                <a:ea typeface="Calibri" panose="020F0502020204030204" pitchFamily="34" charset="0"/>
                <a:cs typeface="Times New Roman" panose="02020603050405020304" pitchFamily="18" charset="0"/>
              </a:endParaRPr>
            </a:p>
          </p:txBody>
        </p:sp>
        <p:sp>
          <p:nvSpPr>
            <p:cNvPr id="6" name="Text Box 4">
              <a:extLst>
                <a:ext uri="{FF2B5EF4-FFF2-40B4-BE49-F238E27FC236}">
                  <a16:creationId xmlns:a16="http://schemas.microsoft.com/office/drawing/2014/main" id="{9874C5B3-F329-8F4A-D609-3EB2671E7BB8}"/>
                </a:ext>
              </a:extLst>
            </p:cNvPr>
            <p:cNvSpPr txBox="1"/>
            <p:nvPr/>
          </p:nvSpPr>
          <p:spPr>
            <a:xfrm>
              <a:off x="4754023" y="2199958"/>
              <a:ext cx="1686560" cy="629920"/>
            </a:xfrm>
            <a:prstGeom prst="rect">
              <a:avLst/>
            </a:prstGeom>
            <a:noFill/>
            <a:ln w="6350">
              <a:noFill/>
            </a:ln>
          </p:spPr>
          <p:txBody>
            <a:bodyPr rot="0" spcFirstLastPara="0" vert="horz" wrap="square" lIns="68580" tIns="34290" rIns="68580" bIns="34290" numCol="1" spcCol="0" rtlCol="0" fromWordArt="0" anchor="t" anchorCtr="0" forceAA="0" compatLnSpc="1">
              <a:prstTxWarp prst="textNoShape">
                <a:avLst/>
              </a:prstTxWarp>
              <a:noAutofit/>
            </a:bodyPr>
            <a:lstStyle/>
            <a:p>
              <a:pPr algn="ctr" defTabSz="685800">
                <a:defRPr/>
              </a:pPr>
              <a:r>
                <a:rPr lang="en-US" sz="1500" b="1">
                  <a:solidFill>
                    <a:srgbClr val="000000"/>
                  </a:solidFill>
                  <a:latin typeface="Calibri" panose="020F0502020204030204" pitchFamily="34" charset="0"/>
                  <a:ea typeface="Calibri" panose="020F0502020204030204" pitchFamily="34" charset="0"/>
                  <a:cs typeface="Times New Roman" panose="02020603050405020304" pitchFamily="18" charset="0"/>
                </a:rPr>
                <a:t>POST TELEHEALTH PERIOD </a:t>
              </a:r>
              <a:br>
                <a:rPr lang="en-US" sz="1500" b="1">
                  <a:solidFill>
                    <a:srgbClr val="000000"/>
                  </a:solidFill>
                  <a:latin typeface="Calibri" panose="020F0502020204030204" pitchFamily="34" charset="0"/>
                  <a:ea typeface="Calibri" panose="020F0502020204030204" pitchFamily="34" charset="0"/>
                  <a:cs typeface="Times New Roman" panose="02020603050405020304" pitchFamily="18" charset="0"/>
                </a:rPr>
              </a:br>
              <a:r>
                <a:rPr lang="en-US" sz="1500" b="1">
                  <a:solidFill>
                    <a:srgbClr val="000000"/>
                  </a:solidFill>
                  <a:latin typeface="Calibri" panose="020F0502020204030204" pitchFamily="34" charset="0"/>
                  <a:ea typeface="Calibri" panose="020F0502020204030204" pitchFamily="34" charset="0"/>
                  <a:cs typeface="Times New Roman" panose="02020603050405020304" pitchFamily="18" charset="0"/>
                </a:rPr>
                <a:t>(MAR 15 - JUN 2020)</a:t>
              </a:r>
              <a:endParaRPr lang="en-US" sz="1500">
                <a:solidFill>
                  <a:prstClr val="black"/>
                </a:solidFill>
                <a:latin typeface="Calibri" panose="020F0502020204030204" pitchFamily="34" charset="0"/>
                <a:ea typeface="Calibri" panose="020F0502020204030204" pitchFamily="34" charset="0"/>
                <a:cs typeface="Times New Roman" panose="02020603050405020304" pitchFamily="18" charset="0"/>
              </a:endParaRPr>
            </a:p>
            <a:p>
              <a:pPr algn="ctr" defTabSz="685800">
                <a:defRPr/>
              </a:pPr>
              <a:endParaRPr lang="en-US" sz="1500">
                <a:solidFill>
                  <a:prstClr val="black"/>
                </a:solidFill>
                <a:latin typeface="Calibri" panose="020F0502020204030204" pitchFamily="34" charset="0"/>
                <a:ea typeface="Calibri" panose="020F0502020204030204" pitchFamily="34" charset="0"/>
                <a:cs typeface="Times New Roman" panose="02020603050405020304" pitchFamily="18" charset="0"/>
              </a:endParaRPr>
            </a:p>
          </p:txBody>
        </p:sp>
      </p:grpSp>
      <p:sp>
        <p:nvSpPr>
          <p:cNvPr id="7" name="Oval 6">
            <a:extLst>
              <a:ext uri="{FF2B5EF4-FFF2-40B4-BE49-F238E27FC236}">
                <a16:creationId xmlns:a16="http://schemas.microsoft.com/office/drawing/2014/main" id="{92B276AF-5113-C4BA-2933-D2A79938C7A9}"/>
              </a:ext>
            </a:extLst>
          </p:cNvPr>
          <p:cNvSpPr/>
          <p:nvPr/>
        </p:nvSpPr>
        <p:spPr>
          <a:xfrm>
            <a:off x="2744768" y="2387043"/>
            <a:ext cx="475488" cy="1346758"/>
          </a:xfrm>
          <a:prstGeom prst="ellipse">
            <a:avLst/>
          </a:prstGeom>
          <a:solidFill>
            <a:srgbClr val="FDE2E1">
              <a:alpha val="37948"/>
            </a:srgbClr>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8" name="Oval 7">
            <a:extLst>
              <a:ext uri="{FF2B5EF4-FFF2-40B4-BE49-F238E27FC236}">
                <a16:creationId xmlns:a16="http://schemas.microsoft.com/office/drawing/2014/main" id="{2CAEFE32-4160-0406-0807-F39E44171022}"/>
              </a:ext>
            </a:extLst>
          </p:cNvPr>
          <p:cNvSpPr/>
          <p:nvPr/>
        </p:nvSpPr>
        <p:spPr>
          <a:xfrm>
            <a:off x="4231025" y="1842381"/>
            <a:ext cx="475488" cy="1346759"/>
          </a:xfrm>
          <a:prstGeom prst="ellipse">
            <a:avLst/>
          </a:prstGeom>
          <a:solidFill>
            <a:srgbClr val="FDE2E1">
              <a:alpha val="37948"/>
            </a:srgbClr>
          </a:solidFill>
          <a:ln w="254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4" name="Oval 13">
            <a:extLst>
              <a:ext uri="{FF2B5EF4-FFF2-40B4-BE49-F238E27FC236}">
                <a16:creationId xmlns:a16="http://schemas.microsoft.com/office/drawing/2014/main" id="{0501173E-8F61-8CB6-36D5-9B0FD278CF08}"/>
              </a:ext>
            </a:extLst>
          </p:cNvPr>
          <p:cNvSpPr/>
          <p:nvPr/>
        </p:nvSpPr>
        <p:spPr>
          <a:xfrm>
            <a:off x="7961625" y="1631569"/>
            <a:ext cx="475488" cy="561213"/>
          </a:xfrm>
          <a:prstGeom prst="ellipse">
            <a:avLst/>
          </a:prstGeom>
          <a:solidFill>
            <a:srgbClr val="FDE2E1">
              <a:alpha val="37948"/>
            </a:srgbClr>
          </a:solidFill>
          <a:ln w="254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US" sz="1350">
              <a:solidFill>
                <a:prstClr val="white"/>
              </a:solidFill>
              <a:latin typeface="Calibri" panose="020F0502020204030204"/>
            </a:endParaRPr>
          </a:p>
        </p:txBody>
      </p:sp>
      <p:sp>
        <p:nvSpPr>
          <p:cNvPr id="10" name="TextBox 9">
            <a:extLst>
              <a:ext uri="{FF2B5EF4-FFF2-40B4-BE49-F238E27FC236}">
                <a16:creationId xmlns:a16="http://schemas.microsoft.com/office/drawing/2014/main" id="{06E5AEAB-E036-D95B-164A-93C56AE02EBB}"/>
              </a:ext>
            </a:extLst>
          </p:cNvPr>
          <p:cNvSpPr txBox="1"/>
          <p:nvPr/>
        </p:nvSpPr>
        <p:spPr>
          <a:xfrm>
            <a:off x="1565150" y="2942082"/>
            <a:ext cx="184731" cy="300082"/>
          </a:xfrm>
          <a:prstGeom prst="rect">
            <a:avLst/>
          </a:prstGeom>
          <a:noFill/>
        </p:spPr>
        <p:txBody>
          <a:bodyPr wrap="none" rtlCol="0">
            <a:spAutoFit/>
          </a:bodyPr>
          <a:lstStyle/>
          <a:p>
            <a:pPr defTabSz="685800">
              <a:defRPr/>
            </a:pPr>
            <a:endParaRPr lang="en-US" sz="1350">
              <a:solidFill>
                <a:prstClr val="black"/>
              </a:solidFill>
              <a:latin typeface="Calibri" panose="020F0502020204030204"/>
            </a:endParaRPr>
          </a:p>
        </p:txBody>
      </p:sp>
      <p:sp>
        <p:nvSpPr>
          <p:cNvPr id="11" name="TextBox 10">
            <a:extLst>
              <a:ext uri="{FF2B5EF4-FFF2-40B4-BE49-F238E27FC236}">
                <a16:creationId xmlns:a16="http://schemas.microsoft.com/office/drawing/2014/main" id="{569BA9B8-18B8-3623-78BE-ACE240086017}"/>
              </a:ext>
            </a:extLst>
          </p:cNvPr>
          <p:cNvSpPr txBox="1"/>
          <p:nvPr/>
        </p:nvSpPr>
        <p:spPr>
          <a:xfrm>
            <a:off x="5093677" y="5737759"/>
            <a:ext cx="5562600" cy="1077218"/>
          </a:xfrm>
          <a:prstGeom prst="rect">
            <a:avLst/>
          </a:prstGeom>
          <a:noFill/>
        </p:spPr>
        <p:txBody>
          <a:bodyPr wrap="square" rtlCol="0">
            <a:spAutoFit/>
          </a:bodyPr>
          <a:lstStyle/>
          <a:p>
            <a:r>
              <a:rPr lang="en-US" sz="1600" b="1">
                <a:solidFill>
                  <a:srgbClr val="8B0502"/>
                </a:solidFill>
                <a:ea typeface="Times New Roman" panose="02020603050405020304" pitchFamily="18" charset="0"/>
              </a:rPr>
              <a:t>Rana S et al</a:t>
            </a:r>
            <a:r>
              <a:rPr lang="en-US" sz="1600">
                <a:solidFill>
                  <a:srgbClr val="8B0502"/>
                </a:solidFill>
                <a:ea typeface="Times New Roman" panose="02020603050405020304" pitchFamily="18" charset="0"/>
              </a:rPr>
              <a:t>. Elimination of Racial Disparities in Postpartum Hypertension Follow-Up After Incorporation of Telehealth into a Quality Bundle. Am J </a:t>
            </a:r>
            <a:r>
              <a:rPr lang="en-US" sz="1600" err="1">
                <a:solidFill>
                  <a:srgbClr val="8B0502"/>
                </a:solidFill>
                <a:ea typeface="Times New Roman" panose="02020603050405020304" pitchFamily="18" charset="0"/>
              </a:rPr>
              <a:t>Obstet</a:t>
            </a:r>
            <a:r>
              <a:rPr lang="en-US" sz="1600">
                <a:solidFill>
                  <a:srgbClr val="8B0502"/>
                </a:solidFill>
                <a:ea typeface="Times New Roman" panose="02020603050405020304" pitchFamily="18" charset="0"/>
              </a:rPr>
              <a:t> </a:t>
            </a:r>
            <a:r>
              <a:rPr lang="en-US" sz="1600" err="1">
                <a:solidFill>
                  <a:srgbClr val="8B0502"/>
                </a:solidFill>
                <a:ea typeface="Times New Roman" panose="02020603050405020304" pitchFamily="18" charset="0"/>
              </a:rPr>
              <a:t>Gynecol</a:t>
            </a:r>
            <a:r>
              <a:rPr lang="en-US" sz="1600">
                <a:solidFill>
                  <a:srgbClr val="8B0502"/>
                </a:solidFill>
                <a:ea typeface="Times New Roman" panose="02020603050405020304" pitchFamily="18" charset="0"/>
              </a:rPr>
              <a:t> MFM. 2022. </a:t>
            </a:r>
            <a:endParaRPr lang="en-US" sz="1600">
              <a:solidFill>
                <a:srgbClr val="8B0502"/>
              </a:solidFill>
            </a:endParaRPr>
          </a:p>
        </p:txBody>
      </p:sp>
    </p:spTree>
    <p:extLst>
      <p:ext uri="{BB962C8B-B14F-4D97-AF65-F5344CB8AC3E}">
        <p14:creationId xmlns:p14="http://schemas.microsoft.com/office/powerpoint/2010/main" val="25502390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14"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3">
            <a:extLst>
              <a:ext uri="{FF2B5EF4-FFF2-40B4-BE49-F238E27FC236}">
                <a16:creationId xmlns:a16="http://schemas.microsoft.com/office/drawing/2014/main" id="{580A6B1A-53DE-89F3-59B6-03C32270C1C8}"/>
              </a:ext>
            </a:extLst>
          </p:cNvPr>
          <p:cNvSpPr>
            <a:spLocks noGrp="1"/>
          </p:cNvSpPr>
          <p:nvPr>
            <p:ph type="title"/>
          </p:nvPr>
        </p:nvSpPr>
        <p:spPr>
          <a:xfrm>
            <a:off x="1866900" y="243208"/>
            <a:ext cx="8503920" cy="747393"/>
          </a:xfrm>
          <a:noFill/>
          <a:ln>
            <a:noFill/>
          </a:ln>
        </p:spPr>
        <p:txBody>
          <a:bodyPr spcFirstLastPara="1" vert="horz" wrap="square" lIns="68575" tIns="34275" rIns="68575" bIns="34275" rtlCol="0" anchor="ctr" anchorCtr="0">
            <a:normAutofit/>
          </a:bodyPr>
          <a:lstStyle/>
          <a:p>
            <a:pPr>
              <a:buClr>
                <a:srgbClr val="174D85"/>
              </a:buClr>
              <a:buSzPts val="3200"/>
            </a:pPr>
            <a:r>
              <a:rPr lang="en-US" sz="2700">
                <a:solidFill>
                  <a:schemeClr val="tx1"/>
                </a:solidFill>
                <a:latin typeface="Calibri" panose="020F0502020204030204" pitchFamily="34" charset="0"/>
                <a:cs typeface="Calibri" panose="020F0502020204030204" pitchFamily="34" charset="0"/>
              </a:rPr>
              <a:t>REMOTE BLOOD PRESSURE MONITORING PROCESS </a:t>
            </a:r>
          </a:p>
        </p:txBody>
      </p:sp>
      <p:pic>
        <p:nvPicPr>
          <p:cNvPr id="3" name="Picture 2">
            <a:extLst>
              <a:ext uri="{FF2B5EF4-FFF2-40B4-BE49-F238E27FC236}">
                <a16:creationId xmlns:a16="http://schemas.microsoft.com/office/drawing/2014/main" id="{39708439-A26F-BDCD-EF77-139C0634A3A2}"/>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844040" y="4087964"/>
            <a:ext cx="8503920" cy="2147239"/>
          </a:xfrm>
          <a:prstGeom prst="rect">
            <a:avLst/>
          </a:prstGeom>
          <a:noFill/>
        </p:spPr>
      </p:pic>
      <p:sp>
        <p:nvSpPr>
          <p:cNvPr id="9" name="Slide Number Placeholder 1">
            <a:extLst>
              <a:ext uri="{FF2B5EF4-FFF2-40B4-BE49-F238E27FC236}">
                <a16:creationId xmlns:a16="http://schemas.microsoft.com/office/drawing/2014/main" id="{5162965C-1DF6-CDF8-906E-F2BA4E5BCC50}"/>
              </a:ext>
            </a:extLst>
          </p:cNvPr>
          <p:cNvSpPr>
            <a:spLocks noGrp="1"/>
          </p:cNvSpPr>
          <p:nvPr>
            <p:ph type="sldNum" sz="quarter" idx="12"/>
          </p:nvPr>
        </p:nvSpPr>
        <p:spPr>
          <a:xfrm>
            <a:off x="9982200" y="6447084"/>
            <a:ext cx="457200" cy="263972"/>
          </a:xfrm>
        </p:spPr>
        <p:txBody>
          <a:bodyPr anchor="ctr">
            <a:normAutofit/>
          </a:bodyPr>
          <a:lstStyle/>
          <a:p>
            <a:pPr>
              <a:spcAft>
                <a:spcPts val="600"/>
              </a:spcAft>
            </a:pPr>
            <a:fld id="{0F467E3B-A5AC-2A43-BE2E-DFA99641A995}" type="slidenum">
              <a:rPr lang="en-US" dirty="0" smtClean="0"/>
              <a:pPr>
                <a:spcAft>
                  <a:spcPts val="600"/>
                </a:spcAft>
              </a:pPr>
              <a:t>18</a:t>
            </a:fld>
            <a:endParaRPr lang="en-US"/>
          </a:p>
        </p:txBody>
      </p:sp>
      <p:sp>
        <p:nvSpPr>
          <p:cNvPr id="5" name="TextBox 4">
            <a:extLst>
              <a:ext uri="{FF2B5EF4-FFF2-40B4-BE49-F238E27FC236}">
                <a16:creationId xmlns:a16="http://schemas.microsoft.com/office/drawing/2014/main" id="{CC3977A4-F1F8-AD59-3D93-3933618D8ABC}"/>
              </a:ext>
            </a:extLst>
          </p:cNvPr>
          <p:cNvSpPr txBox="1"/>
          <p:nvPr/>
        </p:nvSpPr>
        <p:spPr>
          <a:xfrm>
            <a:off x="822960" y="1034155"/>
            <a:ext cx="9525000" cy="2841926"/>
          </a:xfrm>
          <a:prstGeom prst="rect">
            <a:avLst/>
          </a:prstGeom>
        </p:spPr>
        <p:txBody>
          <a:bodyPr vert="horz" lIns="91440" tIns="91440" rIns="91440" bIns="274320" rtlCol="0">
            <a:noAutofit/>
          </a:bodyPr>
          <a:lstStyle/>
          <a:p>
            <a:pPr marL="342900" indent="-342900">
              <a:lnSpc>
                <a:spcPct val="90000"/>
              </a:lnSpc>
              <a:spcAft>
                <a:spcPts val="600"/>
              </a:spcAft>
              <a:buClr>
                <a:srgbClr val="800000"/>
              </a:buClr>
              <a:buFont typeface="Arial" panose="020B0604020202020204" pitchFamily="34" charset="0"/>
              <a:buChar char="Ø"/>
            </a:pPr>
            <a:r>
              <a:rPr lang="en-US" dirty="0">
                <a:latin typeface="Arial" panose="020B0604020202020204" pitchFamily="34" charset="0"/>
                <a:cs typeface="Arial" panose="020B0604020202020204" pitchFamily="34" charset="0"/>
              </a:rPr>
              <a:t>Patient gets a </a:t>
            </a:r>
            <a:r>
              <a:rPr lang="en-US" dirty="0" err="1">
                <a:latin typeface="Arial" panose="020B0604020202020204" pitchFamily="34" charset="0"/>
                <a:cs typeface="Arial" panose="020B0604020202020204" pitchFamily="34" charset="0"/>
              </a:rPr>
              <a:t>bluetooth</a:t>
            </a:r>
            <a:r>
              <a:rPr lang="en-US" dirty="0">
                <a:latin typeface="Arial" panose="020B0604020202020204" pitchFamily="34" charset="0"/>
                <a:cs typeface="Arial" panose="020B0604020202020204" pitchFamily="34" charset="0"/>
              </a:rPr>
              <a:t> BP monitor and downloads an APP on her phone to be enrolled in  the program</a:t>
            </a:r>
          </a:p>
          <a:p>
            <a:pPr marL="342900" indent="-342900">
              <a:lnSpc>
                <a:spcPct val="90000"/>
              </a:lnSpc>
              <a:spcAft>
                <a:spcPts val="600"/>
              </a:spcAft>
              <a:buClr>
                <a:srgbClr val="800000"/>
              </a:buClr>
              <a:buFont typeface="Arial" panose="020B0604020202020204" pitchFamily="34" charset="0"/>
              <a:buChar char="Ø"/>
            </a:pPr>
            <a:r>
              <a:rPr lang="en-US" dirty="0">
                <a:latin typeface="Arial" panose="020B0604020202020204" pitchFamily="34" charset="0"/>
                <a:cs typeface="Arial" panose="020B0604020202020204" pitchFamily="34" charset="0"/>
              </a:rPr>
              <a:t>Linked through EPIC</a:t>
            </a:r>
          </a:p>
          <a:p>
            <a:pPr marL="342900" indent="-342900">
              <a:lnSpc>
                <a:spcPct val="90000"/>
              </a:lnSpc>
              <a:spcAft>
                <a:spcPts val="600"/>
              </a:spcAft>
              <a:buClr>
                <a:srgbClr val="800000"/>
              </a:buClr>
              <a:buFont typeface="Arial" panose="020B0604020202020204" pitchFamily="34" charset="0"/>
              <a:buChar char="Ø"/>
            </a:pPr>
            <a:r>
              <a:rPr lang="en-US" dirty="0">
                <a:latin typeface="Arial" panose="020B0604020202020204" pitchFamily="34" charset="0"/>
                <a:cs typeface="Arial" panose="020B0604020202020204" pitchFamily="34" charset="0"/>
              </a:rPr>
              <a:t>Rest of the components of STAMPP program have no change</a:t>
            </a:r>
          </a:p>
          <a:p>
            <a:pPr marL="342900" indent="-342900">
              <a:lnSpc>
                <a:spcPct val="90000"/>
              </a:lnSpc>
              <a:spcAft>
                <a:spcPts val="600"/>
              </a:spcAft>
              <a:buClr>
                <a:srgbClr val="800000"/>
              </a:buClr>
              <a:buFont typeface="Arial" panose="020B0604020202020204" pitchFamily="34" charset="0"/>
              <a:buChar char="Ø"/>
            </a:pPr>
            <a:r>
              <a:rPr lang="en-US" dirty="0">
                <a:latin typeface="Arial" panose="020B0604020202020204" pitchFamily="34" charset="0"/>
                <a:cs typeface="Arial" panose="020B0604020202020204" pitchFamily="34" charset="0"/>
              </a:rPr>
              <a:t>Every patient discharged from UCM with HDP is enrolled in this program</a:t>
            </a:r>
          </a:p>
          <a:p>
            <a:pPr marL="342900" indent="-342900">
              <a:lnSpc>
                <a:spcPct val="90000"/>
              </a:lnSpc>
              <a:spcAft>
                <a:spcPts val="600"/>
              </a:spcAft>
              <a:buClr>
                <a:srgbClr val="800000"/>
              </a:buClr>
              <a:buFont typeface="Arial" panose="020B0604020202020204" pitchFamily="34" charset="0"/>
              <a:buChar char="Ø"/>
            </a:pPr>
            <a:r>
              <a:rPr lang="en-US" dirty="0">
                <a:latin typeface="Arial" panose="020B0604020202020204" pitchFamily="34" charset="0"/>
                <a:cs typeface="Arial" panose="020B0604020202020204" pitchFamily="34" charset="0"/>
              </a:rPr>
              <a:t>Started enrolling in RPM- July 26</a:t>
            </a:r>
            <a:r>
              <a:rPr lang="en-US" baseline="30000" dirty="0">
                <a:latin typeface="Arial" panose="020B0604020202020204" pitchFamily="34" charset="0"/>
                <a:cs typeface="Arial" panose="020B0604020202020204" pitchFamily="34" charset="0"/>
              </a:rPr>
              <a:t>th</a:t>
            </a:r>
            <a:r>
              <a:rPr lang="en-US" dirty="0">
                <a:latin typeface="Arial" panose="020B0604020202020204" pitchFamily="34" charset="0"/>
                <a:cs typeface="Arial" panose="020B0604020202020204" pitchFamily="34" charset="0"/>
              </a:rPr>
              <a:t>, 2021 </a:t>
            </a:r>
          </a:p>
          <a:p>
            <a:pPr marL="342900" indent="-342900">
              <a:lnSpc>
                <a:spcPct val="90000"/>
              </a:lnSpc>
              <a:spcAft>
                <a:spcPts val="600"/>
              </a:spcAft>
              <a:buClr>
                <a:srgbClr val="800000"/>
              </a:buClr>
              <a:buFont typeface="Arial" panose="020B0604020202020204" pitchFamily="34" charset="0"/>
              <a:buChar char="Ø"/>
            </a:pPr>
            <a:r>
              <a:rPr lang="en-US" dirty="0">
                <a:latin typeface="Arial" panose="020B0604020202020204" pitchFamily="34" charset="0"/>
                <a:cs typeface="Arial" panose="020B0604020202020204" pitchFamily="34" charset="0"/>
              </a:rPr>
              <a:t>On average we enroll 70-90 patients per month</a:t>
            </a:r>
          </a:p>
          <a:p>
            <a:pPr marL="342900" indent="-342900">
              <a:lnSpc>
                <a:spcPct val="90000"/>
              </a:lnSpc>
              <a:spcAft>
                <a:spcPts val="600"/>
              </a:spcAft>
              <a:buClr>
                <a:srgbClr val="800000"/>
              </a:buClr>
              <a:buFont typeface="Arial" panose="020B0604020202020204" pitchFamily="34" charset="0"/>
              <a:buChar char="Ø"/>
            </a:pPr>
            <a:r>
              <a:rPr lang="en-US" dirty="0">
                <a:latin typeface="Arial" panose="020B0604020202020204" pitchFamily="34" charset="0"/>
                <a:cs typeface="Arial" panose="020B0604020202020204" pitchFamily="34" charset="0"/>
              </a:rPr>
              <a:t>Total patients enrolled in STAMPP-HTN program ~ 5000</a:t>
            </a:r>
          </a:p>
          <a:p>
            <a:pPr marL="342900" indent="-342900">
              <a:lnSpc>
                <a:spcPct val="90000"/>
              </a:lnSpc>
              <a:spcAft>
                <a:spcPts val="600"/>
              </a:spcAft>
              <a:buClr>
                <a:srgbClr val="800000"/>
              </a:buClr>
              <a:buFont typeface="Arial" panose="020B0604020202020204" pitchFamily="34" charset="0"/>
              <a:buChar char="Ø"/>
            </a:pP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64371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687E7D57-6AF4-39DB-428E-E4354BA1AF53}"/>
              </a:ext>
            </a:extLst>
          </p:cNvPr>
          <p:cNvSpPr>
            <a:spLocks noGrp="1"/>
          </p:cNvSpPr>
          <p:nvPr>
            <p:ph type="sldNum" sz="quarter" idx="12"/>
          </p:nvPr>
        </p:nvSpPr>
        <p:spPr/>
        <p:txBody>
          <a:bodyPr/>
          <a:lstStyle/>
          <a:p>
            <a:fld id="{14DFC975-2FD7-44A5-9E78-ECBA46156075}" type="slidenum">
              <a:rPr lang="en-US" smtClean="0"/>
              <a:t>19</a:t>
            </a:fld>
            <a:endParaRPr lang="en-US"/>
          </a:p>
        </p:txBody>
      </p:sp>
      <p:graphicFrame>
        <p:nvGraphicFramePr>
          <p:cNvPr id="3" name="Chart 2">
            <a:extLst>
              <a:ext uri="{FF2B5EF4-FFF2-40B4-BE49-F238E27FC236}">
                <a16:creationId xmlns:a16="http://schemas.microsoft.com/office/drawing/2014/main" id="{63EE85EB-02AB-478D-D45E-3851836AF46B}"/>
              </a:ext>
            </a:extLst>
          </p:cNvPr>
          <p:cNvGraphicFramePr>
            <a:graphicFrameLocks/>
          </p:cNvGraphicFramePr>
          <p:nvPr/>
        </p:nvGraphicFramePr>
        <p:xfrm>
          <a:off x="2057400" y="914400"/>
          <a:ext cx="7949946" cy="4800600"/>
        </p:xfrm>
        <a:graphic>
          <a:graphicData uri="http://schemas.openxmlformats.org/drawingml/2006/chart">
            <c:chart xmlns:c="http://schemas.openxmlformats.org/drawingml/2006/chart" xmlns:r="http://schemas.openxmlformats.org/officeDocument/2006/relationships" r:id="rId3"/>
          </a:graphicData>
        </a:graphic>
      </p:graphicFrame>
      <p:sp>
        <p:nvSpPr>
          <p:cNvPr id="4" name="Oval 3">
            <a:extLst>
              <a:ext uri="{FF2B5EF4-FFF2-40B4-BE49-F238E27FC236}">
                <a16:creationId xmlns:a16="http://schemas.microsoft.com/office/drawing/2014/main" id="{C2381405-D877-E102-9794-E368E703901D}"/>
              </a:ext>
            </a:extLst>
          </p:cNvPr>
          <p:cNvSpPr/>
          <p:nvPr/>
        </p:nvSpPr>
        <p:spPr>
          <a:xfrm>
            <a:off x="3048000" y="2286000"/>
            <a:ext cx="914400" cy="2133600"/>
          </a:xfrm>
          <a:prstGeom prst="ellipse">
            <a:avLst/>
          </a:prstGeom>
          <a:solidFill>
            <a:srgbClr val="F6DCE8">
              <a:alpha val="40000"/>
            </a:srgb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a:extLst>
              <a:ext uri="{FF2B5EF4-FFF2-40B4-BE49-F238E27FC236}">
                <a16:creationId xmlns:a16="http://schemas.microsoft.com/office/drawing/2014/main" id="{EB94CF55-BDFF-9FDB-4C1D-E06FDFC68891}"/>
              </a:ext>
            </a:extLst>
          </p:cNvPr>
          <p:cNvSpPr/>
          <p:nvPr/>
        </p:nvSpPr>
        <p:spPr>
          <a:xfrm>
            <a:off x="4917141" y="1752600"/>
            <a:ext cx="914400" cy="1676401"/>
          </a:xfrm>
          <a:prstGeom prst="ellipse">
            <a:avLst/>
          </a:prstGeom>
          <a:solidFill>
            <a:srgbClr val="FFFFD5">
              <a:alpha val="40000"/>
            </a:srgb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AE972531-DAFD-F7E5-966E-2D1066A44A27}"/>
              </a:ext>
            </a:extLst>
          </p:cNvPr>
          <p:cNvSpPr/>
          <p:nvPr/>
        </p:nvSpPr>
        <p:spPr>
          <a:xfrm>
            <a:off x="6714565" y="1371600"/>
            <a:ext cx="914400" cy="1828800"/>
          </a:xfrm>
          <a:prstGeom prst="ellipse">
            <a:avLst/>
          </a:prstGeom>
          <a:solidFill>
            <a:srgbClr val="B0FF63">
              <a:alpha val="40000"/>
            </a:srgb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a:extLst>
              <a:ext uri="{FF2B5EF4-FFF2-40B4-BE49-F238E27FC236}">
                <a16:creationId xmlns:a16="http://schemas.microsoft.com/office/drawing/2014/main" id="{04A4C173-1A2C-F2E7-A7AA-C241039D413A}"/>
              </a:ext>
            </a:extLst>
          </p:cNvPr>
          <p:cNvSpPr/>
          <p:nvPr/>
        </p:nvSpPr>
        <p:spPr>
          <a:xfrm>
            <a:off x="8503024" y="1013012"/>
            <a:ext cx="914400" cy="1828800"/>
          </a:xfrm>
          <a:prstGeom prst="ellipse">
            <a:avLst/>
          </a:prstGeom>
          <a:solidFill>
            <a:srgbClr val="00B9FE">
              <a:alpha val="40000"/>
            </a:srgb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9DC6F5B3-7569-66F2-4707-DDFB0D6936C2}"/>
              </a:ext>
            </a:extLst>
          </p:cNvPr>
          <p:cNvSpPr txBox="1"/>
          <p:nvPr/>
        </p:nvSpPr>
        <p:spPr>
          <a:xfrm>
            <a:off x="5978585" y="5807229"/>
            <a:ext cx="4152900" cy="954107"/>
          </a:xfrm>
          <a:prstGeom prst="rect">
            <a:avLst/>
          </a:prstGeom>
          <a:noFill/>
        </p:spPr>
        <p:txBody>
          <a:bodyPr wrap="square" rtlCol="0">
            <a:spAutoFit/>
          </a:bodyPr>
          <a:lstStyle/>
          <a:p>
            <a:r>
              <a:rPr lang="en-US" sz="1400" dirty="0"/>
              <a:t>Baseline- September- Dec 2018</a:t>
            </a:r>
          </a:p>
          <a:p>
            <a:r>
              <a:rPr lang="en-US" sz="1400" dirty="0"/>
              <a:t>STAMPP- October-Nov 2019</a:t>
            </a:r>
          </a:p>
          <a:p>
            <a:r>
              <a:rPr lang="en-US" sz="1400" dirty="0"/>
              <a:t>STAMPP Telehealth- March – June 2020</a:t>
            </a:r>
          </a:p>
          <a:p>
            <a:r>
              <a:rPr lang="en-US" sz="1400" dirty="0"/>
              <a:t>STAMPP- RPM- October 2021- April 2022</a:t>
            </a:r>
          </a:p>
        </p:txBody>
      </p:sp>
      <p:sp>
        <p:nvSpPr>
          <p:cNvPr id="9" name="Rectangle 8">
            <a:extLst>
              <a:ext uri="{FF2B5EF4-FFF2-40B4-BE49-F238E27FC236}">
                <a16:creationId xmlns:a16="http://schemas.microsoft.com/office/drawing/2014/main" id="{E7F04229-1C3E-9885-FA2B-3BA2A0D357D2}"/>
              </a:ext>
            </a:extLst>
          </p:cNvPr>
          <p:cNvSpPr/>
          <p:nvPr/>
        </p:nvSpPr>
        <p:spPr>
          <a:xfrm>
            <a:off x="662940" y="2153207"/>
            <a:ext cx="10469880" cy="1938992"/>
          </a:xfrm>
          <a:prstGeom prst="rect">
            <a:avLst/>
          </a:prstGeom>
          <a:solidFill>
            <a:srgbClr val="8B0502"/>
          </a:solidFill>
        </p:spPr>
        <p:txBody>
          <a:bodyPr wrap="square" rtlCol="0">
            <a:spAutoFit/>
          </a:bodyPr>
          <a:lstStyle/>
          <a:p>
            <a:endParaRPr lang="en-US" sz="2400" dirty="0">
              <a:solidFill>
                <a:schemeClr val="bg1"/>
              </a:solidFill>
              <a:cs typeface="Calibri" panose="020F0502020204030204" pitchFamily="34" charset="0"/>
            </a:endParaRPr>
          </a:p>
          <a:p>
            <a:r>
              <a:rPr lang="en-US" sz="2400" dirty="0">
                <a:solidFill>
                  <a:schemeClr val="bg1"/>
                </a:solidFill>
                <a:cs typeface="Calibri" panose="020F0502020204030204" pitchFamily="34" charset="0"/>
              </a:rPr>
              <a:t>Transition to telehealth in the setting of an existing quality improvement initiative led to an overall improvement in rates of PP BP follow from 30% to 81.3% among black women and eliminated the disparity</a:t>
            </a:r>
          </a:p>
          <a:p>
            <a:endParaRPr lang="en-US" sz="2400" dirty="0">
              <a:solidFill>
                <a:schemeClr val="bg1"/>
              </a:solidFill>
              <a:cs typeface="Calibri" panose="020F0502020204030204" pitchFamily="34" charset="0"/>
            </a:endParaRPr>
          </a:p>
        </p:txBody>
      </p:sp>
    </p:spTree>
    <p:extLst>
      <p:ext uri="{BB962C8B-B14F-4D97-AF65-F5344CB8AC3E}">
        <p14:creationId xmlns:p14="http://schemas.microsoft.com/office/powerpoint/2010/main" val="28865198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8" grpId="0" animBg="1"/>
      <p:bldP spid="6" grpId="0" animBg="1"/>
      <p:bldP spid="9"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A48E3A6-4319-EFA4-CE91-6D66B81F8943}"/>
              </a:ext>
            </a:extLst>
          </p:cNvPr>
          <p:cNvSpPr>
            <a:spLocks noGrp="1"/>
          </p:cNvSpPr>
          <p:nvPr>
            <p:ph type="title"/>
          </p:nvPr>
        </p:nvSpPr>
        <p:spPr/>
        <p:txBody>
          <a:bodyPr/>
          <a:lstStyle/>
          <a:p>
            <a:r>
              <a:rPr lang="en-US">
                <a:ea typeface="Lato Medium"/>
                <a:cs typeface="Lato Medium"/>
              </a:rPr>
              <a:t>Table Breakout Discussions</a:t>
            </a:r>
            <a:endParaRPr lang="en-US"/>
          </a:p>
        </p:txBody>
      </p:sp>
      <p:sp>
        <p:nvSpPr>
          <p:cNvPr id="3" name="Content Placeholder 2">
            <a:extLst>
              <a:ext uri="{FF2B5EF4-FFF2-40B4-BE49-F238E27FC236}">
                <a16:creationId xmlns:a16="http://schemas.microsoft.com/office/drawing/2014/main" id="{186A72EC-D630-8AE7-B19E-05508B7244DF}"/>
              </a:ext>
            </a:extLst>
          </p:cNvPr>
          <p:cNvSpPr>
            <a:spLocks noGrp="1"/>
          </p:cNvSpPr>
          <p:nvPr>
            <p:ph idx="1"/>
          </p:nvPr>
        </p:nvSpPr>
        <p:spPr>
          <a:xfrm>
            <a:off x="667109" y="1595587"/>
            <a:ext cx="10972800" cy="4351338"/>
          </a:xfrm>
        </p:spPr>
        <p:txBody>
          <a:bodyPr vert="horz" lIns="91440" tIns="45720" rIns="91440" bIns="45720" rtlCol="0" anchor="t">
            <a:noAutofit/>
          </a:bodyPr>
          <a:lstStyle/>
          <a:p>
            <a:r>
              <a:rPr lang="en-US" sz="3200" dirty="0">
                <a:ea typeface="Lato"/>
                <a:cs typeface="Lato"/>
              </a:rPr>
              <a:t>Later this session, we will be doing a table-based breakout activity and every table is assigned 1 of 4 topics (2 BE/2 PVB)</a:t>
            </a:r>
          </a:p>
          <a:p>
            <a:r>
              <a:rPr lang="en-US" sz="3200" dirty="0">
                <a:ea typeface="Lato"/>
                <a:cs typeface="Lato"/>
              </a:rPr>
              <a:t>Please choose a table for this session based on the breakout discussion topic of your choice</a:t>
            </a:r>
          </a:p>
          <a:p>
            <a:r>
              <a:rPr lang="en-US" sz="3200" dirty="0">
                <a:ea typeface="Lato"/>
                <a:cs typeface="Lato"/>
              </a:rPr>
              <a:t>Please distribute team members to different topics / tables</a:t>
            </a:r>
          </a:p>
          <a:p>
            <a:r>
              <a:rPr lang="en-US" sz="3200" dirty="0">
                <a:ea typeface="Lato"/>
                <a:cs typeface="Lato"/>
              </a:rPr>
              <a:t>Try to sit with folks from other hospitals to get ready to share and learn from others </a:t>
            </a:r>
            <a:endParaRPr lang="en-US" sz="3200" dirty="0"/>
          </a:p>
        </p:txBody>
      </p:sp>
      <p:sp>
        <p:nvSpPr>
          <p:cNvPr id="4" name="Slide Number Placeholder 3">
            <a:extLst>
              <a:ext uri="{FF2B5EF4-FFF2-40B4-BE49-F238E27FC236}">
                <a16:creationId xmlns:a16="http://schemas.microsoft.com/office/drawing/2014/main" id="{9AAB92F8-028B-02C3-70D9-05ED0640165D}"/>
              </a:ext>
            </a:extLst>
          </p:cNvPr>
          <p:cNvSpPr>
            <a:spLocks noGrp="1"/>
          </p:cNvSpPr>
          <p:nvPr>
            <p:ph type="sldNum" sz="quarter" idx="10"/>
          </p:nvPr>
        </p:nvSpPr>
        <p:spPr/>
        <p:txBody>
          <a:bodyPr/>
          <a:lstStyle/>
          <a:p>
            <a:fld id="{97033E4B-E3EB-3D46-B2D8-3159663620FA}" type="slidenum">
              <a:rPr lang="en-US" smtClean="0"/>
              <a:pPr/>
              <a:t>2</a:t>
            </a:fld>
            <a:endParaRPr lang="en-US"/>
          </a:p>
        </p:txBody>
      </p:sp>
      <p:sp>
        <p:nvSpPr>
          <p:cNvPr id="5" name="Footer Placeholder 4">
            <a:extLst>
              <a:ext uri="{FF2B5EF4-FFF2-40B4-BE49-F238E27FC236}">
                <a16:creationId xmlns:a16="http://schemas.microsoft.com/office/drawing/2014/main" id="{7DBD4376-3369-1247-9099-2EE9FB4B8CA0}"/>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4586561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A group of women in white lab coats&#10;&#10;Description automatically generated with medium confidence">
            <a:extLst>
              <a:ext uri="{FF2B5EF4-FFF2-40B4-BE49-F238E27FC236}">
                <a16:creationId xmlns:a16="http://schemas.microsoft.com/office/drawing/2014/main" id="{FB6BC944-316E-634D-A55A-7878EAE6B491}"/>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823296" y="3987632"/>
            <a:ext cx="2563249" cy="1922437"/>
          </a:xfrm>
          <a:prstGeom prst="rect">
            <a:avLst/>
          </a:prstGeom>
        </p:spPr>
      </p:pic>
      <p:sp>
        <p:nvSpPr>
          <p:cNvPr id="2" name="TextBox 1">
            <a:extLst>
              <a:ext uri="{FF2B5EF4-FFF2-40B4-BE49-F238E27FC236}">
                <a16:creationId xmlns:a16="http://schemas.microsoft.com/office/drawing/2014/main" id="{9EA13F86-6028-F449-9EF2-5581A039F8A9}"/>
              </a:ext>
            </a:extLst>
          </p:cNvPr>
          <p:cNvSpPr txBox="1"/>
          <p:nvPr/>
        </p:nvSpPr>
        <p:spPr>
          <a:xfrm>
            <a:off x="3104921" y="226542"/>
            <a:ext cx="5982159" cy="535531"/>
          </a:xfrm>
          <a:prstGeom prst="rect">
            <a:avLst/>
          </a:prstGeom>
          <a:noFill/>
        </p:spPr>
        <p:txBody>
          <a:bodyPr wrap="square" rtlCol="0">
            <a:spAutoFit/>
          </a:bodyPr>
          <a:lstStyle/>
          <a:p>
            <a:pPr algn="ctr">
              <a:lnSpc>
                <a:spcPct val="90000"/>
              </a:lnSpc>
              <a:spcBef>
                <a:spcPct val="0"/>
              </a:spcBef>
              <a:buClr>
                <a:srgbClr val="174D85"/>
              </a:buClr>
              <a:buSzPts val="3200"/>
            </a:pPr>
            <a:r>
              <a:rPr lang="en-US" sz="3200" b="1" cap="all" dirty="0">
                <a:ea typeface="+mj-ea"/>
                <a:cs typeface="Calibri" panose="020F0502020204030204" pitchFamily="34" charset="0"/>
              </a:rPr>
              <a:t>THANKS TO OUR TEAM</a:t>
            </a:r>
          </a:p>
        </p:txBody>
      </p:sp>
      <p:pic>
        <p:nvPicPr>
          <p:cNvPr id="10" name="Picture 9" descr="A group of people posing for a photo&#10;&#10;Description automatically generated with medium confidence">
            <a:extLst>
              <a:ext uri="{FF2B5EF4-FFF2-40B4-BE49-F238E27FC236}">
                <a16:creationId xmlns:a16="http://schemas.microsoft.com/office/drawing/2014/main" id="{97B23072-8EE8-D448-B810-1A5C485CF938}"/>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640076" y="754030"/>
            <a:ext cx="4026797" cy="3106416"/>
          </a:xfrm>
          <a:prstGeom prst="rect">
            <a:avLst/>
          </a:prstGeom>
        </p:spPr>
      </p:pic>
      <p:pic>
        <p:nvPicPr>
          <p:cNvPr id="5" name="Picture 4" descr="A picture containing person, wall&#10;&#10;Description automatically generated">
            <a:extLst>
              <a:ext uri="{FF2B5EF4-FFF2-40B4-BE49-F238E27FC236}">
                <a16:creationId xmlns:a16="http://schemas.microsoft.com/office/drawing/2014/main" id="{FB495D47-913C-CF4F-9EF4-35EB60F36141}"/>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flipH="1">
            <a:off x="8594821" y="244471"/>
            <a:ext cx="1724011" cy="1724011"/>
          </a:xfrm>
          <a:prstGeom prst="rect">
            <a:avLst/>
          </a:prstGeom>
        </p:spPr>
      </p:pic>
      <p:pic>
        <p:nvPicPr>
          <p:cNvPr id="3" name="Picture 2" descr="A person in a suit&#10;&#10;Description automatically generated with low confidence">
            <a:extLst>
              <a:ext uri="{FF2B5EF4-FFF2-40B4-BE49-F238E27FC236}">
                <a16:creationId xmlns:a16="http://schemas.microsoft.com/office/drawing/2014/main" id="{20A395AB-9D2B-3DF0-774C-47D0CFC2F51A}"/>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8382000" y="4193833"/>
            <a:ext cx="1775812" cy="2044521"/>
          </a:xfrm>
          <a:prstGeom prst="rect">
            <a:avLst/>
          </a:prstGeom>
        </p:spPr>
      </p:pic>
      <p:pic>
        <p:nvPicPr>
          <p:cNvPr id="11" name="Picture 10" descr="A picture containing person, indoor, wall, kitchen appliance&#10;&#10;Description automatically generated">
            <a:extLst>
              <a:ext uri="{FF2B5EF4-FFF2-40B4-BE49-F238E27FC236}">
                <a16:creationId xmlns:a16="http://schemas.microsoft.com/office/drawing/2014/main" id="{EC6553A1-80B5-1331-49EE-D85E64AF35A4}"/>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a:stretch/>
        </p:blipFill>
        <p:spPr>
          <a:xfrm rot="5400000">
            <a:off x="8481467" y="2219152"/>
            <a:ext cx="2025491" cy="1724011"/>
          </a:xfrm>
          <a:prstGeom prst="rect">
            <a:avLst/>
          </a:prstGeom>
        </p:spPr>
      </p:pic>
      <p:grpSp>
        <p:nvGrpSpPr>
          <p:cNvPr id="17" name="Group 16">
            <a:extLst>
              <a:ext uri="{FF2B5EF4-FFF2-40B4-BE49-F238E27FC236}">
                <a16:creationId xmlns:a16="http://schemas.microsoft.com/office/drawing/2014/main" id="{BE6A29C3-6EA7-A798-753B-2B05DD73BE25}"/>
              </a:ext>
            </a:extLst>
          </p:cNvPr>
          <p:cNvGrpSpPr/>
          <p:nvPr/>
        </p:nvGrpSpPr>
        <p:grpSpPr>
          <a:xfrm>
            <a:off x="5570344" y="780009"/>
            <a:ext cx="2373774" cy="1567107"/>
            <a:chOff x="4046344" y="780008"/>
            <a:chExt cx="2373774" cy="1567107"/>
          </a:xfrm>
        </p:grpSpPr>
        <p:pic>
          <p:nvPicPr>
            <p:cNvPr id="7" name="Picture 6" descr="A person smiling for the camera&#10;&#10;Description automatically generated with low confidence">
              <a:extLst>
                <a:ext uri="{FF2B5EF4-FFF2-40B4-BE49-F238E27FC236}">
                  <a16:creationId xmlns:a16="http://schemas.microsoft.com/office/drawing/2014/main" id="{58B03B1C-8E62-B44A-A8BD-DF88B170CBED}"/>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4046344" y="787245"/>
              <a:ext cx="1092115" cy="1530129"/>
            </a:xfrm>
            <a:prstGeom prst="rect">
              <a:avLst/>
            </a:prstGeom>
          </p:spPr>
        </p:pic>
        <p:pic>
          <p:nvPicPr>
            <p:cNvPr id="13" name="Picture 12" descr="A person in a black suit&#10;&#10;Description automatically generated">
              <a:extLst>
                <a:ext uri="{FF2B5EF4-FFF2-40B4-BE49-F238E27FC236}">
                  <a16:creationId xmlns:a16="http://schemas.microsoft.com/office/drawing/2014/main" id="{B188F11F-D8B7-11F2-0F8C-61B9F63F306E}"/>
                </a:ext>
              </a:extLst>
            </p:cNvPr>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5374624" y="780008"/>
              <a:ext cx="1045494" cy="1567107"/>
            </a:xfrm>
            <a:prstGeom prst="rect">
              <a:avLst/>
            </a:prstGeom>
          </p:spPr>
        </p:pic>
      </p:grpSp>
      <p:grpSp>
        <p:nvGrpSpPr>
          <p:cNvPr id="18" name="Group 17">
            <a:extLst>
              <a:ext uri="{FF2B5EF4-FFF2-40B4-BE49-F238E27FC236}">
                <a16:creationId xmlns:a16="http://schemas.microsoft.com/office/drawing/2014/main" id="{38AA2B24-B4CF-8E74-18A5-9E75024BCCBE}"/>
              </a:ext>
            </a:extLst>
          </p:cNvPr>
          <p:cNvGrpSpPr/>
          <p:nvPr/>
        </p:nvGrpSpPr>
        <p:grpSpPr>
          <a:xfrm>
            <a:off x="4467578" y="4387936"/>
            <a:ext cx="3476540" cy="1657395"/>
            <a:chOff x="2943578" y="4515367"/>
            <a:chExt cx="3476540" cy="1657395"/>
          </a:xfrm>
        </p:grpSpPr>
        <p:pic>
          <p:nvPicPr>
            <p:cNvPr id="8" name="Picture 7" descr="A person with long hair smiling&#10;&#10;Description automatically generated">
              <a:extLst>
                <a:ext uri="{FF2B5EF4-FFF2-40B4-BE49-F238E27FC236}">
                  <a16:creationId xmlns:a16="http://schemas.microsoft.com/office/drawing/2014/main" id="{93C52624-9D39-6CE2-F4EE-A4AD7342E253}"/>
                </a:ext>
              </a:extLst>
            </p:cNvPr>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a:off x="4754645" y="4584158"/>
              <a:ext cx="1665473" cy="1588604"/>
            </a:xfrm>
            <a:prstGeom prst="rect">
              <a:avLst/>
            </a:prstGeom>
          </p:spPr>
        </p:pic>
        <p:pic>
          <p:nvPicPr>
            <p:cNvPr id="16" name="Picture 15">
              <a:extLst>
                <a:ext uri="{FF2B5EF4-FFF2-40B4-BE49-F238E27FC236}">
                  <a16:creationId xmlns:a16="http://schemas.microsoft.com/office/drawing/2014/main" id="{B12BCA4B-778F-EDE5-A7DA-2932CC9DF6BC}"/>
                </a:ext>
              </a:extLst>
            </p:cNvPr>
            <p:cNvPicPr>
              <a:picLocks noChangeAspect="1"/>
            </p:cNvPicPr>
            <p:nvPr/>
          </p:nvPicPr>
          <p:blipFill rotWithShape="1">
            <a:blip r:embed="rId12" cstate="email">
              <a:extLst>
                <a:ext uri="{28A0092B-C50C-407E-A947-70E740481C1C}">
                  <a14:useLocalDpi xmlns:a14="http://schemas.microsoft.com/office/drawing/2010/main"/>
                </a:ext>
              </a:extLst>
            </a:blip>
            <a:srcRect/>
            <a:stretch/>
          </p:blipFill>
          <p:spPr>
            <a:xfrm>
              <a:off x="2943578" y="4515367"/>
              <a:ext cx="1604168" cy="1657395"/>
            </a:xfrm>
            <a:prstGeom prst="rect">
              <a:avLst/>
            </a:prstGeom>
          </p:spPr>
        </p:pic>
      </p:grpSp>
      <p:grpSp>
        <p:nvGrpSpPr>
          <p:cNvPr id="15" name="Group 14">
            <a:extLst>
              <a:ext uri="{FF2B5EF4-FFF2-40B4-BE49-F238E27FC236}">
                <a16:creationId xmlns:a16="http://schemas.microsoft.com/office/drawing/2014/main" id="{8EBA0275-B6F6-C146-1B3D-66A3AE31A94B}"/>
              </a:ext>
            </a:extLst>
          </p:cNvPr>
          <p:cNvGrpSpPr/>
          <p:nvPr/>
        </p:nvGrpSpPr>
        <p:grpSpPr>
          <a:xfrm>
            <a:off x="5458068" y="2560751"/>
            <a:ext cx="2857924" cy="1426881"/>
            <a:chOff x="3934068" y="2560750"/>
            <a:chExt cx="2857924" cy="1426881"/>
          </a:xfrm>
        </p:grpSpPr>
        <p:pic>
          <p:nvPicPr>
            <p:cNvPr id="9" name="Picture 8" descr="A close-up of a person smiling&#10;&#10;Description automatically generated">
              <a:extLst>
                <a:ext uri="{FF2B5EF4-FFF2-40B4-BE49-F238E27FC236}">
                  <a16:creationId xmlns:a16="http://schemas.microsoft.com/office/drawing/2014/main" id="{2A97B65E-B5FC-7396-EBD4-9D6676393DDF}"/>
                </a:ext>
              </a:extLst>
            </p:cNvPr>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3934068" y="2590509"/>
              <a:ext cx="1413196" cy="1367362"/>
            </a:xfrm>
            <a:prstGeom prst="rect">
              <a:avLst/>
            </a:prstGeom>
          </p:spPr>
        </p:pic>
        <p:pic>
          <p:nvPicPr>
            <p:cNvPr id="14" name="Picture 13" descr="A close-up of a person smiling&#10;&#10;Description automatically generated">
              <a:extLst>
                <a:ext uri="{FF2B5EF4-FFF2-40B4-BE49-F238E27FC236}">
                  <a16:creationId xmlns:a16="http://schemas.microsoft.com/office/drawing/2014/main" id="{F986170B-A6E1-0146-3877-7ADA7858FA97}"/>
                </a:ext>
              </a:extLst>
            </p:cNvPr>
            <p:cNvPicPr>
              <a:picLocks noChangeAspect="1"/>
            </p:cNvPicPr>
            <p:nvPr/>
          </p:nvPicPr>
          <p:blipFill>
            <a:blip r:embed="rId14" cstate="email">
              <a:extLst>
                <a:ext uri="{28A0092B-C50C-407E-A947-70E740481C1C}">
                  <a14:useLocalDpi xmlns:a14="http://schemas.microsoft.com/office/drawing/2010/main"/>
                </a:ext>
              </a:extLst>
            </a:blip>
            <a:stretch>
              <a:fillRect/>
            </a:stretch>
          </p:blipFill>
          <p:spPr>
            <a:xfrm>
              <a:off x="5374624" y="2560750"/>
              <a:ext cx="1417368" cy="1426881"/>
            </a:xfrm>
            <a:prstGeom prst="rect">
              <a:avLst/>
            </a:prstGeom>
          </p:spPr>
        </p:pic>
      </p:grpSp>
    </p:spTree>
    <p:custDataLst>
      <p:tags r:id="rId1"/>
    </p:custDataLst>
    <p:extLst>
      <p:ext uri="{BB962C8B-B14F-4D97-AF65-F5344CB8AC3E}">
        <p14:creationId xmlns:p14="http://schemas.microsoft.com/office/powerpoint/2010/main" val="457026538"/>
      </p:ext>
    </p:extLst>
  </p:cSld>
  <p:clrMapOvr>
    <a:masterClrMapping/>
  </p:clrMapOvr>
  <mc:AlternateContent xmlns:mc="http://schemas.openxmlformats.org/markup-compatibility/2006" xmlns:p14="http://schemas.microsoft.com/office/powerpoint/2010/main">
    <mc:Choice Requires="p14">
      <p:transition spd="slow" p14:dur="2000" advTm="22619"/>
    </mc:Choice>
    <mc:Fallback xmlns="">
      <p:transition spd="slow" advTm="22619"/>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B3F6E178-1229-55B1-1ECA-EE2EDD14CFDE}"/>
              </a:ext>
            </a:extLst>
          </p:cNvPr>
          <p:cNvSpPr txBox="1"/>
          <p:nvPr/>
        </p:nvSpPr>
        <p:spPr>
          <a:xfrm>
            <a:off x="540588" y="871267"/>
            <a:ext cx="2944483" cy="1846659"/>
          </a:xfrm>
          <a:prstGeom prst="rect">
            <a:avLst/>
          </a:prstGeom>
          <a:solidFill>
            <a:schemeClr val="bg1"/>
          </a:solid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800000"/>
                </a:solidFill>
                <a:effectLst/>
                <a:uLnTx/>
                <a:uFillTx/>
                <a:latin typeface="Arial" panose="020B0604020202020204"/>
                <a:ea typeface="+mn-ea"/>
                <a:cs typeface="+mn-cs"/>
              </a:rPr>
              <a:t>Interested in learning more...</a:t>
            </a:r>
            <a:endParaRPr kumimoji="0" lang="en-US" sz="3200" b="0" i="0" u="none" strike="noStrike" kern="1200" cap="none" spc="0" normalizeH="0" baseline="0" noProof="0" dirty="0">
              <a:ln>
                <a:noFill/>
              </a:ln>
              <a:solidFill>
                <a:srgbClr val="000000"/>
              </a:solidFill>
              <a:effectLst/>
              <a:uLnTx/>
              <a:uFillTx/>
              <a:latin typeface="Arial" panose="020B0604020202020204"/>
              <a:ea typeface="+mn-ea"/>
              <a:cs typeface="Arial" panose="020B0604020202020204"/>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a:ea typeface="+mn-ea"/>
              <a:cs typeface="Arial" panose="020B0604020202020204"/>
            </a:endParaRPr>
          </a:p>
        </p:txBody>
      </p:sp>
      <p:pic>
        <p:nvPicPr>
          <p:cNvPr id="4" name="Picture 3" descr="A poster with text and a hand holding a megaphone&#10;&#10;Description automatically generated">
            <a:extLst>
              <a:ext uri="{FF2B5EF4-FFF2-40B4-BE49-F238E27FC236}">
                <a16:creationId xmlns:a16="http://schemas.microsoft.com/office/drawing/2014/main" id="{C718CD67-90A1-66D1-D264-FA2536D6EEC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235571" y="17550"/>
            <a:ext cx="4885425" cy="6808524"/>
          </a:xfrm>
          <a:prstGeom prst="rect">
            <a:avLst/>
          </a:prstGeom>
        </p:spPr>
      </p:pic>
      <p:sp>
        <p:nvSpPr>
          <p:cNvPr id="6" name="TextBox 1">
            <a:extLst>
              <a:ext uri="{FF2B5EF4-FFF2-40B4-BE49-F238E27FC236}">
                <a16:creationId xmlns:a16="http://schemas.microsoft.com/office/drawing/2014/main" id="{ADE8B789-2783-5B2A-9DE8-2A07A3885AB3}"/>
              </a:ext>
            </a:extLst>
          </p:cNvPr>
          <p:cNvSpPr txBox="1"/>
          <p:nvPr/>
        </p:nvSpPr>
        <p:spPr>
          <a:xfrm>
            <a:off x="9197408" y="2233816"/>
            <a:ext cx="2928455" cy="3266985"/>
          </a:xfrm>
          <a:prstGeom prst="rect">
            <a:avLst/>
          </a:prstGeom>
          <a:noFill/>
        </p:spPr>
        <p:txBody>
          <a:bodyPr rot="0" spcFirstLastPara="0" vert="horz" wrap="square" lIns="91440" tIns="45720" rIns="91440" bIns="45720" numCol="1" spcCol="0" rtlCol="0" fromWordArt="0" anchor="t" anchorCtr="0" forceAA="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50000"/>
              </a:lnSpc>
              <a:spcBef>
                <a:spcPts val="0"/>
              </a:spcBef>
              <a:spcAft>
                <a:spcPts val="0"/>
              </a:spcAft>
              <a:buClrTx/>
              <a:buSzTx/>
              <a:buFontTx/>
              <a:buNone/>
              <a:tabLst/>
              <a:defRPr/>
            </a:pPr>
            <a:r>
              <a:rPr kumimoji="0" lang="en-US" sz="2000" b="1" i="0" u="none" strike="noStrike" kern="1200" cap="none" spc="0" normalizeH="0" baseline="0" noProof="0">
                <a:ln>
                  <a:noFill/>
                </a:ln>
                <a:solidFill>
                  <a:srgbClr val="800000"/>
                </a:solidFill>
                <a:effectLst/>
                <a:uLnTx/>
                <a:uFillTx/>
                <a:latin typeface="Arial" panose="020B0604020202020204"/>
                <a:ea typeface="+mn-ea"/>
                <a:cs typeface="+mn-cs"/>
              </a:rPr>
              <a:t>The </a:t>
            </a:r>
            <a:r>
              <a:rPr kumimoji="0" lang="en-US" sz="2000" b="1" i="0" u="sng" strike="noStrike" kern="1200" cap="none" spc="0" normalizeH="0" baseline="0" noProof="0">
                <a:ln>
                  <a:noFill/>
                </a:ln>
                <a:solidFill>
                  <a:srgbClr val="800000"/>
                </a:solidFill>
                <a:effectLst/>
                <a:uLnTx/>
                <a:uFillTx/>
                <a:latin typeface="Arial" panose="020B0604020202020204"/>
                <a:ea typeface="+mn-ea"/>
                <a:cs typeface="+mn-cs"/>
              </a:rPr>
              <a:t>next ILPQC Birth Equity Webinar</a:t>
            </a:r>
            <a:r>
              <a:rPr kumimoji="0" lang="en-US" sz="2000" b="1" i="0" u="none" strike="noStrike" kern="1200" cap="none" spc="0" normalizeH="0" baseline="0" noProof="0">
                <a:ln>
                  <a:noFill/>
                </a:ln>
                <a:solidFill>
                  <a:srgbClr val="800000"/>
                </a:solidFill>
                <a:effectLst/>
                <a:uLnTx/>
                <a:uFillTx/>
                <a:latin typeface="Arial" panose="020B0604020202020204"/>
                <a:ea typeface="+mn-ea"/>
                <a:cs typeface="+mn-cs"/>
              </a:rPr>
              <a:t> will focus on sustainable equity strategies to promote </a:t>
            </a:r>
            <a:r>
              <a:rPr kumimoji="0" lang="en-US" sz="2000" b="1" i="1" u="none" strike="noStrike" kern="1200" cap="none" spc="0" normalizeH="0" baseline="0" noProof="0">
                <a:ln>
                  <a:noFill/>
                </a:ln>
                <a:solidFill>
                  <a:srgbClr val="800000"/>
                </a:solidFill>
                <a:effectLst/>
                <a:uLnTx/>
                <a:uFillTx/>
                <a:latin typeface="Arial" panose="020B0604020202020204"/>
                <a:ea typeface="+mn-ea"/>
                <a:cs typeface="+mn-cs"/>
              </a:rPr>
              <a:t>Postpartum </a:t>
            </a:r>
            <a:endParaRPr kumimoji="0" lang="en-US" sz="2000" b="1" i="0" u="none" strike="noStrike" kern="1200" cap="none" spc="0" normalizeH="0" baseline="0" noProof="0">
              <a:ln>
                <a:noFill/>
              </a:ln>
              <a:solidFill>
                <a:srgbClr val="800000"/>
              </a:solidFill>
              <a:effectLst/>
              <a:uLnTx/>
              <a:uFillTx/>
              <a:latin typeface="Arial" panose="020B0604020202020204"/>
              <a:ea typeface="+mn-ea"/>
              <a:cs typeface="+mn-cs"/>
            </a:endParaRPr>
          </a:p>
          <a:p>
            <a:pPr marL="0" marR="0" lvl="0" indent="0" algn="r" defTabSz="914400" rtl="0" eaLnBrk="1" fontAlgn="auto" latinLnBrk="0" hangingPunct="1">
              <a:lnSpc>
                <a:spcPct val="150000"/>
              </a:lnSpc>
              <a:spcBef>
                <a:spcPts val="0"/>
              </a:spcBef>
              <a:spcAft>
                <a:spcPts val="0"/>
              </a:spcAft>
              <a:buClrTx/>
              <a:buSzTx/>
              <a:buFontTx/>
              <a:buNone/>
              <a:tabLst/>
              <a:defRPr/>
            </a:pPr>
            <a:r>
              <a:rPr kumimoji="0" lang="en-US" sz="2000" b="1" i="1" u="none" strike="noStrike" kern="1200" cap="none" spc="0" normalizeH="0" baseline="0" noProof="0">
                <a:ln>
                  <a:noFill/>
                </a:ln>
                <a:solidFill>
                  <a:srgbClr val="800000"/>
                </a:solidFill>
                <a:effectLst/>
                <a:uLnTx/>
                <a:uFillTx/>
                <a:latin typeface="Arial" panose="020B0604020202020204"/>
                <a:ea typeface="+mn-ea"/>
                <a:cs typeface="+mn-cs"/>
              </a:rPr>
              <a:t>Safety  </a:t>
            </a:r>
            <a:r>
              <a:rPr kumimoji="0" lang="en-US" sz="2000" b="1" i="0" u="none" strike="noStrike" kern="1200" cap="none" spc="0" normalizeH="0" baseline="0" noProof="0">
                <a:ln>
                  <a:noFill/>
                </a:ln>
                <a:solidFill>
                  <a:srgbClr val="800000"/>
                </a:solidFill>
                <a:effectLst/>
                <a:uLnTx/>
                <a:uFillTx/>
                <a:latin typeface="Arial" panose="020B0604020202020204"/>
                <a:ea typeface="+mn-ea"/>
                <a:cs typeface="+mn-cs"/>
              </a:rPr>
              <a:t> </a:t>
            </a:r>
            <a:endParaRPr kumimoji="0" lang="en-US" sz="2000" b="1" i="0" u="none" strike="noStrike" kern="1200" cap="none" spc="0" normalizeH="0" baseline="0" noProof="0">
              <a:ln>
                <a:noFill/>
              </a:ln>
              <a:solidFill>
                <a:srgbClr val="800000"/>
              </a:solidFill>
              <a:effectLst/>
              <a:uLnTx/>
              <a:uFillTx/>
              <a:latin typeface="Arial" panose="020B0604020202020204"/>
              <a:ea typeface="+mn-ea"/>
              <a:cs typeface="Arial"/>
            </a:endParaRPr>
          </a:p>
        </p:txBody>
      </p:sp>
    </p:spTree>
    <p:extLst>
      <p:ext uri="{BB962C8B-B14F-4D97-AF65-F5344CB8AC3E}">
        <p14:creationId xmlns:p14="http://schemas.microsoft.com/office/powerpoint/2010/main" val="3768452867"/>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ea typeface="Lato Medium"/>
                <a:cs typeface="Lato Medium"/>
              </a:rPr>
              <a:t>Preparing for 2024</a:t>
            </a:r>
            <a:endParaRPr lang="en-US" dirty="0"/>
          </a:p>
        </p:txBody>
      </p:sp>
      <p:sp>
        <p:nvSpPr>
          <p:cNvPr id="3" name="Subtitle 2"/>
          <p:cNvSpPr>
            <a:spLocks noGrp="1"/>
          </p:cNvSpPr>
          <p:nvPr>
            <p:ph type="subTitle" idx="1"/>
          </p:nvPr>
        </p:nvSpPr>
        <p:spPr>
          <a:xfrm>
            <a:off x="1337110" y="3068493"/>
            <a:ext cx="8851919" cy="986569"/>
          </a:xfrm>
        </p:spPr>
        <p:txBody>
          <a:bodyPr vert="horz" lIns="91440" tIns="45720" rIns="91440" bIns="45720" rtlCol="0" anchor="t">
            <a:noAutofit/>
          </a:bodyPr>
          <a:lstStyle/>
          <a:p>
            <a:r>
              <a:rPr lang="en-US" sz="2800" dirty="0"/>
              <a:t>Review of Annual Conference Survey results</a:t>
            </a:r>
          </a:p>
          <a:p>
            <a:r>
              <a:rPr lang="en-US" sz="2800" dirty="0"/>
              <a:t>Establishing our focus and next steps for 2024</a:t>
            </a:r>
          </a:p>
        </p:txBody>
      </p:sp>
    </p:spTree>
    <p:extLst>
      <p:ext uri="{BB962C8B-B14F-4D97-AF65-F5344CB8AC3E}">
        <p14:creationId xmlns:p14="http://schemas.microsoft.com/office/powerpoint/2010/main" val="342655252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952500" y="0"/>
            <a:ext cx="10287000" cy="6858000"/>
          </a:xfrm>
          <a:custGeom>
            <a:avLst/>
            <a:gdLst/>
            <a:ahLst/>
            <a:cxnLst/>
            <a:rect l="l" t="t" r="r" b="b"/>
            <a:pathLst>
              <a:path w="5486400" h="3657600">
                <a:moveTo>
                  <a:pt x="0" y="0"/>
                </a:moveTo>
                <a:lnTo>
                  <a:pt x="5486400" y="0"/>
                </a:lnTo>
                <a:lnTo>
                  <a:pt x="5486400" y="3657600"/>
                </a:lnTo>
                <a:lnTo>
                  <a:pt x="0" y="3657600"/>
                </a:lnTo>
                <a:lnTo>
                  <a:pt x="0" y="0"/>
                </a:lnTo>
                <a:close/>
              </a:path>
            </a:pathLst>
          </a:custGeom>
          <a:blipFill>
            <a:blip r:embed="rId2" cstate="email">
              <a:extLst>
                <a:ext uri="{28A0092B-C50C-407E-A947-70E740481C1C}">
                  <a14:useLocalDpi xmlns:a14="http://schemas.microsoft.com/office/drawing/2010/main"/>
                </a:ext>
              </a:extLst>
            </a:blip>
            <a:stretch>
              <a:fillRect/>
            </a:stretch>
          </a:blipFill>
        </p:spPr>
      </p:sp>
      <p:sp>
        <p:nvSpPr>
          <p:cNvPr id="3" name="Freeform 3"/>
          <p:cNvSpPr/>
          <p:nvPr/>
        </p:nvSpPr>
        <p:spPr>
          <a:xfrm rot="2100000" flipH="1" flipV="1">
            <a:off x="-499262" y="-799601"/>
            <a:ext cx="3843804" cy="3036606"/>
          </a:xfrm>
          <a:custGeom>
            <a:avLst/>
            <a:gdLst/>
            <a:ahLst/>
            <a:cxnLst/>
            <a:rect l="l" t="t" r="r" b="b"/>
            <a:pathLst>
              <a:path w="2050029" h="1619523">
                <a:moveTo>
                  <a:pt x="2050030" y="1619523"/>
                </a:moveTo>
                <a:lnTo>
                  <a:pt x="0" y="1619523"/>
                </a:lnTo>
                <a:lnTo>
                  <a:pt x="0" y="0"/>
                </a:lnTo>
                <a:lnTo>
                  <a:pt x="2050030" y="0"/>
                </a:lnTo>
                <a:lnTo>
                  <a:pt x="2050030" y="1619523"/>
                </a:lnTo>
                <a:close/>
              </a:path>
            </a:pathLst>
          </a:custGeom>
          <a: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a:blipFill>
        </p:spPr>
      </p:sp>
      <p:sp>
        <p:nvSpPr>
          <p:cNvPr id="4" name="Freeform 4"/>
          <p:cNvSpPr/>
          <p:nvPr/>
        </p:nvSpPr>
        <p:spPr>
          <a:xfrm>
            <a:off x="9997647" y="5266659"/>
            <a:ext cx="3843804" cy="3036606"/>
          </a:xfrm>
          <a:custGeom>
            <a:avLst/>
            <a:gdLst/>
            <a:ahLst/>
            <a:cxnLst/>
            <a:rect l="l" t="t" r="r" b="b"/>
            <a:pathLst>
              <a:path w="2050029" h="1619523">
                <a:moveTo>
                  <a:pt x="0" y="0"/>
                </a:moveTo>
                <a:lnTo>
                  <a:pt x="2050030" y="0"/>
                </a:lnTo>
                <a:lnTo>
                  <a:pt x="2050030" y="1619524"/>
                </a:lnTo>
                <a:lnTo>
                  <a:pt x="0" y="1619524"/>
                </a:lnTo>
                <a:lnTo>
                  <a:pt x="0" y="0"/>
                </a:lnTo>
                <a:close/>
              </a:path>
            </a:pathLst>
          </a:custGeom>
          <a: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a:blipFill>
        </p:spPr>
      </p:sp>
      <p:sp>
        <p:nvSpPr>
          <p:cNvPr id="5" name="Freeform 5"/>
          <p:cNvSpPr/>
          <p:nvPr/>
        </p:nvSpPr>
        <p:spPr>
          <a:xfrm rot="13606861">
            <a:off x="10115336" y="-1122627"/>
            <a:ext cx="2248328" cy="2248328"/>
          </a:xfrm>
          <a:custGeom>
            <a:avLst/>
            <a:gdLst/>
            <a:ahLst/>
            <a:cxnLst/>
            <a:rect l="l" t="t" r="r" b="b"/>
            <a:pathLst>
              <a:path w="1199108" h="1199108">
                <a:moveTo>
                  <a:pt x="0" y="0"/>
                </a:moveTo>
                <a:lnTo>
                  <a:pt x="1199108" y="0"/>
                </a:lnTo>
                <a:lnTo>
                  <a:pt x="1199108" y="1199108"/>
                </a:lnTo>
                <a:lnTo>
                  <a:pt x="0" y="1199108"/>
                </a:lnTo>
                <a:lnTo>
                  <a:pt x="0" y="0"/>
                </a:lnTo>
                <a:close/>
              </a:path>
            </a:pathLst>
          </a:custGeom>
          <a:blipFill>
            <a:blip r:embed="rId5" cstate="email">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a:blipFill>
        </p:spPr>
      </p:sp>
      <p:sp>
        <p:nvSpPr>
          <p:cNvPr id="6" name="Freeform 6"/>
          <p:cNvSpPr/>
          <p:nvPr/>
        </p:nvSpPr>
        <p:spPr>
          <a:xfrm rot="13606861" flipH="1" flipV="1">
            <a:off x="-171664" y="5733836"/>
            <a:ext cx="2248328" cy="2248328"/>
          </a:xfrm>
          <a:custGeom>
            <a:avLst/>
            <a:gdLst/>
            <a:ahLst/>
            <a:cxnLst/>
            <a:rect l="l" t="t" r="r" b="b"/>
            <a:pathLst>
              <a:path w="1199108" h="1199108">
                <a:moveTo>
                  <a:pt x="1199108" y="1199108"/>
                </a:moveTo>
                <a:lnTo>
                  <a:pt x="0" y="1199108"/>
                </a:lnTo>
                <a:lnTo>
                  <a:pt x="0" y="0"/>
                </a:lnTo>
                <a:lnTo>
                  <a:pt x="1199108" y="0"/>
                </a:lnTo>
                <a:lnTo>
                  <a:pt x="1199108" y="1199108"/>
                </a:lnTo>
                <a:close/>
              </a:path>
            </a:pathLst>
          </a:custGeom>
          <a:blipFill>
            <a:blip r:embed="rId5" cstate="email">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a:blipFill>
        </p:spPr>
      </p:sp>
      <p:sp>
        <p:nvSpPr>
          <p:cNvPr id="7" name="Freeform 7"/>
          <p:cNvSpPr/>
          <p:nvPr/>
        </p:nvSpPr>
        <p:spPr>
          <a:xfrm>
            <a:off x="1763515" y="1911766"/>
            <a:ext cx="8664971" cy="2761959"/>
          </a:xfrm>
          <a:custGeom>
            <a:avLst/>
            <a:gdLst/>
            <a:ahLst/>
            <a:cxnLst/>
            <a:rect l="l" t="t" r="r" b="b"/>
            <a:pathLst>
              <a:path w="4621318" h="1473045">
                <a:moveTo>
                  <a:pt x="0" y="0"/>
                </a:moveTo>
                <a:lnTo>
                  <a:pt x="4621318" y="0"/>
                </a:lnTo>
                <a:lnTo>
                  <a:pt x="4621318" y="1473045"/>
                </a:lnTo>
                <a:lnTo>
                  <a:pt x="0" y="1473045"/>
                </a:lnTo>
                <a:lnTo>
                  <a:pt x="0" y="0"/>
                </a:lnTo>
                <a:close/>
              </a:path>
            </a:pathLst>
          </a:custGeom>
          <a:blipFill>
            <a:blip r:embed="rId7"/>
            <a:stretch>
              <a:fillRect/>
            </a:stretch>
          </a:blipFill>
        </p:spPr>
      </p:sp>
      <p:sp>
        <p:nvSpPr>
          <p:cNvPr id="8" name="TextBox 8"/>
          <p:cNvSpPr txBox="1"/>
          <p:nvPr/>
        </p:nvSpPr>
        <p:spPr>
          <a:xfrm>
            <a:off x="3172015" y="405590"/>
            <a:ext cx="6710614" cy="1492140"/>
          </a:xfrm>
          <a:prstGeom prst="rect">
            <a:avLst/>
          </a:prstGeom>
        </p:spPr>
        <p:txBody>
          <a:bodyPr wrap="square" lIns="0" tIns="0" rIns="0" bIns="0" rtlCol="0" anchor="t">
            <a:spAutoFit/>
          </a:bodyPr>
          <a:lstStyle/>
          <a:p>
            <a:pPr algn="ctr">
              <a:lnSpc>
                <a:spcPts val="6038"/>
              </a:lnSpc>
            </a:pPr>
            <a:r>
              <a:rPr lang="en-US" sz="4300">
                <a:solidFill>
                  <a:srgbClr val="000000"/>
                </a:solidFill>
                <a:latin typeface="TAN Pearl"/>
              </a:rPr>
              <a:t>Annual Conference Survey Thank You!</a:t>
            </a:r>
          </a:p>
        </p:txBody>
      </p:sp>
      <p:sp>
        <p:nvSpPr>
          <p:cNvPr id="9" name="TextBox 9"/>
          <p:cNvSpPr txBox="1"/>
          <p:nvPr/>
        </p:nvSpPr>
        <p:spPr>
          <a:xfrm>
            <a:off x="1292880" y="4994744"/>
            <a:ext cx="9750015" cy="807913"/>
          </a:xfrm>
          <a:prstGeom prst="rect">
            <a:avLst/>
          </a:prstGeom>
        </p:spPr>
        <p:txBody>
          <a:bodyPr lIns="0" tIns="0" rIns="0" bIns="0" rtlCol="0" anchor="t">
            <a:spAutoFit/>
          </a:bodyPr>
          <a:lstStyle/>
          <a:p>
            <a:pPr algn="ctr">
              <a:lnSpc>
                <a:spcPts val="2079"/>
              </a:lnSpc>
            </a:pPr>
            <a:r>
              <a:rPr lang="en-US" sz="1850">
                <a:solidFill>
                  <a:srgbClr val="000000"/>
                </a:solidFill>
                <a:latin typeface="Catchy Mager"/>
              </a:rPr>
              <a:t>We are so appreciative of all the teams who submitted their Annual Conference Survey. </a:t>
            </a:r>
            <a:endParaRPr lang="en-US" sz="1873">
              <a:solidFill>
                <a:srgbClr val="000000"/>
              </a:solidFill>
              <a:latin typeface="Catchy Mager"/>
            </a:endParaRPr>
          </a:p>
          <a:p>
            <a:pPr algn="ctr">
              <a:lnSpc>
                <a:spcPts val="2079"/>
              </a:lnSpc>
            </a:pPr>
            <a:r>
              <a:rPr lang="en-US" sz="1850">
                <a:solidFill>
                  <a:srgbClr val="000000"/>
                </a:solidFill>
                <a:latin typeface="Catchy Mager"/>
              </a:rPr>
              <a:t>We appreciate your feedback, dedication, and collaboration.</a:t>
            </a:r>
          </a:p>
          <a:p>
            <a:pPr algn="ctr">
              <a:lnSpc>
                <a:spcPts val="2079"/>
              </a:lnSpc>
            </a:pPr>
            <a:r>
              <a:rPr lang="en-US" sz="1850">
                <a:solidFill>
                  <a:srgbClr val="000000"/>
                </a:solidFill>
                <a:latin typeface="Catchy Mager"/>
              </a:rPr>
              <a:t>Thank you so much for your continued commitment to improve the collaborative together.</a:t>
            </a:r>
          </a:p>
        </p:txBody>
      </p:sp>
      <p:sp>
        <p:nvSpPr>
          <p:cNvPr id="10" name="Rounded Rectangle 6">
            <a:extLst>
              <a:ext uri="{FF2B5EF4-FFF2-40B4-BE49-F238E27FC236}">
                <a16:creationId xmlns:a16="http://schemas.microsoft.com/office/drawing/2014/main" id="{16EC3EC1-0625-06E0-6116-4D2497127DAC}"/>
              </a:ext>
            </a:extLst>
          </p:cNvPr>
          <p:cNvSpPr/>
          <p:nvPr/>
        </p:nvSpPr>
        <p:spPr>
          <a:xfrm>
            <a:off x="-401483" y="75605"/>
            <a:ext cx="3486925" cy="1638680"/>
          </a:xfrm>
          <a:prstGeom prst="roundRect">
            <a:avLst/>
          </a:prstGeom>
          <a:noFill/>
          <a:ln>
            <a:noFill/>
          </a:ln>
        </p:spPr>
        <p:style>
          <a:lnRef idx="2">
            <a:schemeClr val="accent2"/>
          </a:lnRef>
          <a:fillRef idx="1">
            <a:schemeClr val="lt1"/>
          </a:fillRef>
          <a:effectRef idx="0">
            <a:schemeClr val="accent2"/>
          </a:effectRef>
          <a:fontRef idx="minor">
            <a:schemeClr val="dk1"/>
          </a:fontRef>
        </p:style>
        <p:txBody>
          <a:bodyPr lIns="91440" tIns="45720" rIns="91440" bIns="45720" rtlCol="0" anchor="ctr"/>
          <a:lstStyle>
            <a:defPPr>
              <a:defRPr lang="en-US"/>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algn="ctr"/>
            <a:r>
              <a:rPr lang="en-US" sz="3400" b="1">
                <a:ln w="10160">
                  <a:solidFill>
                    <a:schemeClr val="accent3"/>
                  </a:solidFill>
                  <a:prstDash val="solid"/>
                </a:ln>
                <a:solidFill>
                  <a:schemeClr val="accent6">
                    <a:lumMod val="75000"/>
                  </a:schemeClr>
                </a:solidFill>
                <a:effectLst>
                  <a:outerShdw blurRad="38100" dist="22860" dir="5400000" algn="tl" rotWithShape="0">
                    <a:srgbClr val="000000">
                      <a:alpha val="30000"/>
                    </a:srgbClr>
                  </a:outerShdw>
                </a:effectLst>
              </a:rPr>
              <a:t>54 Teams reporting!</a:t>
            </a:r>
            <a:endParaRPr lang="en-US" sz="3400" b="1">
              <a:ln w="10160">
                <a:solidFill>
                  <a:srgbClr val="9BBB59"/>
                </a:solidFill>
                <a:prstDash val="solid"/>
              </a:ln>
              <a:solidFill>
                <a:schemeClr val="accent6">
                  <a:lumMod val="75000"/>
                </a:schemeClr>
              </a:solidFill>
              <a:effectLst>
                <a:outerShdw blurRad="38100" dist="22860" dir="5400000" algn="tl" rotWithShape="0">
                  <a:srgbClr val="000000">
                    <a:alpha val="30000"/>
                  </a:srgbClr>
                </a:outerShdw>
              </a:effectLst>
              <a:cs typeface="Calibri"/>
            </a:endParaRPr>
          </a:p>
        </p:txBody>
      </p:sp>
    </p:spTree>
    <p:extLst>
      <p:ext uri="{BB962C8B-B14F-4D97-AF65-F5344CB8AC3E}">
        <p14:creationId xmlns:p14="http://schemas.microsoft.com/office/powerpoint/2010/main" val="303542868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Birth Equity</a:t>
            </a:r>
          </a:p>
        </p:txBody>
      </p:sp>
      <p:sp>
        <p:nvSpPr>
          <p:cNvPr id="3" name="Subtitle 2"/>
          <p:cNvSpPr>
            <a:spLocks noGrp="1"/>
          </p:cNvSpPr>
          <p:nvPr>
            <p:ph type="subTitle" idx="1"/>
          </p:nvPr>
        </p:nvSpPr>
        <p:spPr/>
        <p:txBody>
          <a:bodyPr vert="horz" lIns="91440" tIns="45720" rIns="91440" bIns="45720" rtlCol="0" anchor="t">
            <a:noAutofit/>
          </a:bodyPr>
          <a:lstStyle/>
          <a:p>
            <a:r>
              <a:rPr lang="en-US" sz="2800" dirty="0">
                <a:ea typeface="Lato"/>
                <a:cs typeface="Lato"/>
              </a:rPr>
              <a:t>Building infrastructure for sustainable equity strategies through ongoing patient &amp; community engagement</a:t>
            </a:r>
            <a:endParaRPr lang="en-US" sz="2800" dirty="0"/>
          </a:p>
        </p:txBody>
      </p:sp>
    </p:spTree>
    <p:extLst>
      <p:ext uri="{BB962C8B-B14F-4D97-AF65-F5344CB8AC3E}">
        <p14:creationId xmlns:p14="http://schemas.microsoft.com/office/powerpoint/2010/main" val="2624264767"/>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a:xfrm>
            <a:off x="4265682" y="3930495"/>
            <a:ext cx="3554662" cy="2455310"/>
            <a:chOff x="0" y="0"/>
            <a:chExt cx="2387199" cy="1648909"/>
          </a:xfrm>
        </p:grpSpPr>
        <p:sp>
          <p:nvSpPr>
            <p:cNvPr id="3" name="Freeform 3"/>
            <p:cNvSpPr/>
            <p:nvPr/>
          </p:nvSpPr>
          <p:spPr>
            <a:xfrm>
              <a:off x="0" y="0"/>
              <a:ext cx="2387199" cy="1648909"/>
            </a:xfrm>
            <a:custGeom>
              <a:avLst/>
              <a:gdLst/>
              <a:ahLst/>
              <a:cxnLst/>
              <a:rect l="l" t="t" r="r" b="b"/>
              <a:pathLst>
                <a:path w="2387199" h="1648909">
                  <a:moveTo>
                    <a:pt x="0" y="0"/>
                  </a:moveTo>
                  <a:lnTo>
                    <a:pt x="2387199" y="0"/>
                  </a:lnTo>
                  <a:lnTo>
                    <a:pt x="2387199" y="1648909"/>
                  </a:lnTo>
                  <a:lnTo>
                    <a:pt x="0" y="1648909"/>
                  </a:lnTo>
                  <a:close/>
                </a:path>
              </a:pathLst>
            </a:custGeom>
            <a:solidFill>
              <a:srgbClr val="7ED957"/>
            </a:solidFill>
          </p:spPr>
        </p:sp>
      </p:grpSp>
      <p:grpSp>
        <p:nvGrpSpPr>
          <p:cNvPr id="4" name="Group 4"/>
          <p:cNvGrpSpPr/>
          <p:nvPr/>
        </p:nvGrpSpPr>
        <p:grpSpPr>
          <a:xfrm>
            <a:off x="8081035" y="3930495"/>
            <a:ext cx="3554662" cy="2455310"/>
            <a:chOff x="0" y="0"/>
            <a:chExt cx="2387199" cy="1648909"/>
          </a:xfrm>
        </p:grpSpPr>
        <p:sp>
          <p:nvSpPr>
            <p:cNvPr id="5" name="Freeform 5"/>
            <p:cNvSpPr/>
            <p:nvPr/>
          </p:nvSpPr>
          <p:spPr>
            <a:xfrm>
              <a:off x="0" y="0"/>
              <a:ext cx="2387199" cy="1648909"/>
            </a:xfrm>
            <a:custGeom>
              <a:avLst/>
              <a:gdLst/>
              <a:ahLst/>
              <a:cxnLst/>
              <a:rect l="l" t="t" r="r" b="b"/>
              <a:pathLst>
                <a:path w="2387199" h="1648909">
                  <a:moveTo>
                    <a:pt x="0" y="0"/>
                  </a:moveTo>
                  <a:lnTo>
                    <a:pt x="2387199" y="0"/>
                  </a:lnTo>
                  <a:lnTo>
                    <a:pt x="2387199" y="1648909"/>
                  </a:lnTo>
                  <a:lnTo>
                    <a:pt x="0" y="1648909"/>
                  </a:lnTo>
                  <a:close/>
                </a:path>
              </a:pathLst>
            </a:custGeom>
            <a:solidFill>
              <a:srgbClr val="FF66C4"/>
            </a:solidFill>
          </p:spPr>
        </p:sp>
      </p:grpSp>
      <p:grpSp>
        <p:nvGrpSpPr>
          <p:cNvPr id="6" name="Group 6"/>
          <p:cNvGrpSpPr/>
          <p:nvPr/>
        </p:nvGrpSpPr>
        <p:grpSpPr>
          <a:xfrm>
            <a:off x="4265318" y="1243801"/>
            <a:ext cx="3554662" cy="2438363"/>
            <a:chOff x="0" y="0"/>
            <a:chExt cx="2387199" cy="1637528"/>
          </a:xfrm>
        </p:grpSpPr>
        <p:sp>
          <p:nvSpPr>
            <p:cNvPr id="7" name="Freeform 7"/>
            <p:cNvSpPr/>
            <p:nvPr/>
          </p:nvSpPr>
          <p:spPr>
            <a:xfrm>
              <a:off x="0" y="0"/>
              <a:ext cx="2387199" cy="1637528"/>
            </a:xfrm>
            <a:custGeom>
              <a:avLst/>
              <a:gdLst/>
              <a:ahLst/>
              <a:cxnLst/>
              <a:rect l="l" t="t" r="r" b="b"/>
              <a:pathLst>
                <a:path w="2387199" h="1637528">
                  <a:moveTo>
                    <a:pt x="0" y="0"/>
                  </a:moveTo>
                  <a:lnTo>
                    <a:pt x="2387199" y="0"/>
                  </a:lnTo>
                  <a:lnTo>
                    <a:pt x="2387199" y="1637528"/>
                  </a:lnTo>
                  <a:lnTo>
                    <a:pt x="0" y="1637528"/>
                  </a:lnTo>
                  <a:close/>
                </a:path>
              </a:pathLst>
            </a:custGeom>
            <a:solidFill>
              <a:srgbClr val="FF5757"/>
            </a:solidFill>
          </p:spPr>
        </p:sp>
      </p:grpSp>
      <p:grpSp>
        <p:nvGrpSpPr>
          <p:cNvPr id="8" name="Group 8"/>
          <p:cNvGrpSpPr/>
          <p:nvPr/>
        </p:nvGrpSpPr>
        <p:grpSpPr>
          <a:xfrm>
            <a:off x="8081035" y="1226854"/>
            <a:ext cx="3554662" cy="2455310"/>
            <a:chOff x="0" y="0"/>
            <a:chExt cx="2387199" cy="1648909"/>
          </a:xfrm>
        </p:grpSpPr>
        <p:sp>
          <p:nvSpPr>
            <p:cNvPr id="9" name="Freeform 9"/>
            <p:cNvSpPr/>
            <p:nvPr/>
          </p:nvSpPr>
          <p:spPr>
            <a:xfrm>
              <a:off x="0" y="0"/>
              <a:ext cx="2387199" cy="1648909"/>
            </a:xfrm>
            <a:custGeom>
              <a:avLst/>
              <a:gdLst/>
              <a:ahLst/>
              <a:cxnLst/>
              <a:rect l="l" t="t" r="r" b="b"/>
              <a:pathLst>
                <a:path w="2387199" h="1648909">
                  <a:moveTo>
                    <a:pt x="0" y="0"/>
                  </a:moveTo>
                  <a:lnTo>
                    <a:pt x="2387199" y="0"/>
                  </a:lnTo>
                  <a:lnTo>
                    <a:pt x="2387199" y="1648909"/>
                  </a:lnTo>
                  <a:lnTo>
                    <a:pt x="0" y="1648909"/>
                  </a:lnTo>
                  <a:close/>
                </a:path>
              </a:pathLst>
            </a:custGeom>
            <a:solidFill>
              <a:srgbClr val="FFDE59"/>
            </a:solidFill>
          </p:spPr>
        </p:sp>
      </p:grpSp>
      <p:grpSp>
        <p:nvGrpSpPr>
          <p:cNvPr id="10" name="Group 10"/>
          <p:cNvGrpSpPr/>
          <p:nvPr/>
        </p:nvGrpSpPr>
        <p:grpSpPr>
          <a:xfrm>
            <a:off x="450329" y="3930495"/>
            <a:ext cx="3554662" cy="2455310"/>
            <a:chOff x="0" y="0"/>
            <a:chExt cx="2387199" cy="1648909"/>
          </a:xfrm>
        </p:grpSpPr>
        <p:sp>
          <p:nvSpPr>
            <p:cNvPr id="11" name="Freeform 11"/>
            <p:cNvSpPr/>
            <p:nvPr/>
          </p:nvSpPr>
          <p:spPr>
            <a:xfrm>
              <a:off x="0" y="0"/>
              <a:ext cx="2387199" cy="1648909"/>
            </a:xfrm>
            <a:custGeom>
              <a:avLst/>
              <a:gdLst/>
              <a:ahLst/>
              <a:cxnLst/>
              <a:rect l="l" t="t" r="r" b="b"/>
              <a:pathLst>
                <a:path w="2387199" h="1648909">
                  <a:moveTo>
                    <a:pt x="0" y="0"/>
                  </a:moveTo>
                  <a:lnTo>
                    <a:pt x="2387199" y="0"/>
                  </a:lnTo>
                  <a:lnTo>
                    <a:pt x="2387199" y="1648909"/>
                  </a:lnTo>
                  <a:lnTo>
                    <a:pt x="0" y="1648909"/>
                  </a:lnTo>
                  <a:close/>
                </a:path>
              </a:pathLst>
            </a:custGeom>
            <a:solidFill>
              <a:srgbClr val="0CC0DF"/>
            </a:solidFill>
          </p:spPr>
        </p:sp>
      </p:grpSp>
      <p:sp>
        <p:nvSpPr>
          <p:cNvPr id="12" name="AutoShape 12"/>
          <p:cNvSpPr/>
          <p:nvPr/>
        </p:nvSpPr>
        <p:spPr>
          <a:xfrm>
            <a:off x="450329" y="1243801"/>
            <a:ext cx="3554662" cy="2438363"/>
          </a:xfrm>
          <a:prstGeom prst="rect">
            <a:avLst/>
          </a:prstGeom>
          <a:solidFill>
            <a:srgbClr val="CB6CE6">
              <a:alpha val="34902"/>
            </a:srgbClr>
          </a:solidFill>
        </p:spPr>
      </p:sp>
      <p:sp>
        <p:nvSpPr>
          <p:cNvPr id="13" name="Freeform 13"/>
          <p:cNvSpPr/>
          <p:nvPr/>
        </p:nvSpPr>
        <p:spPr>
          <a:xfrm>
            <a:off x="1582648" y="1379838"/>
            <a:ext cx="1290025" cy="1290025"/>
          </a:xfrm>
          <a:custGeom>
            <a:avLst/>
            <a:gdLst/>
            <a:ahLst/>
            <a:cxnLst/>
            <a:rect l="l" t="t" r="r" b="b"/>
            <a:pathLst>
              <a:path w="1935037" h="1935037">
                <a:moveTo>
                  <a:pt x="0" y="0"/>
                </a:moveTo>
                <a:lnTo>
                  <a:pt x="1935037" y="0"/>
                </a:lnTo>
                <a:lnTo>
                  <a:pt x="1935037" y="1935037"/>
                </a:lnTo>
                <a:lnTo>
                  <a:pt x="0" y="1935037"/>
                </a:lnTo>
                <a:lnTo>
                  <a:pt x="0" y="0"/>
                </a:lnTo>
                <a:close/>
              </a:path>
            </a:pathLst>
          </a:custGeom>
          <a: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a:blipFill>
        </p:spPr>
      </p:sp>
      <p:sp>
        <p:nvSpPr>
          <p:cNvPr id="14" name="Freeform 14"/>
          <p:cNvSpPr/>
          <p:nvPr/>
        </p:nvSpPr>
        <p:spPr>
          <a:xfrm>
            <a:off x="5400945" y="1379838"/>
            <a:ext cx="1283407" cy="1312947"/>
          </a:xfrm>
          <a:custGeom>
            <a:avLst/>
            <a:gdLst/>
            <a:ahLst/>
            <a:cxnLst/>
            <a:rect l="l" t="t" r="r" b="b"/>
            <a:pathLst>
              <a:path w="1925110" h="1969421">
                <a:moveTo>
                  <a:pt x="0" y="0"/>
                </a:moveTo>
                <a:lnTo>
                  <a:pt x="1925109" y="0"/>
                </a:lnTo>
                <a:lnTo>
                  <a:pt x="1925109" y="1969421"/>
                </a:lnTo>
                <a:lnTo>
                  <a:pt x="0" y="1969421"/>
                </a:lnTo>
                <a:lnTo>
                  <a:pt x="0" y="0"/>
                </a:lnTo>
                <a:close/>
              </a:path>
            </a:pathLst>
          </a:custGeom>
          <a: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a:blipFill>
        </p:spPr>
      </p:sp>
      <p:sp>
        <p:nvSpPr>
          <p:cNvPr id="15" name="Freeform 15"/>
          <p:cNvSpPr/>
          <p:nvPr/>
        </p:nvSpPr>
        <p:spPr>
          <a:xfrm>
            <a:off x="9125816" y="1379838"/>
            <a:ext cx="1506970" cy="1312947"/>
          </a:xfrm>
          <a:custGeom>
            <a:avLst/>
            <a:gdLst/>
            <a:ahLst/>
            <a:cxnLst/>
            <a:rect l="l" t="t" r="r" b="b"/>
            <a:pathLst>
              <a:path w="2260455" h="1969421">
                <a:moveTo>
                  <a:pt x="0" y="0"/>
                </a:moveTo>
                <a:lnTo>
                  <a:pt x="2260455" y="0"/>
                </a:lnTo>
                <a:lnTo>
                  <a:pt x="2260455" y="1969421"/>
                </a:lnTo>
                <a:lnTo>
                  <a:pt x="0" y="1969421"/>
                </a:lnTo>
                <a:lnTo>
                  <a:pt x="0" y="0"/>
                </a:lnTo>
                <a:close/>
              </a:path>
            </a:pathLst>
          </a:custGeom>
          <a: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a:blipFill>
        </p:spPr>
      </p:sp>
      <p:sp>
        <p:nvSpPr>
          <p:cNvPr id="16" name="Freeform 16"/>
          <p:cNvSpPr/>
          <p:nvPr/>
        </p:nvSpPr>
        <p:spPr>
          <a:xfrm>
            <a:off x="1198346" y="4147193"/>
            <a:ext cx="2058628" cy="1175991"/>
          </a:xfrm>
          <a:custGeom>
            <a:avLst/>
            <a:gdLst/>
            <a:ahLst/>
            <a:cxnLst/>
            <a:rect l="l" t="t" r="r" b="b"/>
            <a:pathLst>
              <a:path w="3087942" h="1763987">
                <a:moveTo>
                  <a:pt x="0" y="0"/>
                </a:moveTo>
                <a:lnTo>
                  <a:pt x="3087942" y="0"/>
                </a:lnTo>
                <a:lnTo>
                  <a:pt x="3087942" y="1763987"/>
                </a:lnTo>
                <a:lnTo>
                  <a:pt x="0" y="1763987"/>
                </a:lnTo>
                <a:lnTo>
                  <a:pt x="0" y="0"/>
                </a:lnTo>
                <a:close/>
              </a:path>
            </a:pathLst>
          </a:custGeom>
          <a: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a:blipFill>
        </p:spPr>
      </p:sp>
      <p:sp>
        <p:nvSpPr>
          <p:cNvPr id="17" name="Freeform 17"/>
          <p:cNvSpPr/>
          <p:nvPr/>
        </p:nvSpPr>
        <p:spPr>
          <a:xfrm>
            <a:off x="5337414" y="4147193"/>
            <a:ext cx="1410469" cy="1166843"/>
          </a:xfrm>
          <a:custGeom>
            <a:avLst/>
            <a:gdLst/>
            <a:ahLst/>
            <a:cxnLst/>
            <a:rect l="l" t="t" r="r" b="b"/>
            <a:pathLst>
              <a:path w="2115703" h="1750264">
                <a:moveTo>
                  <a:pt x="0" y="0"/>
                </a:moveTo>
                <a:lnTo>
                  <a:pt x="2115703" y="0"/>
                </a:lnTo>
                <a:lnTo>
                  <a:pt x="2115703" y="1750264"/>
                </a:lnTo>
                <a:lnTo>
                  <a:pt x="0" y="1750264"/>
                </a:lnTo>
                <a:lnTo>
                  <a:pt x="0" y="0"/>
                </a:lnTo>
                <a:close/>
              </a:path>
            </a:pathLst>
          </a:custGeom>
          <a:blipFill>
            <a:blip r:embed="rId10"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a:blipFill>
        </p:spPr>
      </p:sp>
      <p:sp>
        <p:nvSpPr>
          <p:cNvPr id="18" name="Freeform 18"/>
          <p:cNvSpPr/>
          <p:nvPr/>
        </p:nvSpPr>
        <p:spPr>
          <a:xfrm>
            <a:off x="9243958" y="4095272"/>
            <a:ext cx="1270685" cy="1270685"/>
          </a:xfrm>
          <a:custGeom>
            <a:avLst/>
            <a:gdLst/>
            <a:ahLst/>
            <a:cxnLst/>
            <a:rect l="l" t="t" r="r" b="b"/>
            <a:pathLst>
              <a:path w="1906027" h="1906027">
                <a:moveTo>
                  <a:pt x="0" y="0"/>
                </a:moveTo>
                <a:lnTo>
                  <a:pt x="1906027" y="0"/>
                </a:lnTo>
                <a:lnTo>
                  <a:pt x="1906027" y="1906026"/>
                </a:lnTo>
                <a:lnTo>
                  <a:pt x="0" y="1906026"/>
                </a:lnTo>
                <a:lnTo>
                  <a:pt x="0" y="0"/>
                </a:lnTo>
                <a:close/>
              </a:path>
            </a:pathLst>
          </a:custGeom>
          <a:blipFill>
            <a:blip r:embed="rId12" cstate="email">
              <a:extLst>
                <a:ext uri="{28A0092B-C50C-407E-A947-70E740481C1C}">
                  <a14:useLocalDpi xmlns:a14="http://schemas.microsoft.com/office/drawing/2010/main"/>
                </a:ext>
                <a:ext uri="{96DAC541-7B7A-43D3-8B79-37D633B846F1}">
                  <asvg:svgBlip xmlns:asvg="http://schemas.microsoft.com/office/drawing/2016/SVG/main" r:embed="rId13"/>
                </a:ext>
              </a:extLst>
            </a:blip>
            <a:stretch>
              <a:fillRect/>
            </a:stretch>
          </a:blipFill>
        </p:spPr>
      </p:sp>
      <p:sp>
        <p:nvSpPr>
          <p:cNvPr id="19" name="TextBox 19"/>
          <p:cNvSpPr txBox="1"/>
          <p:nvPr/>
        </p:nvSpPr>
        <p:spPr>
          <a:xfrm>
            <a:off x="225165" y="229903"/>
            <a:ext cx="11741671" cy="820738"/>
          </a:xfrm>
          <a:prstGeom prst="rect">
            <a:avLst/>
          </a:prstGeom>
        </p:spPr>
        <p:txBody>
          <a:bodyPr lIns="0" tIns="0" rIns="0" bIns="0" rtlCol="0" anchor="t">
            <a:spAutoFit/>
          </a:bodyPr>
          <a:lstStyle/>
          <a:p>
            <a:pPr algn="ctr">
              <a:lnSpc>
                <a:spcPts val="3199"/>
              </a:lnSpc>
            </a:pPr>
            <a:r>
              <a:rPr lang="en-US" sz="3200" b="1">
                <a:solidFill>
                  <a:srgbClr val="373737"/>
                </a:solidFill>
                <a:latin typeface="Heading Now 71-78 Bold"/>
              </a:rPr>
              <a:t>By December 2023, </a:t>
            </a:r>
            <a:r>
              <a:rPr lang="en-US" sz="3200" b="1" u="sng">
                <a:solidFill>
                  <a:srgbClr val="373737"/>
                </a:solidFill>
                <a:latin typeface="Heading Now 71-78 Bold"/>
              </a:rPr>
              <a:t>&gt;</a:t>
            </a:r>
            <a:r>
              <a:rPr lang="en-US" sz="3200" b="1">
                <a:solidFill>
                  <a:srgbClr val="373737"/>
                </a:solidFill>
                <a:latin typeface="Heading Now 71-78 Bold"/>
              </a:rPr>
              <a:t> 70% of participating hospitals will have implemented all key strategies​</a:t>
            </a:r>
          </a:p>
        </p:txBody>
      </p:sp>
      <p:sp>
        <p:nvSpPr>
          <p:cNvPr id="20" name="TextBox 20"/>
          <p:cNvSpPr txBox="1"/>
          <p:nvPr/>
        </p:nvSpPr>
        <p:spPr>
          <a:xfrm>
            <a:off x="553905" y="2814997"/>
            <a:ext cx="3347511" cy="769441"/>
          </a:xfrm>
          <a:prstGeom prst="rect">
            <a:avLst/>
          </a:prstGeom>
        </p:spPr>
        <p:txBody>
          <a:bodyPr lIns="0" tIns="0" rIns="0" bIns="0" rtlCol="0" anchor="t">
            <a:spAutoFit/>
          </a:bodyPr>
          <a:lstStyle/>
          <a:p>
            <a:pPr algn="ctr">
              <a:lnSpc>
                <a:spcPts val="1999"/>
              </a:lnSpc>
              <a:spcBef>
                <a:spcPct val="0"/>
              </a:spcBef>
            </a:pPr>
            <a:r>
              <a:rPr lang="en-US" b="1">
                <a:solidFill>
                  <a:srgbClr val="373737"/>
                </a:solidFill>
                <a:latin typeface="Heading Now 71-78"/>
              </a:rPr>
              <a:t>Optimize race and ethnicity data collection and review stratified data ​​</a:t>
            </a:r>
          </a:p>
        </p:txBody>
      </p:sp>
      <p:sp>
        <p:nvSpPr>
          <p:cNvPr id="21" name="TextBox 21"/>
          <p:cNvSpPr txBox="1"/>
          <p:nvPr/>
        </p:nvSpPr>
        <p:spPr>
          <a:xfrm>
            <a:off x="556221" y="5469234"/>
            <a:ext cx="3347511" cy="769441"/>
          </a:xfrm>
          <a:prstGeom prst="rect">
            <a:avLst/>
          </a:prstGeom>
        </p:spPr>
        <p:txBody>
          <a:bodyPr lIns="0" tIns="0" rIns="0" bIns="0" rtlCol="0" anchor="t">
            <a:spAutoFit/>
          </a:bodyPr>
          <a:lstStyle/>
          <a:p>
            <a:pPr algn="ctr">
              <a:lnSpc>
                <a:spcPts val="1999"/>
              </a:lnSpc>
              <a:spcBef>
                <a:spcPct val="0"/>
              </a:spcBef>
            </a:pPr>
            <a:r>
              <a:rPr lang="en-US" b="1">
                <a:solidFill>
                  <a:srgbClr val="373737"/>
                </a:solidFill>
                <a:latin typeface="Heading Now 71-78"/>
              </a:rPr>
              <a:t>Engage patients and community members for quality improvement input ​​</a:t>
            </a:r>
          </a:p>
        </p:txBody>
      </p:sp>
      <p:sp>
        <p:nvSpPr>
          <p:cNvPr id="22" name="TextBox 22"/>
          <p:cNvSpPr txBox="1"/>
          <p:nvPr/>
        </p:nvSpPr>
        <p:spPr>
          <a:xfrm>
            <a:off x="4368893" y="5453736"/>
            <a:ext cx="3347511" cy="769441"/>
          </a:xfrm>
          <a:prstGeom prst="rect">
            <a:avLst/>
          </a:prstGeom>
        </p:spPr>
        <p:txBody>
          <a:bodyPr lIns="0" tIns="0" rIns="0" bIns="0" rtlCol="0" anchor="t">
            <a:spAutoFit/>
          </a:bodyPr>
          <a:lstStyle/>
          <a:p>
            <a:pPr algn="ctr">
              <a:lnSpc>
                <a:spcPts val="1999"/>
              </a:lnSpc>
              <a:spcBef>
                <a:spcPct val="0"/>
              </a:spcBef>
            </a:pPr>
            <a:r>
              <a:rPr lang="en-US" b="1">
                <a:solidFill>
                  <a:srgbClr val="373737"/>
                </a:solidFill>
                <a:latin typeface="Heading Now 71-78"/>
              </a:rPr>
              <a:t>Implicit bias &amp; respectful care training for providers, nurses, other staff​​</a:t>
            </a:r>
          </a:p>
        </p:txBody>
      </p:sp>
      <p:sp>
        <p:nvSpPr>
          <p:cNvPr id="23" name="TextBox 23"/>
          <p:cNvSpPr txBox="1"/>
          <p:nvPr/>
        </p:nvSpPr>
        <p:spPr>
          <a:xfrm>
            <a:off x="8109737" y="5505656"/>
            <a:ext cx="3516656" cy="769441"/>
          </a:xfrm>
          <a:prstGeom prst="rect">
            <a:avLst/>
          </a:prstGeom>
        </p:spPr>
        <p:txBody>
          <a:bodyPr lIns="0" tIns="0" rIns="0" bIns="0" rtlCol="0" anchor="t">
            <a:spAutoFit/>
          </a:bodyPr>
          <a:lstStyle/>
          <a:p>
            <a:pPr algn="ctr">
              <a:lnSpc>
                <a:spcPts val="1999"/>
              </a:lnSpc>
              <a:spcBef>
                <a:spcPct val="0"/>
              </a:spcBef>
            </a:pPr>
            <a:r>
              <a:rPr lang="en-US" b="1">
                <a:solidFill>
                  <a:srgbClr val="373737"/>
                </a:solidFill>
                <a:latin typeface="Heading Now 71-78"/>
              </a:rPr>
              <a:t>Share respectful care practices and survey patients on their care experience​​</a:t>
            </a:r>
          </a:p>
        </p:txBody>
      </p:sp>
      <p:sp>
        <p:nvSpPr>
          <p:cNvPr id="24" name="TextBox 24"/>
          <p:cNvSpPr txBox="1"/>
          <p:nvPr/>
        </p:nvSpPr>
        <p:spPr>
          <a:xfrm>
            <a:off x="8100434" y="2834047"/>
            <a:ext cx="3535263" cy="773032"/>
          </a:xfrm>
          <a:prstGeom prst="rect">
            <a:avLst/>
          </a:prstGeom>
        </p:spPr>
        <p:txBody>
          <a:bodyPr lIns="0" tIns="0" rIns="0" bIns="0" rtlCol="0" anchor="t">
            <a:spAutoFit/>
          </a:bodyPr>
          <a:lstStyle/>
          <a:p>
            <a:pPr algn="ctr">
              <a:lnSpc>
                <a:spcPts val="1999"/>
              </a:lnSpc>
              <a:spcBef>
                <a:spcPct val="0"/>
              </a:spcBef>
            </a:pPr>
            <a:r>
              <a:rPr lang="en-US" b="1">
                <a:solidFill>
                  <a:srgbClr val="373737"/>
                </a:solidFill>
                <a:latin typeface="Heading Now 71-78"/>
              </a:rPr>
              <a:t>Standardize postpartum safety education and schedule early postpartum visit​​</a:t>
            </a:r>
          </a:p>
        </p:txBody>
      </p:sp>
      <p:sp>
        <p:nvSpPr>
          <p:cNvPr id="25" name="TextBox 25"/>
          <p:cNvSpPr txBox="1"/>
          <p:nvPr/>
        </p:nvSpPr>
        <p:spPr>
          <a:xfrm>
            <a:off x="4280017" y="2834047"/>
            <a:ext cx="3540327" cy="773032"/>
          </a:xfrm>
          <a:prstGeom prst="rect">
            <a:avLst/>
          </a:prstGeom>
        </p:spPr>
        <p:txBody>
          <a:bodyPr lIns="0" tIns="0" rIns="0" bIns="0" rtlCol="0" anchor="t">
            <a:spAutoFit/>
          </a:bodyPr>
          <a:lstStyle/>
          <a:p>
            <a:pPr algn="ctr">
              <a:lnSpc>
                <a:spcPts val="1999"/>
              </a:lnSpc>
              <a:spcBef>
                <a:spcPct val="0"/>
              </a:spcBef>
            </a:pPr>
            <a:r>
              <a:rPr lang="en-US" b="1">
                <a:solidFill>
                  <a:srgbClr val="373737"/>
                </a:solidFill>
                <a:latin typeface="Heading Now 71-78"/>
              </a:rPr>
              <a:t>Screen all patients for social determinants of health and link to needed services​​</a:t>
            </a:r>
          </a:p>
        </p:txBody>
      </p:sp>
    </p:spTree>
    <p:extLst>
      <p:ext uri="{BB962C8B-B14F-4D97-AF65-F5344CB8AC3E}">
        <p14:creationId xmlns:p14="http://schemas.microsoft.com/office/powerpoint/2010/main" val="186591308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2F7D33B-E374-8E9C-6077-10E0D6BBD5EC}"/>
              </a:ext>
            </a:extLst>
          </p:cNvPr>
          <p:cNvSpPr>
            <a:spLocks noGrp="1"/>
          </p:cNvSpPr>
          <p:nvPr>
            <p:ph type="sldNum" sz="quarter" idx="10"/>
          </p:nvPr>
        </p:nvSpPr>
        <p:spPr/>
        <p:txBody>
          <a:bodyPr/>
          <a:lstStyle/>
          <a:p>
            <a:fld id="{97033E4B-E3EB-3D46-B2D8-3159663620FA}" type="slidenum">
              <a:rPr lang="en-US" smtClean="0"/>
              <a:pPr/>
              <a:t>26</a:t>
            </a:fld>
            <a:endParaRPr lang="en-US"/>
          </a:p>
        </p:txBody>
      </p:sp>
      <p:sp>
        <p:nvSpPr>
          <p:cNvPr id="5" name="Footer Placeholder 4">
            <a:extLst>
              <a:ext uri="{FF2B5EF4-FFF2-40B4-BE49-F238E27FC236}">
                <a16:creationId xmlns:a16="http://schemas.microsoft.com/office/drawing/2014/main" id="{F93F47DC-6DD1-E24F-846D-93C27764E3E0}"/>
              </a:ext>
            </a:extLst>
          </p:cNvPr>
          <p:cNvSpPr>
            <a:spLocks noGrp="1"/>
          </p:cNvSpPr>
          <p:nvPr>
            <p:ph type="ftr" sz="quarter" idx="11"/>
          </p:nvPr>
        </p:nvSpPr>
        <p:spPr/>
        <p:txBody>
          <a:bodyPr/>
          <a:lstStyle/>
          <a:p>
            <a:pPr algn="l"/>
            <a:r>
              <a:rPr lang="en-US"/>
              <a:t>Illinois Perinatal Quality Collaborative</a:t>
            </a:r>
          </a:p>
        </p:txBody>
      </p:sp>
      <p:graphicFrame>
        <p:nvGraphicFramePr>
          <p:cNvPr id="29" name="Diagram 28">
            <a:extLst>
              <a:ext uri="{FF2B5EF4-FFF2-40B4-BE49-F238E27FC236}">
                <a16:creationId xmlns:a16="http://schemas.microsoft.com/office/drawing/2014/main" id="{76CA125B-7597-FE2A-89DD-C8F66406E2C7}"/>
              </a:ext>
            </a:extLst>
          </p:cNvPr>
          <p:cNvGraphicFramePr/>
          <p:nvPr>
            <p:extLst>
              <p:ext uri="{D42A27DB-BD31-4B8C-83A1-F6EECF244321}">
                <p14:modId xmlns:p14="http://schemas.microsoft.com/office/powerpoint/2010/main" val="2692928477"/>
              </p:ext>
            </p:extLst>
          </p:nvPr>
        </p:nvGraphicFramePr>
        <p:xfrm>
          <a:off x="0" y="0"/>
          <a:ext cx="12192000" cy="6858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93648153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449EEE-3FFB-7FD7-8C46-FD0AC0A05289}"/>
              </a:ext>
            </a:extLst>
          </p:cNvPr>
          <p:cNvSpPr>
            <a:spLocks noGrp="1"/>
          </p:cNvSpPr>
          <p:nvPr>
            <p:ph type="title"/>
          </p:nvPr>
        </p:nvSpPr>
        <p:spPr>
          <a:xfrm>
            <a:off x="249102" y="294437"/>
            <a:ext cx="5403273" cy="1325563"/>
          </a:xfrm>
        </p:spPr>
        <p:txBody>
          <a:bodyPr/>
          <a:lstStyle/>
          <a:p>
            <a:r>
              <a:rPr lang="en-US" dirty="0">
                <a:ea typeface="Lato Medium"/>
                <a:cs typeface="Lato Medium"/>
              </a:rPr>
              <a:t>Birth Equity Initiative Implementation Highlights</a:t>
            </a:r>
            <a:endParaRPr lang="en-US" dirty="0"/>
          </a:p>
        </p:txBody>
      </p:sp>
      <p:sp>
        <p:nvSpPr>
          <p:cNvPr id="3" name="Text Placeholder 2">
            <a:extLst>
              <a:ext uri="{FF2B5EF4-FFF2-40B4-BE49-F238E27FC236}">
                <a16:creationId xmlns:a16="http://schemas.microsoft.com/office/drawing/2014/main" id="{6558AE54-96E6-1754-6713-CDD2F19C4948}"/>
              </a:ext>
            </a:extLst>
          </p:cNvPr>
          <p:cNvSpPr>
            <a:spLocks noGrp="1"/>
          </p:cNvSpPr>
          <p:nvPr>
            <p:ph type="body" idx="1"/>
          </p:nvPr>
        </p:nvSpPr>
        <p:spPr/>
        <p:txBody>
          <a:bodyPr/>
          <a:lstStyle/>
          <a:p>
            <a:pPr algn="ctr"/>
            <a:r>
              <a:rPr lang="en-US" sz="3200" b="1" dirty="0">
                <a:uFill>
                  <a:solidFill>
                    <a:srgbClr val="F58366"/>
                  </a:solidFill>
                </a:uFill>
                <a:ea typeface="Lato"/>
                <a:cs typeface="Lato"/>
              </a:rPr>
              <a:t>Successes</a:t>
            </a:r>
            <a:endParaRPr lang="en-US" sz="3200" b="1" dirty="0">
              <a:uFill>
                <a:solidFill>
                  <a:srgbClr val="F58366"/>
                </a:solidFill>
              </a:uFill>
            </a:endParaRPr>
          </a:p>
        </p:txBody>
      </p:sp>
      <p:sp>
        <p:nvSpPr>
          <p:cNvPr id="4" name="Content Placeholder 3">
            <a:extLst>
              <a:ext uri="{FF2B5EF4-FFF2-40B4-BE49-F238E27FC236}">
                <a16:creationId xmlns:a16="http://schemas.microsoft.com/office/drawing/2014/main" id="{B491E595-5832-F0EA-FD5B-EDE8B4CAF877}"/>
              </a:ext>
            </a:extLst>
          </p:cNvPr>
          <p:cNvSpPr>
            <a:spLocks noGrp="1"/>
          </p:cNvSpPr>
          <p:nvPr>
            <p:ph sz="half" idx="2"/>
          </p:nvPr>
        </p:nvSpPr>
        <p:spPr/>
        <p:txBody>
          <a:bodyPr vert="horz" lIns="182880" tIns="0" rIns="182880" bIns="0" rtlCol="0" anchor="t">
            <a:normAutofit/>
          </a:bodyPr>
          <a:lstStyle/>
          <a:p>
            <a:r>
              <a:rPr lang="en-US" sz="2400" dirty="0">
                <a:ea typeface="Lato"/>
                <a:cs typeface="Lato"/>
              </a:rPr>
              <a:t>Implementing Social Determinants of Health (</a:t>
            </a:r>
            <a:r>
              <a:rPr lang="en-US" sz="2400" dirty="0" err="1">
                <a:ea typeface="Lato"/>
                <a:cs typeface="Lato"/>
              </a:rPr>
              <a:t>SDoH</a:t>
            </a:r>
            <a:r>
              <a:rPr lang="en-US" sz="2400" dirty="0">
                <a:ea typeface="Lato"/>
                <a:cs typeface="Lato"/>
              </a:rPr>
              <a:t>) screening and linkage to resources</a:t>
            </a:r>
            <a:endParaRPr lang="en-US" sz="2400" dirty="0"/>
          </a:p>
          <a:p>
            <a:r>
              <a:rPr lang="en-US" sz="2400" dirty="0">
                <a:ea typeface="Lato"/>
                <a:cs typeface="Lato"/>
              </a:rPr>
              <a:t>Implementing the PREM survey</a:t>
            </a:r>
            <a:endParaRPr lang="en-US" sz="2400" dirty="0"/>
          </a:p>
          <a:p>
            <a:r>
              <a:rPr lang="en-US" sz="2400" dirty="0">
                <a:ea typeface="Lato"/>
                <a:cs typeface="Lato"/>
              </a:rPr>
              <a:t>Holding Respectful Care Breakfasts</a:t>
            </a:r>
            <a:endParaRPr lang="en-US" sz="2400" dirty="0"/>
          </a:p>
        </p:txBody>
      </p:sp>
      <p:sp>
        <p:nvSpPr>
          <p:cNvPr id="5" name="Text Placeholder 4">
            <a:extLst>
              <a:ext uri="{FF2B5EF4-FFF2-40B4-BE49-F238E27FC236}">
                <a16:creationId xmlns:a16="http://schemas.microsoft.com/office/drawing/2014/main" id="{1CAC1061-5D35-B6BE-AB2E-E3D8CBBB4B8F}"/>
              </a:ext>
            </a:extLst>
          </p:cNvPr>
          <p:cNvSpPr>
            <a:spLocks noGrp="1"/>
          </p:cNvSpPr>
          <p:nvPr>
            <p:ph type="body" sz="quarter" idx="3"/>
          </p:nvPr>
        </p:nvSpPr>
        <p:spPr/>
        <p:txBody>
          <a:bodyPr/>
          <a:lstStyle/>
          <a:p>
            <a:pPr algn="ctr"/>
            <a:r>
              <a:rPr lang="en-US" sz="3200" b="1" dirty="0">
                <a:uFill>
                  <a:solidFill>
                    <a:srgbClr val="F58366"/>
                  </a:solidFill>
                </a:uFill>
                <a:ea typeface="Lato"/>
                <a:cs typeface="Lato"/>
              </a:rPr>
              <a:t>Opportunities</a:t>
            </a:r>
          </a:p>
        </p:txBody>
      </p:sp>
      <p:sp>
        <p:nvSpPr>
          <p:cNvPr id="6" name="Content Placeholder 5">
            <a:extLst>
              <a:ext uri="{FF2B5EF4-FFF2-40B4-BE49-F238E27FC236}">
                <a16:creationId xmlns:a16="http://schemas.microsoft.com/office/drawing/2014/main" id="{93A98E47-AFFC-BFE3-852D-766279C70AB8}"/>
              </a:ext>
            </a:extLst>
          </p:cNvPr>
          <p:cNvSpPr>
            <a:spLocks noGrp="1"/>
          </p:cNvSpPr>
          <p:nvPr>
            <p:ph sz="quarter" idx="4"/>
          </p:nvPr>
        </p:nvSpPr>
        <p:spPr/>
        <p:txBody>
          <a:bodyPr vert="horz" lIns="182880" tIns="0" rIns="182880" bIns="0" rtlCol="0" anchor="t">
            <a:noAutofit/>
          </a:bodyPr>
          <a:lstStyle/>
          <a:p>
            <a:r>
              <a:rPr lang="en-US" sz="2400" dirty="0">
                <a:ea typeface="Lato"/>
                <a:cs typeface="Lato"/>
              </a:rPr>
              <a:t>Increasing % PREM survey completion</a:t>
            </a:r>
            <a:endParaRPr lang="en-US" sz="2400" dirty="0"/>
          </a:p>
          <a:p>
            <a:r>
              <a:rPr lang="en-US" sz="2400" dirty="0">
                <a:ea typeface="Lato"/>
                <a:cs typeface="Lato"/>
              </a:rPr>
              <a:t>Increasing % completion of </a:t>
            </a:r>
            <a:r>
              <a:rPr lang="en-US" sz="2400" dirty="0" err="1">
                <a:ea typeface="Lato"/>
                <a:cs typeface="Lato"/>
              </a:rPr>
              <a:t>SDoH</a:t>
            </a:r>
            <a:r>
              <a:rPr lang="en-US" sz="2400" dirty="0">
                <a:ea typeface="Lato"/>
                <a:cs typeface="Lato"/>
              </a:rPr>
              <a:t> screening at prenatal sites</a:t>
            </a:r>
            <a:endParaRPr lang="en-US" sz="2400" dirty="0"/>
          </a:p>
          <a:p>
            <a:r>
              <a:rPr lang="en-US" sz="2400" dirty="0">
                <a:ea typeface="Lato"/>
                <a:cs typeface="Lato"/>
              </a:rPr>
              <a:t>Healthcare team engagement</a:t>
            </a:r>
            <a:endParaRPr lang="en-US" sz="2400" dirty="0"/>
          </a:p>
        </p:txBody>
      </p:sp>
      <p:sp>
        <p:nvSpPr>
          <p:cNvPr id="7" name="Slide Number Placeholder 6">
            <a:extLst>
              <a:ext uri="{FF2B5EF4-FFF2-40B4-BE49-F238E27FC236}">
                <a16:creationId xmlns:a16="http://schemas.microsoft.com/office/drawing/2014/main" id="{8865EF8C-05D3-8A27-3201-8FECCF1F451E}"/>
              </a:ext>
            </a:extLst>
          </p:cNvPr>
          <p:cNvSpPr>
            <a:spLocks noGrp="1"/>
          </p:cNvSpPr>
          <p:nvPr>
            <p:ph type="sldNum" sz="quarter" idx="10"/>
          </p:nvPr>
        </p:nvSpPr>
        <p:spPr/>
        <p:txBody>
          <a:bodyPr/>
          <a:lstStyle/>
          <a:p>
            <a:fld id="{97033E4B-E3EB-3D46-B2D8-3159663620FA}" type="slidenum">
              <a:rPr lang="en-US" smtClean="0"/>
              <a:t>27</a:t>
            </a:fld>
            <a:endParaRPr lang="en-US"/>
          </a:p>
        </p:txBody>
      </p:sp>
      <p:sp>
        <p:nvSpPr>
          <p:cNvPr id="8" name="Footer Placeholder 7">
            <a:extLst>
              <a:ext uri="{FF2B5EF4-FFF2-40B4-BE49-F238E27FC236}">
                <a16:creationId xmlns:a16="http://schemas.microsoft.com/office/drawing/2014/main" id="{105F1B6A-ABBE-EB0E-4B4C-A85536F27C41}"/>
              </a:ext>
            </a:extLst>
          </p:cNvPr>
          <p:cNvSpPr>
            <a:spLocks noGrp="1"/>
          </p:cNvSpPr>
          <p:nvPr>
            <p:ph type="ftr" sz="quarter" idx="11"/>
          </p:nvPr>
        </p:nvSpPr>
        <p:spPr/>
        <p:txBody>
          <a:bodyPr/>
          <a:lstStyle/>
          <a:p>
            <a:pPr algn="l"/>
            <a:r>
              <a:rPr lang="en-US"/>
              <a:t>Illinois Perinatal Quality Collaborative</a:t>
            </a:r>
          </a:p>
        </p:txBody>
      </p:sp>
      <p:sp>
        <p:nvSpPr>
          <p:cNvPr id="10" name="Wave 9">
            <a:extLst>
              <a:ext uri="{FF2B5EF4-FFF2-40B4-BE49-F238E27FC236}">
                <a16:creationId xmlns:a16="http://schemas.microsoft.com/office/drawing/2014/main" id="{C6ED7C6A-5C34-1CA0-5A29-F219B789448A}"/>
              </a:ext>
            </a:extLst>
          </p:cNvPr>
          <p:cNvSpPr/>
          <p:nvPr/>
        </p:nvSpPr>
        <p:spPr>
          <a:xfrm>
            <a:off x="5796082" y="-1481"/>
            <a:ext cx="2086852" cy="1528272"/>
          </a:xfrm>
          <a:prstGeom prst="wave">
            <a:avLst/>
          </a:prstGeom>
          <a:solidFill>
            <a:schemeClr val="accent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a:cs typeface="Calibri"/>
              </a:rPr>
              <a:t>2023 Teams Survey</a:t>
            </a:r>
          </a:p>
        </p:txBody>
      </p:sp>
      <p:pic>
        <p:nvPicPr>
          <p:cNvPr id="12" name="Graphic 11" descr="Aspiration outline">
            <a:extLst>
              <a:ext uri="{FF2B5EF4-FFF2-40B4-BE49-F238E27FC236}">
                <a16:creationId xmlns:a16="http://schemas.microsoft.com/office/drawing/2014/main" id="{4E4EE85F-9FD6-F0F7-42F0-6A5DB830F6B5}"/>
              </a:ext>
            </a:extLst>
          </p:cNvPr>
          <p:cNvPicPr>
            <a:picLocks noChangeAspect="1"/>
          </p:cNvPicPr>
          <p:nvPr/>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8187906" y="4826645"/>
            <a:ext cx="1302588" cy="1302588"/>
          </a:xfrm>
          <a:prstGeom prst="rect">
            <a:avLst/>
          </a:prstGeom>
        </p:spPr>
      </p:pic>
      <p:pic>
        <p:nvPicPr>
          <p:cNvPr id="13" name="Graphic 12" descr="Aspiration outline">
            <a:extLst>
              <a:ext uri="{FF2B5EF4-FFF2-40B4-BE49-F238E27FC236}">
                <a16:creationId xmlns:a16="http://schemas.microsoft.com/office/drawing/2014/main" id="{BF085D00-4CF9-B389-FB18-D083BEA197FE}"/>
              </a:ext>
            </a:extLst>
          </p:cNvPr>
          <p:cNvPicPr>
            <a:picLocks noChangeAspect="1"/>
          </p:cNvPicPr>
          <p:nvPr/>
        </p:nvPicPr>
        <p:blipFill>
          <a:blip r:embed="rId5" cstate="email">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2580407" y="4826645"/>
            <a:ext cx="1446362" cy="1446362"/>
          </a:xfrm>
          <a:prstGeom prst="rect">
            <a:avLst/>
          </a:prstGeom>
        </p:spPr>
      </p:pic>
    </p:spTree>
    <p:extLst>
      <p:ext uri="{BB962C8B-B14F-4D97-AF65-F5344CB8AC3E}">
        <p14:creationId xmlns:p14="http://schemas.microsoft.com/office/powerpoint/2010/main" val="966811272"/>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41B0E30-84AE-11E3-D891-11AD45FCA38A}"/>
              </a:ext>
            </a:extLst>
          </p:cNvPr>
          <p:cNvSpPr>
            <a:spLocks noGrp="1"/>
          </p:cNvSpPr>
          <p:nvPr>
            <p:ph type="title"/>
          </p:nvPr>
        </p:nvSpPr>
        <p:spPr>
          <a:xfrm>
            <a:off x="225889" y="128959"/>
            <a:ext cx="5513883" cy="1325563"/>
          </a:xfrm>
          <a:noFill/>
        </p:spPr>
        <p:txBody>
          <a:bodyPr/>
          <a:lstStyle/>
          <a:p>
            <a:r>
              <a:rPr lang="en-US" dirty="0">
                <a:ea typeface="Lato Medium"/>
                <a:cs typeface="Lato Medium"/>
              </a:rPr>
              <a:t>Using Stratified Data to Take Action on Disparities</a:t>
            </a:r>
            <a:endParaRPr lang="en-US" dirty="0"/>
          </a:p>
        </p:txBody>
      </p:sp>
      <p:sp>
        <p:nvSpPr>
          <p:cNvPr id="4" name="Slide Number Placeholder 3">
            <a:extLst>
              <a:ext uri="{FF2B5EF4-FFF2-40B4-BE49-F238E27FC236}">
                <a16:creationId xmlns:a16="http://schemas.microsoft.com/office/drawing/2014/main" id="{EA80DE80-D990-3326-CFE9-271AB7704340}"/>
              </a:ext>
            </a:extLst>
          </p:cNvPr>
          <p:cNvSpPr>
            <a:spLocks noGrp="1"/>
          </p:cNvSpPr>
          <p:nvPr>
            <p:ph type="sldNum" sz="quarter" idx="10"/>
          </p:nvPr>
        </p:nvSpPr>
        <p:spPr/>
        <p:txBody>
          <a:bodyPr/>
          <a:lstStyle/>
          <a:p>
            <a:fld id="{97033E4B-E3EB-3D46-B2D8-3159663620FA}" type="slidenum">
              <a:rPr lang="en-US" smtClean="0"/>
              <a:pPr/>
              <a:t>28</a:t>
            </a:fld>
            <a:endParaRPr lang="en-US"/>
          </a:p>
        </p:txBody>
      </p:sp>
      <p:sp>
        <p:nvSpPr>
          <p:cNvPr id="5" name="Footer Placeholder 4">
            <a:extLst>
              <a:ext uri="{FF2B5EF4-FFF2-40B4-BE49-F238E27FC236}">
                <a16:creationId xmlns:a16="http://schemas.microsoft.com/office/drawing/2014/main" id="{3894EF04-B8F3-2B08-D193-7DF00372E24A}"/>
              </a:ext>
            </a:extLst>
          </p:cNvPr>
          <p:cNvSpPr>
            <a:spLocks noGrp="1"/>
          </p:cNvSpPr>
          <p:nvPr>
            <p:ph type="ftr" sz="quarter" idx="11"/>
          </p:nvPr>
        </p:nvSpPr>
        <p:spPr/>
        <p:txBody>
          <a:bodyPr/>
          <a:lstStyle/>
          <a:p>
            <a:pPr algn="l"/>
            <a:r>
              <a:rPr lang="en-US"/>
              <a:t>Illinois Perinatal Quality Collaborative</a:t>
            </a:r>
          </a:p>
        </p:txBody>
      </p:sp>
      <p:graphicFrame>
        <p:nvGraphicFramePr>
          <p:cNvPr id="43" name="Diagram 42">
            <a:extLst>
              <a:ext uri="{FF2B5EF4-FFF2-40B4-BE49-F238E27FC236}">
                <a16:creationId xmlns:a16="http://schemas.microsoft.com/office/drawing/2014/main" id="{2D419CE3-E454-8543-7310-1CD900A493E5}"/>
              </a:ext>
            </a:extLst>
          </p:cNvPr>
          <p:cNvGraphicFramePr/>
          <p:nvPr>
            <p:extLst>
              <p:ext uri="{D42A27DB-BD31-4B8C-83A1-F6EECF244321}">
                <p14:modId xmlns:p14="http://schemas.microsoft.com/office/powerpoint/2010/main" val="329661994"/>
              </p:ext>
            </p:extLst>
          </p:nvPr>
        </p:nvGraphicFramePr>
        <p:xfrm>
          <a:off x="230509" y="2795877"/>
          <a:ext cx="11227538" cy="614346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20" name="TextBox 19">
            <a:extLst>
              <a:ext uri="{FF2B5EF4-FFF2-40B4-BE49-F238E27FC236}">
                <a16:creationId xmlns:a16="http://schemas.microsoft.com/office/drawing/2014/main" id="{F8D12099-F514-B99F-F80D-B4DC7CD56DA5}"/>
              </a:ext>
            </a:extLst>
          </p:cNvPr>
          <p:cNvSpPr txBox="1"/>
          <p:nvPr/>
        </p:nvSpPr>
        <p:spPr>
          <a:xfrm>
            <a:off x="265476" y="1588184"/>
            <a:ext cx="5578032" cy="1200329"/>
          </a:xfrm>
          <a:prstGeom prst="rect">
            <a:avLst/>
          </a:prstGeom>
        </p:spPr>
        <p:style>
          <a:lnRef idx="2">
            <a:schemeClr val="accent3"/>
          </a:lnRef>
          <a:fillRef idx="1">
            <a:schemeClr val="lt1"/>
          </a:fillRef>
          <a:effectRef idx="0">
            <a:schemeClr val="accent3"/>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2400">
                <a:solidFill>
                  <a:srgbClr val="595959"/>
                </a:solidFill>
              </a:rPr>
              <a:t>80% of teams are reviewing and sharing NTSV C-Section data stratified by race, ethnicity and/or insurance status</a:t>
            </a:r>
            <a:endParaRPr lang="en-US" sz="2400">
              <a:solidFill>
                <a:srgbClr val="595959"/>
              </a:solidFill>
              <a:ea typeface="Calibri" panose="020F0502020204030204"/>
              <a:cs typeface="Calibri"/>
            </a:endParaRPr>
          </a:p>
        </p:txBody>
      </p:sp>
      <p:sp>
        <p:nvSpPr>
          <p:cNvPr id="21" name="TextBox 20">
            <a:extLst>
              <a:ext uri="{FF2B5EF4-FFF2-40B4-BE49-F238E27FC236}">
                <a16:creationId xmlns:a16="http://schemas.microsoft.com/office/drawing/2014/main" id="{F62138FF-8C91-2DDC-82CC-A9369FDB0AA1}"/>
              </a:ext>
            </a:extLst>
          </p:cNvPr>
          <p:cNvSpPr txBox="1"/>
          <p:nvPr/>
        </p:nvSpPr>
        <p:spPr>
          <a:xfrm>
            <a:off x="236720" y="3112184"/>
            <a:ext cx="5621164" cy="1569660"/>
          </a:xfrm>
          <a:prstGeom prst="rect">
            <a:avLst/>
          </a:prstGeom>
        </p:spPr>
        <p:style>
          <a:lnRef idx="2">
            <a:schemeClr val="accent3"/>
          </a:lnRef>
          <a:fillRef idx="1">
            <a:schemeClr val="lt1"/>
          </a:fillRef>
          <a:effectRef idx="0">
            <a:schemeClr val="accent3"/>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2400">
                <a:solidFill>
                  <a:srgbClr val="595959"/>
                </a:solidFill>
              </a:rPr>
              <a:t>78% of teams are reviewing and sharing Severe Maternal Morbidity (SMM) data stratified by race, ethnicity and/or insurance status</a:t>
            </a:r>
            <a:endParaRPr lang="en-US" sz="2400">
              <a:solidFill>
                <a:srgbClr val="595959"/>
              </a:solidFill>
              <a:ea typeface="Calibri" panose="020F0502020204030204"/>
              <a:cs typeface="Calibri"/>
            </a:endParaRPr>
          </a:p>
        </p:txBody>
      </p:sp>
      <p:pic>
        <p:nvPicPr>
          <p:cNvPr id="42" name="Picture 41" descr="A diagram of a light bulb with text and images&#10;&#10;Description automatically generated">
            <a:extLst>
              <a:ext uri="{FF2B5EF4-FFF2-40B4-BE49-F238E27FC236}">
                <a16:creationId xmlns:a16="http://schemas.microsoft.com/office/drawing/2014/main" id="{C4284D5B-FC74-C2CB-0624-E35D81707829}"/>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5898629" y="132204"/>
            <a:ext cx="6140970" cy="4644871"/>
          </a:xfrm>
          <a:prstGeom prst="rect">
            <a:avLst/>
          </a:prstGeom>
        </p:spPr>
      </p:pic>
      <p:sp>
        <p:nvSpPr>
          <p:cNvPr id="41" name="Rectangle 40">
            <a:extLst>
              <a:ext uri="{FF2B5EF4-FFF2-40B4-BE49-F238E27FC236}">
                <a16:creationId xmlns:a16="http://schemas.microsoft.com/office/drawing/2014/main" id="{F49EFDE7-14A6-137D-9947-A9A859F2C402}"/>
              </a:ext>
            </a:extLst>
          </p:cNvPr>
          <p:cNvSpPr/>
          <p:nvPr/>
        </p:nvSpPr>
        <p:spPr>
          <a:xfrm>
            <a:off x="9411644" y="86453"/>
            <a:ext cx="2519881" cy="386750"/>
          </a:xfrm>
          <a:prstGeom prst="rect">
            <a:avLst/>
          </a:prstGeom>
          <a:solidFill>
            <a:schemeClr val="accent3"/>
          </a:solidFill>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b="1">
                <a:cs typeface="Calibri"/>
              </a:rPr>
              <a:t>Find it in your folder!</a:t>
            </a:r>
          </a:p>
        </p:txBody>
      </p:sp>
      <p:sp>
        <p:nvSpPr>
          <p:cNvPr id="10" name="Wave 9">
            <a:extLst>
              <a:ext uri="{FF2B5EF4-FFF2-40B4-BE49-F238E27FC236}">
                <a16:creationId xmlns:a16="http://schemas.microsoft.com/office/drawing/2014/main" id="{5E14EF3B-6B88-491B-AB39-1B731A91B1AC}"/>
              </a:ext>
            </a:extLst>
          </p:cNvPr>
          <p:cNvSpPr/>
          <p:nvPr/>
        </p:nvSpPr>
        <p:spPr>
          <a:xfrm>
            <a:off x="4953935" y="86453"/>
            <a:ext cx="1340620" cy="873648"/>
          </a:xfrm>
          <a:prstGeom prst="wave">
            <a:avLst/>
          </a:prstGeom>
          <a:solidFill>
            <a:schemeClr val="accent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cs typeface="Calibri"/>
              </a:rPr>
              <a:t>2023 Teams Survey</a:t>
            </a:r>
          </a:p>
        </p:txBody>
      </p:sp>
    </p:spTree>
    <p:extLst>
      <p:ext uri="{BB962C8B-B14F-4D97-AF65-F5344CB8AC3E}">
        <p14:creationId xmlns:p14="http://schemas.microsoft.com/office/powerpoint/2010/main" val="1965530015"/>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a:extLst>
              <a:ext uri="{FF2B5EF4-FFF2-40B4-BE49-F238E27FC236}">
                <a16:creationId xmlns:a16="http://schemas.microsoft.com/office/drawing/2014/main" id="{862A04A7-F69F-430E-AD71-B2219B210117}"/>
              </a:ext>
            </a:extLst>
          </p:cNvPr>
          <p:cNvGraphicFramePr/>
          <p:nvPr>
            <p:extLst>
              <p:ext uri="{D42A27DB-BD31-4B8C-83A1-F6EECF244321}">
                <p14:modId xmlns:p14="http://schemas.microsoft.com/office/powerpoint/2010/main" val="3340013338"/>
              </p:ext>
            </p:extLst>
          </p:nvPr>
        </p:nvGraphicFramePr>
        <p:xfrm>
          <a:off x="756744" y="1690688"/>
          <a:ext cx="10825655" cy="4447645"/>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a:xfrm>
            <a:off x="172156" y="280458"/>
            <a:ext cx="10972800" cy="1325563"/>
          </a:xfrm>
          <a:noFill/>
        </p:spPr>
        <p:txBody>
          <a:bodyPr/>
          <a:lstStyle/>
          <a:p>
            <a:r>
              <a:rPr lang="en-US">
                <a:latin typeface="Arial"/>
                <a:ea typeface="Lato Medium"/>
                <a:cs typeface="Arial"/>
              </a:rPr>
              <a:t>95% of Hospitals have Process Flow </a:t>
            </a:r>
            <a:br>
              <a:rPr lang="en-US">
                <a:latin typeface="Arial"/>
                <a:ea typeface="Lato Medium"/>
                <a:cs typeface="Arial"/>
              </a:rPr>
            </a:br>
            <a:r>
              <a:rPr lang="en-US">
                <a:latin typeface="Arial"/>
                <a:ea typeface="Lato Medium"/>
                <a:cs typeface="Arial"/>
              </a:rPr>
              <a:t>to Link Patients to </a:t>
            </a:r>
            <a:r>
              <a:rPr lang="en-US" err="1">
                <a:latin typeface="Arial"/>
                <a:ea typeface="Lato Medium"/>
                <a:cs typeface="Arial"/>
              </a:rPr>
              <a:t>SDoH</a:t>
            </a:r>
            <a:r>
              <a:rPr lang="en-US">
                <a:latin typeface="Arial"/>
                <a:ea typeface="Lato Medium"/>
                <a:cs typeface="Arial"/>
              </a:rPr>
              <a:t> Resources</a:t>
            </a:r>
            <a:endParaRPr lang="en-US"/>
          </a:p>
        </p:txBody>
      </p:sp>
      <p:sp>
        <p:nvSpPr>
          <p:cNvPr id="4" name="Slide Number Placeholder 3"/>
          <p:cNvSpPr>
            <a:spLocks noGrp="1"/>
          </p:cNvSpPr>
          <p:nvPr>
            <p:ph type="sldNum" sz="quarter" idx="10"/>
          </p:nvPr>
        </p:nvSpPr>
        <p:spPr/>
        <p:txBody>
          <a:bodyPr/>
          <a:lstStyle/>
          <a:p>
            <a:fld id="{97033E4B-E3EB-3D46-B2D8-3159663620FA}" type="slidenum">
              <a:rPr lang="en-US" smtClean="0"/>
              <a:pPr/>
              <a:t>29</a:t>
            </a:fld>
            <a:endParaRPr lang="en-US"/>
          </a:p>
        </p:txBody>
      </p:sp>
      <p:sp>
        <p:nvSpPr>
          <p:cNvPr id="5" name="Footer Placeholder 4"/>
          <p:cNvSpPr>
            <a:spLocks noGrp="1"/>
          </p:cNvSpPr>
          <p:nvPr>
            <p:ph type="ftr" sz="quarter" idx="11"/>
          </p:nvPr>
        </p:nvSpPr>
        <p:spPr/>
        <p:txBody>
          <a:bodyPr/>
          <a:lstStyle/>
          <a:p>
            <a:pPr algn="l"/>
            <a:r>
              <a:rPr lang="en-US"/>
              <a:t>Illinois Perinatal Quality Collaborative</a:t>
            </a:r>
          </a:p>
        </p:txBody>
      </p:sp>
      <p:sp>
        <p:nvSpPr>
          <p:cNvPr id="7" name="Wave 6">
            <a:extLst>
              <a:ext uri="{FF2B5EF4-FFF2-40B4-BE49-F238E27FC236}">
                <a16:creationId xmlns:a16="http://schemas.microsoft.com/office/drawing/2014/main" id="{4CE24098-08C1-6C74-C687-837523C65133}"/>
              </a:ext>
            </a:extLst>
          </p:cNvPr>
          <p:cNvSpPr/>
          <p:nvPr/>
        </p:nvSpPr>
        <p:spPr>
          <a:xfrm>
            <a:off x="9174562" y="3808185"/>
            <a:ext cx="2072475" cy="1462069"/>
          </a:xfrm>
          <a:prstGeom prst="wave">
            <a:avLst/>
          </a:prstGeom>
          <a:solidFill>
            <a:schemeClr val="accent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a:cs typeface="Calibri"/>
              </a:rPr>
              <a:t>2023 Teams Survey</a:t>
            </a:r>
          </a:p>
        </p:txBody>
      </p:sp>
      <p:sp>
        <p:nvSpPr>
          <p:cNvPr id="3" name="Rectangle 2">
            <a:extLst>
              <a:ext uri="{FF2B5EF4-FFF2-40B4-BE49-F238E27FC236}">
                <a16:creationId xmlns:a16="http://schemas.microsoft.com/office/drawing/2014/main" id="{FB91E148-26D2-C019-4161-1658BF2EF989}"/>
              </a:ext>
            </a:extLst>
          </p:cNvPr>
          <p:cNvSpPr/>
          <p:nvPr/>
        </p:nvSpPr>
        <p:spPr>
          <a:xfrm>
            <a:off x="779720" y="4371162"/>
            <a:ext cx="7608186" cy="590697"/>
          </a:xfrm>
          <a:prstGeom prst="rect">
            <a:avLst/>
          </a:prstGeom>
          <a:noFill/>
          <a:ln w="28575">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66285001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D742501-F937-8041-84E5-748F96AE991B}"/>
              </a:ext>
            </a:extLst>
          </p:cNvPr>
          <p:cNvSpPr>
            <a:spLocks noGrp="1"/>
          </p:cNvSpPr>
          <p:nvPr>
            <p:ph type="ctrTitle"/>
          </p:nvPr>
        </p:nvSpPr>
        <p:spPr>
          <a:xfrm>
            <a:off x="1200949" y="1527947"/>
            <a:ext cx="6511490" cy="2267013"/>
          </a:xfrm>
        </p:spPr>
        <p:txBody>
          <a:bodyPr/>
          <a:lstStyle/>
          <a:p>
            <a:r>
              <a:rPr lang="en-US" sz="5400">
                <a:solidFill>
                  <a:schemeClr val="accent1"/>
                </a:solidFill>
                <a:ea typeface="Lato Medium"/>
                <a:cs typeface="Lato Medium"/>
              </a:rPr>
              <a:t>OB Breakout Session:</a:t>
            </a:r>
            <a:r>
              <a:rPr lang="en-US" sz="5400">
                <a:ea typeface="Lato Medium"/>
                <a:cs typeface="Lato Medium"/>
              </a:rPr>
              <a:t> </a:t>
            </a:r>
            <a:br>
              <a:rPr lang="en-US"/>
            </a:br>
            <a:r>
              <a:rPr lang="en-US" sz="4400" b="0">
                <a:ea typeface="Lato Medium"/>
                <a:cs typeface="Calibri"/>
              </a:rPr>
              <a:t>Preparing for 2024</a:t>
            </a:r>
          </a:p>
        </p:txBody>
      </p:sp>
      <p:sp>
        <p:nvSpPr>
          <p:cNvPr id="4" name="Subtitle 3">
            <a:extLst>
              <a:ext uri="{FF2B5EF4-FFF2-40B4-BE49-F238E27FC236}">
                <a16:creationId xmlns:a16="http://schemas.microsoft.com/office/drawing/2014/main" id="{19922563-64D6-2A4E-B048-13AC25DB45AD}"/>
              </a:ext>
            </a:extLst>
          </p:cNvPr>
          <p:cNvSpPr>
            <a:spLocks noGrp="1"/>
          </p:cNvSpPr>
          <p:nvPr>
            <p:ph type="subTitle" idx="1"/>
          </p:nvPr>
        </p:nvSpPr>
        <p:spPr>
          <a:xfrm>
            <a:off x="1197650" y="3881881"/>
            <a:ext cx="5426907" cy="986569"/>
          </a:xfrm>
        </p:spPr>
        <p:txBody>
          <a:bodyPr vert="horz" lIns="91440" tIns="45720" rIns="91440" bIns="45720" rtlCol="0" anchor="t">
            <a:noAutofit/>
          </a:bodyPr>
          <a:lstStyle/>
          <a:p>
            <a:r>
              <a:rPr lang="en-US" dirty="0">
                <a:ea typeface="+mn-lt"/>
                <a:cs typeface="+mn-lt"/>
              </a:rPr>
              <a:t>Thursday November 2nd, 2:45-4:15 PM </a:t>
            </a:r>
            <a:endParaRPr lang="en-US" dirty="0"/>
          </a:p>
        </p:txBody>
      </p:sp>
      <p:sp>
        <p:nvSpPr>
          <p:cNvPr id="5" name="Picture Placeholder 4">
            <a:extLst>
              <a:ext uri="{FF2B5EF4-FFF2-40B4-BE49-F238E27FC236}">
                <a16:creationId xmlns:a16="http://schemas.microsoft.com/office/drawing/2014/main" id="{2B0BAC15-D888-E5EE-0909-662600EA40ED}"/>
              </a:ext>
            </a:extLst>
          </p:cNvPr>
          <p:cNvSpPr>
            <a:spLocks noGrp="1"/>
          </p:cNvSpPr>
          <p:nvPr>
            <p:ph type="pic" sz="quarter" idx="11"/>
          </p:nvPr>
        </p:nvSpPr>
        <p:spPr/>
      </p:sp>
    </p:spTree>
    <p:extLst>
      <p:ext uri="{BB962C8B-B14F-4D97-AF65-F5344CB8AC3E}">
        <p14:creationId xmlns:p14="http://schemas.microsoft.com/office/powerpoint/2010/main" val="46627901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cxnSp>
        <p:nvCxnSpPr>
          <p:cNvPr id="16" name="Straight Connector 15">
            <a:extLst>
              <a:ext uri="{FF2B5EF4-FFF2-40B4-BE49-F238E27FC236}">
                <a16:creationId xmlns:a16="http://schemas.microsoft.com/office/drawing/2014/main" id="{1503BFE4-729B-D9D0-C17B-501E6AF1127A}"/>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865140" y="871146"/>
            <a:ext cx="736939" cy="0"/>
          </a:xfrm>
          <a:prstGeom prst="line">
            <a:avLst/>
          </a:prstGeom>
          <a:ln w="57150">
            <a:solidFill>
              <a:schemeClr val="accent4"/>
            </a:solidFill>
          </a:ln>
        </p:spPr>
        <p:style>
          <a:lnRef idx="1">
            <a:schemeClr val="accent1"/>
          </a:lnRef>
          <a:fillRef idx="0">
            <a:schemeClr val="accent1"/>
          </a:fillRef>
          <a:effectRef idx="0">
            <a:schemeClr val="accent1"/>
          </a:effectRef>
          <a:fontRef idx="minor">
            <a:schemeClr val="tx1"/>
          </a:fontRef>
        </p:style>
      </p:cxnSp>
      <p:sp>
        <p:nvSpPr>
          <p:cNvPr id="3" name="Content Placeholder 2">
            <a:extLst>
              <a:ext uri="{FF2B5EF4-FFF2-40B4-BE49-F238E27FC236}">
                <a16:creationId xmlns:a16="http://schemas.microsoft.com/office/drawing/2014/main" id="{26581DA6-8863-80DC-77B7-DBE9FEA12BE9}"/>
              </a:ext>
            </a:extLst>
          </p:cNvPr>
          <p:cNvSpPr>
            <a:spLocks noGrp="1"/>
          </p:cNvSpPr>
          <p:nvPr>
            <p:ph idx="1"/>
          </p:nvPr>
        </p:nvSpPr>
        <p:spPr>
          <a:xfrm>
            <a:off x="539365" y="1645403"/>
            <a:ext cx="4526973" cy="3591207"/>
          </a:xfrm>
        </p:spPr>
        <p:txBody>
          <a:bodyPr vert="horz" lIns="91440" tIns="45720" rIns="91440" bIns="45720" rtlCol="0" anchor="t">
            <a:noAutofit/>
          </a:bodyPr>
          <a:lstStyle/>
          <a:p>
            <a:r>
              <a:rPr lang="en-US" sz="2300" dirty="0">
                <a:ea typeface="Lato"/>
                <a:cs typeface="Lato"/>
              </a:rPr>
              <a:t>How do we more effectively link our patients to community resources?</a:t>
            </a:r>
          </a:p>
          <a:p>
            <a:r>
              <a:rPr lang="en-US" sz="2300" dirty="0">
                <a:ea typeface="Lato"/>
                <a:cs typeface="Lato"/>
              </a:rPr>
              <a:t>By building relationships with community partners</a:t>
            </a:r>
            <a:endParaRPr lang="en-US" sz="2300" dirty="0"/>
          </a:p>
          <a:p>
            <a:pPr lvl="1"/>
            <a:r>
              <a:rPr lang="en-US" sz="2300" dirty="0">
                <a:ea typeface="Lato"/>
                <a:cs typeface="Lato"/>
              </a:rPr>
              <a:t>Doulas, Community Health Workers, Home Visiting Programs</a:t>
            </a:r>
            <a:endParaRPr lang="en-US" sz="2300" dirty="0"/>
          </a:p>
          <a:p>
            <a:pPr lvl="1"/>
            <a:r>
              <a:rPr lang="en-US" sz="2300" dirty="0">
                <a:ea typeface="Lato"/>
                <a:cs typeface="Lato"/>
              </a:rPr>
              <a:t>Share Birth Equity resources with outpatient prenatal care locations</a:t>
            </a:r>
            <a:endParaRPr lang="en-US" sz="2300" dirty="0"/>
          </a:p>
          <a:p>
            <a:pPr lvl="2">
              <a:buClr>
                <a:srgbClr val="F5668F"/>
              </a:buClr>
            </a:pPr>
            <a:endParaRPr lang="en-US" sz="2000" dirty="0">
              <a:cs typeface="Calibri"/>
            </a:endParaRPr>
          </a:p>
          <a:p>
            <a:pPr lvl="2">
              <a:buClr>
                <a:srgbClr val="F5668F"/>
              </a:buClr>
            </a:pPr>
            <a:endParaRPr lang="en-US" sz="2000" dirty="0">
              <a:cs typeface="Calibri"/>
            </a:endParaRPr>
          </a:p>
        </p:txBody>
      </p:sp>
      <p:pic>
        <p:nvPicPr>
          <p:cNvPr id="11" name="Picture 10">
            <a:extLst>
              <a:ext uri="{FF2B5EF4-FFF2-40B4-BE49-F238E27FC236}">
                <a16:creationId xmlns:a16="http://schemas.microsoft.com/office/drawing/2014/main" id="{C418DAEC-6BD9-92B7-AAA9-D181351B48C8}"/>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r="-1"/>
          <a:stretch/>
        </p:blipFill>
        <p:spPr>
          <a:xfrm>
            <a:off x="6096001" y="1"/>
            <a:ext cx="3048000" cy="3429000"/>
          </a:xfrm>
          <a:prstGeom prst="rect">
            <a:avLst/>
          </a:prstGeom>
        </p:spPr>
      </p:pic>
      <p:pic>
        <p:nvPicPr>
          <p:cNvPr id="8" name="Picture 7" descr="A poster for a doula&#10;&#10;Description automatically generated">
            <a:extLst>
              <a:ext uri="{FF2B5EF4-FFF2-40B4-BE49-F238E27FC236}">
                <a16:creationId xmlns:a16="http://schemas.microsoft.com/office/drawing/2014/main" id="{3E1EFB67-E5DB-30C1-6B74-135284106FA6}"/>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l="-474" t="-632"/>
          <a:stretch/>
        </p:blipFill>
        <p:spPr>
          <a:xfrm>
            <a:off x="9144000" y="10"/>
            <a:ext cx="3048125" cy="3431265"/>
          </a:xfrm>
          <a:prstGeom prst="rect">
            <a:avLst/>
          </a:prstGeom>
        </p:spPr>
      </p:pic>
      <p:sp>
        <p:nvSpPr>
          <p:cNvPr id="12" name="Rectangle 11">
            <a:extLst>
              <a:ext uri="{FF2B5EF4-FFF2-40B4-BE49-F238E27FC236}">
                <a16:creationId xmlns:a16="http://schemas.microsoft.com/office/drawing/2014/main" id="{7FBDCEEC-F60E-3E4C-A38C-47E000A79FD6}"/>
              </a:ext>
            </a:extLst>
          </p:cNvPr>
          <p:cNvSpPr/>
          <p:nvPr/>
        </p:nvSpPr>
        <p:spPr>
          <a:xfrm>
            <a:off x="8050039" y="1373110"/>
            <a:ext cx="2519881" cy="686553"/>
          </a:xfrm>
          <a:prstGeom prst="rect">
            <a:avLst/>
          </a:prstGeom>
          <a:solidFill>
            <a:schemeClr val="accent3"/>
          </a:solidFill>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b="1">
                <a:cs typeface="Calibri"/>
              </a:rPr>
              <a:t>ILPQC Doula Resource – find it in your folder!</a:t>
            </a:r>
          </a:p>
        </p:txBody>
      </p:sp>
      <p:pic>
        <p:nvPicPr>
          <p:cNvPr id="5" name="Picture 4" descr="A screenshot of a computer&#10;&#10;Description automatically generated">
            <a:extLst>
              <a:ext uri="{FF2B5EF4-FFF2-40B4-BE49-F238E27FC236}">
                <a16:creationId xmlns:a16="http://schemas.microsoft.com/office/drawing/2014/main" id="{5468B20A-C47B-81BC-3F58-83635BCC36C7}"/>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4940061" y="3528848"/>
            <a:ext cx="7257689" cy="2589511"/>
          </a:xfrm>
          <a:prstGeom prst="rect">
            <a:avLst/>
          </a:prstGeom>
          <a:ln>
            <a:noFill/>
          </a:ln>
          <a:effectLst>
            <a:outerShdw blurRad="190500" algn="tl" rotWithShape="0">
              <a:srgbClr val="000000">
                <a:alpha val="70000"/>
              </a:srgbClr>
            </a:outerShdw>
          </a:effectLst>
        </p:spPr>
      </p:pic>
      <p:sp>
        <p:nvSpPr>
          <p:cNvPr id="14" name="Rectangle 13">
            <a:extLst>
              <a:ext uri="{FF2B5EF4-FFF2-40B4-BE49-F238E27FC236}">
                <a16:creationId xmlns:a16="http://schemas.microsoft.com/office/drawing/2014/main" id="{52DC2054-6385-74DB-C9BD-C5FFBADFE7A5}"/>
              </a:ext>
            </a:extLst>
          </p:cNvPr>
          <p:cNvSpPr/>
          <p:nvPr/>
        </p:nvSpPr>
        <p:spPr>
          <a:xfrm>
            <a:off x="9202789" y="3577401"/>
            <a:ext cx="2994334" cy="902213"/>
          </a:xfrm>
          <a:prstGeom prst="rect">
            <a:avLst/>
          </a:prstGeom>
          <a:solidFill>
            <a:schemeClr val="accent3"/>
          </a:solidFill>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b="1" dirty="0">
                <a:cs typeface="Calibri"/>
              </a:rPr>
              <a:t>IGROW Illinois Home Visiting Collaborative helps identify Home Visiting Programs   </a:t>
            </a:r>
          </a:p>
        </p:txBody>
      </p:sp>
      <p:pic>
        <p:nvPicPr>
          <p:cNvPr id="4" name="Picture 3" descr="A qr code on a white background&#10;&#10;Description automatically generated">
            <a:extLst>
              <a:ext uri="{FF2B5EF4-FFF2-40B4-BE49-F238E27FC236}">
                <a16:creationId xmlns:a16="http://schemas.microsoft.com/office/drawing/2014/main" id="{8878B087-C83E-CCFE-B9EE-9F9F937D89E8}"/>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10714457" y="5053910"/>
            <a:ext cx="1330447" cy="1624104"/>
          </a:xfrm>
          <a:prstGeom prst="rect">
            <a:avLst/>
          </a:prstGeom>
        </p:spPr>
      </p:pic>
      <p:sp>
        <p:nvSpPr>
          <p:cNvPr id="6" name="Rectangle: Rounded Corners 5">
            <a:extLst>
              <a:ext uri="{FF2B5EF4-FFF2-40B4-BE49-F238E27FC236}">
                <a16:creationId xmlns:a16="http://schemas.microsoft.com/office/drawing/2014/main" id="{8196C84A-3D43-CE9C-7D8B-48BA1A622C79}"/>
              </a:ext>
            </a:extLst>
          </p:cNvPr>
          <p:cNvSpPr/>
          <p:nvPr/>
        </p:nvSpPr>
        <p:spPr>
          <a:xfrm>
            <a:off x="548639" y="335279"/>
            <a:ext cx="1940943" cy="963283"/>
          </a:xfrm>
          <a:prstGeom prst="round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FC76440-C9CB-9CC8-7DA0-07A71B19AE83}"/>
              </a:ext>
            </a:extLst>
          </p:cNvPr>
          <p:cNvSpPr>
            <a:spLocks noGrp="1"/>
          </p:cNvSpPr>
          <p:nvPr>
            <p:ph type="title"/>
          </p:nvPr>
        </p:nvSpPr>
        <p:spPr>
          <a:xfrm>
            <a:off x="305767" y="254185"/>
            <a:ext cx="4742633" cy="1805036"/>
          </a:xfrm>
          <a:noFill/>
        </p:spPr>
        <p:txBody>
          <a:bodyPr anchor="t">
            <a:normAutofit/>
          </a:bodyPr>
          <a:lstStyle/>
          <a:p>
            <a:r>
              <a:rPr lang="en-US" dirty="0">
                <a:ea typeface="Lato Medium"/>
                <a:cs typeface="Lato Medium"/>
              </a:rPr>
              <a:t>Linking with Community Partners</a:t>
            </a:r>
            <a:endParaRPr lang="en-US" dirty="0"/>
          </a:p>
        </p:txBody>
      </p:sp>
      <p:sp>
        <p:nvSpPr>
          <p:cNvPr id="7" name="Rectangle 6">
            <a:extLst>
              <a:ext uri="{FF2B5EF4-FFF2-40B4-BE49-F238E27FC236}">
                <a16:creationId xmlns:a16="http://schemas.microsoft.com/office/drawing/2014/main" id="{CAD463A8-F7AB-78E8-1589-ECCCD41E9471}"/>
              </a:ext>
            </a:extLst>
          </p:cNvPr>
          <p:cNvSpPr/>
          <p:nvPr/>
        </p:nvSpPr>
        <p:spPr>
          <a:xfrm>
            <a:off x="5565318" y="5992797"/>
            <a:ext cx="4676484" cy="859081"/>
          </a:xfrm>
          <a:prstGeom prst="rect">
            <a:avLst/>
          </a:prstGeom>
          <a:solidFill>
            <a:schemeClr val="accent3"/>
          </a:solidFill>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b="1" dirty="0">
                <a:cs typeface="Calibri"/>
              </a:rPr>
              <a:t>Identify a single point of entry for Home Visiting Programs or use the search tool to find a program near your hospital</a:t>
            </a:r>
          </a:p>
        </p:txBody>
      </p:sp>
      <p:pic>
        <p:nvPicPr>
          <p:cNvPr id="9" name="Picture 8">
            <a:extLst>
              <a:ext uri="{FF2B5EF4-FFF2-40B4-BE49-F238E27FC236}">
                <a16:creationId xmlns:a16="http://schemas.microsoft.com/office/drawing/2014/main" id="{DD9BA0CB-FD87-4970-BABC-5492C281BDB3}"/>
              </a:ext>
            </a:extLst>
          </p:cNvPr>
          <p:cNvPicPr>
            <a:picLocks noChangeAspect="1"/>
          </p:cNvPicPr>
          <p:nvPr/>
        </p:nvPicPr>
        <p:blipFill>
          <a:blip r:embed="rId8"/>
          <a:stretch>
            <a:fillRect/>
          </a:stretch>
        </p:blipFill>
        <p:spPr>
          <a:xfrm>
            <a:off x="5048400" y="5263602"/>
            <a:ext cx="2247900" cy="666750"/>
          </a:xfrm>
          <a:prstGeom prst="rect">
            <a:avLst/>
          </a:prstGeom>
        </p:spPr>
      </p:pic>
    </p:spTree>
    <p:extLst>
      <p:ext uri="{BB962C8B-B14F-4D97-AF65-F5344CB8AC3E}">
        <p14:creationId xmlns:p14="http://schemas.microsoft.com/office/powerpoint/2010/main" val="924035597"/>
      </p:ext>
    </p:extLst>
  </p:cSld>
  <p:clrMapOvr>
    <a:masterClrMapping/>
  </p:clrMapOvr>
  <p:extLst>
    <p:ext uri="{6950BFC3-D8DA-4A85-94F7-54DA5524770B}">
      <p188:commentRel xmlns:p188="http://schemas.microsoft.com/office/powerpoint/2018/8/main" r:id="rId3"/>
    </p:ext>
  </p:extLs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a:extLst>
              <a:ext uri="{FF2B5EF4-FFF2-40B4-BE49-F238E27FC236}">
                <a16:creationId xmlns:a16="http://schemas.microsoft.com/office/drawing/2014/main" id="{862A04A7-F69F-430E-AD71-B2219B210117}"/>
              </a:ext>
            </a:extLst>
          </p:cNvPr>
          <p:cNvGraphicFramePr/>
          <p:nvPr>
            <p:extLst>
              <p:ext uri="{D42A27DB-BD31-4B8C-83A1-F6EECF244321}">
                <p14:modId xmlns:p14="http://schemas.microsoft.com/office/powerpoint/2010/main" val="3900815268"/>
              </p:ext>
            </p:extLst>
          </p:nvPr>
        </p:nvGraphicFramePr>
        <p:xfrm>
          <a:off x="270854" y="1690688"/>
          <a:ext cx="11657909" cy="4447645"/>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a:xfrm>
            <a:off x="581891" y="365125"/>
            <a:ext cx="7315200" cy="1325563"/>
          </a:xfrm>
          <a:noFill/>
        </p:spPr>
        <p:txBody>
          <a:bodyPr/>
          <a:lstStyle/>
          <a:p>
            <a:r>
              <a:rPr lang="en-US">
                <a:latin typeface="Arial"/>
                <a:ea typeface="Lato Medium"/>
                <a:cs typeface="Arial"/>
              </a:rPr>
              <a:t>Respectful Care &amp; Implicit Bias Education Strategies</a:t>
            </a:r>
            <a:endParaRPr lang="en-US"/>
          </a:p>
        </p:txBody>
      </p:sp>
      <p:sp>
        <p:nvSpPr>
          <p:cNvPr id="4" name="Slide Number Placeholder 3"/>
          <p:cNvSpPr>
            <a:spLocks noGrp="1"/>
          </p:cNvSpPr>
          <p:nvPr>
            <p:ph type="sldNum" sz="quarter" idx="10"/>
          </p:nvPr>
        </p:nvSpPr>
        <p:spPr/>
        <p:txBody>
          <a:bodyPr/>
          <a:lstStyle/>
          <a:p>
            <a:fld id="{97033E4B-E3EB-3D46-B2D8-3159663620FA}" type="slidenum">
              <a:rPr lang="en-US" smtClean="0"/>
              <a:pPr/>
              <a:t>31</a:t>
            </a:fld>
            <a:endParaRPr lang="en-US"/>
          </a:p>
        </p:txBody>
      </p:sp>
      <p:sp>
        <p:nvSpPr>
          <p:cNvPr id="5" name="Footer Placeholder 4"/>
          <p:cNvSpPr>
            <a:spLocks noGrp="1"/>
          </p:cNvSpPr>
          <p:nvPr>
            <p:ph type="ftr" sz="quarter" idx="11"/>
          </p:nvPr>
        </p:nvSpPr>
        <p:spPr/>
        <p:txBody>
          <a:bodyPr/>
          <a:lstStyle/>
          <a:p>
            <a:pPr algn="l"/>
            <a:r>
              <a:rPr lang="en-US"/>
              <a:t>Illinois Perinatal Quality Collaborative</a:t>
            </a:r>
          </a:p>
        </p:txBody>
      </p:sp>
      <p:sp>
        <p:nvSpPr>
          <p:cNvPr id="7" name="Wave 6">
            <a:extLst>
              <a:ext uri="{FF2B5EF4-FFF2-40B4-BE49-F238E27FC236}">
                <a16:creationId xmlns:a16="http://schemas.microsoft.com/office/drawing/2014/main" id="{4CE24098-08C1-6C74-C687-837523C65133}"/>
              </a:ext>
            </a:extLst>
          </p:cNvPr>
          <p:cNvSpPr/>
          <p:nvPr/>
        </p:nvSpPr>
        <p:spPr>
          <a:xfrm>
            <a:off x="9046337" y="3528034"/>
            <a:ext cx="2072475" cy="1639278"/>
          </a:xfrm>
          <a:prstGeom prst="wave">
            <a:avLst/>
          </a:prstGeom>
          <a:solidFill>
            <a:schemeClr val="accent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a:cs typeface="Calibri"/>
              </a:rPr>
              <a:t>2023 Teams Survey</a:t>
            </a:r>
          </a:p>
        </p:txBody>
      </p:sp>
      <p:sp>
        <p:nvSpPr>
          <p:cNvPr id="6" name="Rectangle 5">
            <a:extLst>
              <a:ext uri="{FF2B5EF4-FFF2-40B4-BE49-F238E27FC236}">
                <a16:creationId xmlns:a16="http://schemas.microsoft.com/office/drawing/2014/main" id="{117A6C6D-5BEE-3A42-000B-2826BE28B090}"/>
              </a:ext>
            </a:extLst>
          </p:cNvPr>
          <p:cNvSpPr/>
          <p:nvPr/>
        </p:nvSpPr>
        <p:spPr>
          <a:xfrm>
            <a:off x="266699" y="3181350"/>
            <a:ext cx="8284233" cy="1307816"/>
          </a:xfrm>
          <a:prstGeom prst="rect">
            <a:avLst/>
          </a:prstGeom>
          <a:noFill/>
          <a:ln w="28575">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871466161"/>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0671A8AE-40A1-4631-A6B8-581AFF06548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descr="A person sitting on the floor&#10;&#10;Description automatically generated">
            <a:extLst>
              <a:ext uri="{FF2B5EF4-FFF2-40B4-BE49-F238E27FC236}">
                <a16:creationId xmlns:a16="http://schemas.microsoft.com/office/drawing/2014/main" id="{A7387DED-65F6-BE2D-0F6A-0181F7E1C1C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23488" y="10"/>
            <a:ext cx="8668512" cy="6857990"/>
          </a:xfrm>
          <a:prstGeom prst="rect">
            <a:avLst/>
          </a:prstGeom>
        </p:spPr>
      </p:pic>
      <p:sp>
        <p:nvSpPr>
          <p:cNvPr id="13" name="Rectangle 12">
            <a:extLst>
              <a:ext uri="{FF2B5EF4-FFF2-40B4-BE49-F238E27FC236}">
                <a16:creationId xmlns:a16="http://schemas.microsoft.com/office/drawing/2014/main" id="{AB58EF07-17C2-48CF-ABB0-EEF1F17CB8F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 y="0"/>
            <a:ext cx="9339206" cy="6858000"/>
          </a:xfrm>
          <a:prstGeom prst="rect">
            <a:avLst/>
          </a:prstGeom>
          <a:gradFill>
            <a:gsLst>
              <a:gs pos="58000">
                <a:schemeClr val="tx1"/>
              </a:gs>
              <a:gs pos="33000">
                <a:schemeClr val="tx1">
                  <a:alpha val="64000"/>
                </a:schemeClr>
              </a:gs>
              <a:gs pos="0">
                <a:schemeClr val="tx1">
                  <a:alpha val="0"/>
                </a:schemeClr>
              </a:gs>
              <a:gs pos="100000">
                <a:schemeClr val="tx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31A9B26E-C777-7FF1-9A1B-010B397EF745}"/>
              </a:ext>
            </a:extLst>
          </p:cNvPr>
          <p:cNvSpPr>
            <a:spLocks noGrp="1"/>
          </p:cNvSpPr>
          <p:nvPr>
            <p:ph type="title"/>
          </p:nvPr>
        </p:nvSpPr>
        <p:spPr>
          <a:xfrm>
            <a:off x="434438" y="839334"/>
            <a:ext cx="4023360" cy="3204134"/>
          </a:xfrm>
        </p:spPr>
        <p:txBody>
          <a:bodyPr vert="horz" lIns="91440" tIns="45720" rIns="91440" bIns="45720" rtlCol="0" anchor="b">
            <a:normAutofit fontScale="90000"/>
          </a:bodyPr>
          <a:lstStyle/>
          <a:p>
            <a:pPr algn="ctr">
              <a:lnSpc>
                <a:spcPct val="90000"/>
              </a:lnSpc>
            </a:pPr>
            <a:r>
              <a:rPr lang="en-US" sz="4800">
                <a:solidFill>
                  <a:schemeClr val="bg1"/>
                </a:solidFill>
                <a:ea typeface="+mj-ea"/>
                <a:cs typeface="+mj-cs"/>
              </a:rPr>
              <a:t>2024 SPEAK UP Against Racism Training</a:t>
            </a:r>
            <a:br>
              <a:rPr lang="en-US" sz="4800">
                <a:solidFill>
                  <a:schemeClr val="bg1"/>
                </a:solidFill>
                <a:ea typeface="+mj-ea"/>
                <a:cs typeface="+mj-cs"/>
              </a:rPr>
            </a:br>
            <a:r>
              <a:rPr lang="en-US" sz="4800">
                <a:solidFill>
                  <a:schemeClr val="bg1"/>
                </a:solidFill>
                <a:ea typeface="+mj-ea"/>
                <a:cs typeface="+mj-cs"/>
              </a:rPr>
              <a:t>Opportunities</a:t>
            </a:r>
            <a:endParaRPr lang="en-US" sz="4800">
              <a:solidFill>
                <a:schemeClr val="bg1"/>
              </a:solidFill>
              <a:ea typeface="+mj-ea"/>
              <a:cs typeface="Calibri"/>
            </a:endParaRPr>
          </a:p>
        </p:txBody>
      </p:sp>
      <p:sp>
        <p:nvSpPr>
          <p:cNvPr id="3" name="Content Placeholder 2">
            <a:extLst>
              <a:ext uri="{FF2B5EF4-FFF2-40B4-BE49-F238E27FC236}">
                <a16:creationId xmlns:a16="http://schemas.microsoft.com/office/drawing/2014/main" id="{A675C929-6472-7791-F9FF-F508A841913E}"/>
              </a:ext>
            </a:extLst>
          </p:cNvPr>
          <p:cNvSpPr>
            <a:spLocks noGrp="1"/>
          </p:cNvSpPr>
          <p:nvPr>
            <p:ph idx="1"/>
          </p:nvPr>
        </p:nvSpPr>
        <p:spPr>
          <a:xfrm>
            <a:off x="331519" y="4285093"/>
            <a:ext cx="4037213" cy="1734613"/>
          </a:xfrm>
        </p:spPr>
        <p:txBody>
          <a:bodyPr vert="horz" lIns="91440" tIns="45720" rIns="91440" bIns="45720" rtlCol="0" anchor="t">
            <a:normAutofit/>
          </a:bodyPr>
          <a:lstStyle/>
          <a:p>
            <a:pPr marL="0" indent="0" algn="ctr">
              <a:lnSpc>
                <a:spcPct val="90000"/>
              </a:lnSpc>
              <a:buNone/>
            </a:pPr>
            <a:r>
              <a:rPr lang="en-US" sz="2000">
                <a:solidFill>
                  <a:schemeClr val="bg1"/>
                </a:solidFill>
                <a:ea typeface="+mn-ea"/>
                <a:cs typeface="+mn-cs"/>
              </a:rPr>
              <a:t>ILPQC will sponsor additional PQI SPEAK UP training opportunities for hospital team members in 2024. </a:t>
            </a:r>
            <a:endParaRPr lang="en-US">
              <a:solidFill>
                <a:schemeClr val="bg1"/>
              </a:solidFill>
              <a:ea typeface="+mn-ea"/>
              <a:cs typeface="+mn-cs"/>
            </a:endParaRPr>
          </a:p>
          <a:p>
            <a:pPr marL="0" indent="0" algn="ctr">
              <a:lnSpc>
                <a:spcPct val="90000"/>
              </a:lnSpc>
              <a:buNone/>
            </a:pPr>
            <a:r>
              <a:rPr lang="en-US" sz="2000">
                <a:solidFill>
                  <a:schemeClr val="bg1"/>
                </a:solidFill>
                <a:ea typeface="+mn-ea"/>
                <a:cs typeface="+mn-cs"/>
              </a:rPr>
              <a:t>Stay tuned!</a:t>
            </a:r>
            <a:endParaRPr lang="en-US" sz="2000">
              <a:solidFill>
                <a:schemeClr val="bg1"/>
              </a:solidFill>
              <a:ea typeface="+mn-ea"/>
              <a:cs typeface="Calibri"/>
            </a:endParaRPr>
          </a:p>
        </p:txBody>
      </p:sp>
      <p:sp>
        <p:nvSpPr>
          <p:cNvPr id="15" name="Rectangle 14">
            <a:extLst>
              <a:ext uri="{FF2B5EF4-FFF2-40B4-BE49-F238E27FC236}">
                <a16:creationId xmlns:a16="http://schemas.microsoft.com/office/drawing/2014/main" id="{AF2F604E-43BE-4DC3-B983-E071523364F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759921" y="346791"/>
            <a:ext cx="146304" cy="7040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17" name="Rectangle 16">
            <a:extLst>
              <a:ext uri="{FF2B5EF4-FFF2-40B4-BE49-F238E27FC236}">
                <a16:creationId xmlns:a16="http://schemas.microsoft.com/office/drawing/2014/main" id="{08C9B587-E65E-4B52-B37C-ABEBB6E8792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1029" y="4546920"/>
            <a:ext cx="3977640" cy="18288"/>
          </a:xfrm>
          <a:prstGeom prst="rect">
            <a:avLst/>
          </a:prstGeom>
          <a:solidFill>
            <a:schemeClr val="tx1"/>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84E0FF63-102F-9CD4-A99C-C680051E9B7A}"/>
              </a:ext>
            </a:extLst>
          </p:cNvPr>
          <p:cNvSpPr>
            <a:spLocks noGrp="1"/>
          </p:cNvSpPr>
          <p:nvPr>
            <p:ph type="ftr" sz="quarter" idx="11"/>
          </p:nvPr>
        </p:nvSpPr>
        <p:spPr>
          <a:xfrm>
            <a:off x="1692321" y="6356350"/>
            <a:ext cx="2809017" cy="365125"/>
          </a:xfrm>
        </p:spPr>
        <p:txBody>
          <a:bodyPr vert="horz" lIns="91440" tIns="45720" rIns="91440" bIns="45720" rtlCol="0" anchor="ctr">
            <a:normAutofit/>
          </a:bodyPr>
          <a:lstStyle/>
          <a:p>
            <a:pPr algn="r">
              <a:spcAft>
                <a:spcPts val="600"/>
              </a:spcAft>
              <a:defRPr/>
            </a:pPr>
            <a:r>
              <a:rPr lang="en-US" kern="1200">
                <a:solidFill>
                  <a:schemeClr val="bg1"/>
                </a:solidFill>
                <a:latin typeface="Calibri" panose="020F0502020204030204"/>
                <a:ea typeface="+mn-ea"/>
                <a:cs typeface="+mn-cs"/>
              </a:rPr>
              <a:t>Illinois Perinatal Quality Collaborative</a:t>
            </a:r>
          </a:p>
        </p:txBody>
      </p:sp>
      <p:sp>
        <p:nvSpPr>
          <p:cNvPr id="4" name="Slide Number Placeholder 3">
            <a:extLst>
              <a:ext uri="{FF2B5EF4-FFF2-40B4-BE49-F238E27FC236}">
                <a16:creationId xmlns:a16="http://schemas.microsoft.com/office/drawing/2014/main" id="{737674C3-66C7-EA51-1CAB-077763AFAEFB}"/>
              </a:ext>
            </a:extLst>
          </p:cNvPr>
          <p:cNvSpPr>
            <a:spLocks noGrp="1"/>
          </p:cNvSpPr>
          <p:nvPr>
            <p:ph type="sldNum" sz="quarter" idx="10"/>
          </p:nvPr>
        </p:nvSpPr>
        <p:spPr>
          <a:xfrm>
            <a:off x="8970819" y="6356350"/>
            <a:ext cx="2743200" cy="365125"/>
          </a:xfrm>
        </p:spPr>
        <p:txBody>
          <a:bodyPr vert="horz" lIns="91440" tIns="45720" rIns="91440" bIns="45720" rtlCol="0" anchor="ctr">
            <a:normAutofit/>
          </a:bodyPr>
          <a:lstStyle/>
          <a:p>
            <a:pPr>
              <a:spcAft>
                <a:spcPts val="600"/>
              </a:spcAft>
              <a:defRPr/>
            </a:pPr>
            <a:fld id="{97033E4B-E3EB-3D46-B2D8-3159663620FA}" type="slidenum">
              <a:rPr lang="en-US">
                <a:solidFill>
                  <a:schemeClr val="bg1"/>
                </a:solidFill>
                <a:latin typeface="Calibri" panose="020F0502020204030204"/>
              </a:rPr>
              <a:pPr>
                <a:spcAft>
                  <a:spcPts val="600"/>
                </a:spcAft>
                <a:defRPr/>
              </a:pPr>
              <a:t>32</a:t>
            </a:fld>
            <a:endParaRPr lang="en-US">
              <a:solidFill>
                <a:schemeClr val="bg1"/>
              </a:solidFill>
              <a:latin typeface="Calibri" panose="020F0502020204030204"/>
            </a:endParaRPr>
          </a:p>
        </p:txBody>
      </p:sp>
    </p:spTree>
    <p:extLst>
      <p:ext uri="{BB962C8B-B14F-4D97-AF65-F5344CB8AC3E}">
        <p14:creationId xmlns:p14="http://schemas.microsoft.com/office/powerpoint/2010/main" val="34664607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iterate type="lt">
                                    <p:tmPct val="10000"/>
                                  </p:iterate>
                                  <p:childTnLst>
                                    <p:set>
                                      <p:cBhvr>
                                        <p:cTn id="6" dur="1" fill="hold">
                                          <p:stCondLst>
                                            <p:cond delay="0"/>
                                          </p:stCondLst>
                                        </p:cTn>
                                        <p:tgtEl>
                                          <p:spTgt spid="2"/>
                                        </p:tgtEl>
                                        <p:attrNameLst>
                                          <p:attrName>style.visibility</p:attrName>
                                        </p:attrNameLst>
                                      </p:cBhvr>
                                      <p:to>
                                        <p:strVal val="visible"/>
                                      </p:to>
                                    </p:set>
                                    <p:animEffect transition="in" filter="fade">
                                      <p:cBhvr>
                                        <p:cTn id="7" dur="4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Chart 2">
            <a:extLst>
              <a:ext uri="{FF2B5EF4-FFF2-40B4-BE49-F238E27FC236}">
                <a16:creationId xmlns:a16="http://schemas.microsoft.com/office/drawing/2014/main" id="{80720F60-3F2C-03A7-E283-4AAEB76D8B79}"/>
              </a:ext>
            </a:extLst>
          </p:cNvPr>
          <p:cNvGraphicFramePr>
            <a:graphicFrameLocks/>
          </p:cNvGraphicFramePr>
          <p:nvPr>
            <p:extLst>
              <p:ext uri="{D42A27DB-BD31-4B8C-83A1-F6EECF244321}">
                <p14:modId xmlns:p14="http://schemas.microsoft.com/office/powerpoint/2010/main" val="942213382"/>
              </p:ext>
            </p:extLst>
          </p:nvPr>
        </p:nvGraphicFramePr>
        <p:xfrm>
          <a:off x="5279458" y="1760240"/>
          <a:ext cx="6653666" cy="4403235"/>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a:extLst>
              <a:ext uri="{FF2B5EF4-FFF2-40B4-BE49-F238E27FC236}">
                <a16:creationId xmlns:a16="http://schemas.microsoft.com/office/drawing/2014/main" id="{446F8CFE-795F-E245-385A-A93CBF232B19}"/>
              </a:ext>
            </a:extLst>
          </p:cNvPr>
          <p:cNvSpPr>
            <a:spLocks noGrp="1"/>
          </p:cNvSpPr>
          <p:nvPr>
            <p:ph type="title"/>
          </p:nvPr>
        </p:nvSpPr>
        <p:spPr>
          <a:xfrm>
            <a:off x="2197994" y="375857"/>
            <a:ext cx="6572519" cy="1336295"/>
          </a:xfrm>
          <a:noFill/>
        </p:spPr>
        <p:txBody>
          <a:bodyPr/>
          <a:lstStyle/>
          <a:p>
            <a:r>
              <a:rPr lang="en-US">
                <a:ea typeface="Lato Medium"/>
                <a:cs typeface="Calibri"/>
              </a:rPr>
              <a:t>Active implementation of respectful care – where are we?</a:t>
            </a:r>
            <a:endParaRPr lang="en-US"/>
          </a:p>
        </p:txBody>
      </p:sp>
      <p:sp>
        <p:nvSpPr>
          <p:cNvPr id="4" name="Slide Number Placeholder 3">
            <a:extLst>
              <a:ext uri="{FF2B5EF4-FFF2-40B4-BE49-F238E27FC236}">
                <a16:creationId xmlns:a16="http://schemas.microsoft.com/office/drawing/2014/main" id="{156DA4D4-1B94-564E-9873-004DA0339C98}"/>
              </a:ext>
            </a:extLst>
          </p:cNvPr>
          <p:cNvSpPr>
            <a:spLocks noGrp="1"/>
          </p:cNvSpPr>
          <p:nvPr>
            <p:ph type="sldNum" sz="quarter" idx="10"/>
          </p:nvPr>
        </p:nvSpPr>
        <p:spPr/>
        <p:txBody>
          <a:bodyPr/>
          <a:lstStyle/>
          <a:p>
            <a:fld id="{97033E4B-E3EB-3D46-B2D8-3159663620FA}" type="slidenum">
              <a:rPr lang="en-US" smtClean="0"/>
              <a:pPr/>
              <a:t>33</a:t>
            </a:fld>
            <a:endParaRPr lang="en-US"/>
          </a:p>
        </p:txBody>
      </p:sp>
      <p:sp>
        <p:nvSpPr>
          <p:cNvPr id="5" name="Footer Placeholder 4">
            <a:extLst>
              <a:ext uri="{FF2B5EF4-FFF2-40B4-BE49-F238E27FC236}">
                <a16:creationId xmlns:a16="http://schemas.microsoft.com/office/drawing/2014/main" id="{269068DA-68D7-0B60-710B-12084E3E76D7}"/>
              </a:ext>
            </a:extLst>
          </p:cNvPr>
          <p:cNvSpPr>
            <a:spLocks noGrp="1"/>
          </p:cNvSpPr>
          <p:nvPr>
            <p:ph type="ftr" sz="quarter" idx="11"/>
          </p:nvPr>
        </p:nvSpPr>
        <p:spPr/>
        <p:txBody>
          <a:bodyPr/>
          <a:lstStyle/>
          <a:p>
            <a:pPr algn="l"/>
            <a:r>
              <a:rPr lang="en-US"/>
              <a:t>Illinois Perinatal Quality Collaborative</a:t>
            </a:r>
          </a:p>
        </p:txBody>
      </p:sp>
      <p:pic>
        <p:nvPicPr>
          <p:cNvPr id="7" name="Graphic 8" descr="Comment Heart with solid fill">
            <a:extLst>
              <a:ext uri="{FF2B5EF4-FFF2-40B4-BE49-F238E27FC236}">
                <a16:creationId xmlns:a16="http://schemas.microsoft.com/office/drawing/2014/main" id="{17791A07-31EA-51C3-F0B3-3DE713730230}"/>
              </a:ext>
            </a:extLst>
          </p:cNvPr>
          <p:cNvPicPr>
            <a:picLocks noChangeAspect="1"/>
          </p:cNvPicPr>
          <p:nvPr/>
        </p:nvPicPr>
        <p: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06799" y="879798"/>
            <a:ext cx="1317912" cy="1293507"/>
          </a:xfrm>
          <a:prstGeom prst="rect">
            <a:avLst/>
          </a:prstGeom>
        </p:spPr>
      </p:pic>
      <p:pic>
        <p:nvPicPr>
          <p:cNvPr id="8" name="Graphic 9" descr="Chat bubble with solid fill">
            <a:extLst>
              <a:ext uri="{FF2B5EF4-FFF2-40B4-BE49-F238E27FC236}">
                <a16:creationId xmlns:a16="http://schemas.microsoft.com/office/drawing/2014/main" id="{1B4951C7-1241-B45F-1F74-693AC0A8E8A6}"/>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600262" y="145229"/>
            <a:ext cx="1358016" cy="1333613"/>
          </a:xfrm>
          <a:prstGeom prst="rect">
            <a:avLst/>
          </a:prstGeom>
        </p:spPr>
      </p:pic>
      <p:sp>
        <p:nvSpPr>
          <p:cNvPr id="14" name="TextBox 1">
            <a:extLst>
              <a:ext uri="{FF2B5EF4-FFF2-40B4-BE49-F238E27FC236}">
                <a16:creationId xmlns:a16="http://schemas.microsoft.com/office/drawing/2014/main" id="{9AA3DD74-5FF2-89F8-39F0-60E3ECEA2004}"/>
              </a:ext>
            </a:extLst>
          </p:cNvPr>
          <p:cNvSpPr txBox="1"/>
          <p:nvPr/>
        </p:nvSpPr>
        <p:spPr>
          <a:xfrm>
            <a:off x="438004" y="2177656"/>
            <a:ext cx="4456599" cy="1384995"/>
          </a:xfrm>
          <a:prstGeom prst="rect">
            <a:avLst/>
          </a:prstGeom>
        </p:spPr>
        <p:style>
          <a:lnRef idx="2">
            <a:schemeClr val="accent3"/>
          </a:lnRef>
          <a:fillRef idx="1">
            <a:schemeClr val="lt1"/>
          </a:fillRef>
          <a:effectRef idx="0">
            <a:schemeClr val="accent3"/>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2800">
                <a:solidFill>
                  <a:srgbClr val="595959"/>
                </a:solidFill>
              </a:rPr>
              <a:t>74% of teams are sharing expected Respectful Care Practices with patients </a:t>
            </a:r>
            <a:endParaRPr lang="en-US" sz="3200">
              <a:solidFill>
                <a:srgbClr val="595959"/>
              </a:solidFill>
              <a:ea typeface="Calibri" panose="020F0502020204030204"/>
              <a:cs typeface="Calibri"/>
            </a:endParaRPr>
          </a:p>
        </p:txBody>
      </p:sp>
      <p:sp>
        <p:nvSpPr>
          <p:cNvPr id="11" name="Wave 10">
            <a:extLst>
              <a:ext uri="{FF2B5EF4-FFF2-40B4-BE49-F238E27FC236}">
                <a16:creationId xmlns:a16="http://schemas.microsoft.com/office/drawing/2014/main" id="{2BFE7D05-7EF1-4E71-EF77-49FD184F710D}"/>
              </a:ext>
            </a:extLst>
          </p:cNvPr>
          <p:cNvSpPr/>
          <p:nvPr/>
        </p:nvSpPr>
        <p:spPr>
          <a:xfrm>
            <a:off x="2883223" y="5196576"/>
            <a:ext cx="2067761" cy="1389684"/>
          </a:xfrm>
          <a:prstGeom prst="wave">
            <a:avLst/>
          </a:prstGeom>
          <a:solidFill>
            <a:schemeClr val="accent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a:cs typeface="Calibri"/>
              </a:rPr>
              <a:t>2023 Teams Survey</a:t>
            </a:r>
          </a:p>
        </p:txBody>
      </p:sp>
      <p:sp>
        <p:nvSpPr>
          <p:cNvPr id="13" name="TextBox 12">
            <a:extLst>
              <a:ext uri="{FF2B5EF4-FFF2-40B4-BE49-F238E27FC236}">
                <a16:creationId xmlns:a16="http://schemas.microsoft.com/office/drawing/2014/main" id="{A1F05B57-88D1-4E04-AFE1-76A0083657E7}"/>
              </a:ext>
            </a:extLst>
          </p:cNvPr>
          <p:cNvSpPr txBox="1"/>
          <p:nvPr/>
        </p:nvSpPr>
        <p:spPr>
          <a:xfrm>
            <a:off x="6220455" y="2401498"/>
            <a:ext cx="2727026" cy="1569660"/>
          </a:xfrm>
          <a:prstGeom prst="rect">
            <a:avLst/>
          </a:prstGeom>
          <a:solidFill>
            <a:schemeClr val="accent1"/>
          </a:solidFill>
        </p:spPr>
        <p:txBody>
          <a:bodyPr wrap="square" lIns="91440" tIns="45720" rIns="91440" bIns="45720" rtlCol="0" anchor="t">
            <a:spAutoFit/>
          </a:bodyPr>
          <a:lstStyle/>
          <a:p>
            <a:pPr algn="ctr"/>
            <a:r>
              <a:rPr lang="en-US" sz="2400" b="1">
                <a:solidFill>
                  <a:schemeClr val="bg1"/>
                </a:solidFill>
              </a:rPr>
              <a:t>Total Completed PREM Surveys n=5,829 across 71 hospitals</a:t>
            </a:r>
            <a:endParaRPr lang="en-US" sz="2400">
              <a:solidFill>
                <a:schemeClr val="bg1"/>
              </a:solidFill>
              <a:ea typeface="Calibri"/>
              <a:cs typeface="Calibri"/>
            </a:endParaRPr>
          </a:p>
        </p:txBody>
      </p:sp>
      <p:sp>
        <p:nvSpPr>
          <p:cNvPr id="6" name="TextBox 1">
            <a:extLst>
              <a:ext uri="{FF2B5EF4-FFF2-40B4-BE49-F238E27FC236}">
                <a16:creationId xmlns:a16="http://schemas.microsoft.com/office/drawing/2014/main" id="{7CCB00FF-BEA2-1042-7FE6-BC1A9E157E8F}"/>
              </a:ext>
            </a:extLst>
          </p:cNvPr>
          <p:cNvSpPr txBox="1"/>
          <p:nvPr/>
        </p:nvSpPr>
        <p:spPr>
          <a:xfrm>
            <a:off x="438003" y="3776606"/>
            <a:ext cx="4456599" cy="1384995"/>
          </a:xfrm>
          <a:prstGeom prst="rect">
            <a:avLst/>
          </a:prstGeom>
        </p:spPr>
        <p:style>
          <a:lnRef idx="2">
            <a:schemeClr val="accent3"/>
          </a:lnRef>
          <a:fillRef idx="1">
            <a:schemeClr val="lt1"/>
          </a:fillRef>
          <a:effectRef idx="0">
            <a:schemeClr val="accent3"/>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2800">
                <a:solidFill>
                  <a:srgbClr val="595959"/>
                </a:solidFill>
              </a:rPr>
              <a:t>51% of teams are sharing PREM survey results with clinical team members </a:t>
            </a:r>
            <a:endParaRPr lang="en-US" sz="3200">
              <a:solidFill>
                <a:srgbClr val="595959"/>
              </a:solidFill>
              <a:ea typeface="Calibri" panose="020F0502020204030204"/>
              <a:cs typeface="Calibri"/>
            </a:endParaRPr>
          </a:p>
        </p:txBody>
      </p:sp>
    </p:spTree>
    <p:extLst>
      <p:ext uri="{BB962C8B-B14F-4D97-AF65-F5344CB8AC3E}">
        <p14:creationId xmlns:p14="http://schemas.microsoft.com/office/powerpoint/2010/main" val="2678782119"/>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A75BE74-5B36-0420-A93F-5C1937822107}"/>
              </a:ext>
            </a:extLst>
          </p:cNvPr>
          <p:cNvSpPr>
            <a:spLocks noGrp="1"/>
          </p:cNvSpPr>
          <p:nvPr>
            <p:ph type="title"/>
          </p:nvPr>
        </p:nvSpPr>
        <p:spPr>
          <a:xfrm>
            <a:off x="337458" y="234496"/>
            <a:ext cx="6093218" cy="1332618"/>
          </a:xfrm>
          <a:noFill/>
        </p:spPr>
        <p:txBody>
          <a:bodyPr/>
          <a:lstStyle/>
          <a:p>
            <a:r>
              <a:rPr lang="en-US" dirty="0">
                <a:ea typeface="Lato Medium"/>
                <a:cs typeface="Calibri"/>
              </a:rPr>
              <a:t>Strategies to increase the % of patients completing the PREM Survey before discharge</a:t>
            </a:r>
            <a:endParaRPr lang="en-US" dirty="0"/>
          </a:p>
        </p:txBody>
      </p:sp>
      <p:sp>
        <p:nvSpPr>
          <p:cNvPr id="4" name="Slide Number Placeholder 3">
            <a:extLst>
              <a:ext uri="{FF2B5EF4-FFF2-40B4-BE49-F238E27FC236}">
                <a16:creationId xmlns:a16="http://schemas.microsoft.com/office/drawing/2014/main" id="{138E2158-53C9-D091-FAE8-48E74624BE78}"/>
              </a:ext>
            </a:extLst>
          </p:cNvPr>
          <p:cNvSpPr>
            <a:spLocks noGrp="1"/>
          </p:cNvSpPr>
          <p:nvPr>
            <p:ph type="sldNum" sz="quarter" idx="10"/>
          </p:nvPr>
        </p:nvSpPr>
        <p:spPr/>
        <p:txBody>
          <a:bodyPr/>
          <a:lstStyle/>
          <a:p>
            <a:fld id="{97033E4B-E3EB-3D46-B2D8-3159663620FA}" type="slidenum">
              <a:rPr lang="en-US" dirty="0" smtClean="0"/>
              <a:pPr/>
              <a:t>34</a:t>
            </a:fld>
            <a:endParaRPr lang="en-US"/>
          </a:p>
        </p:txBody>
      </p:sp>
      <p:sp>
        <p:nvSpPr>
          <p:cNvPr id="5" name="Footer Placeholder 4">
            <a:extLst>
              <a:ext uri="{FF2B5EF4-FFF2-40B4-BE49-F238E27FC236}">
                <a16:creationId xmlns:a16="http://schemas.microsoft.com/office/drawing/2014/main" id="{F86398E2-8A3B-92E0-EA1A-19F8FD5898D6}"/>
              </a:ext>
            </a:extLst>
          </p:cNvPr>
          <p:cNvSpPr>
            <a:spLocks noGrp="1"/>
          </p:cNvSpPr>
          <p:nvPr>
            <p:ph type="ftr" sz="quarter" idx="11"/>
          </p:nvPr>
        </p:nvSpPr>
        <p:spPr/>
        <p:txBody>
          <a:bodyPr/>
          <a:lstStyle/>
          <a:p>
            <a:pPr algn="l"/>
            <a:r>
              <a:rPr lang="en-US"/>
              <a:t>Illinois Perinatal Quality Collaborative</a:t>
            </a:r>
          </a:p>
        </p:txBody>
      </p:sp>
      <p:sp>
        <p:nvSpPr>
          <p:cNvPr id="9" name="Thought Bubble: Cloud 8">
            <a:extLst>
              <a:ext uri="{FF2B5EF4-FFF2-40B4-BE49-F238E27FC236}">
                <a16:creationId xmlns:a16="http://schemas.microsoft.com/office/drawing/2014/main" id="{2827874F-F995-0D52-0CF6-98272C933C0A}"/>
              </a:ext>
            </a:extLst>
          </p:cNvPr>
          <p:cNvSpPr/>
          <p:nvPr/>
        </p:nvSpPr>
        <p:spPr>
          <a:xfrm>
            <a:off x="3564929" y="1706428"/>
            <a:ext cx="2702567" cy="1470991"/>
          </a:xfrm>
          <a:prstGeom prst="cloudCallout">
            <a:avLst>
              <a:gd name="adj1" fmla="val 43146"/>
              <a:gd name="adj2" fmla="val 103492"/>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ea typeface="+mn-lt"/>
                <a:cs typeface="+mn-lt"/>
              </a:rPr>
              <a:t>Discharge Nurse discusses and follows up with patient</a:t>
            </a:r>
            <a:endParaRPr lang="en-US"/>
          </a:p>
        </p:txBody>
      </p:sp>
      <p:sp>
        <p:nvSpPr>
          <p:cNvPr id="7" name="Thought Bubble: Cloud 6">
            <a:extLst>
              <a:ext uri="{FF2B5EF4-FFF2-40B4-BE49-F238E27FC236}">
                <a16:creationId xmlns:a16="http://schemas.microsoft.com/office/drawing/2014/main" id="{E00656B7-FD29-67BE-E9FC-F37D3712E38F}"/>
              </a:ext>
            </a:extLst>
          </p:cNvPr>
          <p:cNvSpPr/>
          <p:nvPr/>
        </p:nvSpPr>
        <p:spPr>
          <a:xfrm>
            <a:off x="742216" y="3680582"/>
            <a:ext cx="2822713" cy="1812544"/>
          </a:xfrm>
          <a:prstGeom prst="cloudCallout">
            <a:avLst>
              <a:gd name="adj1" fmla="val 86000"/>
              <a:gd name="adj2" fmla="val -6158"/>
            </a:avLst>
          </a:prstGeom>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dirty="0">
                <a:ea typeface="+mn-lt"/>
                <a:cs typeface="+mn-lt"/>
              </a:rPr>
              <a:t>Offer an electronic device to complete survey on if they do not have one</a:t>
            </a:r>
            <a:endParaRPr lang="en-US" dirty="0"/>
          </a:p>
        </p:txBody>
      </p:sp>
      <p:sp>
        <p:nvSpPr>
          <p:cNvPr id="12" name="Thought Bubble: Cloud 11">
            <a:extLst>
              <a:ext uri="{FF2B5EF4-FFF2-40B4-BE49-F238E27FC236}">
                <a16:creationId xmlns:a16="http://schemas.microsoft.com/office/drawing/2014/main" id="{4BAA84E5-E3C9-12DF-4CEB-0AF90F50AD6C}"/>
              </a:ext>
            </a:extLst>
          </p:cNvPr>
          <p:cNvSpPr/>
          <p:nvPr/>
        </p:nvSpPr>
        <p:spPr>
          <a:xfrm>
            <a:off x="8544396" y="4933990"/>
            <a:ext cx="2743200" cy="1205947"/>
          </a:xfrm>
          <a:prstGeom prst="cloudCallout">
            <a:avLst>
              <a:gd name="adj1" fmla="val -74025"/>
              <a:gd name="adj2" fmla="val -31608"/>
            </a:avLst>
          </a:prstGeom>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a:ea typeface="+mn-lt"/>
                <a:cs typeface="+mn-lt"/>
              </a:rPr>
              <a:t>Place in every patient's admission folder</a:t>
            </a:r>
            <a:endParaRPr lang="en-US"/>
          </a:p>
        </p:txBody>
      </p:sp>
      <p:sp>
        <p:nvSpPr>
          <p:cNvPr id="11" name="Thought Bubble: Cloud 10">
            <a:extLst>
              <a:ext uri="{FF2B5EF4-FFF2-40B4-BE49-F238E27FC236}">
                <a16:creationId xmlns:a16="http://schemas.microsoft.com/office/drawing/2014/main" id="{5996BE25-B233-824A-885F-41D1D142B38A}"/>
              </a:ext>
            </a:extLst>
          </p:cNvPr>
          <p:cNvSpPr/>
          <p:nvPr/>
        </p:nvSpPr>
        <p:spPr>
          <a:xfrm>
            <a:off x="9597652" y="3001157"/>
            <a:ext cx="2306469" cy="1585697"/>
          </a:xfrm>
          <a:prstGeom prst="cloudCallout">
            <a:avLst>
              <a:gd name="adj1" fmla="val -130681"/>
              <a:gd name="adj2" fmla="val 49042"/>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ea typeface="+mn-lt"/>
                <a:cs typeface="+mn-lt"/>
              </a:rPr>
              <a:t>Reward staff for asking patients to complete</a:t>
            </a:r>
            <a:endParaRPr lang="en-US"/>
          </a:p>
        </p:txBody>
      </p:sp>
      <p:sp>
        <p:nvSpPr>
          <p:cNvPr id="10" name="Thought Bubble: Cloud 9">
            <a:extLst>
              <a:ext uri="{FF2B5EF4-FFF2-40B4-BE49-F238E27FC236}">
                <a16:creationId xmlns:a16="http://schemas.microsoft.com/office/drawing/2014/main" id="{622CE0BE-1E2B-67AE-B3D5-279A1B4B23F2}"/>
              </a:ext>
            </a:extLst>
          </p:cNvPr>
          <p:cNvSpPr/>
          <p:nvPr/>
        </p:nvSpPr>
        <p:spPr>
          <a:xfrm>
            <a:off x="609600" y="1965080"/>
            <a:ext cx="2946580" cy="1650841"/>
          </a:xfrm>
          <a:prstGeom prst="cloudCallout">
            <a:avLst>
              <a:gd name="adj1" fmla="val 98532"/>
              <a:gd name="adj2" fmla="val 74893"/>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ea typeface="+mn-lt"/>
                <a:cs typeface="+mn-lt"/>
              </a:rPr>
              <a:t>Enlist Birth Certificate Clerk to remind patients to complete survey</a:t>
            </a:r>
            <a:endParaRPr lang="en-US"/>
          </a:p>
        </p:txBody>
      </p:sp>
      <p:sp>
        <p:nvSpPr>
          <p:cNvPr id="8" name="Thought Bubble: Cloud 7">
            <a:extLst>
              <a:ext uri="{FF2B5EF4-FFF2-40B4-BE49-F238E27FC236}">
                <a16:creationId xmlns:a16="http://schemas.microsoft.com/office/drawing/2014/main" id="{13CAFE03-8C56-D24A-721C-2FC2B7C95984}"/>
              </a:ext>
            </a:extLst>
          </p:cNvPr>
          <p:cNvSpPr/>
          <p:nvPr/>
        </p:nvSpPr>
        <p:spPr>
          <a:xfrm>
            <a:off x="7676379" y="1965080"/>
            <a:ext cx="2239617" cy="1470991"/>
          </a:xfrm>
          <a:prstGeom prst="cloudCallout">
            <a:avLst>
              <a:gd name="adj1" fmla="val -70928"/>
              <a:gd name="adj2" fmla="val 109232"/>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ea typeface="+mn-lt"/>
                <a:cs typeface="+mn-lt"/>
              </a:rPr>
              <a:t>Hang QR code in all postpartum rooms </a:t>
            </a:r>
            <a:endParaRPr lang="en-US"/>
          </a:p>
        </p:txBody>
      </p:sp>
      <p:sp>
        <p:nvSpPr>
          <p:cNvPr id="13" name="Wave 12">
            <a:extLst>
              <a:ext uri="{FF2B5EF4-FFF2-40B4-BE49-F238E27FC236}">
                <a16:creationId xmlns:a16="http://schemas.microsoft.com/office/drawing/2014/main" id="{488BED30-2A66-4F22-BE1A-2044C29C2578}"/>
              </a:ext>
            </a:extLst>
          </p:cNvPr>
          <p:cNvSpPr/>
          <p:nvPr/>
        </p:nvSpPr>
        <p:spPr>
          <a:xfrm>
            <a:off x="9915443" y="1232951"/>
            <a:ext cx="2066569" cy="1467976"/>
          </a:xfrm>
          <a:prstGeom prst="wave">
            <a:avLst/>
          </a:prstGeom>
          <a:solidFill>
            <a:schemeClr val="accent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a:cs typeface="Calibri"/>
              </a:rPr>
              <a:t>2023 Teams Survey</a:t>
            </a:r>
          </a:p>
        </p:txBody>
      </p:sp>
      <p:sp>
        <p:nvSpPr>
          <p:cNvPr id="3" name="Thought Bubble: Cloud 2">
            <a:extLst>
              <a:ext uri="{FF2B5EF4-FFF2-40B4-BE49-F238E27FC236}">
                <a16:creationId xmlns:a16="http://schemas.microsoft.com/office/drawing/2014/main" id="{60059713-46A7-4763-9867-B6E3A416D32A}"/>
              </a:ext>
            </a:extLst>
          </p:cNvPr>
          <p:cNvSpPr/>
          <p:nvPr/>
        </p:nvSpPr>
        <p:spPr>
          <a:xfrm>
            <a:off x="6272154" y="744440"/>
            <a:ext cx="2502769" cy="1537985"/>
          </a:xfrm>
          <a:prstGeom prst="cloudCallout">
            <a:avLst>
              <a:gd name="adj1" fmla="val -35015"/>
              <a:gd name="adj2" fmla="val 125712"/>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Pair PREM with Edinburgh PP Depression survey</a:t>
            </a:r>
          </a:p>
        </p:txBody>
      </p:sp>
    </p:spTree>
    <p:extLst>
      <p:ext uri="{BB962C8B-B14F-4D97-AF65-F5344CB8AC3E}">
        <p14:creationId xmlns:p14="http://schemas.microsoft.com/office/powerpoint/2010/main" val="1043753431"/>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03EAD7C-4320-86B7-F87F-2274EBC8053D}"/>
              </a:ext>
            </a:extLst>
          </p:cNvPr>
          <p:cNvSpPr>
            <a:spLocks noGrp="1"/>
          </p:cNvSpPr>
          <p:nvPr>
            <p:ph type="title"/>
          </p:nvPr>
        </p:nvSpPr>
        <p:spPr>
          <a:xfrm>
            <a:off x="119743" y="103868"/>
            <a:ext cx="6919609" cy="1325563"/>
          </a:xfrm>
          <a:noFill/>
        </p:spPr>
        <p:txBody>
          <a:bodyPr/>
          <a:lstStyle/>
          <a:p>
            <a:r>
              <a:rPr lang="en-US">
                <a:ea typeface="+mj-lt"/>
                <a:cs typeface="+mj-lt"/>
              </a:rPr>
              <a:t>Teams’ strategies to share Respectful Care Practices</a:t>
            </a:r>
            <a:endParaRPr lang="en-US"/>
          </a:p>
        </p:txBody>
      </p:sp>
      <p:graphicFrame>
        <p:nvGraphicFramePr>
          <p:cNvPr id="13" name="Content Placeholder 2">
            <a:extLst>
              <a:ext uri="{FF2B5EF4-FFF2-40B4-BE49-F238E27FC236}">
                <a16:creationId xmlns:a16="http://schemas.microsoft.com/office/drawing/2014/main" id="{A2CF655D-62BA-29BB-251B-20DD247576D9}"/>
              </a:ext>
            </a:extLst>
          </p:cNvPr>
          <p:cNvGraphicFramePr>
            <a:graphicFrameLocks noGrp="1"/>
          </p:cNvGraphicFramePr>
          <p:nvPr>
            <p:ph sz="half" idx="1"/>
            <p:extLst>
              <p:ext uri="{D42A27DB-BD31-4B8C-83A1-F6EECF244321}">
                <p14:modId xmlns:p14="http://schemas.microsoft.com/office/powerpoint/2010/main" val="2988050178"/>
              </p:ext>
            </p:extLst>
          </p:nvPr>
        </p:nvGraphicFramePr>
        <p:xfrm>
          <a:off x="391885" y="1510173"/>
          <a:ext cx="11412733" cy="478011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Slide Number Placeholder 3">
            <a:extLst>
              <a:ext uri="{FF2B5EF4-FFF2-40B4-BE49-F238E27FC236}">
                <a16:creationId xmlns:a16="http://schemas.microsoft.com/office/drawing/2014/main" id="{691AE0EB-9D01-0F8F-04B2-5A044C2C6FC2}"/>
              </a:ext>
            </a:extLst>
          </p:cNvPr>
          <p:cNvSpPr>
            <a:spLocks noGrp="1"/>
          </p:cNvSpPr>
          <p:nvPr>
            <p:ph type="sldNum" sz="quarter" idx="10"/>
          </p:nvPr>
        </p:nvSpPr>
        <p:spPr/>
        <p:txBody>
          <a:bodyPr/>
          <a:lstStyle/>
          <a:p>
            <a:fld id="{97033E4B-E3EB-3D46-B2D8-3159663620FA}" type="slidenum">
              <a:rPr lang="en-US" smtClean="0"/>
              <a:pPr/>
              <a:t>35</a:t>
            </a:fld>
            <a:endParaRPr lang="en-US"/>
          </a:p>
        </p:txBody>
      </p:sp>
      <p:sp>
        <p:nvSpPr>
          <p:cNvPr id="5" name="Footer Placeholder 4">
            <a:extLst>
              <a:ext uri="{FF2B5EF4-FFF2-40B4-BE49-F238E27FC236}">
                <a16:creationId xmlns:a16="http://schemas.microsoft.com/office/drawing/2014/main" id="{21608E92-B032-7A36-E170-178A3B7D0CE4}"/>
              </a:ext>
            </a:extLst>
          </p:cNvPr>
          <p:cNvSpPr>
            <a:spLocks noGrp="1"/>
          </p:cNvSpPr>
          <p:nvPr>
            <p:ph type="ftr" sz="quarter" idx="11"/>
          </p:nvPr>
        </p:nvSpPr>
        <p:spPr/>
        <p:txBody>
          <a:bodyPr/>
          <a:lstStyle/>
          <a:p>
            <a:pPr algn="l"/>
            <a:r>
              <a:rPr lang="en-US"/>
              <a:t>Illinois Perinatal Quality Collaborative</a:t>
            </a:r>
          </a:p>
        </p:txBody>
      </p:sp>
      <p:sp>
        <p:nvSpPr>
          <p:cNvPr id="11" name="Wave 10">
            <a:extLst>
              <a:ext uri="{FF2B5EF4-FFF2-40B4-BE49-F238E27FC236}">
                <a16:creationId xmlns:a16="http://schemas.microsoft.com/office/drawing/2014/main" id="{BFB41AD7-9374-400E-B3CA-CAF7FC826D33}"/>
              </a:ext>
            </a:extLst>
          </p:cNvPr>
          <p:cNvSpPr/>
          <p:nvPr/>
        </p:nvSpPr>
        <p:spPr>
          <a:xfrm>
            <a:off x="5310386" y="27557"/>
            <a:ext cx="2155172" cy="1479791"/>
          </a:xfrm>
          <a:prstGeom prst="wave">
            <a:avLst/>
          </a:prstGeom>
          <a:solidFill>
            <a:schemeClr val="accent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a:cs typeface="Calibri"/>
              </a:rPr>
              <a:t>2023 Teams Survey</a:t>
            </a:r>
          </a:p>
        </p:txBody>
      </p:sp>
    </p:spTree>
    <p:extLst>
      <p:ext uri="{BB962C8B-B14F-4D97-AF65-F5344CB8AC3E}">
        <p14:creationId xmlns:p14="http://schemas.microsoft.com/office/powerpoint/2010/main" val="3086930882"/>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8441" y="209156"/>
            <a:ext cx="10972800" cy="1325563"/>
          </a:xfrm>
          <a:noFill/>
        </p:spPr>
        <p:txBody>
          <a:bodyPr/>
          <a:lstStyle/>
          <a:p>
            <a:r>
              <a:rPr lang="en-US" dirty="0">
                <a:latin typeface="Arial"/>
                <a:ea typeface="Lato Medium"/>
                <a:cs typeface="Arial"/>
              </a:rPr>
              <a:t>Respectful Care Breakfast –</a:t>
            </a:r>
            <a:br>
              <a:rPr lang="en-US" dirty="0">
                <a:latin typeface="Arial"/>
                <a:ea typeface="Lato Medium"/>
                <a:cs typeface="Arial"/>
              </a:rPr>
            </a:br>
            <a:r>
              <a:rPr lang="en-US" dirty="0">
                <a:latin typeface="Arial"/>
                <a:ea typeface="Lato Medium"/>
                <a:cs typeface="Arial"/>
              </a:rPr>
              <a:t>Completed by 20 Hospitals</a:t>
            </a:r>
            <a:br>
              <a:rPr lang="en-US" dirty="0">
                <a:latin typeface="Arial"/>
                <a:ea typeface="Lato Medium"/>
                <a:cs typeface="Arial"/>
              </a:rPr>
            </a:br>
            <a:r>
              <a:rPr lang="en-US" sz="2800" i="1" dirty="0">
                <a:latin typeface="Arial"/>
                <a:ea typeface="Lato Medium"/>
                <a:cs typeface="Arial"/>
              </a:rPr>
              <a:t>Focused on listening to patients</a:t>
            </a:r>
            <a:endParaRPr lang="en-US" sz="2800" i="1" dirty="0"/>
          </a:p>
        </p:txBody>
      </p:sp>
      <p:sp>
        <p:nvSpPr>
          <p:cNvPr id="4" name="Slide Number Placeholder 3"/>
          <p:cNvSpPr>
            <a:spLocks noGrp="1"/>
          </p:cNvSpPr>
          <p:nvPr>
            <p:ph type="sldNum" sz="quarter" idx="10"/>
          </p:nvPr>
        </p:nvSpPr>
        <p:spPr/>
        <p:txBody>
          <a:bodyPr/>
          <a:lstStyle/>
          <a:p>
            <a:fld id="{97033E4B-E3EB-3D46-B2D8-3159663620FA}" type="slidenum">
              <a:rPr lang="en-US" smtClean="0"/>
              <a:pPr/>
              <a:t>36</a:t>
            </a:fld>
            <a:endParaRPr lang="en-US"/>
          </a:p>
        </p:txBody>
      </p:sp>
      <p:sp>
        <p:nvSpPr>
          <p:cNvPr id="5" name="Footer Placeholder 4"/>
          <p:cNvSpPr>
            <a:spLocks noGrp="1"/>
          </p:cNvSpPr>
          <p:nvPr>
            <p:ph type="ftr" sz="quarter" idx="11"/>
          </p:nvPr>
        </p:nvSpPr>
        <p:spPr/>
        <p:txBody>
          <a:bodyPr/>
          <a:lstStyle/>
          <a:p>
            <a:pPr algn="l"/>
            <a:r>
              <a:rPr lang="en-US"/>
              <a:t>Illinois Perinatal Quality Collaborative</a:t>
            </a:r>
          </a:p>
        </p:txBody>
      </p:sp>
      <p:sp>
        <p:nvSpPr>
          <p:cNvPr id="7" name="Wave 6">
            <a:extLst>
              <a:ext uri="{FF2B5EF4-FFF2-40B4-BE49-F238E27FC236}">
                <a16:creationId xmlns:a16="http://schemas.microsoft.com/office/drawing/2014/main" id="{4CE24098-08C1-6C74-C687-837523C65133}"/>
              </a:ext>
            </a:extLst>
          </p:cNvPr>
          <p:cNvSpPr/>
          <p:nvPr/>
        </p:nvSpPr>
        <p:spPr>
          <a:xfrm>
            <a:off x="6479414" y="141768"/>
            <a:ext cx="1947557" cy="1644797"/>
          </a:xfrm>
          <a:prstGeom prst="wave">
            <a:avLst/>
          </a:prstGeom>
          <a:solidFill>
            <a:schemeClr val="accent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a:cs typeface="Calibri"/>
              </a:rPr>
              <a:t>2023 Teams Survey</a:t>
            </a:r>
          </a:p>
        </p:txBody>
      </p:sp>
      <p:pic>
        <p:nvPicPr>
          <p:cNvPr id="58" name="Picture 57" descr="A group of people posing for a photo&#10;&#10;Description automatically generated">
            <a:extLst>
              <a:ext uri="{FF2B5EF4-FFF2-40B4-BE49-F238E27FC236}">
                <a16:creationId xmlns:a16="http://schemas.microsoft.com/office/drawing/2014/main" id="{EC6F044F-FA91-582C-E3B7-2B952A247503}"/>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3706596" y="3979273"/>
            <a:ext cx="4069620" cy="2373240"/>
          </a:xfrm>
          <a:prstGeom prst="rect">
            <a:avLst/>
          </a:prstGeom>
        </p:spPr>
      </p:pic>
      <p:sp>
        <p:nvSpPr>
          <p:cNvPr id="59" name="Speech Bubble: Oval 58">
            <a:extLst>
              <a:ext uri="{FF2B5EF4-FFF2-40B4-BE49-F238E27FC236}">
                <a16:creationId xmlns:a16="http://schemas.microsoft.com/office/drawing/2014/main" id="{62BA35FE-5273-1323-16F1-1EA73D65F955}"/>
              </a:ext>
            </a:extLst>
          </p:cNvPr>
          <p:cNvSpPr/>
          <p:nvPr/>
        </p:nvSpPr>
        <p:spPr>
          <a:xfrm>
            <a:off x="7877312" y="1597178"/>
            <a:ext cx="3950645" cy="2096817"/>
          </a:xfrm>
          <a:prstGeom prst="wedgeEllipseCallout">
            <a:avLst>
              <a:gd name="adj1" fmla="val -48537"/>
              <a:gd name="adj2" fmla="val 69325"/>
            </a:avLst>
          </a:prstGeom>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dirty="0">
                <a:solidFill>
                  <a:schemeClr val="bg1"/>
                </a:solidFill>
                <a:latin typeface="Arial"/>
                <a:cs typeface="Arial"/>
              </a:rPr>
              <a:t>Listening to community questions and suggestions and shared how we are working towards more respectful care</a:t>
            </a:r>
            <a:endParaRPr lang="en-US" dirty="0">
              <a:solidFill>
                <a:schemeClr val="bg1"/>
              </a:solidFill>
              <a:cs typeface="Calibri"/>
            </a:endParaRPr>
          </a:p>
        </p:txBody>
      </p:sp>
      <p:sp>
        <p:nvSpPr>
          <p:cNvPr id="61" name="Speech Bubble: Oval 60">
            <a:extLst>
              <a:ext uri="{FF2B5EF4-FFF2-40B4-BE49-F238E27FC236}">
                <a16:creationId xmlns:a16="http://schemas.microsoft.com/office/drawing/2014/main" id="{B9BD806E-9A21-63A1-F179-359AB09029D1}"/>
              </a:ext>
            </a:extLst>
          </p:cNvPr>
          <p:cNvSpPr/>
          <p:nvPr/>
        </p:nvSpPr>
        <p:spPr>
          <a:xfrm rot="21540000">
            <a:off x="92812" y="1744359"/>
            <a:ext cx="3624375" cy="2212830"/>
          </a:xfrm>
          <a:prstGeom prst="wedgeEllipseCallout">
            <a:avLst>
              <a:gd name="adj1" fmla="val 47534"/>
              <a:gd name="adj2" fmla="val 59863"/>
            </a:avLst>
          </a:prstGeom>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a:solidFill>
                  <a:schemeClr val="bg1"/>
                </a:solidFill>
                <a:latin typeface="Arial"/>
                <a:cs typeface="Arial"/>
              </a:rPr>
              <a:t>Hearing from community members allowed clinical staff to have a better understanding of what respectful care means</a:t>
            </a:r>
            <a:endParaRPr lang="en-US">
              <a:solidFill>
                <a:schemeClr val="bg1"/>
              </a:solidFill>
              <a:cs typeface="Calibri" panose="020F0502020204030204"/>
            </a:endParaRPr>
          </a:p>
        </p:txBody>
      </p:sp>
      <p:sp>
        <p:nvSpPr>
          <p:cNvPr id="62" name="Speech Bubble: Rectangle with Corners Rounded 61">
            <a:extLst>
              <a:ext uri="{FF2B5EF4-FFF2-40B4-BE49-F238E27FC236}">
                <a16:creationId xmlns:a16="http://schemas.microsoft.com/office/drawing/2014/main" id="{4442D49C-F902-A1D9-87A6-FBF3F564A2E0}"/>
              </a:ext>
            </a:extLst>
          </p:cNvPr>
          <p:cNvSpPr/>
          <p:nvPr/>
        </p:nvSpPr>
        <p:spPr>
          <a:xfrm>
            <a:off x="3877902" y="1712613"/>
            <a:ext cx="3727008" cy="1780513"/>
          </a:xfrm>
          <a:prstGeom prst="wedgeRoundRectCallout">
            <a:avLst>
              <a:gd name="adj1" fmla="val -20833"/>
              <a:gd name="adj2" fmla="val 72486"/>
              <a:gd name="adj3" fmla="val 16667"/>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a:solidFill>
                  <a:schemeClr val="bg1"/>
                </a:solidFill>
                <a:latin typeface="Arial"/>
                <a:cs typeface="Arial"/>
              </a:rPr>
              <a:t>Open conversations about experiences, positive feedback and constructive criticism</a:t>
            </a:r>
            <a:endParaRPr lang="en-US" sz="2000">
              <a:solidFill>
                <a:schemeClr val="bg1"/>
              </a:solidFill>
              <a:cs typeface="Calibri"/>
            </a:endParaRPr>
          </a:p>
        </p:txBody>
      </p:sp>
      <p:sp>
        <p:nvSpPr>
          <p:cNvPr id="63" name="Speech Bubble: Rectangle 62">
            <a:extLst>
              <a:ext uri="{FF2B5EF4-FFF2-40B4-BE49-F238E27FC236}">
                <a16:creationId xmlns:a16="http://schemas.microsoft.com/office/drawing/2014/main" id="{10DE7FD9-66B6-ADA7-6ED8-3A658F93FEA8}"/>
              </a:ext>
            </a:extLst>
          </p:cNvPr>
          <p:cNvSpPr/>
          <p:nvPr/>
        </p:nvSpPr>
        <p:spPr>
          <a:xfrm>
            <a:off x="467762" y="4360752"/>
            <a:ext cx="3093267" cy="1810693"/>
          </a:xfrm>
          <a:prstGeom prst="wedgeRectCallout">
            <a:avLst>
              <a:gd name="adj1" fmla="val 51427"/>
              <a:gd name="adj2" fmla="val 63201"/>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Arial"/>
                <a:cs typeface="Arial"/>
              </a:rPr>
              <a:t>Able to share what team had accomplished and hear feedback from patients</a:t>
            </a:r>
            <a:endParaRPr lang="en-US" sz="2000" dirty="0">
              <a:solidFill>
                <a:schemeClr val="bg1"/>
              </a:solidFill>
              <a:cs typeface="Calibri"/>
            </a:endParaRPr>
          </a:p>
          <a:p>
            <a:pPr algn="ctr"/>
            <a:endParaRPr lang="en-US" sz="1600" dirty="0">
              <a:solidFill>
                <a:schemeClr val="bg1"/>
              </a:solidFill>
              <a:cs typeface="Calibri"/>
            </a:endParaRPr>
          </a:p>
        </p:txBody>
      </p:sp>
      <p:sp>
        <p:nvSpPr>
          <p:cNvPr id="66" name="Speech Bubble: Rectangle with Corners Rounded 65">
            <a:extLst>
              <a:ext uri="{FF2B5EF4-FFF2-40B4-BE49-F238E27FC236}">
                <a16:creationId xmlns:a16="http://schemas.microsoft.com/office/drawing/2014/main" id="{62802117-D8AD-E357-55AC-6D77217A0893}"/>
              </a:ext>
            </a:extLst>
          </p:cNvPr>
          <p:cNvSpPr/>
          <p:nvPr/>
        </p:nvSpPr>
        <p:spPr>
          <a:xfrm>
            <a:off x="7921783" y="4097070"/>
            <a:ext cx="3591207" cy="2044573"/>
          </a:xfrm>
          <a:prstGeom prst="wedgeRoundRectCallout">
            <a:avLst>
              <a:gd name="adj1" fmla="val -50892"/>
              <a:gd name="adj2" fmla="val 65606"/>
              <a:gd name="adj3" fmla="val 16667"/>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800">
                <a:solidFill>
                  <a:schemeClr val="bg1"/>
                </a:solidFill>
                <a:latin typeface="Arial"/>
                <a:cs typeface="Arial"/>
              </a:rPr>
              <a:t>Hearing directly from patients about their care</a:t>
            </a:r>
            <a:endParaRPr lang="en-US" sz="2800">
              <a:solidFill>
                <a:schemeClr val="bg1"/>
              </a:solidFill>
              <a:cs typeface="Calibri"/>
            </a:endParaRPr>
          </a:p>
          <a:p>
            <a:pPr algn="ctr"/>
            <a:endParaRPr lang="en-US" sz="1600">
              <a:solidFill>
                <a:schemeClr val="bg1"/>
              </a:solidFill>
              <a:cs typeface="Calibri"/>
            </a:endParaRPr>
          </a:p>
        </p:txBody>
      </p:sp>
    </p:spTree>
    <p:extLst>
      <p:ext uri="{BB962C8B-B14F-4D97-AF65-F5344CB8AC3E}">
        <p14:creationId xmlns:p14="http://schemas.microsoft.com/office/powerpoint/2010/main" val="482405619"/>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7" name="Picture 16" descr="A group of people posing for a photo&#10;&#10;Description automatically generated">
            <a:extLst>
              <a:ext uri="{FF2B5EF4-FFF2-40B4-BE49-F238E27FC236}">
                <a16:creationId xmlns:a16="http://schemas.microsoft.com/office/drawing/2014/main" id="{054FBB4A-2FF3-56BA-A995-B8B6668E215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473" r="-166"/>
          <a:stretch/>
        </p:blipFill>
        <p:spPr>
          <a:xfrm>
            <a:off x="4199667" y="2807949"/>
            <a:ext cx="3832204" cy="1569653"/>
          </a:xfrm>
          <a:prstGeom prst="rect">
            <a:avLst/>
          </a:prstGeom>
        </p:spPr>
      </p:pic>
      <p:pic>
        <p:nvPicPr>
          <p:cNvPr id="7" name="Picture 6" descr="A group of people sitting in a room&#10;&#10;Description automatically generated">
            <a:extLst>
              <a:ext uri="{FF2B5EF4-FFF2-40B4-BE49-F238E27FC236}">
                <a16:creationId xmlns:a16="http://schemas.microsoft.com/office/drawing/2014/main" id="{514B6EB5-E538-1921-0634-0C72F3E27B30}"/>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a:off x="294979" y="4527992"/>
            <a:ext cx="3835672" cy="2084740"/>
          </a:xfrm>
          <a:prstGeom prst="rect">
            <a:avLst/>
          </a:prstGeom>
        </p:spPr>
      </p:pic>
      <p:sp>
        <p:nvSpPr>
          <p:cNvPr id="31" name="Rectangle 30">
            <a:extLst>
              <a:ext uri="{FF2B5EF4-FFF2-40B4-BE49-F238E27FC236}">
                <a16:creationId xmlns:a16="http://schemas.microsoft.com/office/drawing/2014/main" id="{928F64C6-FE22-4FC1-A763-DFCC514811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ltGray">
          <a:xfrm>
            <a:off x="4261224" y="4577975"/>
            <a:ext cx="7539349" cy="1899827"/>
          </a:xfrm>
          <a:prstGeom prst="rect">
            <a:avLst/>
          </a:prstGeom>
          <a:solidFill>
            <a:srgbClr val="404040"/>
          </a:solidFill>
          <a:ln w="127000" cap="sq" cmpd="thinThick">
            <a:solidFill>
              <a:srgbClr val="4040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C0FE9512-60DD-4A8E-9043-5E88B8876B1D}"/>
              </a:ext>
            </a:extLst>
          </p:cNvPr>
          <p:cNvSpPr>
            <a:spLocks noGrp="1"/>
          </p:cNvSpPr>
          <p:nvPr>
            <p:ph type="title"/>
          </p:nvPr>
        </p:nvSpPr>
        <p:spPr>
          <a:xfrm>
            <a:off x="7738553" y="4741948"/>
            <a:ext cx="3846835" cy="829374"/>
          </a:xfrm>
        </p:spPr>
        <p:txBody>
          <a:bodyPr vert="horz" lIns="91440" tIns="45720" rIns="91440" bIns="45720" rtlCol="0" anchor="b">
            <a:noAutofit/>
          </a:bodyPr>
          <a:lstStyle/>
          <a:p>
            <a:pPr algn="ctr">
              <a:lnSpc>
                <a:spcPct val="90000"/>
              </a:lnSpc>
            </a:pPr>
            <a:r>
              <a:rPr lang="en-US" sz="3200">
                <a:solidFill>
                  <a:srgbClr val="FFFFFF"/>
                </a:solidFill>
                <a:ea typeface="+mj-ea"/>
                <a:cs typeface="Calibri"/>
              </a:rPr>
              <a:t>Respectful Care Breakfasts Across IL</a:t>
            </a:r>
            <a:endParaRPr lang="en-US" sz="3200" kern="1200">
              <a:solidFill>
                <a:srgbClr val="FFFFFF"/>
              </a:solidFill>
              <a:latin typeface="+mj-lt"/>
              <a:ea typeface="+mj-ea"/>
              <a:cs typeface="Calibri"/>
            </a:endParaRPr>
          </a:p>
        </p:txBody>
      </p:sp>
      <p:pic>
        <p:nvPicPr>
          <p:cNvPr id="10" name="Picture 9" descr="A group of people sitting around a table&#10;&#10;Description automatically generated">
            <a:extLst>
              <a:ext uri="{FF2B5EF4-FFF2-40B4-BE49-F238E27FC236}">
                <a16:creationId xmlns:a16="http://schemas.microsoft.com/office/drawing/2014/main" id="{F450D2FF-2A12-C24E-757B-C22927A4F8D6}"/>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a:stretch/>
        </p:blipFill>
        <p:spPr>
          <a:xfrm>
            <a:off x="317636" y="321734"/>
            <a:ext cx="3797570" cy="2010551"/>
          </a:xfrm>
          <a:prstGeom prst="rect">
            <a:avLst/>
          </a:prstGeom>
        </p:spPr>
      </p:pic>
      <p:pic>
        <p:nvPicPr>
          <p:cNvPr id="11" name="Picture 10" descr="A group of women posing for a photo&#10;&#10;Description automatically generated">
            <a:extLst>
              <a:ext uri="{FF2B5EF4-FFF2-40B4-BE49-F238E27FC236}">
                <a16:creationId xmlns:a16="http://schemas.microsoft.com/office/drawing/2014/main" id="{F72533A0-8306-CE47-40B7-30F3BD26CAA0}"/>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r="-3"/>
          <a:stretch/>
        </p:blipFill>
        <p:spPr>
          <a:xfrm>
            <a:off x="317634" y="2422097"/>
            <a:ext cx="3794760" cy="2013804"/>
          </a:xfrm>
          <a:prstGeom prst="rect">
            <a:avLst/>
          </a:prstGeom>
        </p:spPr>
      </p:pic>
      <p:pic>
        <p:nvPicPr>
          <p:cNvPr id="8" name="Picture 7" descr="A person and person sitting at a picnic table with a baby in a stroller&#10;&#10;Description automatically generated">
            <a:extLst>
              <a:ext uri="{FF2B5EF4-FFF2-40B4-BE49-F238E27FC236}">
                <a16:creationId xmlns:a16="http://schemas.microsoft.com/office/drawing/2014/main" id="{A979C5EA-1C80-8E96-1FE8-39F84C02F26F}"/>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l="-52" r="-663"/>
          <a:stretch/>
        </p:blipFill>
        <p:spPr>
          <a:xfrm>
            <a:off x="4200589" y="171007"/>
            <a:ext cx="3820621" cy="2566788"/>
          </a:xfrm>
          <a:prstGeom prst="rect">
            <a:avLst/>
          </a:prstGeom>
        </p:spPr>
      </p:pic>
      <p:pic>
        <p:nvPicPr>
          <p:cNvPr id="6" name="Content Placeholder 5" descr="A person holding a baby&#10;&#10;Description automatically generated">
            <a:extLst>
              <a:ext uri="{FF2B5EF4-FFF2-40B4-BE49-F238E27FC236}">
                <a16:creationId xmlns:a16="http://schemas.microsoft.com/office/drawing/2014/main" id="{E6557D6C-ECE5-6588-4B8B-FFD83938FF6F}"/>
              </a:ext>
            </a:extLst>
          </p:cNvPr>
          <p:cNvPicPr>
            <a:picLocks noGrp="1" noChangeAspect="1"/>
          </p:cNvPicPr>
          <p:nvPr>
            <p:ph idx="1"/>
          </p:nvPr>
        </p:nvPicPr>
        <p:blipFill rotWithShape="1">
          <a:blip r:embed="rId8" cstate="email">
            <a:extLst>
              <a:ext uri="{28A0092B-C50C-407E-A947-70E740481C1C}">
                <a14:useLocalDpi xmlns:a14="http://schemas.microsoft.com/office/drawing/2010/main"/>
              </a:ext>
            </a:extLst>
          </a:blip>
          <a:srcRect/>
          <a:stretch/>
        </p:blipFill>
        <p:spPr>
          <a:xfrm>
            <a:off x="8102923" y="2155556"/>
            <a:ext cx="3789621" cy="2285087"/>
          </a:xfrm>
          <a:prstGeom prst="rect">
            <a:avLst/>
          </a:prstGeom>
        </p:spPr>
      </p:pic>
      <p:cxnSp>
        <p:nvCxnSpPr>
          <p:cNvPr id="33" name="Straight Connector 32">
            <a:extLst>
              <a:ext uri="{FF2B5EF4-FFF2-40B4-BE49-F238E27FC236}">
                <a16:creationId xmlns:a16="http://schemas.microsoft.com/office/drawing/2014/main" id="{5C34627B-48E6-4F4D-B843-97717A86B490}"/>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719934" y="5694097"/>
            <a:ext cx="5486400" cy="0"/>
          </a:xfrm>
          <a:prstGeom prst="line">
            <a:avLst/>
          </a:prstGeom>
          <a:ln w="15875">
            <a:solidFill>
              <a:srgbClr val="D9D9D9"/>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18A6EEE-06F5-70A7-5878-12985303D5EE}"/>
              </a:ext>
            </a:extLst>
          </p:cNvPr>
          <p:cNvSpPr>
            <a:spLocks noGrp="1"/>
          </p:cNvSpPr>
          <p:nvPr>
            <p:ph type="ftr" sz="quarter" idx="11"/>
          </p:nvPr>
        </p:nvSpPr>
        <p:spPr>
          <a:xfrm>
            <a:off x="7546665" y="6536267"/>
            <a:ext cx="4892842" cy="306928"/>
          </a:xfrm>
        </p:spPr>
        <p:txBody>
          <a:bodyPr vert="horz" lIns="91440" tIns="45720" rIns="91440" bIns="45720" rtlCol="0" anchor="ctr">
            <a:norm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a:ln>
                  <a:noFill/>
                </a:ln>
                <a:solidFill>
                  <a:srgbClr val="444C55">
                    <a:lumMod val="75000"/>
                    <a:lumOff val="25000"/>
                  </a:srgbClr>
                </a:solidFill>
                <a:effectLst/>
                <a:uLnTx/>
                <a:uFillTx/>
                <a:latin typeface="Calibri" panose="020F0502020204030204"/>
                <a:ea typeface="+mn-ea"/>
                <a:cs typeface="+mn-cs"/>
              </a:rPr>
              <a:t>Illinois Perinatal Quality Collaborative</a:t>
            </a:r>
          </a:p>
        </p:txBody>
      </p:sp>
      <p:sp>
        <p:nvSpPr>
          <p:cNvPr id="4" name="Slide Number Placeholder 3">
            <a:extLst>
              <a:ext uri="{FF2B5EF4-FFF2-40B4-BE49-F238E27FC236}">
                <a16:creationId xmlns:a16="http://schemas.microsoft.com/office/drawing/2014/main" id="{A5A4ED70-0183-5724-8F1A-CD092A1FAFD0}"/>
              </a:ext>
            </a:extLst>
          </p:cNvPr>
          <p:cNvSpPr>
            <a:spLocks noGrp="1"/>
          </p:cNvSpPr>
          <p:nvPr>
            <p:ph type="sldNum" sz="quarter" idx="10"/>
          </p:nvPr>
        </p:nvSpPr>
        <p:spPr>
          <a:xfrm>
            <a:off x="9057372" y="6536267"/>
            <a:ext cx="2743200" cy="306928"/>
          </a:xfrm>
        </p:spPr>
        <p:txBody>
          <a:bodyPr vert="horz" lIns="91440" tIns="45720" rIns="91440" bIns="45720" rtlCol="0" anchor="ctr">
            <a:normAutofit/>
          </a:bodyPr>
          <a:lstStyle/>
          <a:p>
            <a:pPr marL="0" marR="0" lvl="0" indent="0" algn="r" defTabSz="914400" rtl="0" eaLnBrk="1" fontAlgn="auto" latinLnBrk="0" hangingPunct="1">
              <a:lnSpc>
                <a:spcPct val="100000"/>
              </a:lnSpc>
              <a:spcBef>
                <a:spcPts val="0"/>
              </a:spcBef>
              <a:spcAft>
                <a:spcPts val="600"/>
              </a:spcAft>
              <a:buClrTx/>
              <a:buSzTx/>
              <a:buFontTx/>
              <a:buNone/>
              <a:tabLst/>
              <a:defRPr/>
            </a:pPr>
            <a:fld id="{97033E4B-E3EB-3D46-B2D8-3159663620FA}" type="slidenum">
              <a:rPr kumimoji="0" lang="en-US" sz="1200" b="0" i="0" u="none" strike="noStrike" kern="1200" cap="none" spc="0" normalizeH="0" baseline="0" noProof="0" dirty="0">
                <a:ln>
                  <a:noFill/>
                </a:ln>
                <a:solidFill>
                  <a:srgbClr val="444C55">
                    <a:lumMod val="75000"/>
                    <a:lumOff val="25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600"/>
                </a:spcAft>
                <a:buClrTx/>
                <a:buSzTx/>
                <a:buFontTx/>
                <a:buNone/>
                <a:tabLst/>
                <a:defRPr/>
              </a:pPr>
              <a:t>37</a:t>
            </a:fld>
            <a:endParaRPr kumimoji="0" lang="en-US" sz="1200" b="0" i="0" u="none" strike="noStrike" kern="1200" cap="none" spc="0" normalizeH="0" baseline="0" noProof="0">
              <a:ln>
                <a:noFill/>
              </a:ln>
              <a:solidFill>
                <a:srgbClr val="444C55">
                  <a:lumMod val="75000"/>
                  <a:lumOff val="25000"/>
                </a:srgbClr>
              </a:solidFill>
              <a:effectLst/>
              <a:uLnTx/>
              <a:uFillTx/>
              <a:latin typeface="Calibri" panose="020F0502020204030204"/>
              <a:ea typeface="+mn-ea"/>
              <a:cs typeface="+mn-cs"/>
            </a:endParaRPr>
          </a:p>
        </p:txBody>
      </p:sp>
      <p:sp>
        <p:nvSpPr>
          <p:cNvPr id="15" name="TextBox 14">
            <a:extLst>
              <a:ext uri="{FF2B5EF4-FFF2-40B4-BE49-F238E27FC236}">
                <a16:creationId xmlns:a16="http://schemas.microsoft.com/office/drawing/2014/main" id="{D479F5EF-B34D-3E48-9038-CCD71B0FCF2B}"/>
              </a:ext>
            </a:extLst>
          </p:cNvPr>
          <p:cNvSpPr txBox="1"/>
          <p:nvPr/>
        </p:nvSpPr>
        <p:spPr>
          <a:xfrm>
            <a:off x="705152" y="2465142"/>
            <a:ext cx="3029050" cy="338554"/>
          </a:xfrm>
          <a:prstGeom prst="rect">
            <a:avLst/>
          </a:prstGeom>
          <a:solidFill>
            <a:schemeClr val="bg1"/>
          </a:solidFill>
          <a:ln>
            <a:solidFill>
              <a:schemeClr val="bg1"/>
            </a:solidFill>
          </a:ln>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444C55"/>
                </a:solidFill>
                <a:effectLst/>
                <a:uLnTx/>
                <a:uFillTx/>
                <a:latin typeface="Calibri" panose="020F0502020204030204"/>
                <a:ea typeface="Calibri"/>
                <a:cs typeface="Calibri"/>
              </a:rPr>
              <a:t>Memorial Hospital of Carbondale</a:t>
            </a:r>
          </a:p>
        </p:txBody>
      </p:sp>
      <p:sp>
        <p:nvSpPr>
          <p:cNvPr id="24" name="TextBox 23">
            <a:extLst>
              <a:ext uri="{FF2B5EF4-FFF2-40B4-BE49-F238E27FC236}">
                <a16:creationId xmlns:a16="http://schemas.microsoft.com/office/drawing/2014/main" id="{82BCFBA6-13B9-12BE-9DF9-4CF5057733EF}"/>
              </a:ext>
            </a:extLst>
          </p:cNvPr>
          <p:cNvSpPr txBox="1"/>
          <p:nvPr/>
        </p:nvSpPr>
        <p:spPr>
          <a:xfrm>
            <a:off x="735929" y="411104"/>
            <a:ext cx="2977175" cy="338554"/>
          </a:xfrm>
          <a:prstGeom prst="rect">
            <a:avLst/>
          </a:prstGeom>
          <a:solidFill>
            <a:schemeClr val="bg1"/>
          </a:solidFill>
          <a:ln>
            <a:solidFill>
              <a:schemeClr val="bg1"/>
            </a:solidFill>
          </a:ln>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444C55"/>
                </a:solidFill>
                <a:effectLst/>
                <a:uLnTx/>
                <a:uFillTx/>
                <a:latin typeface="Calibri" panose="020F0502020204030204"/>
                <a:ea typeface="Calibri"/>
                <a:cs typeface="Calibri"/>
              </a:rPr>
              <a:t>Roseland Community Hospital</a:t>
            </a:r>
            <a:endParaRPr kumimoji="0" lang="en-US" sz="1600" b="0" i="0" u="none" strike="noStrike" kern="1200" cap="none" spc="0" normalizeH="0" baseline="0" noProof="0">
              <a:ln>
                <a:noFill/>
              </a:ln>
              <a:solidFill>
                <a:srgbClr val="444C55"/>
              </a:solidFill>
              <a:effectLst/>
              <a:uLnTx/>
              <a:uFillTx/>
              <a:latin typeface="Calibri" panose="020F0502020204030204"/>
              <a:ea typeface="+mn-ea"/>
              <a:cs typeface="Calibri"/>
            </a:endParaRPr>
          </a:p>
        </p:txBody>
      </p:sp>
      <p:sp>
        <p:nvSpPr>
          <p:cNvPr id="29" name="TextBox 28">
            <a:extLst>
              <a:ext uri="{FF2B5EF4-FFF2-40B4-BE49-F238E27FC236}">
                <a16:creationId xmlns:a16="http://schemas.microsoft.com/office/drawing/2014/main" id="{FAEB9339-93C5-1701-70EE-EDC7CD3E87BE}"/>
              </a:ext>
            </a:extLst>
          </p:cNvPr>
          <p:cNvSpPr txBox="1"/>
          <p:nvPr/>
        </p:nvSpPr>
        <p:spPr>
          <a:xfrm>
            <a:off x="364741" y="6124598"/>
            <a:ext cx="2822896" cy="338554"/>
          </a:xfrm>
          <a:prstGeom prst="rect">
            <a:avLst/>
          </a:prstGeom>
          <a:solidFill>
            <a:schemeClr val="bg1"/>
          </a:solidFill>
          <a:ln>
            <a:solidFill>
              <a:schemeClr val="bg1"/>
            </a:solidFill>
          </a:ln>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444C55"/>
                </a:solidFill>
                <a:effectLst/>
                <a:uLnTx/>
                <a:uFillTx/>
                <a:latin typeface="Calibri" panose="020F0502020204030204"/>
                <a:ea typeface="+mn-ea"/>
                <a:cs typeface="Calibri"/>
              </a:rPr>
              <a:t>Barnes-Jewish/SSM St. Mary's</a:t>
            </a:r>
            <a:endParaRPr kumimoji="0" lang="en-US" sz="1800" b="0" i="0" u="none" strike="noStrike" kern="1200" cap="none" spc="0" normalizeH="0" baseline="0" noProof="0">
              <a:ln>
                <a:noFill/>
              </a:ln>
              <a:solidFill>
                <a:srgbClr val="444C55"/>
              </a:solidFill>
              <a:effectLst/>
              <a:uLnTx/>
              <a:uFillTx/>
              <a:latin typeface="Calibri" panose="020F0502020204030204"/>
              <a:ea typeface="+mn-ea"/>
              <a:cs typeface="+mn-cs"/>
            </a:endParaRPr>
          </a:p>
        </p:txBody>
      </p:sp>
      <p:sp>
        <p:nvSpPr>
          <p:cNvPr id="30" name="TextBox 29">
            <a:extLst>
              <a:ext uri="{FF2B5EF4-FFF2-40B4-BE49-F238E27FC236}">
                <a16:creationId xmlns:a16="http://schemas.microsoft.com/office/drawing/2014/main" id="{C1D7A83F-D968-B993-D57C-204C5D85E4E4}"/>
              </a:ext>
            </a:extLst>
          </p:cNvPr>
          <p:cNvSpPr txBox="1"/>
          <p:nvPr/>
        </p:nvSpPr>
        <p:spPr>
          <a:xfrm>
            <a:off x="4257243" y="236082"/>
            <a:ext cx="2325666" cy="338554"/>
          </a:xfrm>
          <a:prstGeom prst="rect">
            <a:avLst/>
          </a:prstGeom>
          <a:solidFill>
            <a:schemeClr val="bg1"/>
          </a:solidFill>
          <a:ln>
            <a:solidFill>
              <a:schemeClr val="bg1"/>
            </a:solidFill>
          </a:ln>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444C55"/>
                </a:solidFill>
                <a:effectLst/>
                <a:uLnTx/>
                <a:uFillTx/>
                <a:latin typeface="Calibri" panose="020F0502020204030204"/>
                <a:ea typeface="+mn-ea"/>
                <a:cs typeface="Calibri"/>
              </a:rPr>
              <a:t>Carle Foundation Hospital</a:t>
            </a:r>
            <a:endParaRPr kumimoji="0" lang="en-US" sz="1800" b="0" i="0" u="none" strike="noStrike" kern="1200" cap="none" spc="0" normalizeH="0" baseline="0" noProof="0">
              <a:ln>
                <a:noFill/>
              </a:ln>
              <a:solidFill>
                <a:srgbClr val="444C55"/>
              </a:solidFill>
              <a:effectLst/>
              <a:uLnTx/>
              <a:uFillTx/>
              <a:latin typeface="Calibri" panose="020F0502020204030204"/>
              <a:ea typeface="+mn-ea"/>
              <a:cs typeface="+mn-cs"/>
            </a:endParaRPr>
          </a:p>
        </p:txBody>
      </p:sp>
      <p:sp>
        <p:nvSpPr>
          <p:cNvPr id="9" name="TextBox 8">
            <a:extLst>
              <a:ext uri="{FF2B5EF4-FFF2-40B4-BE49-F238E27FC236}">
                <a16:creationId xmlns:a16="http://schemas.microsoft.com/office/drawing/2014/main" id="{1D9D9CB1-DDCD-F417-6EE0-9EB057EC8EB6}"/>
              </a:ext>
            </a:extLst>
          </p:cNvPr>
          <p:cNvSpPr txBox="1"/>
          <p:nvPr/>
        </p:nvSpPr>
        <p:spPr>
          <a:xfrm>
            <a:off x="6058350" y="2883482"/>
            <a:ext cx="1888604" cy="338554"/>
          </a:xfrm>
          <a:prstGeom prst="rect">
            <a:avLst/>
          </a:prstGeom>
          <a:solidFill>
            <a:schemeClr val="bg1"/>
          </a:solidFill>
          <a:ln>
            <a:solidFill>
              <a:schemeClr val="bg1"/>
            </a:solidFill>
          </a:ln>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444C55"/>
                </a:solidFill>
                <a:effectLst/>
                <a:uLnTx/>
                <a:uFillTx/>
                <a:latin typeface="Calibri" panose="020F0502020204030204"/>
                <a:ea typeface="Calibri"/>
                <a:cs typeface="Calibri"/>
              </a:rPr>
              <a:t>MacNeal Hospital</a:t>
            </a:r>
          </a:p>
        </p:txBody>
      </p:sp>
      <p:pic>
        <p:nvPicPr>
          <p:cNvPr id="12" name="Picture 11" descr="A group of people sitting in chairs in front of a projection screen&#10;&#10;Description automatically generated">
            <a:extLst>
              <a:ext uri="{FF2B5EF4-FFF2-40B4-BE49-F238E27FC236}">
                <a16:creationId xmlns:a16="http://schemas.microsoft.com/office/drawing/2014/main" id="{52EF9B08-D94F-4C43-D3DF-88D079DAB53A}"/>
              </a:ext>
            </a:extLst>
          </p:cNvPr>
          <p:cNvPicPr>
            <a:picLocks noChangeAspect="1"/>
          </p:cNvPicPr>
          <p:nvPr/>
        </p:nvPicPr>
        <p:blipFill rotWithShape="1">
          <a:blip r:embed="rId9" cstate="email">
            <a:extLst>
              <a:ext uri="{28A0092B-C50C-407E-A947-70E740481C1C}">
                <a14:useLocalDpi xmlns:a14="http://schemas.microsoft.com/office/drawing/2010/main"/>
              </a:ext>
            </a:extLst>
          </a:blip>
          <a:srcRect l="-445"/>
          <a:stretch/>
        </p:blipFill>
        <p:spPr>
          <a:xfrm>
            <a:off x="8109563" y="170186"/>
            <a:ext cx="3783042" cy="1892304"/>
          </a:xfrm>
          <a:prstGeom prst="rect">
            <a:avLst/>
          </a:prstGeom>
        </p:spPr>
      </p:pic>
      <p:sp>
        <p:nvSpPr>
          <p:cNvPr id="13" name="TextBox 12">
            <a:extLst>
              <a:ext uri="{FF2B5EF4-FFF2-40B4-BE49-F238E27FC236}">
                <a16:creationId xmlns:a16="http://schemas.microsoft.com/office/drawing/2014/main" id="{BF4B0793-36F2-0D68-57DF-2BD3A6A14582}"/>
              </a:ext>
            </a:extLst>
          </p:cNvPr>
          <p:cNvSpPr txBox="1"/>
          <p:nvPr/>
        </p:nvSpPr>
        <p:spPr>
          <a:xfrm>
            <a:off x="8251462" y="2254125"/>
            <a:ext cx="1605535" cy="598136"/>
          </a:xfrm>
          <a:prstGeom prst="rect">
            <a:avLst/>
          </a:prstGeom>
          <a:solidFill>
            <a:schemeClr val="bg1"/>
          </a:solidFill>
          <a:ln>
            <a:solidFill>
              <a:schemeClr val="bg1"/>
            </a:solidFill>
          </a:ln>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444C55"/>
                </a:solidFill>
                <a:effectLst/>
                <a:uLnTx/>
                <a:uFillTx/>
                <a:latin typeface="Calibri" panose="020F0502020204030204"/>
                <a:ea typeface="+mn-ea"/>
                <a:cs typeface="Calibri"/>
              </a:rPr>
              <a:t>Carle Foundation Hospital</a:t>
            </a:r>
            <a:endParaRPr kumimoji="0" lang="en-US" sz="1800" b="0" i="0" u="none" strike="noStrike" kern="1200" cap="none" spc="0" normalizeH="0" baseline="0" noProof="0">
              <a:ln>
                <a:noFill/>
              </a:ln>
              <a:solidFill>
                <a:srgbClr val="444C55"/>
              </a:solidFill>
              <a:effectLst/>
              <a:uLnTx/>
              <a:uFillTx/>
              <a:latin typeface="Calibri" panose="020F0502020204030204"/>
              <a:ea typeface="+mn-ea"/>
              <a:cs typeface="+mn-cs"/>
            </a:endParaRPr>
          </a:p>
        </p:txBody>
      </p:sp>
      <p:sp>
        <p:nvSpPr>
          <p:cNvPr id="14" name="TextBox 13">
            <a:extLst>
              <a:ext uri="{FF2B5EF4-FFF2-40B4-BE49-F238E27FC236}">
                <a16:creationId xmlns:a16="http://schemas.microsoft.com/office/drawing/2014/main" id="{47DD168A-EFA8-3F10-C016-A0703E750A1F}"/>
              </a:ext>
            </a:extLst>
          </p:cNvPr>
          <p:cNvSpPr txBox="1"/>
          <p:nvPr/>
        </p:nvSpPr>
        <p:spPr>
          <a:xfrm>
            <a:off x="8953173" y="321492"/>
            <a:ext cx="2074457" cy="338554"/>
          </a:xfrm>
          <a:prstGeom prst="rect">
            <a:avLst/>
          </a:prstGeom>
          <a:solidFill>
            <a:schemeClr val="bg1"/>
          </a:solidFill>
          <a:ln>
            <a:solidFill>
              <a:schemeClr val="bg1"/>
            </a:solidFill>
          </a:ln>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444C55"/>
                </a:solidFill>
                <a:effectLst/>
                <a:uLnTx/>
                <a:uFillTx/>
                <a:latin typeface="Calibri" panose="020F0502020204030204"/>
                <a:ea typeface="+mn-ea"/>
                <a:cs typeface="Calibri"/>
              </a:rPr>
              <a:t>UI Health</a:t>
            </a:r>
            <a:endParaRPr kumimoji="0" lang="en-US" sz="1800" b="0" i="0" u="none" strike="noStrike" kern="1200" cap="none" spc="0" normalizeH="0" baseline="0" noProof="0">
              <a:ln>
                <a:noFill/>
              </a:ln>
              <a:solidFill>
                <a:srgbClr val="444C55"/>
              </a:solidFill>
              <a:effectLst/>
              <a:uLnTx/>
              <a:uFillTx/>
              <a:latin typeface="Calibri" panose="020F0502020204030204"/>
              <a:ea typeface="+mn-ea"/>
              <a:cs typeface="+mn-cs"/>
            </a:endParaRPr>
          </a:p>
        </p:txBody>
      </p:sp>
      <p:pic>
        <p:nvPicPr>
          <p:cNvPr id="3" name="Picture 2" descr="A group of people standing in front of a projector screen&#10;&#10;Description automatically generated">
            <a:extLst>
              <a:ext uri="{FF2B5EF4-FFF2-40B4-BE49-F238E27FC236}">
                <a16:creationId xmlns:a16="http://schemas.microsoft.com/office/drawing/2014/main" id="{6D348CD1-994D-90D5-3DD0-D478F08787F8}"/>
              </a:ext>
            </a:extLst>
          </p:cNvPr>
          <p:cNvPicPr>
            <a:picLocks noChangeAspect="1"/>
          </p:cNvPicPr>
          <p:nvPr/>
        </p:nvPicPr>
        <p:blipFill rotWithShape="1">
          <a:blip r:embed="rId10" cstate="email">
            <a:extLst>
              <a:ext uri="{28A0092B-C50C-407E-A947-70E740481C1C}">
                <a14:useLocalDpi xmlns:a14="http://schemas.microsoft.com/office/drawing/2010/main"/>
              </a:ext>
            </a:extLst>
          </a:blip>
          <a:srcRect t="-1043"/>
          <a:stretch/>
        </p:blipFill>
        <p:spPr>
          <a:xfrm>
            <a:off x="4194071" y="4470364"/>
            <a:ext cx="3352107" cy="2138135"/>
          </a:xfrm>
          <a:prstGeom prst="rect">
            <a:avLst/>
          </a:prstGeom>
        </p:spPr>
      </p:pic>
      <p:sp>
        <p:nvSpPr>
          <p:cNvPr id="16" name="TextBox 15">
            <a:extLst>
              <a:ext uri="{FF2B5EF4-FFF2-40B4-BE49-F238E27FC236}">
                <a16:creationId xmlns:a16="http://schemas.microsoft.com/office/drawing/2014/main" id="{BF562975-8F8C-1423-0B61-1FD877101592}"/>
              </a:ext>
            </a:extLst>
          </p:cNvPr>
          <p:cNvSpPr txBox="1"/>
          <p:nvPr/>
        </p:nvSpPr>
        <p:spPr>
          <a:xfrm>
            <a:off x="6145435" y="4581654"/>
            <a:ext cx="1322547" cy="584775"/>
          </a:xfrm>
          <a:prstGeom prst="rect">
            <a:avLst/>
          </a:prstGeom>
          <a:solidFill>
            <a:schemeClr val="bg1"/>
          </a:solidFill>
          <a:ln>
            <a:solidFill>
              <a:schemeClr val="bg1"/>
            </a:solidFill>
          </a:ln>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444C55"/>
                </a:solidFill>
                <a:effectLst/>
                <a:uLnTx/>
                <a:uFillTx/>
                <a:latin typeface="Calibri" panose="020F0502020204030204"/>
                <a:ea typeface="+mn-ea"/>
                <a:cs typeface="Calibri"/>
              </a:rPr>
              <a:t>Vista Medical Center</a:t>
            </a:r>
            <a:endParaRPr kumimoji="0" lang="en-US" sz="1800" b="0" i="0" u="none" strike="noStrike" kern="1200" cap="none" spc="0" normalizeH="0" baseline="0" noProof="0">
              <a:ln>
                <a:noFill/>
              </a:ln>
              <a:solidFill>
                <a:srgbClr val="444C55"/>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27697769"/>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51723" y="220635"/>
            <a:ext cx="6825343" cy="1347334"/>
          </a:xfrm>
          <a:noFill/>
        </p:spPr>
        <p:txBody>
          <a:bodyPr/>
          <a:lstStyle/>
          <a:p>
            <a:r>
              <a:rPr lang="en-US" dirty="0">
                <a:latin typeface="Arial"/>
                <a:ea typeface="Lato Medium"/>
                <a:cs typeface="Arial"/>
              </a:rPr>
              <a:t>How will your team identify and onboard a Patient Partner in 2024?</a:t>
            </a:r>
            <a:endParaRPr lang="en-US" dirty="0"/>
          </a:p>
        </p:txBody>
      </p:sp>
      <p:sp>
        <p:nvSpPr>
          <p:cNvPr id="4" name="Slide Number Placeholder 3"/>
          <p:cNvSpPr>
            <a:spLocks noGrp="1"/>
          </p:cNvSpPr>
          <p:nvPr>
            <p:ph type="sldNum" sz="quarter" idx="10"/>
          </p:nvPr>
        </p:nvSpPr>
        <p:spPr/>
        <p:txBody>
          <a:bodyPr/>
          <a:lstStyle/>
          <a:p>
            <a:fld id="{97033E4B-E3EB-3D46-B2D8-3159663620FA}" type="slidenum">
              <a:rPr lang="en-US" smtClean="0"/>
              <a:pPr/>
              <a:t>38</a:t>
            </a:fld>
            <a:endParaRPr lang="en-US"/>
          </a:p>
        </p:txBody>
      </p:sp>
      <p:sp>
        <p:nvSpPr>
          <p:cNvPr id="5" name="Footer Placeholder 4"/>
          <p:cNvSpPr>
            <a:spLocks noGrp="1"/>
          </p:cNvSpPr>
          <p:nvPr>
            <p:ph type="ftr" sz="quarter" idx="11"/>
          </p:nvPr>
        </p:nvSpPr>
        <p:spPr/>
        <p:txBody>
          <a:bodyPr/>
          <a:lstStyle/>
          <a:p>
            <a:pPr algn="l"/>
            <a:r>
              <a:rPr lang="en-US"/>
              <a:t>Illinois Perinatal Quality Collaborative</a:t>
            </a:r>
          </a:p>
        </p:txBody>
      </p:sp>
      <p:sp>
        <p:nvSpPr>
          <p:cNvPr id="7" name="Wave 6">
            <a:extLst>
              <a:ext uri="{FF2B5EF4-FFF2-40B4-BE49-F238E27FC236}">
                <a16:creationId xmlns:a16="http://schemas.microsoft.com/office/drawing/2014/main" id="{2CC554EE-D164-B50E-1C27-DF280F11B694}"/>
              </a:ext>
            </a:extLst>
          </p:cNvPr>
          <p:cNvSpPr/>
          <p:nvPr/>
        </p:nvSpPr>
        <p:spPr>
          <a:xfrm>
            <a:off x="7036532" y="172758"/>
            <a:ext cx="2074422" cy="1637938"/>
          </a:xfrm>
          <a:prstGeom prst="wave">
            <a:avLst>
              <a:gd name="adj1" fmla="val 12500"/>
              <a:gd name="adj2" fmla="val 0"/>
            </a:avLst>
          </a:prstGeom>
          <a:solidFill>
            <a:schemeClr val="accent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a:cs typeface="Calibri"/>
              </a:rPr>
              <a:t>2023 Teams Survey</a:t>
            </a:r>
          </a:p>
        </p:txBody>
      </p:sp>
      <p:sp>
        <p:nvSpPr>
          <p:cNvPr id="3" name="TextBox 2">
            <a:extLst>
              <a:ext uri="{FF2B5EF4-FFF2-40B4-BE49-F238E27FC236}">
                <a16:creationId xmlns:a16="http://schemas.microsoft.com/office/drawing/2014/main" id="{AC2BB3A3-ADE2-0C44-760E-980744EA4419}"/>
              </a:ext>
            </a:extLst>
          </p:cNvPr>
          <p:cNvSpPr txBox="1"/>
          <p:nvPr/>
        </p:nvSpPr>
        <p:spPr>
          <a:xfrm>
            <a:off x="889591" y="2016498"/>
            <a:ext cx="10412818" cy="584775"/>
          </a:xfrm>
          <a:prstGeom prst="rect">
            <a:avLst/>
          </a:prstGeom>
          <a:solidFill>
            <a:schemeClr val="accent3">
              <a:lumMod val="20000"/>
              <a:lumOff val="80000"/>
            </a:schemeClr>
          </a:solid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3200" dirty="0"/>
              <a:t>8 Birth Equity Teams have already identified a Patient Partner</a:t>
            </a:r>
            <a:endParaRPr lang="en-US" dirty="0"/>
          </a:p>
        </p:txBody>
      </p:sp>
      <p:sp>
        <p:nvSpPr>
          <p:cNvPr id="6" name="TextBox 5">
            <a:extLst>
              <a:ext uri="{FF2B5EF4-FFF2-40B4-BE49-F238E27FC236}">
                <a16:creationId xmlns:a16="http://schemas.microsoft.com/office/drawing/2014/main" id="{2364E342-A98E-4E6A-9ABE-E187A502C24F}"/>
              </a:ext>
            </a:extLst>
          </p:cNvPr>
          <p:cNvSpPr txBox="1"/>
          <p:nvPr/>
        </p:nvSpPr>
        <p:spPr>
          <a:xfrm>
            <a:off x="693169" y="2921934"/>
            <a:ext cx="6343363" cy="3108543"/>
          </a:xfrm>
          <a:prstGeom prst="rect">
            <a:avLst/>
          </a:prstGeom>
          <a:noFill/>
          <a:ln>
            <a:solidFill>
              <a:schemeClr val="accent1"/>
            </a:solidFill>
          </a:ln>
        </p:spPr>
        <p:txBody>
          <a:bodyPr wrap="square" lIns="91440" tIns="45720" rIns="91440" bIns="45720" rtlCol="0" anchor="t">
            <a:spAutoFit/>
          </a:bodyPr>
          <a:lstStyle/>
          <a:p>
            <a:r>
              <a:rPr lang="en-US" sz="2800" u="sng" dirty="0"/>
              <a:t>Methods to Identify Patient Partner:</a:t>
            </a:r>
            <a:endParaRPr lang="en-US" sz="2800" u="sng" dirty="0">
              <a:ea typeface="Calibri"/>
              <a:cs typeface="Calibri"/>
            </a:endParaRPr>
          </a:p>
          <a:p>
            <a:pPr marL="285750" indent="-285750">
              <a:buFont typeface="Arial" panose="020B0604020202020204" pitchFamily="34" charset="0"/>
              <a:buChar char="•"/>
            </a:pPr>
            <a:r>
              <a:rPr lang="en-US" sz="2800" dirty="0"/>
              <a:t>Physician or CNM Referral</a:t>
            </a:r>
            <a:endParaRPr lang="en-US" sz="2800" dirty="0">
              <a:ea typeface="Calibri"/>
              <a:cs typeface="Calibri"/>
            </a:endParaRPr>
          </a:p>
          <a:p>
            <a:pPr marL="285750" indent="-285750">
              <a:buFont typeface="Arial" panose="020B0604020202020204" pitchFamily="34" charset="0"/>
              <a:buChar char="•"/>
            </a:pPr>
            <a:r>
              <a:rPr lang="en-US" sz="2800" dirty="0"/>
              <a:t>Attended Respectful Care Breakfast</a:t>
            </a:r>
            <a:endParaRPr lang="en-US" sz="2800" dirty="0">
              <a:ea typeface="Calibri"/>
              <a:cs typeface="Calibri"/>
            </a:endParaRPr>
          </a:p>
          <a:p>
            <a:pPr marL="285750" indent="-285750">
              <a:buFont typeface="Arial" panose="020B0604020202020204" pitchFamily="34" charset="0"/>
              <a:buChar char="•"/>
            </a:pPr>
            <a:r>
              <a:rPr lang="en-US" sz="2800" dirty="0"/>
              <a:t>Member of Hospital Patient Advisory Committee</a:t>
            </a:r>
            <a:endParaRPr lang="en-US" sz="2800" dirty="0">
              <a:ea typeface="Calibri"/>
              <a:cs typeface="Calibri"/>
            </a:endParaRPr>
          </a:p>
          <a:p>
            <a:pPr marL="285750" indent="-285750">
              <a:buFont typeface="Arial" panose="020B0604020202020204" pitchFamily="34" charset="0"/>
              <a:buChar char="•"/>
            </a:pPr>
            <a:r>
              <a:rPr lang="en-US" sz="2800" dirty="0"/>
              <a:t>Former Patient</a:t>
            </a:r>
            <a:endParaRPr lang="en-US" sz="2800" dirty="0">
              <a:ea typeface="Calibri"/>
              <a:cs typeface="Calibri"/>
            </a:endParaRPr>
          </a:p>
          <a:p>
            <a:pPr marL="285750" indent="-285750">
              <a:buFont typeface="Arial" panose="020B0604020202020204" pitchFamily="34" charset="0"/>
              <a:buChar char="•"/>
            </a:pPr>
            <a:r>
              <a:rPr lang="en-US" sz="2800" dirty="0">
                <a:ea typeface="Calibri"/>
                <a:cs typeface="Calibri"/>
              </a:rPr>
              <a:t>Parent with a baby in the NICU</a:t>
            </a:r>
          </a:p>
        </p:txBody>
      </p:sp>
    </p:spTree>
    <p:extLst>
      <p:ext uri="{BB962C8B-B14F-4D97-AF65-F5344CB8AC3E}">
        <p14:creationId xmlns:p14="http://schemas.microsoft.com/office/powerpoint/2010/main" val="2671650935"/>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241925E-6270-4A5A-68D8-D4C1B437C8FA}"/>
              </a:ext>
            </a:extLst>
          </p:cNvPr>
          <p:cNvSpPr>
            <a:spLocks noGrp="1"/>
          </p:cNvSpPr>
          <p:nvPr>
            <p:ph type="title"/>
          </p:nvPr>
        </p:nvSpPr>
        <p:spPr>
          <a:xfrm>
            <a:off x="609600" y="150246"/>
            <a:ext cx="6683829" cy="1347334"/>
          </a:xfrm>
        </p:spPr>
        <p:txBody>
          <a:bodyPr/>
          <a:lstStyle/>
          <a:p>
            <a:r>
              <a:rPr lang="en-US" dirty="0"/>
              <a:t>Momma's Voices </a:t>
            </a:r>
            <a:br>
              <a:rPr lang="en-US" dirty="0"/>
            </a:br>
            <a:r>
              <a:rPr lang="en-US" dirty="0"/>
              <a:t>Patient Family Partner Training</a:t>
            </a:r>
          </a:p>
        </p:txBody>
      </p:sp>
      <p:sp>
        <p:nvSpPr>
          <p:cNvPr id="3" name="Text Placeholder 2">
            <a:extLst>
              <a:ext uri="{FF2B5EF4-FFF2-40B4-BE49-F238E27FC236}">
                <a16:creationId xmlns:a16="http://schemas.microsoft.com/office/drawing/2014/main" id="{F4FF3B87-1F94-1012-A7BD-DDE5CD9D49C9}"/>
              </a:ext>
            </a:extLst>
          </p:cNvPr>
          <p:cNvSpPr>
            <a:spLocks noGrp="1"/>
          </p:cNvSpPr>
          <p:nvPr>
            <p:ph type="body" idx="1"/>
          </p:nvPr>
        </p:nvSpPr>
        <p:spPr>
          <a:xfrm>
            <a:off x="609600" y="1597025"/>
            <a:ext cx="10972800" cy="4351338"/>
          </a:xfrm>
        </p:spPr>
        <p:txBody>
          <a:bodyPr/>
          <a:lstStyle/>
          <a:p>
            <a:r>
              <a:rPr lang="en-US" sz="2800" dirty="0"/>
              <a:t>FREE for the first 20 Patient Partners identified by hospital teams  ($450 value)!</a:t>
            </a:r>
          </a:p>
          <a:p>
            <a:r>
              <a:rPr lang="en-US" sz="2800" dirty="0"/>
              <a:t>Please share the name and contact information of your Patient Partner with ILPQC to get access to this free training</a:t>
            </a:r>
          </a:p>
        </p:txBody>
      </p:sp>
      <p:sp>
        <p:nvSpPr>
          <p:cNvPr id="4" name="Slide Number Placeholder 3">
            <a:extLst>
              <a:ext uri="{FF2B5EF4-FFF2-40B4-BE49-F238E27FC236}">
                <a16:creationId xmlns:a16="http://schemas.microsoft.com/office/drawing/2014/main" id="{F50258B5-5AC8-4054-E859-CA8D96E840B3}"/>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US"/>
              <a:t>39</a:t>
            </a:fld>
            <a:endParaRPr lang="en-US"/>
          </a:p>
        </p:txBody>
      </p:sp>
      <p:pic>
        <p:nvPicPr>
          <p:cNvPr id="5" name="Picture 4" descr="A group of women sitting in chairs&#10;&#10;Description automatically generated">
            <a:extLst>
              <a:ext uri="{FF2B5EF4-FFF2-40B4-BE49-F238E27FC236}">
                <a16:creationId xmlns:a16="http://schemas.microsoft.com/office/drawing/2014/main" id="{DCCBF0D8-BA7D-4A51-FA95-0E8974F35014}"/>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2057400" y="3676305"/>
            <a:ext cx="7859486" cy="3045170"/>
          </a:xfrm>
          <a:prstGeom prst="rect">
            <a:avLst/>
          </a:prstGeom>
        </p:spPr>
      </p:pic>
    </p:spTree>
    <p:extLst>
      <p:ext uri="{BB962C8B-B14F-4D97-AF65-F5344CB8AC3E}">
        <p14:creationId xmlns:p14="http://schemas.microsoft.com/office/powerpoint/2010/main" val="192234006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7" name="Content Placeholder 3"/>
          <p:cNvSpPr>
            <a:spLocks noGrp="1"/>
          </p:cNvSpPr>
          <p:nvPr>
            <p:ph idx="1"/>
          </p:nvPr>
        </p:nvSpPr>
        <p:spPr>
          <a:xfrm>
            <a:off x="6284726" y="1574567"/>
            <a:ext cx="6522941" cy="4158889"/>
          </a:xfrm>
        </p:spPr>
        <p:txBody>
          <a:bodyPr vert="horz" lIns="91440" tIns="45720" rIns="91440" bIns="45720" rtlCol="0" anchor="t">
            <a:normAutofit lnSpcReduction="10000"/>
          </a:bodyPr>
          <a:lstStyle/>
          <a:p>
            <a:pPr>
              <a:buClr>
                <a:srgbClr val="F5668F"/>
              </a:buClr>
            </a:pPr>
            <a:r>
              <a:rPr lang="en-US" sz="2200" dirty="0">
                <a:ea typeface="Lato"/>
                <a:cs typeface="Lato"/>
              </a:rPr>
              <a:t>Creating Sustainable Equity Strategies (10min) </a:t>
            </a:r>
            <a:endParaRPr lang="en-US" dirty="0"/>
          </a:p>
          <a:p>
            <a:pPr marL="0" indent="0">
              <a:spcBef>
                <a:spcPts val="0"/>
              </a:spcBef>
              <a:spcAft>
                <a:spcPts val="0"/>
              </a:spcAft>
              <a:buClr>
                <a:srgbClr val="F5668F"/>
              </a:buClr>
              <a:buNone/>
            </a:pPr>
            <a:r>
              <a:rPr lang="en-US" sz="2200" dirty="0">
                <a:ea typeface="Lato"/>
                <a:cs typeface="Lato"/>
              </a:rPr>
              <a:t>     Dr. </a:t>
            </a:r>
            <a:r>
              <a:rPr lang="en-US" sz="2200" dirty="0" err="1">
                <a:ea typeface="Lato"/>
                <a:cs typeface="Lato"/>
              </a:rPr>
              <a:t>Sarosh</a:t>
            </a:r>
            <a:r>
              <a:rPr lang="en-US" sz="2200" dirty="0">
                <a:ea typeface="Lato"/>
                <a:cs typeface="Lato"/>
              </a:rPr>
              <a:t> Rana, MD, MPH </a:t>
            </a:r>
            <a:endParaRPr lang="en-US" dirty="0"/>
          </a:p>
          <a:p>
            <a:pPr lvl="1" indent="0">
              <a:spcBef>
                <a:spcPts val="0"/>
              </a:spcBef>
              <a:spcAft>
                <a:spcPts val="0"/>
              </a:spcAft>
              <a:buNone/>
            </a:pPr>
            <a:r>
              <a:rPr lang="en-US" sz="2200" i="1" dirty="0">
                <a:ea typeface="Lato"/>
                <a:cs typeface="Lato"/>
              </a:rPr>
              <a:t>STAMPP-HTN:</a:t>
            </a:r>
            <a:br>
              <a:rPr lang="en-US" sz="2200" i="1" dirty="0">
                <a:ea typeface="Lato"/>
                <a:cs typeface="Lato"/>
              </a:rPr>
            </a:br>
            <a:r>
              <a:rPr lang="en-US" sz="2200" i="1" dirty="0">
                <a:ea typeface="Lato"/>
                <a:cs typeface="Lato"/>
              </a:rPr>
              <a:t>Systematic Treatment and Management of Postpartum Hypertension</a:t>
            </a:r>
          </a:p>
          <a:p>
            <a:pPr>
              <a:buClr>
                <a:srgbClr val="F5668F"/>
              </a:buClr>
            </a:pPr>
            <a:r>
              <a:rPr lang="en-US" sz="2200" dirty="0">
                <a:ea typeface="Calibri"/>
                <a:cs typeface="Calibri"/>
              </a:rPr>
              <a:t>Let’s Get Ready for 2024! (30min)</a:t>
            </a:r>
          </a:p>
          <a:p>
            <a:pPr>
              <a:buClr>
                <a:srgbClr val="F5668F"/>
              </a:buClr>
            </a:pPr>
            <a:r>
              <a:rPr lang="en-US" sz="2200" dirty="0">
                <a:ea typeface="Lato"/>
                <a:cs typeface="Calibri"/>
              </a:rPr>
              <a:t>T</a:t>
            </a:r>
            <a:r>
              <a:rPr lang="en-US" sz="2200" dirty="0">
                <a:ea typeface="Lato"/>
                <a:cs typeface="Lato"/>
              </a:rPr>
              <a:t>able Discussion Breakouts (15min)</a:t>
            </a:r>
            <a:endParaRPr lang="en-US" dirty="0"/>
          </a:p>
          <a:p>
            <a:pPr>
              <a:buClr>
                <a:srgbClr val="F5668F"/>
              </a:buClr>
            </a:pPr>
            <a:r>
              <a:rPr lang="en-US" sz="2200" dirty="0">
                <a:ea typeface="Lato"/>
                <a:cs typeface="Lato"/>
              </a:rPr>
              <a:t>Team Sharing &amp; Panel Discussion (30min)</a:t>
            </a:r>
          </a:p>
          <a:p>
            <a:pPr>
              <a:buClr>
                <a:srgbClr val="F5668F"/>
              </a:buClr>
            </a:pPr>
            <a:r>
              <a:rPr lang="en-US" sz="2200" dirty="0">
                <a:ea typeface="Lato"/>
                <a:cs typeface="Lato"/>
              </a:rPr>
              <a:t>Next Steps (5min)</a:t>
            </a:r>
          </a:p>
          <a:p>
            <a:pPr>
              <a:buClr>
                <a:srgbClr val="F5668F"/>
              </a:buClr>
            </a:pPr>
            <a:endParaRPr lang="en-US" sz="1100" i="1" dirty="0">
              <a:solidFill>
                <a:srgbClr val="000000"/>
              </a:solidFill>
              <a:latin typeface="Arial"/>
              <a:cs typeface="Arial"/>
            </a:endParaRPr>
          </a:p>
          <a:p>
            <a:pPr>
              <a:buClr>
                <a:srgbClr val="F5668F"/>
              </a:buClr>
            </a:pPr>
            <a:endParaRPr lang="en-US" sz="1100" i="1" dirty="0">
              <a:solidFill>
                <a:srgbClr val="000000"/>
              </a:solidFill>
              <a:latin typeface="Arial"/>
              <a:cs typeface="Arial"/>
            </a:endParaRPr>
          </a:p>
          <a:p>
            <a:pPr marL="457200" lvl="1" indent="0">
              <a:buClr>
                <a:srgbClr val="004990"/>
              </a:buClr>
              <a:buNone/>
            </a:pPr>
            <a:endParaRPr lang="en-US" altLang="en-US" sz="2200" dirty="0"/>
          </a:p>
          <a:p>
            <a:endParaRPr lang="en-US" altLang="en-US" dirty="0"/>
          </a:p>
        </p:txBody>
      </p:sp>
      <p:pic>
        <p:nvPicPr>
          <p:cNvPr id="4" name="Picture 3" descr="A group of people sitting in chairs in front of a large projector screen&#10;&#10;Description automatically generated">
            <a:extLst>
              <a:ext uri="{FF2B5EF4-FFF2-40B4-BE49-F238E27FC236}">
                <a16:creationId xmlns:a16="http://schemas.microsoft.com/office/drawing/2014/main" id="{DDDD5172-7CF3-97F5-FD6A-9BC600C57C5C}"/>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a:off x="554966" y="985407"/>
            <a:ext cx="6294777" cy="3321540"/>
          </a:xfrm>
          <a:prstGeom prst="rect">
            <a:avLst/>
          </a:prstGeom>
          <a:ln>
            <a:noFill/>
          </a:ln>
          <a:effectLst>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p:spPr>
      </p:pic>
      <p:sp>
        <p:nvSpPr>
          <p:cNvPr id="16386" name="Title 1"/>
          <p:cNvSpPr>
            <a:spLocks noGrp="1"/>
          </p:cNvSpPr>
          <p:nvPr>
            <p:ph type="title"/>
          </p:nvPr>
        </p:nvSpPr>
        <p:spPr>
          <a:xfrm>
            <a:off x="192057" y="-169993"/>
            <a:ext cx="8229600" cy="1143000"/>
          </a:xfrm>
          <a:noFill/>
        </p:spPr>
        <p:txBody>
          <a:bodyPr>
            <a:normAutofit/>
          </a:bodyPr>
          <a:lstStyle/>
          <a:p>
            <a:r>
              <a:rPr lang="en-US" altLang="en-US" sz="3200" dirty="0">
                <a:ea typeface="Lato Medium"/>
                <a:cs typeface="Lato Medium"/>
              </a:rPr>
              <a:t>OB Breakout Overview: </a:t>
            </a:r>
            <a:r>
              <a:rPr lang="en-US" sz="3200" b="0" dirty="0">
                <a:solidFill>
                  <a:srgbClr val="444C55"/>
                </a:solidFill>
                <a:ea typeface="Lato Medium"/>
                <a:cs typeface="Calibri"/>
              </a:rPr>
              <a:t>Preparing for 2024</a:t>
            </a:r>
            <a:endParaRPr lang="en-US" altLang="en-US" sz="3200">
              <a:ea typeface="Lato Medium"/>
            </a:endParaRPr>
          </a:p>
        </p:txBody>
      </p:sp>
      <p:sp>
        <p:nvSpPr>
          <p:cNvPr id="6" name="TextBox 5">
            <a:extLst>
              <a:ext uri="{FF2B5EF4-FFF2-40B4-BE49-F238E27FC236}">
                <a16:creationId xmlns:a16="http://schemas.microsoft.com/office/drawing/2014/main" id="{C8DEEAB1-80F9-5073-8FE4-5D87358DBBBE}"/>
              </a:ext>
            </a:extLst>
          </p:cNvPr>
          <p:cNvSpPr txBox="1"/>
          <p:nvPr/>
        </p:nvSpPr>
        <p:spPr>
          <a:xfrm>
            <a:off x="1858649" y="5584531"/>
            <a:ext cx="8086297" cy="1200329"/>
          </a:xfrm>
          <a:prstGeom prst="rect">
            <a:avLst/>
          </a:prstGeom>
          <a:solidFill>
            <a:schemeClr val="accent3">
              <a:lumMod val="20000"/>
              <a:lumOff val="80000"/>
            </a:schemeClr>
          </a:solid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2400" b="1">
                <a:cs typeface="Calibri"/>
              </a:rPr>
              <a:t>Please speak up with questions, comments </a:t>
            </a:r>
            <a:endParaRPr lang="en-US" sz="2400">
              <a:cs typeface="Calibri"/>
            </a:endParaRPr>
          </a:p>
          <a:p>
            <a:pPr algn="ctr"/>
            <a:r>
              <a:rPr lang="en-US" sz="2400" b="1">
                <a:cs typeface="Calibri"/>
              </a:rPr>
              <a:t>and your perspective! </a:t>
            </a:r>
            <a:endParaRPr lang="en-US" sz="2400">
              <a:cs typeface="Calibri"/>
            </a:endParaRPr>
          </a:p>
          <a:p>
            <a:pPr algn="ctr"/>
            <a:r>
              <a:rPr lang="en-US" sz="2400" b="1">
                <a:cs typeface="Calibri"/>
              </a:rPr>
              <a:t>Raise your hand for a microphone. </a:t>
            </a:r>
            <a:endParaRPr lang="en-US" sz="2400">
              <a:cs typeface="Calibri" panose="020F0502020204030204"/>
            </a:endParaRPr>
          </a:p>
        </p:txBody>
      </p:sp>
    </p:spTree>
    <p:extLst>
      <p:ext uri="{BB962C8B-B14F-4D97-AF65-F5344CB8AC3E}">
        <p14:creationId xmlns:p14="http://schemas.microsoft.com/office/powerpoint/2010/main" val="2394449509"/>
      </p:ext>
    </p:extLst>
  </p:cSld>
  <p:clrMapOvr>
    <a:masterClrMapping/>
  </p:clrMapOvr>
  <p:extLst>
    <p:ext uri="{6950BFC3-D8DA-4A85-94F7-54DA5524770B}">
      <p188:commentRel xmlns:p188="http://schemas.microsoft.com/office/powerpoint/2018/8/main" r:id="rId3"/>
    </p:ext>
  </p:extLst>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524" y="0"/>
            <a:ext cx="12188952"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5" name="Footer Placeholder 4">
            <a:extLst>
              <a:ext uri="{FF2B5EF4-FFF2-40B4-BE49-F238E27FC236}">
                <a16:creationId xmlns:a16="http://schemas.microsoft.com/office/drawing/2014/main" id="{A341336C-D1A5-583D-8FB8-DFFF08531E39}"/>
              </a:ext>
            </a:extLst>
          </p:cNvPr>
          <p:cNvSpPr>
            <a:spLocks noGrp="1"/>
          </p:cNvSpPr>
          <p:nvPr>
            <p:ph type="ftr" sz="quarter" idx="11"/>
          </p:nvPr>
        </p:nvSpPr>
        <p:spPr>
          <a:xfrm>
            <a:off x="7572270" y="6356350"/>
            <a:ext cx="4114800" cy="365125"/>
          </a:xfrm>
        </p:spPr>
        <p:txBody>
          <a:bodyPr vert="horz" lIns="91440" tIns="45720" rIns="91440" bIns="45720" rtlCol="0" anchor="ctr">
            <a:normAutofit/>
          </a:bodyPr>
          <a:lstStyle/>
          <a:p>
            <a:pPr>
              <a:spcAft>
                <a:spcPts val="600"/>
              </a:spcAft>
            </a:pPr>
            <a:r>
              <a:rPr lang="en-US" kern="1200">
                <a:solidFill>
                  <a:srgbClr val="FFFFFF"/>
                </a:solidFill>
                <a:latin typeface="+mn-lt"/>
                <a:ea typeface="+mn-ea"/>
                <a:cs typeface="+mn-cs"/>
              </a:rPr>
              <a:t>Illinois Perinatal Quality Collaborative</a:t>
            </a:r>
          </a:p>
        </p:txBody>
      </p:sp>
      <p:sp>
        <p:nvSpPr>
          <p:cNvPr id="4" name="Slide Number Placeholder 3">
            <a:extLst>
              <a:ext uri="{FF2B5EF4-FFF2-40B4-BE49-F238E27FC236}">
                <a16:creationId xmlns:a16="http://schemas.microsoft.com/office/drawing/2014/main" id="{C792DAB3-88D4-4FD5-CF7F-7F0D860A7D58}"/>
              </a:ext>
            </a:extLst>
          </p:cNvPr>
          <p:cNvSpPr>
            <a:spLocks noGrp="1"/>
          </p:cNvSpPr>
          <p:nvPr>
            <p:ph type="sldNum" sz="quarter" idx="10"/>
          </p:nvPr>
        </p:nvSpPr>
        <p:spPr>
          <a:xfrm>
            <a:off x="8610600" y="6356350"/>
            <a:ext cx="2743200" cy="365125"/>
          </a:xfrm>
        </p:spPr>
        <p:txBody>
          <a:bodyPr vert="horz" lIns="91440" tIns="45720" rIns="91440" bIns="45720" rtlCol="0" anchor="ctr">
            <a:normAutofit/>
          </a:bodyPr>
          <a:lstStyle/>
          <a:p>
            <a:pPr>
              <a:spcAft>
                <a:spcPts val="600"/>
              </a:spcAft>
            </a:pPr>
            <a:fld id="{97033E4B-E3EB-3D46-B2D8-3159663620FA}" type="slidenum">
              <a:rPr lang="en-US">
                <a:solidFill>
                  <a:srgbClr val="FFFFFF"/>
                </a:solidFill>
              </a:rPr>
              <a:pPr>
                <a:spcAft>
                  <a:spcPts val="600"/>
                </a:spcAft>
              </a:pPr>
              <a:t>40</a:t>
            </a:fld>
            <a:endParaRPr lang="en-US">
              <a:solidFill>
                <a:srgbClr val="FFFFFF"/>
              </a:solidFill>
            </a:endParaRPr>
          </a:p>
        </p:txBody>
      </p:sp>
      <p:sp>
        <p:nvSpPr>
          <p:cNvPr id="3" name="TextBox 2">
            <a:extLst>
              <a:ext uri="{FF2B5EF4-FFF2-40B4-BE49-F238E27FC236}">
                <a16:creationId xmlns:a16="http://schemas.microsoft.com/office/drawing/2014/main" id="{B7658D12-A7C2-9B51-1AE1-ED8D2228DFBB}"/>
              </a:ext>
            </a:extLst>
          </p:cNvPr>
          <p:cNvSpPr txBox="1"/>
          <p:nvPr/>
        </p:nvSpPr>
        <p:spPr>
          <a:xfrm>
            <a:off x="153095" y="109609"/>
            <a:ext cx="5617882" cy="1200329"/>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3600" b="1" dirty="0">
                <a:solidFill>
                  <a:srgbClr val="000000"/>
                </a:solidFill>
                <a:cs typeface="Calibri"/>
              </a:rPr>
              <a:t>Building the infrastructure to sustain Birth Equity work</a:t>
            </a:r>
            <a:endParaRPr lang="en-US" b="1" dirty="0">
              <a:solidFill>
                <a:srgbClr val="000000"/>
              </a:solidFill>
              <a:cs typeface="Calibri"/>
            </a:endParaRPr>
          </a:p>
        </p:txBody>
      </p:sp>
      <p:sp>
        <p:nvSpPr>
          <p:cNvPr id="6" name="Rectangle: Rounded Corners 5">
            <a:extLst>
              <a:ext uri="{FF2B5EF4-FFF2-40B4-BE49-F238E27FC236}">
                <a16:creationId xmlns:a16="http://schemas.microsoft.com/office/drawing/2014/main" id="{7323087E-70BA-4611-4040-A048A2775A8F}"/>
              </a:ext>
            </a:extLst>
          </p:cNvPr>
          <p:cNvSpPr/>
          <p:nvPr/>
        </p:nvSpPr>
        <p:spPr>
          <a:xfrm>
            <a:off x="61968" y="1245192"/>
            <a:ext cx="6686734" cy="5611526"/>
          </a:xfrm>
          <a:prstGeom prst="roundRect">
            <a:avLst/>
          </a:prstGeom>
          <a:solidFill>
            <a:schemeClr val="bg2"/>
          </a:solidFill>
          <a:ln w="28575">
            <a:solidFill>
              <a:srgbClr val="000000"/>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sz="3600" b="1" i="1" dirty="0">
                <a:solidFill>
                  <a:srgbClr val="000000"/>
                </a:solidFill>
                <a:cs typeface="Calibri"/>
              </a:rPr>
              <a:t>2024 BE Goals:</a:t>
            </a:r>
          </a:p>
          <a:p>
            <a:pPr marL="457200" indent="-457200">
              <a:buAutoNum type="arabicPeriod"/>
            </a:pPr>
            <a:r>
              <a:rPr lang="en-US" sz="2400" b="1" dirty="0">
                <a:solidFill>
                  <a:srgbClr val="000000"/>
                </a:solidFill>
                <a:cs typeface="Calibri"/>
              </a:rPr>
              <a:t>Continue to build partnerships with patients and community</a:t>
            </a:r>
            <a:endParaRPr lang="en-US" sz="2400" b="1" dirty="0">
              <a:solidFill>
                <a:srgbClr val="000000"/>
              </a:solidFill>
              <a:ea typeface="Calibri"/>
              <a:cs typeface="Calibri"/>
            </a:endParaRPr>
          </a:p>
          <a:p>
            <a:pPr marL="914400" lvl="1" indent="-457200">
              <a:buFont typeface="Arial"/>
              <a:buChar char="•"/>
            </a:pPr>
            <a:r>
              <a:rPr lang="en-US" sz="2400" dirty="0">
                <a:solidFill>
                  <a:srgbClr val="000000"/>
                </a:solidFill>
                <a:cs typeface="Calibri"/>
              </a:rPr>
              <a:t>Host Respectful Care Breakfasts</a:t>
            </a:r>
            <a:endParaRPr lang="en-US" sz="2400" dirty="0">
              <a:cs typeface="Calibri" panose="020F0502020204030204"/>
            </a:endParaRPr>
          </a:p>
          <a:p>
            <a:pPr marL="914400" lvl="1" indent="-457200">
              <a:buFont typeface="Arial"/>
              <a:buChar char="•"/>
            </a:pPr>
            <a:r>
              <a:rPr lang="en-US" sz="2400" dirty="0">
                <a:solidFill>
                  <a:srgbClr val="000000"/>
                </a:solidFill>
                <a:cs typeface="Calibri"/>
              </a:rPr>
              <a:t>Identify and engage with Patient Partners</a:t>
            </a:r>
            <a:endParaRPr lang="en-US" sz="2400" dirty="0">
              <a:solidFill>
                <a:srgbClr val="000000"/>
              </a:solidFill>
              <a:ea typeface="Calibri"/>
              <a:cs typeface="Calibri"/>
            </a:endParaRPr>
          </a:p>
          <a:p>
            <a:pPr marL="914400" lvl="1" indent="-457200">
              <a:buFont typeface="Arial"/>
              <a:buChar char="•"/>
            </a:pPr>
            <a:r>
              <a:rPr lang="en-US" sz="2400" dirty="0">
                <a:solidFill>
                  <a:srgbClr val="000000"/>
                </a:solidFill>
                <a:cs typeface="Calibri"/>
              </a:rPr>
              <a:t>Build relationships with community partners to improve patient linkage</a:t>
            </a:r>
            <a:endParaRPr lang="en-US" sz="2400" dirty="0">
              <a:solidFill>
                <a:srgbClr val="000000"/>
              </a:solidFill>
              <a:ea typeface="Calibri"/>
              <a:cs typeface="Calibri"/>
            </a:endParaRPr>
          </a:p>
          <a:p>
            <a:pPr marL="914400" lvl="1" indent="-457200">
              <a:buFont typeface="Arial"/>
              <a:buChar char="•"/>
            </a:pPr>
            <a:r>
              <a:rPr lang="en-US" sz="2400" dirty="0">
                <a:solidFill>
                  <a:srgbClr val="000000"/>
                </a:solidFill>
                <a:cs typeface="Calibri"/>
              </a:rPr>
              <a:t>Expand Birth Equity strategies to outpatient sites</a:t>
            </a:r>
          </a:p>
          <a:p>
            <a:pPr marL="457200" indent="-457200">
              <a:buAutoNum type="arabicPeriod"/>
            </a:pPr>
            <a:r>
              <a:rPr lang="en-US" sz="2400" b="1" dirty="0">
                <a:solidFill>
                  <a:srgbClr val="000000"/>
                </a:solidFill>
                <a:cs typeface="Calibri"/>
              </a:rPr>
              <a:t>Increase % PREM survey completion to obtain patient feedback &amp; continue to improve respectful care</a:t>
            </a:r>
          </a:p>
          <a:p>
            <a:pPr marL="457200" indent="-457200">
              <a:buAutoNum type="arabicPeriod"/>
            </a:pPr>
            <a:r>
              <a:rPr lang="en-US" sz="2400" b="1" dirty="0">
                <a:solidFill>
                  <a:srgbClr val="000000"/>
                </a:solidFill>
                <a:cs typeface="Calibri"/>
              </a:rPr>
              <a:t>Stratify data &amp; take action on disparities</a:t>
            </a:r>
          </a:p>
        </p:txBody>
      </p:sp>
      <p:sp>
        <p:nvSpPr>
          <p:cNvPr id="8" name="Content Placeholder 7">
            <a:extLst>
              <a:ext uri="{FF2B5EF4-FFF2-40B4-BE49-F238E27FC236}">
                <a16:creationId xmlns:a16="http://schemas.microsoft.com/office/drawing/2014/main" id="{3A94DBD2-BC3D-A832-8D5C-026B544DFCEF}"/>
              </a:ext>
            </a:extLst>
          </p:cNvPr>
          <p:cNvSpPr>
            <a:spLocks noGrp="1"/>
          </p:cNvSpPr>
          <p:nvPr>
            <p:ph idx="1"/>
          </p:nvPr>
        </p:nvSpPr>
        <p:spPr/>
        <p:txBody>
          <a:bodyPr/>
          <a:lstStyle/>
          <a:p>
            <a:endParaRPr lang="en-US"/>
          </a:p>
        </p:txBody>
      </p:sp>
    </p:spTree>
    <p:extLst>
      <p:ext uri="{BB962C8B-B14F-4D97-AF65-F5344CB8AC3E}">
        <p14:creationId xmlns:p14="http://schemas.microsoft.com/office/powerpoint/2010/main" val="1851669409"/>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Promoting Vaginal Birth</a:t>
            </a:r>
          </a:p>
        </p:txBody>
      </p:sp>
      <p:sp>
        <p:nvSpPr>
          <p:cNvPr id="3" name="Subtitle 2"/>
          <p:cNvSpPr>
            <a:spLocks noGrp="1"/>
          </p:cNvSpPr>
          <p:nvPr>
            <p:ph type="subTitle" idx="1"/>
          </p:nvPr>
        </p:nvSpPr>
        <p:spPr>
          <a:xfrm>
            <a:off x="1413309" y="3081639"/>
            <a:ext cx="9940491" cy="986569"/>
          </a:xfrm>
        </p:spPr>
        <p:txBody>
          <a:bodyPr/>
          <a:lstStyle/>
          <a:p>
            <a:r>
              <a:rPr lang="en-US" dirty="0"/>
              <a:t>Lessons learned for achieving PVB goals and sustaining long term PVB success</a:t>
            </a:r>
          </a:p>
        </p:txBody>
      </p:sp>
    </p:spTree>
    <p:extLst>
      <p:ext uri="{BB962C8B-B14F-4D97-AF65-F5344CB8AC3E}">
        <p14:creationId xmlns:p14="http://schemas.microsoft.com/office/powerpoint/2010/main" val="279648492"/>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524F7782-24BD-BF1A-6F8F-F1285FEFFC36}"/>
              </a:ext>
            </a:extLst>
          </p:cNvPr>
          <p:cNvSpPr>
            <a:spLocks noGrp="1"/>
          </p:cNvSpPr>
          <p:nvPr>
            <p:ph type="body" sz="quarter" idx="10"/>
          </p:nvPr>
        </p:nvSpPr>
        <p:spPr/>
        <p:txBody>
          <a:bodyPr/>
          <a:lstStyle/>
          <a:p>
            <a:pPr algn="ctr"/>
            <a:r>
              <a:rPr lang="en-US" sz="3600" b="1">
                <a:solidFill>
                  <a:srgbClr val="1C498B"/>
                </a:solidFill>
                <a:ea typeface="Lato"/>
                <a:cs typeface="Calibri"/>
              </a:rPr>
              <a:t>PVB Aims and Measures</a:t>
            </a:r>
            <a:endParaRPr lang="en-US" sz="3600" b="1">
              <a:solidFill>
                <a:srgbClr val="1C498B"/>
              </a:solidFill>
              <a:cs typeface="Calibri"/>
            </a:endParaRPr>
          </a:p>
        </p:txBody>
      </p:sp>
      <p:grpSp>
        <p:nvGrpSpPr>
          <p:cNvPr id="6" name="Group 2">
            <a:extLst>
              <a:ext uri="{FF2B5EF4-FFF2-40B4-BE49-F238E27FC236}">
                <a16:creationId xmlns:a16="http://schemas.microsoft.com/office/drawing/2014/main" id="{E9A46170-E097-E01D-92E5-B0F7C918275D}"/>
              </a:ext>
            </a:extLst>
          </p:cNvPr>
          <p:cNvGrpSpPr/>
          <p:nvPr/>
        </p:nvGrpSpPr>
        <p:grpSpPr>
          <a:xfrm>
            <a:off x="3139230" y="948859"/>
            <a:ext cx="1663233" cy="1663233"/>
            <a:chOff x="0" y="0"/>
            <a:chExt cx="1913890" cy="1913890"/>
          </a:xfrm>
        </p:grpSpPr>
        <p:sp>
          <p:nvSpPr>
            <p:cNvPr id="5" name="Freeform 3">
              <a:extLst>
                <a:ext uri="{FF2B5EF4-FFF2-40B4-BE49-F238E27FC236}">
                  <a16:creationId xmlns:a16="http://schemas.microsoft.com/office/drawing/2014/main" id="{B608D418-E240-05E9-5D7A-4134247C6668}"/>
                </a:ext>
              </a:extLst>
            </p:cNvPr>
            <p:cNvSpPr/>
            <p:nvPr/>
          </p:nvSpPr>
          <p:spPr>
            <a:xfrm>
              <a:off x="0" y="0"/>
              <a:ext cx="1913890" cy="1913890"/>
            </a:xfrm>
            <a:custGeom>
              <a:avLst/>
              <a:gdLst/>
              <a:ahLst/>
              <a:cxnLst/>
              <a:rect l="l" t="t" r="r" b="b"/>
              <a:pathLst>
                <a:path w="1913890" h="1913890">
                  <a:moveTo>
                    <a:pt x="0" y="0"/>
                  </a:moveTo>
                  <a:lnTo>
                    <a:pt x="0" y="1913890"/>
                  </a:lnTo>
                  <a:lnTo>
                    <a:pt x="1913890" y="1913890"/>
                  </a:lnTo>
                  <a:lnTo>
                    <a:pt x="1913890" y="0"/>
                  </a:lnTo>
                  <a:lnTo>
                    <a:pt x="0" y="0"/>
                  </a:lnTo>
                  <a:close/>
                  <a:moveTo>
                    <a:pt x="1852930" y="1852930"/>
                  </a:moveTo>
                  <a:lnTo>
                    <a:pt x="59690" y="1852930"/>
                  </a:lnTo>
                  <a:lnTo>
                    <a:pt x="59690" y="59690"/>
                  </a:lnTo>
                  <a:lnTo>
                    <a:pt x="1852930" y="59690"/>
                  </a:lnTo>
                  <a:lnTo>
                    <a:pt x="1852930" y="1852930"/>
                  </a:lnTo>
                  <a:close/>
                </a:path>
              </a:pathLst>
            </a:custGeom>
            <a:solidFill>
              <a:srgbClr val="132572"/>
            </a:solidFill>
          </p:spPr>
        </p:sp>
      </p:grpSp>
      <p:sp>
        <p:nvSpPr>
          <p:cNvPr id="8" name="Freeform 8">
            <a:extLst>
              <a:ext uri="{FF2B5EF4-FFF2-40B4-BE49-F238E27FC236}">
                <a16:creationId xmlns:a16="http://schemas.microsoft.com/office/drawing/2014/main" id="{1AE3561E-1E6F-E3A0-CD5F-B013DCF553C0}"/>
              </a:ext>
            </a:extLst>
          </p:cNvPr>
          <p:cNvSpPr/>
          <p:nvPr/>
        </p:nvSpPr>
        <p:spPr>
          <a:xfrm>
            <a:off x="3329917" y="1286605"/>
            <a:ext cx="1234997" cy="1176615"/>
          </a:xfrm>
          <a:custGeom>
            <a:avLst/>
            <a:gdLst/>
            <a:ahLst/>
            <a:cxnLst/>
            <a:rect l="l" t="t" r="r" b="b"/>
            <a:pathLst>
              <a:path w="1852496" h="1764923">
                <a:moveTo>
                  <a:pt x="0" y="0"/>
                </a:moveTo>
                <a:lnTo>
                  <a:pt x="1852495" y="0"/>
                </a:lnTo>
                <a:lnTo>
                  <a:pt x="1852495" y="1764924"/>
                </a:lnTo>
                <a:lnTo>
                  <a:pt x="0" y="1764924"/>
                </a:lnTo>
                <a:lnTo>
                  <a:pt x="0" y="0"/>
                </a:lnTo>
                <a:close/>
              </a:path>
            </a:pathLst>
          </a:custGeom>
          <a: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a:blipFill>
        </p:spPr>
      </p:sp>
      <p:grpSp>
        <p:nvGrpSpPr>
          <p:cNvPr id="12" name="Group 11">
            <a:extLst>
              <a:ext uri="{FF2B5EF4-FFF2-40B4-BE49-F238E27FC236}">
                <a16:creationId xmlns:a16="http://schemas.microsoft.com/office/drawing/2014/main" id="{51E65DB6-8F8F-4C88-5AB0-CB41D28E0FE7}"/>
              </a:ext>
            </a:extLst>
          </p:cNvPr>
          <p:cNvGrpSpPr/>
          <p:nvPr/>
        </p:nvGrpSpPr>
        <p:grpSpPr>
          <a:xfrm>
            <a:off x="4999227" y="622335"/>
            <a:ext cx="6851017" cy="2202061"/>
            <a:chOff x="0" y="-57150"/>
            <a:chExt cx="1877692" cy="869950"/>
          </a:xfrm>
        </p:grpSpPr>
        <p:sp>
          <p:nvSpPr>
            <p:cNvPr id="10" name="Freeform 12">
              <a:extLst>
                <a:ext uri="{FF2B5EF4-FFF2-40B4-BE49-F238E27FC236}">
                  <a16:creationId xmlns:a16="http://schemas.microsoft.com/office/drawing/2014/main" id="{FDD42824-9A9F-C841-5C6D-0091498F524B}"/>
                </a:ext>
              </a:extLst>
            </p:cNvPr>
            <p:cNvSpPr/>
            <p:nvPr/>
          </p:nvSpPr>
          <p:spPr>
            <a:xfrm>
              <a:off x="0" y="0"/>
              <a:ext cx="1877692" cy="812800"/>
            </a:xfrm>
            <a:custGeom>
              <a:avLst/>
              <a:gdLst/>
              <a:ahLst/>
              <a:cxnLst/>
              <a:rect l="l" t="t" r="r" b="b"/>
              <a:pathLst>
                <a:path w="1877692" h="812800">
                  <a:moveTo>
                    <a:pt x="55382" y="0"/>
                  </a:moveTo>
                  <a:lnTo>
                    <a:pt x="1822310" y="0"/>
                  </a:lnTo>
                  <a:cubicBezTo>
                    <a:pt x="1852897" y="0"/>
                    <a:pt x="1877692" y="24795"/>
                    <a:pt x="1877692" y="55382"/>
                  </a:cubicBezTo>
                  <a:lnTo>
                    <a:pt x="1877692" y="757418"/>
                  </a:lnTo>
                  <a:cubicBezTo>
                    <a:pt x="1877692" y="772106"/>
                    <a:pt x="1871857" y="786193"/>
                    <a:pt x="1861471" y="796579"/>
                  </a:cubicBezTo>
                  <a:cubicBezTo>
                    <a:pt x="1851085" y="806965"/>
                    <a:pt x="1836998" y="812800"/>
                    <a:pt x="1822310" y="812800"/>
                  </a:cubicBezTo>
                  <a:lnTo>
                    <a:pt x="55382" y="812800"/>
                  </a:lnTo>
                  <a:cubicBezTo>
                    <a:pt x="24795" y="812800"/>
                    <a:pt x="0" y="788005"/>
                    <a:pt x="0" y="757418"/>
                  </a:cubicBezTo>
                  <a:lnTo>
                    <a:pt x="0" y="55382"/>
                  </a:lnTo>
                  <a:cubicBezTo>
                    <a:pt x="0" y="24795"/>
                    <a:pt x="24795" y="0"/>
                    <a:pt x="55382" y="0"/>
                  </a:cubicBezTo>
                  <a:close/>
                </a:path>
              </a:pathLst>
            </a:custGeom>
            <a:solidFill>
              <a:srgbClr val="FDE17F">
                <a:alpha val="40000"/>
              </a:srgbClr>
            </a:solidFill>
          </p:spPr>
        </p:sp>
        <p:sp>
          <p:nvSpPr>
            <p:cNvPr id="11" name="TextBox 13">
              <a:extLst>
                <a:ext uri="{FF2B5EF4-FFF2-40B4-BE49-F238E27FC236}">
                  <a16:creationId xmlns:a16="http://schemas.microsoft.com/office/drawing/2014/main" id="{E5A8093A-3EEE-4B79-1159-DB170FFAC09B}"/>
                </a:ext>
              </a:extLst>
            </p:cNvPr>
            <p:cNvSpPr txBox="1"/>
            <p:nvPr/>
          </p:nvSpPr>
          <p:spPr>
            <a:xfrm>
              <a:off x="0" y="-57150"/>
              <a:ext cx="812800" cy="869950"/>
            </a:xfrm>
            <a:prstGeom prst="rect">
              <a:avLst/>
            </a:prstGeom>
          </p:spPr>
          <p:txBody>
            <a:bodyPr lIns="33867" tIns="33867" rIns="33867" bIns="33867" rtlCol="0" anchor="ctr"/>
            <a:lstStyle/>
            <a:p>
              <a:pPr algn="ctr" defTabSz="914446">
                <a:lnSpc>
                  <a:spcPts val="2239"/>
                </a:lnSpc>
              </a:pPr>
              <a:endParaRPr sz="800">
                <a:solidFill>
                  <a:srgbClr val="444C55"/>
                </a:solidFill>
                <a:latin typeface="Calibri" panose="020F0502020204030204"/>
              </a:endParaRPr>
            </a:p>
          </p:txBody>
        </p:sp>
      </p:grpSp>
      <p:sp>
        <p:nvSpPr>
          <p:cNvPr id="14" name="TextBox 17">
            <a:extLst>
              <a:ext uri="{FF2B5EF4-FFF2-40B4-BE49-F238E27FC236}">
                <a16:creationId xmlns:a16="http://schemas.microsoft.com/office/drawing/2014/main" id="{E1D55E7F-098F-A89F-FA80-9A8C4284B873}"/>
              </a:ext>
            </a:extLst>
          </p:cNvPr>
          <p:cNvSpPr txBox="1"/>
          <p:nvPr/>
        </p:nvSpPr>
        <p:spPr>
          <a:xfrm>
            <a:off x="5357164" y="1145447"/>
            <a:ext cx="6139851" cy="1394549"/>
          </a:xfrm>
          <a:prstGeom prst="rect">
            <a:avLst/>
          </a:prstGeom>
        </p:spPr>
        <p:txBody>
          <a:bodyPr wrap="square" lIns="0" tIns="0" rIns="0" bIns="0" rtlCol="0" anchor="t">
            <a:spAutoFit/>
          </a:bodyPr>
          <a:lstStyle/>
          <a:p>
            <a:pPr algn="ctr" defTabSz="914446">
              <a:lnSpc>
                <a:spcPts val="3734"/>
              </a:lnSpc>
            </a:pPr>
            <a:r>
              <a:rPr lang="en-US" sz="2650" u="sng">
                <a:solidFill>
                  <a:srgbClr val="000000"/>
                </a:solidFill>
                <a:latin typeface="Agrandir Narrow"/>
              </a:rPr>
              <a:t>&gt;</a:t>
            </a:r>
            <a:r>
              <a:rPr lang="en-US" sz="2650">
                <a:solidFill>
                  <a:srgbClr val="000000"/>
                </a:solidFill>
                <a:latin typeface="Agrandir Narrow"/>
              </a:rPr>
              <a:t>70% of Hospitals will be at or below the Health People 2023 Goal of 23.6% NTSV C-section Rate</a:t>
            </a:r>
            <a:endParaRPr lang="en-US" sz="2650">
              <a:solidFill>
                <a:srgbClr val="444C55"/>
              </a:solidFill>
              <a:latin typeface="Calibri" panose="020F0502020204030204"/>
            </a:endParaRPr>
          </a:p>
        </p:txBody>
      </p:sp>
      <p:grpSp>
        <p:nvGrpSpPr>
          <p:cNvPr id="17" name="Group 4">
            <a:extLst>
              <a:ext uri="{FF2B5EF4-FFF2-40B4-BE49-F238E27FC236}">
                <a16:creationId xmlns:a16="http://schemas.microsoft.com/office/drawing/2014/main" id="{F9378E17-6322-6A14-F207-AF86455B45D8}"/>
              </a:ext>
            </a:extLst>
          </p:cNvPr>
          <p:cNvGrpSpPr/>
          <p:nvPr/>
        </p:nvGrpSpPr>
        <p:grpSpPr>
          <a:xfrm>
            <a:off x="3289230" y="4060046"/>
            <a:ext cx="1207795" cy="1207795"/>
            <a:chOff x="0" y="0"/>
            <a:chExt cx="1913890" cy="1913890"/>
          </a:xfrm>
        </p:grpSpPr>
        <p:sp>
          <p:nvSpPr>
            <p:cNvPr id="16" name="Freeform 5">
              <a:extLst>
                <a:ext uri="{FF2B5EF4-FFF2-40B4-BE49-F238E27FC236}">
                  <a16:creationId xmlns:a16="http://schemas.microsoft.com/office/drawing/2014/main" id="{28667A89-EB9D-9656-C1B4-A66008629215}"/>
                </a:ext>
              </a:extLst>
            </p:cNvPr>
            <p:cNvSpPr/>
            <p:nvPr/>
          </p:nvSpPr>
          <p:spPr>
            <a:xfrm>
              <a:off x="0" y="0"/>
              <a:ext cx="1913890" cy="1913890"/>
            </a:xfrm>
            <a:custGeom>
              <a:avLst/>
              <a:gdLst/>
              <a:ahLst/>
              <a:cxnLst/>
              <a:rect l="l" t="t" r="r" b="b"/>
              <a:pathLst>
                <a:path w="1913890" h="1913890">
                  <a:moveTo>
                    <a:pt x="0" y="0"/>
                  </a:moveTo>
                  <a:lnTo>
                    <a:pt x="0" y="1913890"/>
                  </a:lnTo>
                  <a:lnTo>
                    <a:pt x="1913890" y="1913890"/>
                  </a:lnTo>
                  <a:lnTo>
                    <a:pt x="1913890" y="0"/>
                  </a:lnTo>
                  <a:lnTo>
                    <a:pt x="0" y="0"/>
                  </a:lnTo>
                  <a:close/>
                  <a:moveTo>
                    <a:pt x="1852930" y="1852930"/>
                  </a:moveTo>
                  <a:lnTo>
                    <a:pt x="59690" y="1852930"/>
                  </a:lnTo>
                  <a:lnTo>
                    <a:pt x="59690" y="59690"/>
                  </a:lnTo>
                  <a:lnTo>
                    <a:pt x="1852930" y="59690"/>
                  </a:lnTo>
                  <a:lnTo>
                    <a:pt x="1852930" y="1852930"/>
                  </a:lnTo>
                  <a:close/>
                </a:path>
              </a:pathLst>
            </a:custGeom>
            <a:solidFill>
              <a:srgbClr val="132572"/>
            </a:solidFill>
          </p:spPr>
        </p:sp>
      </p:grpSp>
      <p:grpSp>
        <p:nvGrpSpPr>
          <p:cNvPr id="20" name="Group 6">
            <a:extLst>
              <a:ext uri="{FF2B5EF4-FFF2-40B4-BE49-F238E27FC236}">
                <a16:creationId xmlns:a16="http://schemas.microsoft.com/office/drawing/2014/main" id="{2222A735-9083-C872-7FAC-180D5DF83706}"/>
              </a:ext>
            </a:extLst>
          </p:cNvPr>
          <p:cNvGrpSpPr/>
          <p:nvPr/>
        </p:nvGrpSpPr>
        <p:grpSpPr>
          <a:xfrm>
            <a:off x="7712144" y="4057580"/>
            <a:ext cx="1207795" cy="1207795"/>
            <a:chOff x="0" y="0"/>
            <a:chExt cx="1913890" cy="1913890"/>
          </a:xfrm>
        </p:grpSpPr>
        <p:sp>
          <p:nvSpPr>
            <p:cNvPr id="19" name="Freeform 7">
              <a:extLst>
                <a:ext uri="{FF2B5EF4-FFF2-40B4-BE49-F238E27FC236}">
                  <a16:creationId xmlns:a16="http://schemas.microsoft.com/office/drawing/2014/main" id="{1AFB4827-CF57-D4BB-109A-B6C0F20D6AA8}"/>
                </a:ext>
              </a:extLst>
            </p:cNvPr>
            <p:cNvSpPr/>
            <p:nvPr/>
          </p:nvSpPr>
          <p:spPr>
            <a:xfrm>
              <a:off x="0" y="0"/>
              <a:ext cx="1913890" cy="1913890"/>
            </a:xfrm>
            <a:custGeom>
              <a:avLst/>
              <a:gdLst/>
              <a:ahLst/>
              <a:cxnLst/>
              <a:rect l="l" t="t" r="r" b="b"/>
              <a:pathLst>
                <a:path w="1913890" h="1913890">
                  <a:moveTo>
                    <a:pt x="0" y="0"/>
                  </a:moveTo>
                  <a:lnTo>
                    <a:pt x="0" y="1913890"/>
                  </a:lnTo>
                  <a:lnTo>
                    <a:pt x="1913890" y="1913890"/>
                  </a:lnTo>
                  <a:lnTo>
                    <a:pt x="1913890" y="0"/>
                  </a:lnTo>
                  <a:lnTo>
                    <a:pt x="0" y="0"/>
                  </a:lnTo>
                  <a:close/>
                  <a:moveTo>
                    <a:pt x="1852930" y="1852930"/>
                  </a:moveTo>
                  <a:lnTo>
                    <a:pt x="59690" y="1852930"/>
                  </a:lnTo>
                  <a:lnTo>
                    <a:pt x="59690" y="59690"/>
                  </a:lnTo>
                  <a:lnTo>
                    <a:pt x="1852930" y="59690"/>
                  </a:lnTo>
                  <a:lnTo>
                    <a:pt x="1852930" y="1852930"/>
                  </a:lnTo>
                  <a:close/>
                </a:path>
              </a:pathLst>
            </a:custGeom>
            <a:solidFill>
              <a:srgbClr val="132572"/>
            </a:solidFill>
          </p:spPr>
        </p:sp>
      </p:grpSp>
      <p:sp>
        <p:nvSpPr>
          <p:cNvPr id="22" name="Freeform 9">
            <a:extLst>
              <a:ext uri="{FF2B5EF4-FFF2-40B4-BE49-F238E27FC236}">
                <a16:creationId xmlns:a16="http://schemas.microsoft.com/office/drawing/2014/main" id="{2923DB60-A72F-C5BF-D955-A3572B2B6B47}"/>
              </a:ext>
            </a:extLst>
          </p:cNvPr>
          <p:cNvSpPr/>
          <p:nvPr/>
        </p:nvSpPr>
        <p:spPr>
          <a:xfrm>
            <a:off x="3452830" y="4254360"/>
            <a:ext cx="880592" cy="880592"/>
          </a:xfrm>
          <a:custGeom>
            <a:avLst/>
            <a:gdLst/>
            <a:ahLst/>
            <a:cxnLst/>
            <a:rect l="l" t="t" r="r" b="b"/>
            <a:pathLst>
              <a:path w="1320888" h="1320888">
                <a:moveTo>
                  <a:pt x="0" y="0"/>
                </a:moveTo>
                <a:lnTo>
                  <a:pt x="1320888" y="0"/>
                </a:lnTo>
                <a:lnTo>
                  <a:pt x="1320888" y="1320889"/>
                </a:lnTo>
                <a:lnTo>
                  <a:pt x="0" y="1320889"/>
                </a:lnTo>
                <a:lnTo>
                  <a:pt x="0" y="0"/>
                </a:lnTo>
                <a:close/>
              </a:path>
            </a:pathLst>
          </a:custGeom>
          <a: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a:blipFill>
        </p:spPr>
      </p:sp>
      <p:sp>
        <p:nvSpPr>
          <p:cNvPr id="24" name="Freeform 10">
            <a:extLst>
              <a:ext uri="{FF2B5EF4-FFF2-40B4-BE49-F238E27FC236}">
                <a16:creationId xmlns:a16="http://schemas.microsoft.com/office/drawing/2014/main" id="{8A8B6E06-376E-3207-174C-36360842E5E7}"/>
              </a:ext>
            </a:extLst>
          </p:cNvPr>
          <p:cNvSpPr/>
          <p:nvPr/>
        </p:nvSpPr>
        <p:spPr>
          <a:xfrm>
            <a:off x="7855811" y="4255158"/>
            <a:ext cx="920460" cy="770885"/>
          </a:xfrm>
          <a:custGeom>
            <a:avLst/>
            <a:gdLst/>
            <a:ahLst/>
            <a:cxnLst/>
            <a:rect l="l" t="t" r="r" b="b"/>
            <a:pathLst>
              <a:path w="1380690" h="1156328">
                <a:moveTo>
                  <a:pt x="0" y="0"/>
                </a:moveTo>
                <a:lnTo>
                  <a:pt x="1380690" y="0"/>
                </a:lnTo>
                <a:lnTo>
                  <a:pt x="1380690" y="1156328"/>
                </a:lnTo>
                <a:lnTo>
                  <a:pt x="0" y="1156328"/>
                </a:lnTo>
                <a:lnTo>
                  <a:pt x="0" y="0"/>
                </a:lnTo>
                <a:close/>
              </a:path>
            </a:pathLst>
          </a:custGeom>
          <a: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a:blipFill>
        </p:spPr>
      </p:sp>
      <p:grpSp>
        <p:nvGrpSpPr>
          <p:cNvPr id="28" name="Group 14">
            <a:extLst>
              <a:ext uri="{FF2B5EF4-FFF2-40B4-BE49-F238E27FC236}">
                <a16:creationId xmlns:a16="http://schemas.microsoft.com/office/drawing/2014/main" id="{BB6BB1CB-16CC-EDAE-4DD2-0CCD3E4CF189}"/>
              </a:ext>
            </a:extLst>
          </p:cNvPr>
          <p:cNvGrpSpPr/>
          <p:nvPr/>
        </p:nvGrpSpPr>
        <p:grpSpPr>
          <a:xfrm>
            <a:off x="4620805" y="3346979"/>
            <a:ext cx="2902936" cy="2964060"/>
            <a:chOff x="0" y="-57150"/>
            <a:chExt cx="1361276" cy="869950"/>
          </a:xfrm>
        </p:grpSpPr>
        <p:sp>
          <p:nvSpPr>
            <p:cNvPr id="26" name="Freeform 15">
              <a:extLst>
                <a:ext uri="{FF2B5EF4-FFF2-40B4-BE49-F238E27FC236}">
                  <a16:creationId xmlns:a16="http://schemas.microsoft.com/office/drawing/2014/main" id="{9962AB74-A206-B7CE-0CE5-133121F4DC8F}"/>
                </a:ext>
              </a:extLst>
            </p:cNvPr>
            <p:cNvSpPr/>
            <p:nvPr/>
          </p:nvSpPr>
          <p:spPr>
            <a:xfrm>
              <a:off x="0" y="0"/>
              <a:ext cx="1361276" cy="655970"/>
            </a:xfrm>
            <a:custGeom>
              <a:avLst/>
              <a:gdLst/>
              <a:ahLst/>
              <a:cxnLst/>
              <a:rect l="l" t="t" r="r" b="b"/>
              <a:pathLst>
                <a:path w="1361276" h="655970">
                  <a:moveTo>
                    <a:pt x="76392" y="0"/>
                  </a:moveTo>
                  <a:lnTo>
                    <a:pt x="1284884" y="0"/>
                  </a:lnTo>
                  <a:cubicBezTo>
                    <a:pt x="1327074" y="0"/>
                    <a:pt x="1361276" y="34202"/>
                    <a:pt x="1361276" y="76392"/>
                  </a:cubicBezTo>
                  <a:lnTo>
                    <a:pt x="1361276" y="579578"/>
                  </a:lnTo>
                  <a:cubicBezTo>
                    <a:pt x="1361276" y="599838"/>
                    <a:pt x="1353227" y="619269"/>
                    <a:pt x="1338901" y="633595"/>
                  </a:cubicBezTo>
                  <a:cubicBezTo>
                    <a:pt x="1324575" y="647921"/>
                    <a:pt x="1305144" y="655970"/>
                    <a:pt x="1284884" y="655970"/>
                  </a:cubicBezTo>
                  <a:lnTo>
                    <a:pt x="76392" y="655970"/>
                  </a:lnTo>
                  <a:cubicBezTo>
                    <a:pt x="56131" y="655970"/>
                    <a:pt x="36701" y="647921"/>
                    <a:pt x="22375" y="633595"/>
                  </a:cubicBezTo>
                  <a:cubicBezTo>
                    <a:pt x="8048" y="619269"/>
                    <a:pt x="0" y="599838"/>
                    <a:pt x="0" y="579578"/>
                  </a:cubicBezTo>
                  <a:lnTo>
                    <a:pt x="0" y="76392"/>
                  </a:lnTo>
                  <a:cubicBezTo>
                    <a:pt x="0" y="56131"/>
                    <a:pt x="8048" y="36701"/>
                    <a:pt x="22375" y="22375"/>
                  </a:cubicBezTo>
                  <a:cubicBezTo>
                    <a:pt x="36701" y="8048"/>
                    <a:pt x="56131" y="0"/>
                    <a:pt x="76392" y="0"/>
                  </a:cubicBezTo>
                  <a:close/>
                </a:path>
              </a:pathLst>
            </a:custGeom>
            <a:solidFill>
              <a:srgbClr val="819FEB">
                <a:alpha val="49804"/>
              </a:srgbClr>
            </a:solidFill>
          </p:spPr>
        </p:sp>
        <p:sp>
          <p:nvSpPr>
            <p:cNvPr id="27" name="TextBox 16">
              <a:extLst>
                <a:ext uri="{FF2B5EF4-FFF2-40B4-BE49-F238E27FC236}">
                  <a16:creationId xmlns:a16="http://schemas.microsoft.com/office/drawing/2014/main" id="{73979A58-94B9-EEAF-D517-259AE0B30D99}"/>
                </a:ext>
              </a:extLst>
            </p:cNvPr>
            <p:cNvSpPr txBox="1"/>
            <p:nvPr/>
          </p:nvSpPr>
          <p:spPr>
            <a:xfrm>
              <a:off x="0" y="-57150"/>
              <a:ext cx="812800" cy="869950"/>
            </a:xfrm>
            <a:prstGeom prst="rect">
              <a:avLst/>
            </a:prstGeom>
          </p:spPr>
          <p:txBody>
            <a:bodyPr lIns="33867" tIns="33867" rIns="33867" bIns="33867" rtlCol="0" anchor="ctr"/>
            <a:lstStyle/>
            <a:p>
              <a:pPr algn="ctr" defTabSz="914446">
                <a:lnSpc>
                  <a:spcPts val="2239"/>
                </a:lnSpc>
              </a:pPr>
              <a:endParaRPr sz="800">
                <a:solidFill>
                  <a:srgbClr val="444C55"/>
                </a:solidFill>
                <a:latin typeface="Calibri" panose="020F0502020204030204"/>
              </a:endParaRPr>
            </a:p>
          </p:txBody>
        </p:sp>
      </p:grpSp>
      <p:sp>
        <p:nvSpPr>
          <p:cNvPr id="30" name="TextBox 18">
            <a:extLst>
              <a:ext uri="{FF2B5EF4-FFF2-40B4-BE49-F238E27FC236}">
                <a16:creationId xmlns:a16="http://schemas.microsoft.com/office/drawing/2014/main" id="{A1F99CAA-6313-4B1A-A5FC-19F0C122CFC7}"/>
              </a:ext>
            </a:extLst>
          </p:cNvPr>
          <p:cNvSpPr txBox="1"/>
          <p:nvPr/>
        </p:nvSpPr>
        <p:spPr>
          <a:xfrm>
            <a:off x="4701365" y="3760348"/>
            <a:ext cx="2640019" cy="1869038"/>
          </a:xfrm>
          <a:prstGeom prst="rect">
            <a:avLst/>
          </a:prstGeom>
        </p:spPr>
        <p:txBody>
          <a:bodyPr wrap="square" lIns="0" tIns="0" rIns="0" bIns="0" rtlCol="0" anchor="t">
            <a:spAutoFit/>
          </a:bodyPr>
          <a:lstStyle/>
          <a:p>
            <a:pPr algn="ctr" defTabSz="914446">
              <a:lnSpc>
                <a:spcPts val="3734"/>
              </a:lnSpc>
            </a:pPr>
            <a:r>
              <a:rPr lang="en-US" sz="2650" u="sng">
                <a:solidFill>
                  <a:srgbClr val="000000"/>
                </a:solidFill>
                <a:latin typeface="Agrandir Narrow"/>
              </a:rPr>
              <a:t>&gt;</a:t>
            </a:r>
            <a:r>
              <a:rPr lang="en-US" sz="2650">
                <a:solidFill>
                  <a:srgbClr val="000000"/>
                </a:solidFill>
                <a:latin typeface="Agrandir Narrow"/>
              </a:rPr>
              <a:t>70% of NTSV C-sections meet ACOG/SMFM Criteria</a:t>
            </a:r>
          </a:p>
        </p:txBody>
      </p:sp>
      <p:sp>
        <p:nvSpPr>
          <p:cNvPr id="32" name="TextBox 22">
            <a:extLst>
              <a:ext uri="{FF2B5EF4-FFF2-40B4-BE49-F238E27FC236}">
                <a16:creationId xmlns:a16="http://schemas.microsoft.com/office/drawing/2014/main" id="{6460B53A-A68F-F54B-203C-C80A81DBDCBE}"/>
              </a:ext>
            </a:extLst>
          </p:cNvPr>
          <p:cNvSpPr txBox="1"/>
          <p:nvPr/>
        </p:nvSpPr>
        <p:spPr>
          <a:xfrm>
            <a:off x="9184790" y="3761571"/>
            <a:ext cx="2624170" cy="1869614"/>
          </a:xfrm>
          <a:prstGeom prst="rect">
            <a:avLst/>
          </a:prstGeom>
        </p:spPr>
        <p:txBody>
          <a:bodyPr wrap="square" lIns="0" tIns="0" rIns="0" bIns="0" rtlCol="0" anchor="t">
            <a:spAutoFit/>
          </a:bodyPr>
          <a:lstStyle/>
          <a:p>
            <a:pPr algn="ctr" defTabSz="914446">
              <a:lnSpc>
                <a:spcPts val="3734"/>
              </a:lnSpc>
            </a:pPr>
            <a:r>
              <a:rPr lang="en-US" sz="2666" u="sng">
                <a:solidFill>
                  <a:srgbClr val="000000"/>
                </a:solidFill>
                <a:latin typeface="Agrandir Narrow"/>
              </a:rPr>
              <a:t>&gt;</a:t>
            </a:r>
            <a:r>
              <a:rPr lang="en-US" sz="2666">
                <a:solidFill>
                  <a:srgbClr val="000000"/>
                </a:solidFill>
                <a:latin typeface="Agrandir Narrow"/>
              </a:rPr>
              <a:t>80% of physicians, midwives and nurses educated</a:t>
            </a:r>
          </a:p>
        </p:txBody>
      </p:sp>
      <p:grpSp>
        <p:nvGrpSpPr>
          <p:cNvPr id="36" name="Group 19">
            <a:extLst>
              <a:ext uri="{FF2B5EF4-FFF2-40B4-BE49-F238E27FC236}">
                <a16:creationId xmlns:a16="http://schemas.microsoft.com/office/drawing/2014/main" id="{22E07871-6C34-15D0-2FFD-4483B3AEBF94}"/>
              </a:ext>
            </a:extLst>
          </p:cNvPr>
          <p:cNvGrpSpPr/>
          <p:nvPr/>
        </p:nvGrpSpPr>
        <p:grpSpPr>
          <a:xfrm>
            <a:off x="9046669" y="3342207"/>
            <a:ext cx="2902935" cy="2964060"/>
            <a:chOff x="0" y="-57150"/>
            <a:chExt cx="1361276" cy="869950"/>
          </a:xfrm>
        </p:grpSpPr>
        <p:sp>
          <p:nvSpPr>
            <p:cNvPr id="34" name="Freeform 20">
              <a:extLst>
                <a:ext uri="{FF2B5EF4-FFF2-40B4-BE49-F238E27FC236}">
                  <a16:creationId xmlns:a16="http://schemas.microsoft.com/office/drawing/2014/main" id="{950D1215-6396-B480-2523-B6D9F382F57E}"/>
                </a:ext>
              </a:extLst>
            </p:cNvPr>
            <p:cNvSpPr/>
            <p:nvPr/>
          </p:nvSpPr>
          <p:spPr>
            <a:xfrm>
              <a:off x="0" y="0"/>
              <a:ext cx="1361276" cy="655970"/>
            </a:xfrm>
            <a:custGeom>
              <a:avLst/>
              <a:gdLst/>
              <a:ahLst/>
              <a:cxnLst/>
              <a:rect l="l" t="t" r="r" b="b"/>
              <a:pathLst>
                <a:path w="1361276" h="655970">
                  <a:moveTo>
                    <a:pt x="76392" y="0"/>
                  </a:moveTo>
                  <a:lnTo>
                    <a:pt x="1284884" y="0"/>
                  </a:lnTo>
                  <a:cubicBezTo>
                    <a:pt x="1327074" y="0"/>
                    <a:pt x="1361276" y="34202"/>
                    <a:pt x="1361276" y="76392"/>
                  </a:cubicBezTo>
                  <a:lnTo>
                    <a:pt x="1361276" y="579578"/>
                  </a:lnTo>
                  <a:cubicBezTo>
                    <a:pt x="1361276" y="599838"/>
                    <a:pt x="1353227" y="619269"/>
                    <a:pt x="1338901" y="633595"/>
                  </a:cubicBezTo>
                  <a:cubicBezTo>
                    <a:pt x="1324575" y="647921"/>
                    <a:pt x="1305144" y="655970"/>
                    <a:pt x="1284884" y="655970"/>
                  </a:cubicBezTo>
                  <a:lnTo>
                    <a:pt x="76392" y="655970"/>
                  </a:lnTo>
                  <a:cubicBezTo>
                    <a:pt x="56131" y="655970"/>
                    <a:pt x="36701" y="647921"/>
                    <a:pt x="22375" y="633595"/>
                  </a:cubicBezTo>
                  <a:cubicBezTo>
                    <a:pt x="8048" y="619269"/>
                    <a:pt x="0" y="599838"/>
                    <a:pt x="0" y="579578"/>
                  </a:cubicBezTo>
                  <a:lnTo>
                    <a:pt x="0" y="76392"/>
                  </a:lnTo>
                  <a:cubicBezTo>
                    <a:pt x="0" y="56131"/>
                    <a:pt x="8048" y="36701"/>
                    <a:pt x="22375" y="22375"/>
                  </a:cubicBezTo>
                  <a:cubicBezTo>
                    <a:pt x="36701" y="8048"/>
                    <a:pt x="56131" y="0"/>
                    <a:pt x="76392" y="0"/>
                  </a:cubicBezTo>
                  <a:close/>
                </a:path>
              </a:pathLst>
            </a:custGeom>
            <a:solidFill>
              <a:srgbClr val="E432BD">
                <a:alpha val="28627"/>
              </a:srgbClr>
            </a:solidFill>
          </p:spPr>
        </p:sp>
        <p:sp>
          <p:nvSpPr>
            <p:cNvPr id="35" name="TextBox 21">
              <a:extLst>
                <a:ext uri="{FF2B5EF4-FFF2-40B4-BE49-F238E27FC236}">
                  <a16:creationId xmlns:a16="http://schemas.microsoft.com/office/drawing/2014/main" id="{2C141276-A79F-0100-E534-C8A47B578EFD}"/>
                </a:ext>
              </a:extLst>
            </p:cNvPr>
            <p:cNvSpPr txBox="1"/>
            <p:nvPr/>
          </p:nvSpPr>
          <p:spPr>
            <a:xfrm>
              <a:off x="0" y="-57150"/>
              <a:ext cx="812800" cy="869950"/>
            </a:xfrm>
            <a:prstGeom prst="rect">
              <a:avLst/>
            </a:prstGeom>
          </p:spPr>
          <p:txBody>
            <a:bodyPr lIns="33867" tIns="33867" rIns="33867" bIns="33867" rtlCol="0" anchor="ctr"/>
            <a:lstStyle/>
            <a:p>
              <a:pPr algn="ctr" defTabSz="914446">
                <a:lnSpc>
                  <a:spcPts val="2239"/>
                </a:lnSpc>
              </a:pPr>
              <a:endParaRPr sz="800">
                <a:solidFill>
                  <a:srgbClr val="444C55"/>
                </a:solidFill>
                <a:latin typeface="Calibri" panose="020F0502020204030204"/>
              </a:endParaRPr>
            </a:p>
          </p:txBody>
        </p:sp>
      </p:grpSp>
    </p:spTree>
    <p:extLst>
      <p:ext uri="{BB962C8B-B14F-4D97-AF65-F5344CB8AC3E}">
        <p14:creationId xmlns:p14="http://schemas.microsoft.com/office/powerpoint/2010/main" val="1408370696"/>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rot="5400000">
            <a:off x="3636757" y="2320112"/>
            <a:ext cx="5269209" cy="3418399"/>
          </a:xfrm>
          <a:custGeom>
            <a:avLst/>
            <a:gdLst/>
            <a:ahLst/>
            <a:cxnLst/>
            <a:rect l="l" t="t" r="r" b="b"/>
            <a:pathLst>
              <a:path w="7903814" h="5127599">
                <a:moveTo>
                  <a:pt x="0" y="0"/>
                </a:moveTo>
                <a:lnTo>
                  <a:pt x="7903814" y="0"/>
                </a:lnTo>
                <a:lnTo>
                  <a:pt x="7903814" y="5127600"/>
                </a:lnTo>
                <a:lnTo>
                  <a:pt x="0" y="5127600"/>
                </a:lnTo>
                <a:lnTo>
                  <a:pt x="0" y="0"/>
                </a:lnTo>
                <a:close/>
              </a:path>
            </a:pathLst>
          </a:custGeom>
          <a: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a:blipFill>
        </p:spPr>
      </p:sp>
      <p:sp>
        <p:nvSpPr>
          <p:cNvPr id="3" name="Freeform 3"/>
          <p:cNvSpPr/>
          <p:nvPr/>
        </p:nvSpPr>
        <p:spPr>
          <a:xfrm rot="5400000">
            <a:off x="5991932" y="2320111"/>
            <a:ext cx="5269209" cy="3418399"/>
          </a:xfrm>
          <a:custGeom>
            <a:avLst/>
            <a:gdLst/>
            <a:ahLst/>
            <a:cxnLst/>
            <a:rect l="l" t="t" r="r" b="b"/>
            <a:pathLst>
              <a:path w="7903814" h="5127599">
                <a:moveTo>
                  <a:pt x="0" y="0"/>
                </a:moveTo>
                <a:lnTo>
                  <a:pt x="7903815" y="0"/>
                </a:lnTo>
                <a:lnTo>
                  <a:pt x="7903815" y="5127600"/>
                </a:lnTo>
                <a:lnTo>
                  <a:pt x="0" y="5127600"/>
                </a:lnTo>
                <a:lnTo>
                  <a:pt x="0" y="0"/>
                </a:lnTo>
                <a:close/>
              </a:path>
            </a:pathLst>
          </a:custGeom>
          <a: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a:blipFill>
        </p:spPr>
      </p:sp>
      <p:sp>
        <p:nvSpPr>
          <p:cNvPr id="4" name="Freeform 4"/>
          <p:cNvSpPr/>
          <p:nvPr/>
        </p:nvSpPr>
        <p:spPr>
          <a:xfrm rot="5400000">
            <a:off x="1239704" y="2320112"/>
            <a:ext cx="5269209" cy="3418399"/>
          </a:xfrm>
          <a:custGeom>
            <a:avLst/>
            <a:gdLst/>
            <a:ahLst/>
            <a:cxnLst/>
            <a:rect l="l" t="t" r="r" b="b"/>
            <a:pathLst>
              <a:path w="7903814" h="5127599">
                <a:moveTo>
                  <a:pt x="0" y="0"/>
                </a:moveTo>
                <a:lnTo>
                  <a:pt x="7903814" y="0"/>
                </a:lnTo>
                <a:lnTo>
                  <a:pt x="7903814" y="5127600"/>
                </a:lnTo>
                <a:lnTo>
                  <a:pt x="0" y="5127600"/>
                </a:lnTo>
                <a:lnTo>
                  <a:pt x="0" y="0"/>
                </a:lnTo>
                <a:close/>
              </a:path>
            </a:pathLst>
          </a:custGeom>
          <a: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a:blipFill>
        </p:spPr>
      </p:sp>
      <p:sp>
        <p:nvSpPr>
          <p:cNvPr id="5" name="TextBox 5"/>
          <p:cNvSpPr txBox="1"/>
          <p:nvPr/>
        </p:nvSpPr>
        <p:spPr>
          <a:xfrm>
            <a:off x="2791567" y="4509480"/>
            <a:ext cx="1878855" cy="1397819"/>
          </a:xfrm>
          <a:prstGeom prst="rect">
            <a:avLst/>
          </a:prstGeom>
        </p:spPr>
        <p:txBody>
          <a:bodyPr lIns="0" tIns="0" rIns="0" bIns="0" rtlCol="0" anchor="t">
            <a:spAutoFit/>
          </a:bodyPr>
          <a:lstStyle/>
          <a:p>
            <a:pPr algn="ctr" defTabSz="914446">
              <a:lnSpc>
                <a:spcPts val="2800"/>
              </a:lnSpc>
            </a:pPr>
            <a:r>
              <a:rPr lang="en-US" sz="2000">
                <a:solidFill>
                  <a:srgbClr val="000000"/>
                </a:solidFill>
                <a:latin typeface="Barlow Bold"/>
              </a:rPr>
              <a:t>Cesarean Decision Huddles and Checklist</a:t>
            </a:r>
          </a:p>
        </p:txBody>
      </p:sp>
      <p:sp>
        <p:nvSpPr>
          <p:cNvPr id="6" name="TextBox 6"/>
          <p:cNvSpPr txBox="1"/>
          <p:nvPr/>
        </p:nvSpPr>
        <p:spPr>
          <a:xfrm>
            <a:off x="3321636" y="2362201"/>
            <a:ext cx="1575062" cy="1038746"/>
          </a:xfrm>
          <a:prstGeom prst="rect">
            <a:avLst/>
          </a:prstGeom>
        </p:spPr>
        <p:txBody>
          <a:bodyPr lIns="0" tIns="0" rIns="0" bIns="0" rtlCol="0" anchor="t">
            <a:spAutoFit/>
          </a:bodyPr>
          <a:lstStyle/>
          <a:p>
            <a:pPr algn="ctr" defTabSz="914446">
              <a:lnSpc>
                <a:spcPts val="2800"/>
              </a:lnSpc>
              <a:spcBef>
                <a:spcPct val="0"/>
              </a:spcBef>
            </a:pPr>
            <a:r>
              <a:rPr lang="en-US" sz="2000">
                <a:solidFill>
                  <a:srgbClr val="000000"/>
                </a:solidFill>
                <a:latin typeface="Barlow Bold"/>
              </a:rPr>
              <a:t>Clinical Team Education and Buy-in</a:t>
            </a:r>
          </a:p>
        </p:txBody>
      </p:sp>
      <p:sp>
        <p:nvSpPr>
          <p:cNvPr id="7" name="TextBox 7"/>
          <p:cNvSpPr txBox="1"/>
          <p:nvPr/>
        </p:nvSpPr>
        <p:spPr>
          <a:xfrm>
            <a:off x="5535884" y="2123706"/>
            <a:ext cx="1796071" cy="1404936"/>
          </a:xfrm>
          <a:prstGeom prst="rect">
            <a:avLst/>
          </a:prstGeom>
        </p:spPr>
        <p:txBody>
          <a:bodyPr lIns="0" tIns="0" rIns="0" bIns="0" rtlCol="0" anchor="t">
            <a:spAutoFit/>
          </a:bodyPr>
          <a:lstStyle/>
          <a:p>
            <a:pPr algn="ctr" defTabSz="914446">
              <a:lnSpc>
                <a:spcPts val="2800"/>
              </a:lnSpc>
              <a:spcBef>
                <a:spcPct val="0"/>
              </a:spcBef>
            </a:pPr>
            <a:r>
              <a:rPr lang="en-US" sz="2000" err="1">
                <a:solidFill>
                  <a:srgbClr val="000000"/>
                </a:solidFill>
                <a:latin typeface="Barlow Bold"/>
              </a:rPr>
              <a:t>Unblinded</a:t>
            </a:r>
            <a:r>
              <a:rPr lang="en-US" sz="2000">
                <a:solidFill>
                  <a:srgbClr val="000000"/>
                </a:solidFill>
                <a:latin typeface="Barlow Bold"/>
              </a:rPr>
              <a:t> Provider-level NTSV C-Section Rates ​</a:t>
            </a:r>
          </a:p>
        </p:txBody>
      </p:sp>
      <p:sp>
        <p:nvSpPr>
          <p:cNvPr id="8" name="TextBox 8"/>
          <p:cNvSpPr txBox="1"/>
          <p:nvPr/>
        </p:nvSpPr>
        <p:spPr>
          <a:xfrm>
            <a:off x="5181409" y="4504567"/>
            <a:ext cx="1782430" cy="1404936"/>
          </a:xfrm>
          <a:prstGeom prst="rect">
            <a:avLst/>
          </a:prstGeom>
        </p:spPr>
        <p:txBody>
          <a:bodyPr wrap="square" lIns="0" tIns="0" rIns="0" bIns="0" rtlCol="0" anchor="t">
            <a:spAutoFit/>
          </a:bodyPr>
          <a:lstStyle/>
          <a:p>
            <a:pPr algn="ctr" defTabSz="914446">
              <a:lnSpc>
                <a:spcPts val="2800"/>
              </a:lnSpc>
              <a:spcBef>
                <a:spcPct val="0"/>
              </a:spcBef>
            </a:pPr>
            <a:r>
              <a:rPr lang="en-US" sz="2000">
                <a:solidFill>
                  <a:srgbClr val="000000"/>
                </a:solidFill>
                <a:latin typeface="Barlow Bold"/>
              </a:rPr>
              <a:t>Fallout Reviews of cases not meeting ACOG/ SMFM Criteria​</a:t>
            </a:r>
          </a:p>
        </p:txBody>
      </p:sp>
      <p:sp>
        <p:nvSpPr>
          <p:cNvPr id="9" name="TextBox 9"/>
          <p:cNvSpPr txBox="1"/>
          <p:nvPr/>
        </p:nvSpPr>
        <p:spPr>
          <a:xfrm>
            <a:off x="7538329" y="4565409"/>
            <a:ext cx="1888195" cy="1061739"/>
          </a:xfrm>
          <a:prstGeom prst="rect">
            <a:avLst/>
          </a:prstGeom>
        </p:spPr>
        <p:txBody>
          <a:bodyPr wrap="square" lIns="0" tIns="0" rIns="0" bIns="0" rtlCol="0" anchor="t">
            <a:spAutoFit/>
          </a:bodyPr>
          <a:lstStyle/>
          <a:p>
            <a:pPr algn="ctr" defTabSz="914446">
              <a:lnSpc>
                <a:spcPts val="2800"/>
              </a:lnSpc>
              <a:spcBef>
                <a:spcPct val="0"/>
              </a:spcBef>
            </a:pPr>
            <a:r>
              <a:rPr lang="en-US" sz="2000">
                <a:solidFill>
                  <a:srgbClr val="000000"/>
                </a:solidFill>
                <a:latin typeface="Barlow Bold"/>
              </a:rPr>
              <a:t>Labor Management Support​</a:t>
            </a:r>
          </a:p>
        </p:txBody>
      </p:sp>
      <p:sp>
        <p:nvSpPr>
          <p:cNvPr id="10" name="TextBox 10"/>
          <p:cNvSpPr txBox="1"/>
          <p:nvPr/>
        </p:nvSpPr>
        <p:spPr>
          <a:xfrm>
            <a:off x="7880200" y="2123706"/>
            <a:ext cx="1805582" cy="1404936"/>
          </a:xfrm>
          <a:prstGeom prst="rect">
            <a:avLst/>
          </a:prstGeom>
        </p:spPr>
        <p:txBody>
          <a:bodyPr lIns="0" tIns="0" rIns="0" bIns="0" rtlCol="0" anchor="t">
            <a:spAutoFit/>
          </a:bodyPr>
          <a:lstStyle/>
          <a:p>
            <a:pPr algn="ctr" defTabSz="914446">
              <a:lnSpc>
                <a:spcPts val="2800"/>
              </a:lnSpc>
              <a:spcBef>
                <a:spcPct val="0"/>
              </a:spcBef>
            </a:pPr>
            <a:r>
              <a:rPr lang="en-US" sz="2000">
                <a:solidFill>
                  <a:srgbClr val="000000"/>
                </a:solidFill>
                <a:latin typeface="Barlow Bold"/>
              </a:rPr>
              <a:t>Educating patients and shared decision making ​</a:t>
            </a:r>
          </a:p>
        </p:txBody>
      </p:sp>
      <p:sp>
        <p:nvSpPr>
          <p:cNvPr id="15" name="Title 14"/>
          <p:cNvSpPr>
            <a:spLocks noGrp="1"/>
          </p:cNvSpPr>
          <p:nvPr>
            <p:ph type="title"/>
          </p:nvPr>
        </p:nvSpPr>
        <p:spPr>
          <a:xfrm>
            <a:off x="483140" y="132848"/>
            <a:ext cx="10972800" cy="1325563"/>
          </a:xfrm>
        </p:spPr>
        <p:txBody>
          <a:bodyPr/>
          <a:lstStyle/>
          <a:p>
            <a:r>
              <a:rPr lang="en-US"/>
              <a:t>PVB Key Strategies: </a:t>
            </a:r>
            <a:br>
              <a:rPr lang="en-US"/>
            </a:br>
            <a:r>
              <a:rPr lang="en-US" sz="2800"/>
              <a:t>Putting it all together</a:t>
            </a:r>
            <a:endParaRPr lang="en-US"/>
          </a:p>
        </p:txBody>
      </p:sp>
      <p:pic>
        <p:nvPicPr>
          <p:cNvPr id="17" name="Picture 16"/>
          <p:cNvPicPr>
            <a:picLocks noChangeAspect="1"/>
          </p:cNvPicPr>
          <p:nvPr/>
        </p:nvPicPr>
        <p:blipFill rotWithShape="1">
          <a:blip r:embed="rId8" cstate="email">
            <a:extLst>
              <a:ext uri="{28A0092B-C50C-407E-A947-70E740481C1C}">
                <a14:useLocalDpi xmlns:a14="http://schemas.microsoft.com/office/drawing/2010/main"/>
              </a:ext>
            </a:extLst>
          </a:blip>
          <a:srcRect t="-639"/>
          <a:stretch/>
        </p:blipFill>
        <p:spPr>
          <a:xfrm>
            <a:off x="455016" y="2123706"/>
            <a:ext cx="1695026" cy="1436291"/>
          </a:xfrm>
          <a:prstGeom prst="rect">
            <a:avLst/>
          </a:prstGeom>
        </p:spPr>
      </p:pic>
      <p:pic>
        <p:nvPicPr>
          <p:cNvPr id="18" name="Picture 17"/>
          <p:cNvPicPr>
            <a:picLocks noChangeAspect="1"/>
          </p:cNvPicPr>
          <p:nvPr/>
        </p:nvPicPr>
        <p:blipFill rotWithShape="1">
          <a:blip r:embed="rId9" cstate="print">
            <a:extLst>
              <a:ext uri="{28A0092B-C50C-407E-A947-70E740481C1C}">
                <a14:useLocalDpi xmlns:a14="http://schemas.microsoft.com/office/drawing/2010/main"/>
              </a:ext>
            </a:extLst>
          </a:blip>
          <a:srcRect/>
          <a:stretch/>
        </p:blipFill>
        <p:spPr>
          <a:xfrm>
            <a:off x="10377613" y="1795319"/>
            <a:ext cx="1464364" cy="1482576"/>
          </a:xfrm>
          <a:prstGeom prst="rect">
            <a:avLst/>
          </a:prstGeom>
        </p:spPr>
      </p:pic>
      <p:pic>
        <p:nvPicPr>
          <p:cNvPr id="19" name="Picture 18"/>
          <p:cNvPicPr>
            <a:picLocks noChangeAspect="1"/>
          </p:cNvPicPr>
          <p:nvPr/>
        </p:nvPicPr>
        <p:blipFill rotWithShape="1">
          <a:blip r:embed="rId10" cstate="print">
            <a:extLst>
              <a:ext uri="{28A0092B-C50C-407E-A947-70E740481C1C}">
                <a14:useLocalDpi xmlns:a14="http://schemas.microsoft.com/office/drawing/2010/main"/>
              </a:ext>
            </a:extLst>
          </a:blip>
          <a:srcRect/>
          <a:stretch/>
        </p:blipFill>
        <p:spPr>
          <a:xfrm>
            <a:off x="10352299" y="4270443"/>
            <a:ext cx="1558123" cy="1509056"/>
          </a:xfrm>
          <a:prstGeom prst="rect">
            <a:avLst/>
          </a:prstGeom>
        </p:spPr>
      </p:pic>
      <p:pic>
        <p:nvPicPr>
          <p:cNvPr id="27" name="Picture 26"/>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a:off x="327102" y="4225291"/>
            <a:ext cx="1674322" cy="1412964"/>
          </a:xfrm>
          <a:prstGeom prst="rect">
            <a:avLst/>
          </a:prstGeom>
        </p:spPr>
      </p:pic>
    </p:spTree>
    <p:extLst>
      <p:ext uri="{BB962C8B-B14F-4D97-AF65-F5344CB8AC3E}">
        <p14:creationId xmlns:p14="http://schemas.microsoft.com/office/powerpoint/2010/main" val="407364133"/>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0F672F-E125-C36C-CB2B-77D36B361C1C}"/>
              </a:ext>
            </a:extLst>
          </p:cNvPr>
          <p:cNvSpPr>
            <a:spLocks noGrp="1"/>
          </p:cNvSpPr>
          <p:nvPr>
            <p:ph type="title"/>
          </p:nvPr>
        </p:nvSpPr>
        <p:spPr>
          <a:xfrm>
            <a:off x="1601243" y="386001"/>
            <a:ext cx="3091842" cy="1325563"/>
          </a:xfrm>
        </p:spPr>
        <p:txBody>
          <a:bodyPr/>
          <a:lstStyle/>
          <a:p>
            <a:pPr algn="ctr"/>
            <a:r>
              <a:rPr lang="en-US">
                <a:ea typeface="Lato Medium"/>
                <a:cs typeface="Lato Medium"/>
              </a:rPr>
              <a:t>PVB Successes </a:t>
            </a:r>
            <a:endParaRPr lang="en-US"/>
          </a:p>
        </p:txBody>
      </p:sp>
      <p:graphicFrame>
        <p:nvGraphicFramePr>
          <p:cNvPr id="43" name="Content Placeholder 42">
            <a:extLst>
              <a:ext uri="{FF2B5EF4-FFF2-40B4-BE49-F238E27FC236}">
                <a16:creationId xmlns:a16="http://schemas.microsoft.com/office/drawing/2014/main" id="{219795A4-0437-DBAA-10D4-18F0EABAE014}"/>
              </a:ext>
            </a:extLst>
          </p:cNvPr>
          <p:cNvGraphicFramePr>
            <a:graphicFrameLocks noGrp="1"/>
          </p:cNvGraphicFramePr>
          <p:nvPr>
            <p:ph idx="1"/>
            <p:extLst>
              <p:ext uri="{D42A27DB-BD31-4B8C-83A1-F6EECF244321}">
                <p14:modId xmlns:p14="http://schemas.microsoft.com/office/powerpoint/2010/main" val="3648358719"/>
              </p:ext>
            </p:extLst>
          </p:nvPr>
        </p:nvGraphicFramePr>
        <p:xfrm>
          <a:off x="233819" y="1554227"/>
          <a:ext cx="5816253" cy="435133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222" name="Diagram 221">
            <a:extLst>
              <a:ext uri="{FF2B5EF4-FFF2-40B4-BE49-F238E27FC236}">
                <a16:creationId xmlns:a16="http://schemas.microsoft.com/office/drawing/2014/main" id="{A1C1CF70-13BA-C1A6-3B6D-D7B2A40B2C01}"/>
              </a:ext>
            </a:extLst>
          </p:cNvPr>
          <p:cNvGraphicFramePr/>
          <p:nvPr>
            <p:extLst>
              <p:ext uri="{D42A27DB-BD31-4B8C-83A1-F6EECF244321}">
                <p14:modId xmlns:p14="http://schemas.microsoft.com/office/powerpoint/2010/main" val="4073245864"/>
              </p:ext>
            </p:extLst>
          </p:nvPr>
        </p:nvGraphicFramePr>
        <p:xfrm>
          <a:off x="6878877" y="2142995"/>
          <a:ext cx="4572000" cy="3657600"/>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283" name="Title 1">
            <a:extLst>
              <a:ext uri="{FF2B5EF4-FFF2-40B4-BE49-F238E27FC236}">
                <a16:creationId xmlns:a16="http://schemas.microsoft.com/office/drawing/2014/main" id="{2CC28803-5D92-7B37-1938-51A5542238B0}"/>
              </a:ext>
            </a:extLst>
          </p:cNvPr>
          <p:cNvSpPr txBox="1">
            <a:spLocks/>
          </p:cNvSpPr>
          <p:nvPr/>
        </p:nvSpPr>
        <p:spPr>
          <a:xfrm>
            <a:off x="7171151" y="1415223"/>
            <a:ext cx="3947787" cy="1325563"/>
          </a:xfrm>
          <a:prstGeom prst="rect">
            <a:avLst/>
          </a:prstGeom>
        </p:spPr>
        <p:txBody>
          <a:bodyPr vert="horz" lIns="91440" tIns="45720" rIns="91440" bIns="45720" rtlCol="0" anchor="ctr">
            <a:noAutofit/>
          </a:bodyPr>
          <a:lst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a:lstStyle>
          <a:p>
            <a:pPr algn="ctr"/>
            <a:r>
              <a:rPr lang="en-US">
                <a:solidFill>
                  <a:schemeClr val="accent2"/>
                </a:solidFill>
                <a:ea typeface="Lato Medium"/>
                <a:cs typeface="Lato Medium"/>
              </a:rPr>
              <a:t>PVB Opportunities</a:t>
            </a:r>
            <a:endParaRPr lang="en-US">
              <a:solidFill>
                <a:schemeClr val="accent2"/>
              </a:solidFill>
            </a:endParaRPr>
          </a:p>
        </p:txBody>
      </p:sp>
      <p:sp>
        <p:nvSpPr>
          <p:cNvPr id="292" name="Wave 291">
            <a:extLst>
              <a:ext uri="{FF2B5EF4-FFF2-40B4-BE49-F238E27FC236}">
                <a16:creationId xmlns:a16="http://schemas.microsoft.com/office/drawing/2014/main" id="{D28B5806-B1C1-F755-070A-279FAF21EF3A}"/>
              </a:ext>
            </a:extLst>
          </p:cNvPr>
          <p:cNvSpPr/>
          <p:nvPr/>
        </p:nvSpPr>
        <p:spPr>
          <a:xfrm>
            <a:off x="5435979" y="87508"/>
            <a:ext cx="2135105" cy="1324429"/>
          </a:xfrm>
          <a:prstGeom prst="wave">
            <a:avLst/>
          </a:prstGeom>
          <a:solidFill>
            <a:schemeClr val="accent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a:cs typeface="Calibri"/>
              </a:rPr>
              <a:t>2023 Teams Survey</a:t>
            </a:r>
          </a:p>
        </p:txBody>
      </p:sp>
    </p:spTree>
    <p:extLst>
      <p:ext uri="{BB962C8B-B14F-4D97-AF65-F5344CB8AC3E}">
        <p14:creationId xmlns:p14="http://schemas.microsoft.com/office/powerpoint/2010/main" val="65557699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0D553A-5780-E8EE-75D3-E2D0F712AD90}"/>
              </a:ext>
            </a:extLst>
          </p:cNvPr>
          <p:cNvSpPr>
            <a:spLocks noGrp="1"/>
          </p:cNvSpPr>
          <p:nvPr>
            <p:ph type="title"/>
          </p:nvPr>
        </p:nvSpPr>
        <p:spPr>
          <a:xfrm>
            <a:off x="222913" y="1185"/>
            <a:ext cx="10972800" cy="1325563"/>
          </a:xfrm>
        </p:spPr>
        <p:txBody>
          <a:bodyPr>
            <a:normAutofit/>
          </a:bodyPr>
          <a:lstStyle/>
          <a:p>
            <a:r>
              <a:rPr lang="en-US">
                <a:ea typeface="+mj-lt"/>
                <a:cs typeface="+mj-lt"/>
              </a:rPr>
              <a:t>Most Utilized PVB Strategies </a:t>
            </a:r>
          </a:p>
        </p:txBody>
      </p:sp>
      <p:sp>
        <p:nvSpPr>
          <p:cNvPr id="3" name="Content Placeholder 2">
            <a:extLst>
              <a:ext uri="{FF2B5EF4-FFF2-40B4-BE49-F238E27FC236}">
                <a16:creationId xmlns:a16="http://schemas.microsoft.com/office/drawing/2014/main" id="{25D36D7E-D028-5894-67CC-94C0BA776B47}"/>
              </a:ext>
            </a:extLst>
          </p:cNvPr>
          <p:cNvSpPr>
            <a:spLocks noGrp="1"/>
          </p:cNvSpPr>
          <p:nvPr>
            <p:ph idx="1"/>
          </p:nvPr>
        </p:nvSpPr>
        <p:spPr/>
        <p:txBody>
          <a:bodyPr vert="horz" lIns="91440" tIns="45720" rIns="91440" bIns="45720" rtlCol="0" anchor="t">
            <a:normAutofit/>
          </a:bodyPr>
          <a:lstStyle/>
          <a:p>
            <a:endParaRPr lang="en-US">
              <a:cs typeface="Arial"/>
            </a:endParaRPr>
          </a:p>
          <a:p>
            <a:endParaRPr lang="en-US"/>
          </a:p>
        </p:txBody>
      </p:sp>
      <p:sp>
        <p:nvSpPr>
          <p:cNvPr id="4" name="Slide Number Placeholder 3">
            <a:extLst>
              <a:ext uri="{FF2B5EF4-FFF2-40B4-BE49-F238E27FC236}">
                <a16:creationId xmlns:a16="http://schemas.microsoft.com/office/drawing/2014/main" id="{F559ACF4-44B6-C3A6-70C2-9C21B3F04AC0}"/>
              </a:ext>
            </a:extLst>
          </p:cNvPr>
          <p:cNvSpPr>
            <a:spLocks noGrp="1"/>
          </p:cNvSpPr>
          <p:nvPr>
            <p:ph type="sldNum" sz="quarter" idx="10"/>
          </p:nvPr>
        </p:nvSpPr>
        <p:spPr/>
        <p:txBody>
          <a:bodyPr/>
          <a:lstStyle/>
          <a:p>
            <a:fld id="{97033E4B-E3EB-3D46-B2D8-3159663620FA}" type="slidenum">
              <a:rPr lang="en-US" dirty="0" smtClean="0"/>
              <a:pPr/>
              <a:t>45</a:t>
            </a:fld>
            <a:endParaRPr lang="en-US"/>
          </a:p>
        </p:txBody>
      </p:sp>
      <p:sp>
        <p:nvSpPr>
          <p:cNvPr id="5" name="Footer Placeholder 4">
            <a:extLst>
              <a:ext uri="{FF2B5EF4-FFF2-40B4-BE49-F238E27FC236}">
                <a16:creationId xmlns:a16="http://schemas.microsoft.com/office/drawing/2014/main" id="{49542052-0067-F5BF-DF6D-A15CFEF4ECDE}"/>
              </a:ext>
            </a:extLst>
          </p:cNvPr>
          <p:cNvSpPr>
            <a:spLocks noGrp="1"/>
          </p:cNvSpPr>
          <p:nvPr>
            <p:ph type="ftr" sz="quarter" idx="11"/>
          </p:nvPr>
        </p:nvSpPr>
        <p:spPr/>
        <p:txBody>
          <a:bodyPr/>
          <a:lstStyle/>
          <a:p>
            <a:pPr algn="l"/>
            <a:r>
              <a:rPr lang="en-US"/>
              <a:t>Illinois Perinatal Quality Collaborative</a:t>
            </a:r>
          </a:p>
        </p:txBody>
      </p:sp>
      <p:sp>
        <p:nvSpPr>
          <p:cNvPr id="9" name="Wave 8">
            <a:extLst>
              <a:ext uri="{FF2B5EF4-FFF2-40B4-BE49-F238E27FC236}">
                <a16:creationId xmlns:a16="http://schemas.microsoft.com/office/drawing/2014/main" id="{30996C40-15A8-403A-84D1-E140883FE500}"/>
              </a:ext>
            </a:extLst>
          </p:cNvPr>
          <p:cNvSpPr/>
          <p:nvPr/>
        </p:nvSpPr>
        <p:spPr>
          <a:xfrm>
            <a:off x="5814675" y="183013"/>
            <a:ext cx="2287122" cy="1302083"/>
          </a:xfrm>
          <a:prstGeom prst="wave">
            <a:avLst/>
          </a:prstGeom>
          <a:solidFill>
            <a:schemeClr val="accent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a:cs typeface="Calibri"/>
              </a:rPr>
              <a:t>2023 Teams Survey</a:t>
            </a:r>
          </a:p>
        </p:txBody>
      </p:sp>
      <p:graphicFrame>
        <p:nvGraphicFramePr>
          <p:cNvPr id="8" name="Chart 7">
            <a:extLst>
              <a:ext uri="{FF2B5EF4-FFF2-40B4-BE49-F238E27FC236}">
                <a16:creationId xmlns:a16="http://schemas.microsoft.com/office/drawing/2014/main" id="{9E676A74-5589-438F-B810-B9C3C5F52E41}"/>
              </a:ext>
            </a:extLst>
          </p:cNvPr>
          <p:cNvGraphicFramePr/>
          <p:nvPr>
            <p:extLst>
              <p:ext uri="{D42A27DB-BD31-4B8C-83A1-F6EECF244321}">
                <p14:modId xmlns:p14="http://schemas.microsoft.com/office/powerpoint/2010/main" val="1951628048"/>
              </p:ext>
            </p:extLst>
          </p:nvPr>
        </p:nvGraphicFramePr>
        <p:xfrm>
          <a:off x="180560" y="1482306"/>
          <a:ext cx="6505184" cy="5054975"/>
        </p:xfrm>
        <a:graphic>
          <a:graphicData uri="http://schemas.openxmlformats.org/drawingml/2006/chart">
            <c:chart xmlns:c="http://schemas.openxmlformats.org/drawingml/2006/chart" xmlns:r="http://schemas.openxmlformats.org/officeDocument/2006/relationships" r:id="rId3"/>
          </a:graphicData>
        </a:graphic>
      </p:graphicFrame>
      <p:sp>
        <p:nvSpPr>
          <p:cNvPr id="6" name="Oval 5">
            <a:extLst>
              <a:ext uri="{FF2B5EF4-FFF2-40B4-BE49-F238E27FC236}">
                <a16:creationId xmlns:a16="http://schemas.microsoft.com/office/drawing/2014/main" id="{5DC4B46E-217C-DADA-98AC-0AD090CA3320}"/>
              </a:ext>
            </a:extLst>
          </p:cNvPr>
          <p:cNvSpPr/>
          <p:nvPr/>
        </p:nvSpPr>
        <p:spPr>
          <a:xfrm>
            <a:off x="-245376" y="1418441"/>
            <a:ext cx="7244366" cy="933718"/>
          </a:xfrm>
          <a:prstGeom prst="ellipse">
            <a:avLst/>
          </a:prstGeom>
          <a:noFill/>
          <a:ln w="57150">
            <a:solidFill>
              <a:schemeClr val="accent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Content Placeholder 2">
            <a:extLst>
              <a:ext uri="{FF2B5EF4-FFF2-40B4-BE49-F238E27FC236}">
                <a16:creationId xmlns:a16="http://schemas.microsoft.com/office/drawing/2014/main" id="{2742254B-2805-CB2B-9CAF-73AA7AF2780D}"/>
              </a:ext>
            </a:extLst>
          </p:cNvPr>
          <p:cNvSpPr txBox="1">
            <a:spLocks/>
          </p:cNvSpPr>
          <p:nvPr/>
        </p:nvSpPr>
        <p:spPr>
          <a:xfrm>
            <a:off x="7151819" y="1763120"/>
            <a:ext cx="5148698" cy="3975418"/>
          </a:xfrm>
          <a:prstGeom prst="rect">
            <a:avLst/>
          </a:prstGeom>
        </p:spPr>
        <p:txBody>
          <a:bodyPr vert="horz" lIns="91440" tIns="45720" rIns="91440" bIns="45720" rtlCol="0" anchor="t">
            <a:noAutofit/>
          </a:bodyPr>
          <a:lstStyle>
            <a:lvl1pPr marL="228600" indent="-228600" algn="l" defTabSz="914400"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b="1">
                <a:ea typeface="Lato"/>
                <a:cs typeface="Lato"/>
              </a:rPr>
              <a:t>What was your process for sharing unblinded data?</a:t>
            </a:r>
          </a:p>
          <a:p>
            <a:pPr lvl="1"/>
            <a:r>
              <a:rPr lang="en-US">
                <a:ea typeface="Lato"/>
                <a:cs typeface="Lato"/>
              </a:rPr>
              <a:t>Service Line/Department Meetings</a:t>
            </a:r>
          </a:p>
          <a:p>
            <a:pPr lvl="1"/>
            <a:r>
              <a:rPr lang="en-US">
                <a:ea typeface="Lato"/>
                <a:cs typeface="Lato"/>
              </a:rPr>
              <a:t>Email to Providers</a:t>
            </a:r>
            <a:endParaRPr lang="en-US"/>
          </a:p>
          <a:p>
            <a:pPr lvl="1"/>
            <a:r>
              <a:rPr lang="en-US">
                <a:ea typeface="Lato"/>
                <a:cs typeface="Lato"/>
              </a:rPr>
              <a:t>Unblinded Data Posted</a:t>
            </a:r>
            <a:endParaRPr lang="en-US"/>
          </a:p>
          <a:p>
            <a:pPr lvl="1"/>
            <a:r>
              <a:rPr lang="en-US">
                <a:ea typeface="Lato"/>
                <a:cs typeface="Lato"/>
              </a:rPr>
              <a:t>Individual Meeting with Provider</a:t>
            </a:r>
            <a:endParaRPr lang="en-US"/>
          </a:p>
          <a:p>
            <a:pPr lvl="1"/>
            <a:r>
              <a:rPr lang="en-US">
                <a:ea typeface="Lato"/>
                <a:cs typeface="Lato"/>
              </a:rPr>
              <a:t>Dashboard/Scorecard</a:t>
            </a:r>
            <a:endParaRPr lang="en-US"/>
          </a:p>
          <a:p>
            <a:pPr lvl="1"/>
            <a:r>
              <a:rPr lang="en-US">
                <a:ea typeface="Lato"/>
                <a:cs typeface="Lato"/>
              </a:rPr>
              <a:t>Quarterly Practice Reports</a:t>
            </a:r>
            <a:endParaRPr lang="en-US"/>
          </a:p>
          <a:p>
            <a:pPr lvl="1"/>
            <a:endParaRPr lang="en-US" sz="1600"/>
          </a:p>
        </p:txBody>
      </p:sp>
    </p:spTree>
    <p:extLst>
      <p:ext uri="{BB962C8B-B14F-4D97-AF65-F5344CB8AC3E}">
        <p14:creationId xmlns:p14="http://schemas.microsoft.com/office/powerpoint/2010/main" val="1474600090"/>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0D553A-5780-E8EE-75D3-E2D0F712AD90}"/>
              </a:ext>
            </a:extLst>
          </p:cNvPr>
          <p:cNvSpPr>
            <a:spLocks noGrp="1"/>
          </p:cNvSpPr>
          <p:nvPr>
            <p:ph type="title"/>
          </p:nvPr>
        </p:nvSpPr>
        <p:spPr>
          <a:xfrm>
            <a:off x="222913" y="1185"/>
            <a:ext cx="10972800" cy="1325563"/>
          </a:xfrm>
        </p:spPr>
        <p:txBody>
          <a:bodyPr>
            <a:normAutofit/>
          </a:bodyPr>
          <a:lstStyle/>
          <a:p>
            <a:r>
              <a:rPr lang="en-US">
                <a:ea typeface="+mj-lt"/>
                <a:cs typeface="+mj-lt"/>
              </a:rPr>
              <a:t>Most Effective PVB Strategies </a:t>
            </a:r>
          </a:p>
        </p:txBody>
      </p:sp>
      <p:sp>
        <p:nvSpPr>
          <p:cNvPr id="3" name="Content Placeholder 2">
            <a:extLst>
              <a:ext uri="{FF2B5EF4-FFF2-40B4-BE49-F238E27FC236}">
                <a16:creationId xmlns:a16="http://schemas.microsoft.com/office/drawing/2014/main" id="{25D36D7E-D028-5894-67CC-94C0BA776B47}"/>
              </a:ext>
            </a:extLst>
          </p:cNvPr>
          <p:cNvSpPr>
            <a:spLocks noGrp="1"/>
          </p:cNvSpPr>
          <p:nvPr>
            <p:ph idx="1"/>
          </p:nvPr>
        </p:nvSpPr>
        <p:spPr/>
        <p:txBody>
          <a:bodyPr vert="horz" lIns="91440" tIns="45720" rIns="91440" bIns="45720" rtlCol="0" anchor="t">
            <a:normAutofit/>
          </a:bodyPr>
          <a:lstStyle/>
          <a:p>
            <a:endParaRPr lang="en-US">
              <a:cs typeface="Arial"/>
            </a:endParaRPr>
          </a:p>
          <a:p>
            <a:endParaRPr lang="en-US"/>
          </a:p>
        </p:txBody>
      </p:sp>
      <p:sp>
        <p:nvSpPr>
          <p:cNvPr id="4" name="Slide Number Placeholder 3">
            <a:extLst>
              <a:ext uri="{FF2B5EF4-FFF2-40B4-BE49-F238E27FC236}">
                <a16:creationId xmlns:a16="http://schemas.microsoft.com/office/drawing/2014/main" id="{F559ACF4-44B6-C3A6-70C2-9C21B3F04AC0}"/>
              </a:ext>
            </a:extLst>
          </p:cNvPr>
          <p:cNvSpPr>
            <a:spLocks noGrp="1"/>
          </p:cNvSpPr>
          <p:nvPr>
            <p:ph type="sldNum" sz="quarter" idx="10"/>
          </p:nvPr>
        </p:nvSpPr>
        <p:spPr/>
        <p:txBody>
          <a:bodyPr/>
          <a:lstStyle/>
          <a:p>
            <a:fld id="{97033E4B-E3EB-3D46-B2D8-3159663620FA}" type="slidenum">
              <a:rPr lang="en-US" smtClean="0"/>
              <a:pPr/>
              <a:t>46</a:t>
            </a:fld>
            <a:endParaRPr lang="en-US"/>
          </a:p>
        </p:txBody>
      </p:sp>
      <p:sp>
        <p:nvSpPr>
          <p:cNvPr id="5" name="Footer Placeholder 4">
            <a:extLst>
              <a:ext uri="{FF2B5EF4-FFF2-40B4-BE49-F238E27FC236}">
                <a16:creationId xmlns:a16="http://schemas.microsoft.com/office/drawing/2014/main" id="{49542052-0067-F5BF-DF6D-A15CFEF4ECDE}"/>
              </a:ext>
            </a:extLst>
          </p:cNvPr>
          <p:cNvSpPr>
            <a:spLocks noGrp="1"/>
          </p:cNvSpPr>
          <p:nvPr>
            <p:ph type="ftr" sz="quarter" idx="11"/>
          </p:nvPr>
        </p:nvSpPr>
        <p:spPr/>
        <p:txBody>
          <a:bodyPr/>
          <a:lstStyle/>
          <a:p>
            <a:pPr algn="l"/>
            <a:r>
              <a:rPr lang="en-US"/>
              <a:t>Illinois Perinatal Quality Collaborative</a:t>
            </a:r>
          </a:p>
        </p:txBody>
      </p:sp>
      <p:sp>
        <p:nvSpPr>
          <p:cNvPr id="9" name="Wave 8">
            <a:extLst>
              <a:ext uri="{FF2B5EF4-FFF2-40B4-BE49-F238E27FC236}">
                <a16:creationId xmlns:a16="http://schemas.microsoft.com/office/drawing/2014/main" id="{30996C40-15A8-403A-84D1-E140883FE500}"/>
              </a:ext>
            </a:extLst>
          </p:cNvPr>
          <p:cNvSpPr/>
          <p:nvPr/>
        </p:nvSpPr>
        <p:spPr>
          <a:xfrm>
            <a:off x="9900023" y="1468525"/>
            <a:ext cx="2072475" cy="1355744"/>
          </a:xfrm>
          <a:prstGeom prst="wave">
            <a:avLst/>
          </a:prstGeom>
          <a:solidFill>
            <a:schemeClr val="accent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a:cs typeface="Calibri"/>
              </a:rPr>
              <a:t>2023 Teams Survey</a:t>
            </a:r>
          </a:p>
        </p:txBody>
      </p:sp>
      <p:pic>
        <p:nvPicPr>
          <p:cNvPr id="6" name="Picture 5">
            <a:extLst>
              <a:ext uri="{FF2B5EF4-FFF2-40B4-BE49-F238E27FC236}">
                <a16:creationId xmlns:a16="http://schemas.microsoft.com/office/drawing/2014/main" id="{50E6FCB0-B7EF-E88A-9EBE-75B42ADF88A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52400" y="1324789"/>
            <a:ext cx="9640612" cy="4957284"/>
          </a:xfrm>
          <a:prstGeom prst="rect">
            <a:avLst/>
          </a:prstGeom>
        </p:spPr>
      </p:pic>
      <p:sp>
        <p:nvSpPr>
          <p:cNvPr id="7" name="TextBox 6">
            <a:extLst>
              <a:ext uri="{FF2B5EF4-FFF2-40B4-BE49-F238E27FC236}">
                <a16:creationId xmlns:a16="http://schemas.microsoft.com/office/drawing/2014/main" id="{932FAF56-0CEA-38CF-9CA3-DFC548D23AD8}"/>
              </a:ext>
            </a:extLst>
          </p:cNvPr>
          <p:cNvSpPr txBox="1"/>
          <p:nvPr/>
        </p:nvSpPr>
        <p:spPr>
          <a:xfrm>
            <a:off x="9895015" y="2911406"/>
            <a:ext cx="2050957" cy="3108543"/>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2800">
                <a:solidFill>
                  <a:schemeClr val="accent1"/>
                </a:solidFill>
                <a:cs typeface="Calibri"/>
              </a:rPr>
              <a:t>Each key strategy was reported as</a:t>
            </a:r>
            <a:r>
              <a:rPr lang="en-US" sz="2800" b="1">
                <a:solidFill>
                  <a:srgbClr val="92D050"/>
                </a:solidFill>
                <a:cs typeface="Calibri"/>
              </a:rPr>
              <a:t> </a:t>
            </a:r>
            <a:r>
              <a:rPr lang="en-US" sz="2800" b="1">
                <a:solidFill>
                  <a:schemeClr val="accent1"/>
                </a:solidFill>
                <a:highlight>
                  <a:srgbClr val="00FF00"/>
                </a:highlight>
                <a:cs typeface="Calibri"/>
              </a:rPr>
              <a:t>Very Helpful</a:t>
            </a:r>
            <a:r>
              <a:rPr lang="en-US" sz="2800">
                <a:solidFill>
                  <a:srgbClr val="92D050"/>
                </a:solidFill>
                <a:cs typeface="Calibri"/>
              </a:rPr>
              <a:t> </a:t>
            </a:r>
            <a:r>
              <a:rPr lang="en-US" sz="2800">
                <a:solidFill>
                  <a:schemeClr val="accent1"/>
                </a:solidFill>
                <a:cs typeface="Calibri"/>
              </a:rPr>
              <a:t>to over 50% of the teams.</a:t>
            </a:r>
          </a:p>
        </p:txBody>
      </p:sp>
    </p:spTree>
    <p:extLst>
      <p:ext uri="{BB962C8B-B14F-4D97-AF65-F5344CB8AC3E}">
        <p14:creationId xmlns:p14="http://schemas.microsoft.com/office/powerpoint/2010/main" val="3830327010"/>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0DB6F79-84B8-210E-61FE-FF3B8698BC06}"/>
              </a:ext>
            </a:extLst>
          </p:cNvPr>
          <p:cNvSpPr>
            <a:spLocks noGrp="1"/>
          </p:cNvSpPr>
          <p:nvPr>
            <p:ph type="title"/>
          </p:nvPr>
        </p:nvSpPr>
        <p:spPr>
          <a:xfrm>
            <a:off x="270178" y="-110043"/>
            <a:ext cx="6821606" cy="1325563"/>
          </a:xfrm>
          <a:noFill/>
        </p:spPr>
        <p:txBody>
          <a:bodyPr/>
          <a:lstStyle/>
          <a:p>
            <a:r>
              <a:rPr lang="en-US" sz="2800">
                <a:ea typeface="Lato Medium"/>
                <a:cs typeface="Arial"/>
              </a:rPr>
              <a:t>Improving % of  NTSV C-sections meeting ACOG/SMFM Criteria</a:t>
            </a:r>
            <a:endParaRPr lang="en-US"/>
          </a:p>
        </p:txBody>
      </p:sp>
      <p:sp>
        <p:nvSpPr>
          <p:cNvPr id="4" name="Slide Number Placeholder 3">
            <a:extLst>
              <a:ext uri="{FF2B5EF4-FFF2-40B4-BE49-F238E27FC236}">
                <a16:creationId xmlns:a16="http://schemas.microsoft.com/office/drawing/2014/main" id="{2040FD83-97E5-3BDD-7D74-8899F9C079CF}"/>
              </a:ext>
            </a:extLst>
          </p:cNvPr>
          <p:cNvSpPr>
            <a:spLocks noGrp="1"/>
          </p:cNvSpPr>
          <p:nvPr>
            <p:ph type="sldNum" sz="quarter" idx="10"/>
          </p:nvPr>
        </p:nvSpPr>
        <p:spPr/>
        <p:txBody>
          <a:bodyPr/>
          <a:lstStyle/>
          <a:p>
            <a:fld id="{97033E4B-E3EB-3D46-B2D8-3159663620FA}" type="slidenum">
              <a:rPr lang="en-US" smtClean="0"/>
              <a:pPr/>
              <a:t>47</a:t>
            </a:fld>
            <a:endParaRPr lang="en-US"/>
          </a:p>
        </p:txBody>
      </p:sp>
      <p:sp>
        <p:nvSpPr>
          <p:cNvPr id="5" name="Footer Placeholder 4">
            <a:extLst>
              <a:ext uri="{FF2B5EF4-FFF2-40B4-BE49-F238E27FC236}">
                <a16:creationId xmlns:a16="http://schemas.microsoft.com/office/drawing/2014/main" id="{60D9028C-4048-5671-77C5-5B6D9D20980F}"/>
              </a:ext>
            </a:extLst>
          </p:cNvPr>
          <p:cNvSpPr>
            <a:spLocks noGrp="1"/>
          </p:cNvSpPr>
          <p:nvPr>
            <p:ph type="ftr" sz="quarter" idx="11"/>
          </p:nvPr>
        </p:nvSpPr>
        <p:spPr/>
        <p:txBody>
          <a:bodyPr/>
          <a:lstStyle/>
          <a:p>
            <a:pPr algn="l"/>
            <a:r>
              <a:rPr lang="en-US"/>
              <a:t>Illinois Perinatal Quality Collaborative</a:t>
            </a:r>
          </a:p>
        </p:txBody>
      </p:sp>
      <p:graphicFrame>
        <p:nvGraphicFramePr>
          <p:cNvPr id="21" name="TextBox 2">
            <a:extLst>
              <a:ext uri="{FF2B5EF4-FFF2-40B4-BE49-F238E27FC236}">
                <a16:creationId xmlns:a16="http://schemas.microsoft.com/office/drawing/2014/main" id="{8BCEA08B-1C25-76D6-2426-73BB1C72209F}"/>
              </a:ext>
            </a:extLst>
          </p:cNvPr>
          <p:cNvGraphicFramePr/>
          <p:nvPr>
            <p:extLst>
              <p:ext uri="{D42A27DB-BD31-4B8C-83A1-F6EECF244321}">
                <p14:modId xmlns:p14="http://schemas.microsoft.com/office/powerpoint/2010/main" val="2587105267"/>
              </p:ext>
            </p:extLst>
          </p:nvPr>
        </p:nvGraphicFramePr>
        <p:xfrm>
          <a:off x="-3712432" y="2275270"/>
          <a:ext cx="13524305" cy="396807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58" name="TextBox 57">
            <a:extLst>
              <a:ext uri="{FF2B5EF4-FFF2-40B4-BE49-F238E27FC236}">
                <a16:creationId xmlns:a16="http://schemas.microsoft.com/office/drawing/2014/main" id="{ABF09A82-3C33-B14E-A14E-E344E00BD61D}"/>
              </a:ext>
            </a:extLst>
          </p:cNvPr>
          <p:cNvSpPr txBox="1"/>
          <p:nvPr/>
        </p:nvSpPr>
        <p:spPr>
          <a:xfrm>
            <a:off x="724194" y="1321163"/>
            <a:ext cx="4285190" cy="523220"/>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800">
                <a:cs typeface="Arial"/>
              </a:rPr>
              <a:t>Strategies Most Utilized </a:t>
            </a:r>
            <a:endParaRPr lang="en-US"/>
          </a:p>
        </p:txBody>
      </p:sp>
      <p:sp>
        <p:nvSpPr>
          <p:cNvPr id="12" name="Wave 11">
            <a:extLst>
              <a:ext uri="{FF2B5EF4-FFF2-40B4-BE49-F238E27FC236}">
                <a16:creationId xmlns:a16="http://schemas.microsoft.com/office/drawing/2014/main" id="{5DD2F544-D1C0-4C38-8FCA-0DA70B3B73BC}"/>
              </a:ext>
            </a:extLst>
          </p:cNvPr>
          <p:cNvSpPr/>
          <p:nvPr/>
        </p:nvSpPr>
        <p:spPr>
          <a:xfrm>
            <a:off x="4553479" y="707904"/>
            <a:ext cx="2072475" cy="1355744"/>
          </a:xfrm>
          <a:prstGeom prst="wave">
            <a:avLst/>
          </a:prstGeom>
          <a:solidFill>
            <a:schemeClr val="accent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a:cs typeface="Calibri"/>
              </a:rPr>
              <a:t>2023 Teams Survey</a:t>
            </a:r>
          </a:p>
        </p:txBody>
      </p:sp>
      <p:pic>
        <p:nvPicPr>
          <p:cNvPr id="22" name="Picture 21">
            <a:extLst>
              <a:ext uri="{FF2B5EF4-FFF2-40B4-BE49-F238E27FC236}">
                <a16:creationId xmlns:a16="http://schemas.microsoft.com/office/drawing/2014/main" id="{4954B78B-62F6-9C67-5C01-2B9E190802C9}"/>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7086695" y="1697995"/>
            <a:ext cx="4197927" cy="5025484"/>
          </a:xfrm>
          <a:prstGeom prst="rect">
            <a:avLst/>
          </a:prstGeom>
          <a:ln w="57150">
            <a:solidFill>
              <a:schemeClr val="accent1"/>
            </a:solidFill>
          </a:ln>
        </p:spPr>
      </p:pic>
      <p:sp>
        <p:nvSpPr>
          <p:cNvPr id="40" name="Rectangle 39">
            <a:extLst>
              <a:ext uri="{FF2B5EF4-FFF2-40B4-BE49-F238E27FC236}">
                <a16:creationId xmlns:a16="http://schemas.microsoft.com/office/drawing/2014/main" id="{79F95BE2-4780-BDC0-AD3C-2A19D06C74D8}"/>
              </a:ext>
            </a:extLst>
          </p:cNvPr>
          <p:cNvSpPr/>
          <p:nvPr/>
        </p:nvSpPr>
        <p:spPr>
          <a:xfrm>
            <a:off x="6963253" y="910912"/>
            <a:ext cx="2932109" cy="674062"/>
          </a:xfrm>
          <a:prstGeom prst="rect">
            <a:avLst/>
          </a:prstGeom>
          <a:solidFill>
            <a:schemeClr val="accent3"/>
          </a:solidFill>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b="1">
                <a:cs typeface="Calibri"/>
              </a:rPr>
              <a:t>ILPQC Fallout Review Form – find it in your folder!</a:t>
            </a:r>
          </a:p>
        </p:txBody>
      </p:sp>
    </p:spTree>
    <p:extLst>
      <p:ext uri="{BB962C8B-B14F-4D97-AF65-F5344CB8AC3E}">
        <p14:creationId xmlns:p14="http://schemas.microsoft.com/office/powerpoint/2010/main" val="779834740"/>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93AB462E-B427-E199-60BF-1D5D94536D61}"/>
              </a:ext>
            </a:extLst>
          </p:cNvPr>
          <p:cNvSpPr>
            <a:spLocks noGrp="1"/>
          </p:cNvSpPr>
          <p:nvPr>
            <p:ph type="title"/>
          </p:nvPr>
        </p:nvSpPr>
        <p:spPr>
          <a:xfrm>
            <a:off x="84944" y="140273"/>
            <a:ext cx="10972800" cy="1325563"/>
          </a:xfrm>
        </p:spPr>
        <p:txBody>
          <a:bodyPr/>
          <a:lstStyle/>
          <a:p>
            <a:r>
              <a:rPr lang="en-US"/>
              <a:t>Crossing the Finish Line with PVB in 2024</a:t>
            </a:r>
          </a:p>
        </p:txBody>
      </p:sp>
      <p:sp>
        <p:nvSpPr>
          <p:cNvPr id="41" name="Rectangle: Rounded Corners 40">
            <a:extLst>
              <a:ext uri="{FF2B5EF4-FFF2-40B4-BE49-F238E27FC236}">
                <a16:creationId xmlns:a16="http://schemas.microsoft.com/office/drawing/2014/main" id="{EB5486E1-48A4-7196-FEA7-97AF98FF502A}"/>
              </a:ext>
            </a:extLst>
          </p:cNvPr>
          <p:cNvSpPr/>
          <p:nvPr/>
        </p:nvSpPr>
        <p:spPr>
          <a:xfrm>
            <a:off x="650090" y="1613343"/>
            <a:ext cx="2828794" cy="991643"/>
          </a:xfrm>
          <a:prstGeom prst="roundRect">
            <a:avLst/>
          </a:prstGeom>
          <a:noFill/>
          <a:ln w="28575">
            <a:solidFill>
              <a:srgbClr val="00AC4E"/>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solidFill>
                  <a:srgbClr val="444C55"/>
                </a:solidFill>
                <a:cs typeface="Arial"/>
              </a:rPr>
              <a:t>62% of PVB Teams report feeling ready to move to sustainability</a:t>
            </a:r>
            <a:endParaRPr lang="en-US">
              <a:solidFill>
                <a:srgbClr val="444C55"/>
              </a:solidFill>
            </a:endParaRPr>
          </a:p>
        </p:txBody>
      </p:sp>
      <p:pic>
        <p:nvPicPr>
          <p:cNvPr id="71" name="Picture 70" descr="A pie chart with different colored sections&#10;&#10;Description automatically generated">
            <a:extLst>
              <a:ext uri="{FF2B5EF4-FFF2-40B4-BE49-F238E27FC236}">
                <a16:creationId xmlns:a16="http://schemas.microsoft.com/office/drawing/2014/main" id="{AD014517-6DF1-4AA8-9423-7ADA494033A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994" y="2708382"/>
            <a:ext cx="3892982" cy="3788391"/>
          </a:xfrm>
          <a:prstGeom prst="rect">
            <a:avLst/>
          </a:prstGeom>
        </p:spPr>
      </p:pic>
      <p:sp>
        <p:nvSpPr>
          <p:cNvPr id="34" name="TextBox 33">
            <a:extLst>
              <a:ext uri="{FF2B5EF4-FFF2-40B4-BE49-F238E27FC236}">
                <a16:creationId xmlns:a16="http://schemas.microsoft.com/office/drawing/2014/main" id="{FBBF1389-BD80-906C-FF91-5212E270D760}"/>
              </a:ext>
            </a:extLst>
          </p:cNvPr>
          <p:cNvSpPr txBox="1"/>
          <p:nvPr/>
        </p:nvSpPr>
        <p:spPr>
          <a:xfrm>
            <a:off x="4038599" y="4706480"/>
            <a:ext cx="4861921" cy="646331"/>
          </a:xfrm>
          <a:prstGeom prst="rect">
            <a:avLst/>
          </a:prstGeom>
          <a:noFill/>
          <a:ln>
            <a:solidFill>
              <a:srgbClr val="4472C4"/>
            </a:solidFill>
          </a:ln>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dirty="0">
                <a:cs typeface="Arial"/>
              </a:rPr>
              <a:t>We will contact teams in the next few weeks with opportunities for ongoing support in 2024</a:t>
            </a:r>
            <a:endParaRPr lang="en-US" dirty="0"/>
          </a:p>
        </p:txBody>
      </p:sp>
      <p:graphicFrame>
        <p:nvGraphicFramePr>
          <p:cNvPr id="9" name="Diagram 8">
            <a:extLst>
              <a:ext uri="{FF2B5EF4-FFF2-40B4-BE49-F238E27FC236}">
                <a16:creationId xmlns:a16="http://schemas.microsoft.com/office/drawing/2014/main" id="{4183177C-9D92-DA12-8836-603957646F8F}"/>
              </a:ext>
            </a:extLst>
          </p:cNvPr>
          <p:cNvGraphicFramePr/>
          <p:nvPr>
            <p:extLst>
              <p:ext uri="{D42A27DB-BD31-4B8C-83A1-F6EECF244321}">
                <p14:modId xmlns:p14="http://schemas.microsoft.com/office/powerpoint/2010/main" val="2839735587"/>
              </p:ext>
            </p:extLst>
          </p:nvPr>
        </p:nvGraphicFramePr>
        <p:xfrm>
          <a:off x="3478884" y="1056342"/>
          <a:ext cx="8756016" cy="4555591"/>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Tree>
    <p:extLst>
      <p:ext uri="{BB962C8B-B14F-4D97-AF65-F5344CB8AC3E}">
        <p14:creationId xmlns:p14="http://schemas.microsoft.com/office/powerpoint/2010/main" val="2272606415"/>
      </p:ext>
    </p:extLst>
  </p:cSld>
  <p:clrMapOvr>
    <a:masterClrMapping/>
  </p:clrMapOvr>
  <p:extLst>
    <p:ext uri="{6950BFC3-D8DA-4A85-94F7-54DA5524770B}">
      <p188:commentRel xmlns:p188="http://schemas.microsoft.com/office/powerpoint/2018/8/main" r:id="rId3"/>
    </p:ext>
  </p:extLs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a:xfrm>
            <a:off x="1065721" y="2856687"/>
            <a:ext cx="3240633" cy="3253099"/>
            <a:chOff x="0" y="-38100"/>
            <a:chExt cx="812800" cy="850900"/>
          </a:xfrm>
        </p:grpSpPr>
        <p:sp>
          <p:nvSpPr>
            <p:cNvPr id="3" name="Freeform 3"/>
            <p:cNvSpPr/>
            <p:nvPr/>
          </p:nvSpPr>
          <p:spPr>
            <a:xfrm>
              <a:off x="0" y="0"/>
              <a:ext cx="812800" cy="812800"/>
            </a:xfrm>
            <a:custGeom>
              <a:avLst/>
              <a:gdLst/>
              <a:ahLst/>
              <a:cxnLst/>
              <a:rect l="l" t="t" r="r" b="b"/>
              <a:pathLst>
                <a:path w="812800" h="812800">
                  <a:moveTo>
                    <a:pt x="41933" y="0"/>
                  </a:moveTo>
                  <a:lnTo>
                    <a:pt x="770867" y="0"/>
                  </a:lnTo>
                  <a:cubicBezTo>
                    <a:pt x="781988" y="0"/>
                    <a:pt x="792654" y="4418"/>
                    <a:pt x="800518" y="12282"/>
                  </a:cubicBezTo>
                  <a:cubicBezTo>
                    <a:pt x="808382" y="20146"/>
                    <a:pt x="812800" y="30812"/>
                    <a:pt x="812800" y="41933"/>
                  </a:cubicBezTo>
                  <a:lnTo>
                    <a:pt x="812800" y="770867"/>
                  </a:lnTo>
                  <a:cubicBezTo>
                    <a:pt x="812800" y="781988"/>
                    <a:pt x="808382" y="792654"/>
                    <a:pt x="800518" y="800518"/>
                  </a:cubicBezTo>
                  <a:cubicBezTo>
                    <a:pt x="792654" y="808382"/>
                    <a:pt x="781988" y="812800"/>
                    <a:pt x="770867" y="812800"/>
                  </a:cubicBezTo>
                  <a:lnTo>
                    <a:pt x="41933" y="812800"/>
                  </a:lnTo>
                  <a:cubicBezTo>
                    <a:pt x="30812" y="812800"/>
                    <a:pt x="20146" y="808382"/>
                    <a:pt x="12282" y="800518"/>
                  </a:cubicBezTo>
                  <a:cubicBezTo>
                    <a:pt x="4418" y="792654"/>
                    <a:pt x="0" y="781988"/>
                    <a:pt x="0" y="770867"/>
                  </a:cubicBezTo>
                  <a:lnTo>
                    <a:pt x="0" y="41933"/>
                  </a:lnTo>
                  <a:cubicBezTo>
                    <a:pt x="0" y="30812"/>
                    <a:pt x="4418" y="20146"/>
                    <a:pt x="12282" y="12282"/>
                  </a:cubicBezTo>
                  <a:cubicBezTo>
                    <a:pt x="20146" y="4418"/>
                    <a:pt x="30812" y="0"/>
                    <a:pt x="41933" y="0"/>
                  </a:cubicBezTo>
                  <a:close/>
                </a:path>
              </a:pathLst>
            </a:custGeom>
            <a:solidFill>
              <a:srgbClr val="FFFFFF"/>
            </a:solidFill>
            <a:ln w="57150" cap="sq">
              <a:solidFill>
                <a:srgbClr val="819FEB"/>
              </a:solidFill>
              <a:prstDash val="solid"/>
              <a:miter/>
            </a:ln>
          </p:spPr>
        </p:sp>
        <p:sp>
          <p:nvSpPr>
            <p:cNvPr id="4" name="TextBox 4"/>
            <p:cNvSpPr txBox="1"/>
            <p:nvPr/>
          </p:nvSpPr>
          <p:spPr>
            <a:xfrm>
              <a:off x="0" y="-38100"/>
              <a:ext cx="812800" cy="850900"/>
            </a:xfrm>
            <a:prstGeom prst="rect">
              <a:avLst/>
            </a:prstGeom>
          </p:spPr>
          <p:txBody>
            <a:bodyPr lIns="33867" tIns="33867" rIns="33867" bIns="33867" rtlCol="0" anchor="ctr"/>
            <a:lstStyle/>
            <a:p>
              <a:pPr algn="ctr">
                <a:lnSpc>
                  <a:spcPts val="1882"/>
                </a:lnSpc>
              </a:pPr>
              <a:endParaRPr sz="800"/>
            </a:p>
          </p:txBody>
        </p:sp>
      </p:grpSp>
      <p:grpSp>
        <p:nvGrpSpPr>
          <p:cNvPr id="5" name="Group 5"/>
          <p:cNvGrpSpPr/>
          <p:nvPr/>
        </p:nvGrpSpPr>
        <p:grpSpPr>
          <a:xfrm>
            <a:off x="4545344" y="2851559"/>
            <a:ext cx="3255010" cy="3238722"/>
            <a:chOff x="0" y="-38100"/>
            <a:chExt cx="812800" cy="850900"/>
          </a:xfrm>
        </p:grpSpPr>
        <p:sp>
          <p:nvSpPr>
            <p:cNvPr id="6" name="Freeform 6"/>
            <p:cNvSpPr/>
            <p:nvPr/>
          </p:nvSpPr>
          <p:spPr>
            <a:xfrm>
              <a:off x="0" y="0"/>
              <a:ext cx="812800" cy="812800"/>
            </a:xfrm>
            <a:custGeom>
              <a:avLst/>
              <a:gdLst/>
              <a:ahLst/>
              <a:cxnLst/>
              <a:rect l="l" t="t" r="r" b="b"/>
              <a:pathLst>
                <a:path w="812800" h="812800">
                  <a:moveTo>
                    <a:pt x="41933" y="0"/>
                  </a:moveTo>
                  <a:lnTo>
                    <a:pt x="770867" y="0"/>
                  </a:lnTo>
                  <a:cubicBezTo>
                    <a:pt x="781988" y="0"/>
                    <a:pt x="792654" y="4418"/>
                    <a:pt x="800518" y="12282"/>
                  </a:cubicBezTo>
                  <a:cubicBezTo>
                    <a:pt x="808382" y="20146"/>
                    <a:pt x="812800" y="30812"/>
                    <a:pt x="812800" y="41933"/>
                  </a:cubicBezTo>
                  <a:lnTo>
                    <a:pt x="812800" y="770867"/>
                  </a:lnTo>
                  <a:cubicBezTo>
                    <a:pt x="812800" y="781988"/>
                    <a:pt x="808382" y="792654"/>
                    <a:pt x="800518" y="800518"/>
                  </a:cubicBezTo>
                  <a:cubicBezTo>
                    <a:pt x="792654" y="808382"/>
                    <a:pt x="781988" y="812800"/>
                    <a:pt x="770867" y="812800"/>
                  </a:cubicBezTo>
                  <a:lnTo>
                    <a:pt x="41933" y="812800"/>
                  </a:lnTo>
                  <a:cubicBezTo>
                    <a:pt x="30812" y="812800"/>
                    <a:pt x="20146" y="808382"/>
                    <a:pt x="12282" y="800518"/>
                  </a:cubicBezTo>
                  <a:cubicBezTo>
                    <a:pt x="4418" y="792654"/>
                    <a:pt x="0" y="781988"/>
                    <a:pt x="0" y="770867"/>
                  </a:cubicBezTo>
                  <a:lnTo>
                    <a:pt x="0" y="41933"/>
                  </a:lnTo>
                  <a:cubicBezTo>
                    <a:pt x="0" y="30812"/>
                    <a:pt x="4418" y="20146"/>
                    <a:pt x="12282" y="12282"/>
                  </a:cubicBezTo>
                  <a:cubicBezTo>
                    <a:pt x="20146" y="4418"/>
                    <a:pt x="30812" y="0"/>
                    <a:pt x="41933" y="0"/>
                  </a:cubicBezTo>
                  <a:close/>
                </a:path>
              </a:pathLst>
            </a:custGeom>
            <a:solidFill>
              <a:srgbClr val="FFFFFF"/>
            </a:solidFill>
            <a:ln w="57150" cap="sq">
              <a:solidFill>
                <a:srgbClr val="7986CB"/>
              </a:solidFill>
              <a:prstDash val="solid"/>
              <a:miter/>
            </a:ln>
          </p:spPr>
        </p:sp>
        <p:sp>
          <p:nvSpPr>
            <p:cNvPr id="7" name="TextBox 7"/>
            <p:cNvSpPr txBox="1"/>
            <p:nvPr/>
          </p:nvSpPr>
          <p:spPr>
            <a:xfrm>
              <a:off x="0" y="-38100"/>
              <a:ext cx="812800" cy="850900"/>
            </a:xfrm>
            <a:prstGeom prst="rect">
              <a:avLst/>
            </a:prstGeom>
          </p:spPr>
          <p:txBody>
            <a:bodyPr lIns="33867" tIns="33867" rIns="33867" bIns="33867" rtlCol="0" anchor="ctr"/>
            <a:lstStyle/>
            <a:p>
              <a:pPr algn="ctr">
                <a:lnSpc>
                  <a:spcPts val="1882"/>
                </a:lnSpc>
              </a:pPr>
              <a:endParaRPr sz="800"/>
            </a:p>
          </p:txBody>
        </p:sp>
      </p:grpSp>
      <p:grpSp>
        <p:nvGrpSpPr>
          <p:cNvPr id="8" name="Group 8"/>
          <p:cNvGrpSpPr/>
          <p:nvPr/>
        </p:nvGrpSpPr>
        <p:grpSpPr>
          <a:xfrm>
            <a:off x="8064534" y="2854999"/>
            <a:ext cx="3249105" cy="3248113"/>
            <a:chOff x="0" y="-38100"/>
            <a:chExt cx="812800" cy="850900"/>
          </a:xfrm>
        </p:grpSpPr>
        <p:sp>
          <p:nvSpPr>
            <p:cNvPr id="9" name="Freeform 9"/>
            <p:cNvSpPr/>
            <p:nvPr/>
          </p:nvSpPr>
          <p:spPr>
            <a:xfrm>
              <a:off x="0" y="0"/>
              <a:ext cx="812800" cy="812800"/>
            </a:xfrm>
            <a:custGeom>
              <a:avLst/>
              <a:gdLst/>
              <a:ahLst/>
              <a:cxnLst/>
              <a:rect l="l" t="t" r="r" b="b"/>
              <a:pathLst>
                <a:path w="812800" h="812800">
                  <a:moveTo>
                    <a:pt x="41014" y="0"/>
                  </a:moveTo>
                  <a:lnTo>
                    <a:pt x="771786" y="0"/>
                  </a:lnTo>
                  <a:cubicBezTo>
                    <a:pt x="794437" y="0"/>
                    <a:pt x="812800" y="18363"/>
                    <a:pt x="812800" y="41014"/>
                  </a:cubicBezTo>
                  <a:lnTo>
                    <a:pt x="812800" y="771786"/>
                  </a:lnTo>
                  <a:cubicBezTo>
                    <a:pt x="812800" y="794437"/>
                    <a:pt x="794437" y="812800"/>
                    <a:pt x="771786" y="812800"/>
                  </a:cubicBezTo>
                  <a:lnTo>
                    <a:pt x="41014" y="812800"/>
                  </a:lnTo>
                  <a:cubicBezTo>
                    <a:pt x="18363" y="812800"/>
                    <a:pt x="0" y="794437"/>
                    <a:pt x="0" y="771786"/>
                  </a:cubicBezTo>
                  <a:lnTo>
                    <a:pt x="0" y="41014"/>
                  </a:lnTo>
                  <a:cubicBezTo>
                    <a:pt x="0" y="18363"/>
                    <a:pt x="18363" y="0"/>
                    <a:pt x="41014" y="0"/>
                  </a:cubicBezTo>
                  <a:close/>
                </a:path>
              </a:pathLst>
            </a:custGeom>
            <a:solidFill>
              <a:srgbClr val="FFFFFF"/>
            </a:solidFill>
            <a:ln w="57150" cap="sq">
              <a:solidFill>
                <a:srgbClr val="6D79B7"/>
              </a:solidFill>
              <a:prstDash val="solid"/>
              <a:miter/>
            </a:ln>
          </p:spPr>
        </p:sp>
        <p:sp>
          <p:nvSpPr>
            <p:cNvPr id="10" name="TextBox 10"/>
            <p:cNvSpPr txBox="1"/>
            <p:nvPr/>
          </p:nvSpPr>
          <p:spPr>
            <a:xfrm>
              <a:off x="0" y="-38100"/>
              <a:ext cx="812800" cy="850900"/>
            </a:xfrm>
            <a:prstGeom prst="rect">
              <a:avLst/>
            </a:prstGeom>
          </p:spPr>
          <p:txBody>
            <a:bodyPr lIns="33867" tIns="33867" rIns="33867" bIns="33867" rtlCol="0" anchor="ctr"/>
            <a:lstStyle/>
            <a:p>
              <a:pPr algn="ctr">
                <a:lnSpc>
                  <a:spcPts val="1882"/>
                </a:lnSpc>
              </a:pPr>
              <a:endParaRPr sz="800"/>
            </a:p>
          </p:txBody>
        </p:sp>
      </p:grpSp>
      <p:grpSp>
        <p:nvGrpSpPr>
          <p:cNvPr id="11" name="Group 11"/>
          <p:cNvGrpSpPr/>
          <p:nvPr/>
        </p:nvGrpSpPr>
        <p:grpSpPr>
          <a:xfrm>
            <a:off x="1772231" y="3218335"/>
            <a:ext cx="1829902" cy="1353482"/>
            <a:chOff x="0" y="-38100"/>
            <a:chExt cx="518754" cy="370942"/>
          </a:xfrm>
        </p:grpSpPr>
        <p:sp>
          <p:nvSpPr>
            <p:cNvPr id="12" name="Freeform 12"/>
            <p:cNvSpPr/>
            <p:nvPr/>
          </p:nvSpPr>
          <p:spPr>
            <a:xfrm>
              <a:off x="52660" y="-9752"/>
              <a:ext cx="466094" cy="332842"/>
            </a:xfrm>
            <a:custGeom>
              <a:avLst/>
              <a:gdLst/>
              <a:ahLst/>
              <a:cxnLst/>
              <a:rect l="l" t="t" r="r" b="b"/>
              <a:pathLst>
                <a:path w="466094" h="332842">
                  <a:moveTo>
                    <a:pt x="73125" y="0"/>
                  </a:moveTo>
                  <a:lnTo>
                    <a:pt x="392969" y="0"/>
                  </a:lnTo>
                  <a:cubicBezTo>
                    <a:pt x="433355" y="0"/>
                    <a:pt x="466094" y="32739"/>
                    <a:pt x="466094" y="73125"/>
                  </a:cubicBezTo>
                  <a:lnTo>
                    <a:pt x="466094" y="259717"/>
                  </a:lnTo>
                  <a:cubicBezTo>
                    <a:pt x="466094" y="300103"/>
                    <a:pt x="433355" y="332842"/>
                    <a:pt x="392969" y="332842"/>
                  </a:cubicBezTo>
                  <a:lnTo>
                    <a:pt x="73125" y="332842"/>
                  </a:lnTo>
                  <a:cubicBezTo>
                    <a:pt x="32739" y="332842"/>
                    <a:pt x="0" y="300103"/>
                    <a:pt x="0" y="259717"/>
                  </a:cubicBezTo>
                  <a:lnTo>
                    <a:pt x="0" y="73125"/>
                  </a:lnTo>
                  <a:cubicBezTo>
                    <a:pt x="0" y="32739"/>
                    <a:pt x="32739" y="0"/>
                    <a:pt x="73125" y="0"/>
                  </a:cubicBezTo>
                  <a:close/>
                </a:path>
              </a:pathLst>
            </a:custGeom>
            <a:solidFill>
              <a:srgbClr val="819FEB"/>
            </a:solidFill>
          </p:spPr>
        </p:sp>
        <p:sp>
          <p:nvSpPr>
            <p:cNvPr id="13" name="TextBox 13"/>
            <p:cNvSpPr txBox="1"/>
            <p:nvPr/>
          </p:nvSpPr>
          <p:spPr>
            <a:xfrm>
              <a:off x="0" y="-38100"/>
              <a:ext cx="466094" cy="370942"/>
            </a:xfrm>
            <a:prstGeom prst="rect">
              <a:avLst/>
            </a:prstGeom>
          </p:spPr>
          <p:txBody>
            <a:bodyPr lIns="33867" tIns="33867" rIns="33867" bIns="33867" rtlCol="0" anchor="ctr"/>
            <a:lstStyle/>
            <a:p>
              <a:pPr algn="ctr">
                <a:lnSpc>
                  <a:spcPts val="1882"/>
                </a:lnSpc>
              </a:pPr>
              <a:endParaRPr sz="800"/>
            </a:p>
          </p:txBody>
        </p:sp>
      </p:grpSp>
      <p:grpSp>
        <p:nvGrpSpPr>
          <p:cNvPr id="14" name="Group 14"/>
          <p:cNvGrpSpPr/>
          <p:nvPr/>
        </p:nvGrpSpPr>
        <p:grpSpPr>
          <a:xfrm>
            <a:off x="5338473" y="3175462"/>
            <a:ext cx="1656037" cy="1353483"/>
            <a:chOff x="0" y="-38100"/>
            <a:chExt cx="466094" cy="370942"/>
          </a:xfrm>
        </p:grpSpPr>
        <p:sp>
          <p:nvSpPr>
            <p:cNvPr id="15" name="Freeform 15"/>
            <p:cNvSpPr/>
            <p:nvPr/>
          </p:nvSpPr>
          <p:spPr>
            <a:xfrm>
              <a:off x="0" y="0"/>
              <a:ext cx="466094" cy="332842"/>
            </a:xfrm>
            <a:custGeom>
              <a:avLst/>
              <a:gdLst/>
              <a:ahLst/>
              <a:cxnLst/>
              <a:rect l="l" t="t" r="r" b="b"/>
              <a:pathLst>
                <a:path w="466094" h="332842">
                  <a:moveTo>
                    <a:pt x="73125" y="0"/>
                  </a:moveTo>
                  <a:lnTo>
                    <a:pt x="392969" y="0"/>
                  </a:lnTo>
                  <a:cubicBezTo>
                    <a:pt x="433355" y="0"/>
                    <a:pt x="466094" y="32739"/>
                    <a:pt x="466094" y="73125"/>
                  </a:cubicBezTo>
                  <a:lnTo>
                    <a:pt x="466094" y="259717"/>
                  </a:lnTo>
                  <a:cubicBezTo>
                    <a:pt x="466094" y="300103"/>
                    <a:pt x="433355" y="332842"/>
                    <a:pt x="392969" y="332842"/>
                  </a:cubicBezTo>
                  <a:lnTo>
                    <a:pt x="73125" y="332842"/>
                  </a:lnTo>
                  <a:cubicBezTo>
                    <a:pt x="32739" y="332842"/>
                    <a:pt x="0" y="300103"/>
                    <a:pt x="0" y="259717"/>
                  </a:cubicBezTo>
                  <a:lnTo>
                    <a:pt x="0" y="73125"/>
                  </a:lnTo>
                  <a:cubicBezTo>
                    <a:pt x="0" y="32739"/>
                    <a:pt x="32739" y="0"/>
                    <a:pt x="73125" y="0"/>
                  </a:cubicBezTo>
                  <a:close/>
                </a:path>
              </a:pathLst>
            </a:custGeom>
            <a:solidFill>
              <a:srgbClr val="7986CB"/>
            </a:solidFill>
          </p:spPr>
        </p:sp>
        <p:sp>
          <p:nvSpPr>
            <p:cNvPr id="16" name="TextBox 16"/>
            <p:cNvSpPr txBox="1"/>
            <p:nvPr/>
          </p:nvSpPr>
          <p:spPr>
            <a:xfrm>
              <a:off x="0" y="-38100"/>
              <a:ext cx="466094" cy="370942"/>
            </a:xfrm>
            <a:prstGeom prst="rect">
              <a:avLst/>
            </a:prstGeom>
          </p:spPr>
          <p:txBody>
            <a:bodyPr lIns="33867" tIns="33867" rIns="33867" bIns="33867" rtlCol="0" anchor="ctr"/>
            <a:lstStyle/>
            <a:p>
              <a:pPr algn="ctr">
                <a:lnSpc>
                  <a:spcPts val="1882"/>
                </a:lnSpc>
              </a:pPr>
              <a:endParaRPr sz="800"/>
            </a:p>
          </p:txBody>
        </p:sp>
      </p:grpSp>
      <p:grpSp>
        <p:nvGrpSpPr>
          <p:cNvPr id="17" name="Group 17"/>
          <p:cNvGrpSpPr/>
          <p:nvPr/>
        </p:nvGrpSpPr>
        <p:grpSpPr>
          <a:xfrm>
            <a:off x="8978176" y="3327739"/>
            <a:ext cx="1543903" cy="1145666"/>
            <a:chOff x="0" y="0"/>
            <a:chExt cx="466094" cy="332842"/>
          </a:xfrm>
        </p:grpSpPr>
        <p:sp>
          <p:nvSpPr>
            <p:cNvPr id="18" name="Freeform 18"/>
            <p:cNvSpPr/>
            <p:nvPr/>
          </p:nvSpPr>
          <p:spPr>
            <a:xfrm>
              <a:off x="0" y="0"/>
              <a:ext cx="466094" cy="332842"/>
            </a:xfrm>
            <a:custGeom>
              <a:avLst/>
              <a:gdLst/>
              <a:ahLst/>
              <a:cxnLst/>
              <a:rect l="l" t="t" r="r" b="b"/>
              <a:pathLst>
                <a:path w="466094" h="332842">
                  <a:moveTo>
                    <a:pt x="71522" y="0"/>
                  </a:moveTo>
                  <a:lnTo>
                    <a:pt x="394572" y="0"/>
                  </a:lnTo>
                  <a:cubicBezTo>
                    <a:pt x="413541" y="0"/>
                    <a:pt x="431733" y="7535"/>
                    <a:pt x="445146" y="20948"/>
                  </a:cubicBezTo>
                  <a:cubicBezTo>
                    <a:pt x="458559" y="34361"/>
                    <a:pt x="466094" y="52553"/>
                    <a:pt x="466094" y="71522"/>
                  </a:cubicBezTo>
                  <a:lnTo>
                    <a:pt x="466094" y="261320"/>
                  </a:lnTo>
                  <a:cubicBezTo>
                    <a:pt x="466094" y="300821"/>
                    <a:pt x="434072" y="332842"/>
                    <a:pt x="394572" y="332842"/>
                  </a:cubicBezTo>
                  <a:lnTo>
                    <a:pt x="71522" y="332842"/>
                  </a:lnTo>
                  <a:cubicBezTo>
                    <a:pt x="52553" y="332842"/>
                    <a:pt x="34361" y="325307"/>
                    <a:pt x="20948" y="311894"/>
                  </a:cubicBezTo>
                  <a:cubicBezTo>
                    <a:pt x="7535" y="298481"/>
                    <a:pt x="0" y="280289"/>
                    <a:pt x="0" y="261320"/>
                  </a:cubicBezTo>
                  <a:lnTo>
                    <a:pt x="0" y="71522"/>
                  </a:lnTo>
                  <a:cubicBezTo>
                    <a:pt x="0" y="52553"/>
                    <a:pt x="7535" y="34361"/>
                    <a:pt x="20948" y="20948"/>
                  </a:cubicBezTo>
                  <a:cubicBezTo>
                    <a:pt x="34361" y="7535"/>
                    <a:pt x="52553" y="0"/>
                    <a:pt x="71522" y="0"/>
                  </a:cubicBezTo>
                  <a:close/>
                </a:path>
              </a:pathLst>
            </a:custGeom>
            <a:solidFill>
              <a:srgbClr val="6D79B7"/>
            </a:solidFill>
          </p:spPr>
        </p:sp>
        <p:sp>
          <p:nvSpPr>
            <p:cNvPr id="19" name="TextBox 19"/>
            <p:cNvSpPr txBox="1"/>
            <p:nvPr/>
          </p:nvSpPr>
          <p:spPr>
            <a:xfrm>
              <a:off x="0" y="-38100"/>
              <a:ext cx="466094" cy="370942"/>
            </a:xfrm>
            <a:prstGeom prst="rect">
              <a:avLst/>
            </a:prstGeom>
          </p:spPr>
          <p:txBody>
            <a:bodyPr lIns="33867" tIns="33867" rIns="33867" bIns="33867" rtlCol="0" anchor="ctr"/>
            <a:lstStyle/>
            <a:p>
              <a:pPr algn="ctr">
                <a:lnSpc>
                  <a:spcPts val="1882"/>
                </a:lnSpc>
              </a:pPr>
              <a:endParaRPr sz="800"/>
            </a:p>
          </p:txBody>
        </p:sp>
      </p:grpSp>
      <p:sp>
        <p:nvSpPr>
          <p:cNvPr id="26" name="TextBox 26"/>
          <p:cNvSpPr txBox="1"/>
          <p:nvPr/>
        </p:nvSpPr>
        <p:spPr>
          <a:xfrm>
            <a:off x="1104264" y="-596778"/>
            <a:ext cx="1112150" cy="1192353"/>
          </a:xfrm>
          <a:prstGeom prst="rect">
            <a:avLst/>
          </a:prstGeom>
        </p:spPr>
        <p:txBody>
          <a:bodyPr lIns="33867" tIns="33867" rIns="33867" bIns="33867" rtlCol="0" anchor="ctr"/>
          <a:lstStyle/>
          <a:p>
            <a:pPr algn="ctr">
              <a:lnSpc>
                <a:spcPts val="1599"/>
              </a:lnSpc>
            </a:pPr>
            <a:endParaRPr sz="800"/>
          </a:p>
        </p:txBody>
      </p:sp>
      <p:grpSp>
        <p:nvGrpSpPr>
          <p:cNvPr id="27" name="Group 27"/>
          <p:cNvGrpSpPr/>
          <p:nvPr/>
        </p:nvGrpSpPr>
        <p:grpSpPr>
          <a:xfrm>
            <a:off x="11607800" y="-390900"/>
            <a:ext cx="1368800" cy="1368800"/>
            <a:chOff x="0" y="0"/>
            <a:chExt cx="812800" cy="812800"/>
          </a:xfrm>
        </p:grpSpPr>
        <p:sp>
          <p:nvSpPr>
            <p:cNvPr id="28" name="Freeform 28"/>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000000">
                <a:alpha val="0"/>
              </a:srgbClr>
            </a:solidFill>
            <a:ln w="38100" cap="sq">
              <a:solidFill>
                <a:srgbClr val="ECF0F3"/>
              </a:solidFill>
              <a:prstDash val="solid"/>
              <a:miter/>
            </a:ln>
          </p:spPr>
        </p:sp>
        <p:sp>
          <p:nvSpPr>
            <p:cNvPr id="29" name="TextBox 29"/>
            <p:cNvSpPr txBox="1"/>
            <p:nvPr/>
          </p:nvSpPr>
          <p:spPr>
            <a:xfrm>
              <a:off x="76200" y="28575"/>
              <a:ext cx="660400" cy="708025"/>
            </a:xfrm>
            <a:prstGeom prst="rect">
              <a:avLst/>
            </a:prstGeom>
          </p:spPr>
          <p:txBody>
            <a:bodyPr lIns="33867" tIns="33867" rIns="33867" bIns="33867" rtlCol="0" anchor="ctr"/>
            <a:lstStyle/>
            <a:p>
              <a:pPr algn="ctr">
                <a:lnSpc>
                  <a:spcPts val="1599"/>
                </a:lnSpc>
              </a:pPr>
              <a:endParaRPr sz="800"/>
            </a:p>
          </p:txBody>
        </p:sp>
      </p:grpSp>
      <p:sp>
        <p:nvSpPr>
          <p:cNvPr id="34" name="Freeform 34"/>
          <p:cNvSpPr/>
          <p:nvPr/>
        </p:nvSpPr>
        <p:spPr>
          <a:xfrm>
            <a:off x="5726442" y="3468743"/>
            <a:ext cx="891922" cy="850168"/>
          </a:xfrm>
          <a:custGeom>
            <a:avLst/>
            <a:gdLst/>
            <a:ahLst/>
            <a:cxnLst/>
            <a:rect l="l" t="t" r="r" b="b"/>
            <a:pathLst>
              <a:path w="1087364" h="1087364">
                <a:moveTo>
                  <a:pt x="0" y="0"/>
                </a:moveTo>
                <a:lnTo>
                  <a:pt x="1087365" y="0"/>
                </a:lnTo>
                <a:lnTo>
                  <a:pt x="1087365" y="1087365"/>
                </a:lnTo>
                <a:lnTo>
                  <a:pt x="0" y="1087365"/>
                </a:lnTo>
                <a:lnTo>
                  <a:pt x="0" y="0"/>
                </a:lnTo>
                <a:close/>
              </a:path>
            </a:pathLst>
          </a:custGeom>
          <a: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a:blipFill>
        </p:spPr>
      </p:sp>
      <p:sp>
        <p:nvSpPr>
          <p:cNvPr id="35" name="Freeform 35"/>
          <p:cNvSpPr/>
          <p:nvPr/>
        </p:nvSpPr>
        <p:spPr>
          <a:xfrm>
            <a:off x="2316183" y="3556764"/>
            <a:ext cx="887072" cy="876633"/>
          </a:xfrm>
          <a:custGeom>
            <a:avLst/>
            <a:gdLst/>
            <a:ahLst/>
            <a:cxnLst/>
            <a:rect l="l" t="t" r="r" b="b"/>
            <a:pathLst>
              <a:path w="1111404" h="1111404">
                <a:moveTo>
                  <a:pt x="0" y="0"/>
                </a:moveTo>
                <a:lnTo>
                  <a:pt x="1111403" y="0"/>
                </a:lnTo>
                <a:lnTo>
                  <a:pt x="1111403" y="1111404"/>
                </a:lnTo>
                <a:lnTo>
                  <a:pt x="0" y="1111404"/>
                </a:lnTo>
                <a:lnTo>
                  <a:pt x="0" y="0"/>
                </a:lnTo>
                <a:close/>
              </a:path>
            </a:pathLst>
          </a:custGeom>
          <a: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a:blipFill>
        </p:spPr>
      </p:sp>
      <p:sp>
        <p:nvSpPr>
          <p:cNvPr id="36" name="Freeform 36"/>
          <p:cNvSpPr/>
          <p:nvPr/>
        </p:nvSpPr>
        <p:spPr>
          <a:xfrm>
            <a:off x="9238054" y="3473710"/>
            <a:ext cx="1017845" cy="885219"/>
          </a:xfrm>
          <a:custGeom>
            <a:avLst/>
            <a:gdLst/>
            <a:ahLst/>
            <a:cxnLst/>
            <a:rect l="l" t="t" r="r" b="b"/>
            <a:pathLst>
              <a:path w="1354536" h="1186912">
                <a:moveTo>
                  <a:pt x="0" y="0"/>
                </a:moveTo>
                <a:lnTo>
                  <a:pt x="1354536" y="0"/>
                </a:lnTo>
                <a:lnTo>
                  <a:pt x="1354536" y="1186911"/>
                </a:lnTo>
                <a:lnTo>
                  <a:pt x="0" y="1186911"/>
                </a:lnTo>
                <a:lnTo>
                  <a:pt x="0" y="0"/>
                </a:lnTo>
                <a:close/>
              </a:path>
            </a:pathLst>
          </a:custGeom>
          <a: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a:blipFill>
        </p:spPr>
      </p:sp>
      <p:sp>
        <p:nvSpPr>
          <p:cNvPr id="37" name="TextBox 37"/>
          <p:cNvSpPr txBox="1"/>
          <p:nvPr/>
        </p:nvSpPr>
        <p:spPr>
          <a:xfrm>
            <a:off x="1535554" y="5006346"/>
            <a:ext cx="2441126" cy="615553"/>
          </a:xfrm>
          <a:prstGeom prst="rect">
            <a:avLst/>
          </a:prstGeom>
        </p:spPr>
        <p:txBody>
          <a:bodyPr wrap="square" lIns="0" tIns="0" rIns="0" bIns="0" rtlCol="0" anchor="t">
            <a:spAutoFit/>
          </a:bodyPr>
          <a:lstStyle/>
          <a:p>
            <a:pPr marL="0" lvl="1" algn="ctr">
              <a:lnSpc>
                <a:spcPts val="2436"/>
              </a:lnSpc>
              <a:spcBef>
                <a:spcPct val="0"/>
              </a:spcBef>
            </a:pPr>
            <a:r>
              <a:rPr lang="en-US" sz="2200" b="1" spc="55">
                <a:solidFill>
                  <a:srgbClr val="819FEB"/>
                </a:solidFill>
                <a:latin typeface="Barlow Semi-Bold"/>
              </a:rPr>
              <a:t>Compliance Monitoring</a:t>
            </a:r>
          </a:p>
        </p:txBody>
      </p:sp>
      <p:sp>
        <p:nvSpPr>
          <p:cNvPr id="38" name="TextBox 38"/>
          <p:cNvSpPr txBox="1"/>
          <p:nvPr/>
        </p:nvSpPr>
        <p:spPr>
          <a:xfrm>
            <a:off x="5343937" y="5009003"/>
            <a:ext cx="1646677" cy="615553"/>
          </a:xfrm>
          <a:prstGeom prst="rect">
            <a:avLst/>
          </a:prstGeom>
        </p:spPr>
        <p:txBody>
          <a:bodyPr wrap="square" lIns="0" tIns="0" rIns="0" bIns="0" rtlCol="0" anchor="t">
            <a:spAutoFit/>
          </a:bodyPr>
          <a:lstStyle/>
          <a:p>
            <a:pPr marL="0" lvl="1" algn="ctr">
              <a:lnSpc>
                <a:spcPts val="2436"/>
              </a:lnSpc>
              <a:spcBef>
                <a:spcPct val="0"/>
              </a:spcBef>
            </a:pPr>
            <a:r>
              <a:rPr lang="en-US" sz="2200" b="1" spc="55">
                <a:solidFill>
                  <a:srgbClr val="7986CB"/>
                </a:solidFill>
                <a:latin typeface="Barlow Semi-Bold"/>
              </a:rPr>
              <a:t>New Hire Education</a:t>
            </a:r>
          </a:p>
        </p:txBody>
      </p:sp>
      <p:sp>
        <p:nvSpPr>
          <p:cNvPr id="39" name="TextBox 39"/>
          <p:cNvSpPr txBox="1"/>
          <p:nvPr/>
        </p:nvSpPr>
        <p:spPr>
          <a:xfrm>
            <a:off x="8411148" y="4846968"/>
            <a:ext cx="2671460" cy="641201"/>
          </a:xfrm>
          <a:prstGeom prst="rect">
            <a:avLst/>
          </a:prstGeom>
        </p:spPr>
        <p:txBody>
          <a:bodyPr wrap="square" lIns="0" tIns="0" rIns="0" bIns="0" rtlCol="0" anchor="t">
            <a:spAutoFit/>
          </a:bodyPr>
          <a:lstStyle/>
          <a:p>
            <a:pPr marL="0" lvl="1" algn="ctr">
              <a:lnSpc>
                <a:spcPts val="2491"/>
              </a:lnSpc>
              <a:spcBef>
                <a:spcPct val="0"/>
              </a:spcBef>
            </a:pPr>
            <a:r>
              <a:rPr lang="en-US" sz="2200" b="1" spc="57">
                <a:solidFill>
                  <a:srgbClr val="6D79B7"/>
                </a:solidFill>
                <a:latin typeface="Barlow Semi-Bold"/>
              </a:rPr>
              <a:t>Ongoing Provider and Nurse Education</a:t>
            </a:r>
          </a:p>
        </p:txBody>
      </p:sp>
      <p:sp>
        <p:nvSpPr>
          <p:cNvPr id="41" name="TextBox 41"/>
          <p:cNvSpPr txBox="1"/>
          <p:nvPr/>
        </p:nvSpPr>
        <p:spPr>
          <a:xfrm>
            <a:off x="1420243" y="1811585"/>
            <a:ext cx="9619538" cy="678263"/>
          </a:xfrm>
          <a:prstGeom prst="rect">
            <a:avLst/>
          </a:prstGeom>
        </p:spPr>
        <p:txBody>
          <a:bodyPr wrap="square" lIns="0" tIns="0" rIns="0" bIns="0" rtlCol="0" anchor="t">
            <a:spAutoFit/>
          </a:bodyPr>
          <a:lstStyle/>
          <a:p>
            <a:pPr algn="ctr">
              <a:lnSpc>
                <a:spcPts val="2599"/>
              </a:lnSpc>
              <a:spcBef>
                <a:spcPct val="0"/>
              </a:spcBef>
            </a:pPr>
            <a:r>
              <a:rPr lang="en-US" sz="2600" spc="90">
                <a:solidFill>
                  <a:schemeClr val="accent1"/>
                </a:solidFill>
                <a:latin typeface="Barlow SemiCondensed"/>
              </a:rPr>
              <a:t>Sustainability planning is vital to maintain all the incredible progress PVB teams have made over the last 3 years</a:t>
            </a:r>
          </a:p>
        </p:txBody>
      </p:sp>
      <p:sp>
        <p:nvSpPr>
          <p:cNvPr id="42" name="Title 41">
            <a:extLst>
              <a:ext uri="{FF2B5EF4-FFF2-40B4-BE49-F238E27FC236}">
                <a16:creationId xmlns:a16="http://schemas.microsoft.com/office/drawing/2014/main" id="{B2F9EAA4-6826-602C-FE2A-906692CE89E3}"/>
              </a:ext>
            </a:extLst>
          </p:cNvPr>
          <p:cNvSpPr>
            <a:spLocks noGrp="1"/>
          </p:cNvSpPr>
          <p:nvPr>
            <p:ph type="title"/>
          </p:nvPr>
        </p:nvSpPr>
        <p:spPr>
          <a:xfrm>
            <a:off x="120769" y="465766"/>
            <a:ext cx="8126083" cy="1339940"/>
          </a:xfrm>
        </p:spPr>
        <p:txBody>
          <a:bodyPr/>
          <a:lstStyle/>
          <a:p>
            <a:pPr algn="ctr"/>
            <a:r>
              <a:rPr lang="en-US">
                <a:ea typeface="Lato Medium"/>
                <a:cs typeface="Lato Medium"/>
              </a:rPr>
              <a:t>Components of PVB Sustainability </a:t>
            </a:r>
            <a:endParaRPr lang="en-US"/>
          </a:p>
        </p:txBody>
      </p:sp>
    </p:spTree>
    <p:extLst>
      <p:ext uri="{BB962C8B-B14F-4D97-AF65-F5344CB8AC3E}">
        <p14:creationId xmlns:p14="http://schemas.microsoft.com/office/powerpoint/2010/main" val="81673261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noFill/>
        </p:spPr>
        <p:txBody>
          <a:bodyPr/>
          <a:lstStyle/>
          <a:p>
            <a:r>
              <a:rPr lang="en-US">
                <a:ea typeface="Lato Medium"/>
                <a:cs typeface="Lato Medium"/>
              </a:rPr>
              <a:t>STAMPP-HTN:</a:t>
            </a:r>
            <a:br>
              <a:rPr lang="en-US"/>
            </a:br>
            <a:r>
              <a:rPr lang="en-US">
                <a:ea typeface="Lato Medium"/>
                <a:cs typeface="Lato Medium"/>
              </a:rPr>
              <a:t>Systematic Treatment and Management of Postpartum Hypertension</a:t>
            </a:r>
          </a:p>
        </p:txBody>
      </p:sp>
      <p:sp>
        <p:nvSpPr>
          <p:cNvPr id="3" name="Subtitle 2"/>
          <p:cNvSpPr>
            <a:spLocks noGrp="1"/>
          </p:cNvSpPr>
          <p:nvPr>
            <p:ph type="subTitle" idx="1"/>
          </p:nvPr>
        </p:nvSpPr>
        <p:spPr/>
        <p:txBody>
          <a:bodyPr vert="horz" lIns="91440" tIns="45720" rIns="91440" bIns="45720" rtlCol="0" anchor="t">
            <a:noAutofit/>
          </a:bodyPr>
          <a:lstStyle/>
          <a:p>
            <a:pPr>
              <a:spcBef>
                <a:spcPts val="0"/>
              </a:spcBef>
              <a:spcAft>
                <a:spcPts val="0"/>
              </a:spcAft>
            </a:pPr>
            <a:r>
              <a:rPr lang="en-US" dirty="0">
                <a:solidFill>
                  <a:schemeClr val="bg2">
                    <a:lumMod val="10000"/>
                  </a:schemeClr>
                </a:solidFill>
                <a:ea typeface="Lato"/>
                <a:cs typeface="Lato"/>
              </a:rPr>
              <a:t>Sarosh Rana, MD, MPH</a:t>
            </a:r>
            <a:endParaRPr lang="en-US" dirty="0">
              <a:solidFill>
                <a:schemeClr val="bg2">
                  <a:lumMod val="10000"/>
                </a:schemeClr>
              </a:solidFill>
            </a:endParaRPr>
          </a:p>
          <a:p>
            <a:pPr>
              <a:spcBef>
                <a:spcPts val="0"/>
              </a:spcBef>
              <a:spcAft>
                <a:spcPts val="0"/>
              </a:spcAft>
            </a:pPr>
            <a:r>
              <a:rPr lang="en-US" dirty="0">
                <a:solidFill>
                  <a:schemeClr val="bg2">
                    <a:lumMod val="10000"/>
                  </a:schemeClr>
                </a:solidFill>
                <a:ea typeface="+mn-lt"/>
                <a:cs typeface="+mn-lt"/>
              </a:rPr>
              <a:t>Professor of Obstetrics and Gynecology </a:t>
            </a:r>
          </a:p>
          <a:p>
            <a:pPr>
              <a:spcBef>
                <a:spcPts val="0"/>
              </a:spcBef>
              <a:spcAft>
                <a:spcPts val="0"/>
              </a:spcAft>
            </a:pPr>
            <a:r>
              <a:rPr lang="en-US" dirty="0">
                <a:solidFill>
                  <a:schemeClr val="bg2">
                    <a:lumMod val="10000"/>
                  </a:schemeClr>
                </a:solidFill>
                <a:ea typeface="+mn-lt"/>
                <a:cs typeface="+mn-lt"/>
              </a:rPr>
              <a:t>Section Chief, Maternal-Fetal Medicine</a:t>
            </a:r>
          </a:p>
          <a:p>
            <a:pPr>
              <a:spcBef>
                <a:spcPts val="0"/>
              </a:spcBef>
              <a:spcAft>
                <a:spcPts val="0"/>
              </a:spcAft>
            </a:pPr>
            <a:r>
              <a:rPr lang="en-US" dirty="0">
                <a:solidFill>
                  <a:schemeClr val="bg2">
                    <a:lumMod val="10000"/>
                  </a:schemeClr>
                </a:solidFill>
                <a:ea typeface="+mn-lt"/>
                <a:cs typeface="+mn-lt"/>
              </a:rPr>
              <a:t>University of Chicago, Chicago, IL </a:t>
            </a:r>
            <a:endParaRPr lang="en-US" dirty="0">
              <a:solidFill>
                <a:schemeClr val="bg2">
                  <a:lumMod val="10000"/>
                </a:schemeClr>
              </a:solidFill>
              <a:cs typeface="Calibri" panose="020F0502020204030204"/>
            </a:endParaRPr>
          </a:p>
        </p:txBody>
      </p:sp>
    </p:spTree>
    <p:extLst>
      <p:ext uri="{BB962C8B-B14F-4D97-AF65-F5344CB8AC3E}">
        <p14:creationId xmlns:p14="http://schemas.microsoft.com/office/powerpoint/2010/main" val="1395944727"/>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p:nvPr/>
        </p:nvGrpSpPr>
        <p:grpSpPr>
          <a:xfrm rot="16200000">
            <a:off x="2574592" y="791601"/>
            <a:ext cx="1888391" cy="4159061"/>
            <a:chOff x="0" y="0"/>
            <a:chExt cx="635000" cy="1535372"/>
          </a:xfrm>
        </p:grpSpPr>
        <p:sp>
          <p:nvSpPr>
            <p:cNvPr id="3" name="Freeform 3"/>
            <p:cNvSpPr/>
            <p:nvPr/>
          </p:nvSpPr>
          <p:spPr>
            <a:xfrm>
              <a:off x="0" y="0"/>
              <a:ext cx="635000" cy="1531889"/>
            </a:xfrm>
            <a:custGeom>
              <a:avLst/>
              <a:gdLst/>
              <a:ahLst/>
              <a:cxnLst/>
              <a:rect l="l" t="t" r="r" b="b"/>
              <a:pathLst>
                <a:path w="635000" h="1531889">
                  <a:moveTo>
                    <a:pt x="635000" y="29073"/>
                  </a:moveTo>
                  <a:lnTo>
                    <a:pt x="635000" y="1391999"/>
                  </a:lnTo>
                  <a:cubicBezTo>
                    <a:pt x="635000" y="1409442"/>
                    <a:pt x="624058" y="1425011"/>
                    <a:pt x="607646" y="1430919"/>
                  </a:cubicBezTo>
                  <a:lnTo>
                    <a:pt x="344854" y="1525524"/>
                  </a:lnTo>
                  <a:cubicBezTo>
                    <a:pt x="327173" y="1531889"/>
                    <a:pt x="307827" y="1531889"/>
                    <a:pt x="290146" y="1525524"/>
                  </a:cubicBezTo>
                  <a:lnTo>
                    <a:pt x="27354" y="1430919"/>
                  </a:lnTo>
                  <a:cubicBezTo>
                    <a:pt x="10942" y="1425011"/>
                    <a:pt x="0" y="1409442"/>
                    <a:pt x="0" y="1391999"/>
                  </a:cubicBezTo>
                  <a:lnTo>
                    <a:pt x="0" y="29073"/>
                  </a:lnTo>
                  <a:cubicBezTo>
                    <a:pt x="0" y="21362"/>
                    <a:pt x="3063" y="13967"/>
                    <a:pt x="8515" y="8515"/>
                  </a:cubicBezTo>
                  <a:cubicBezTo>
                    <a:pt x="13967" y="3063"/>
                    <a:pt x="21362" y="0"/>
                    <a:pt x="29073" y="0"/>
                  </a:cubicBezTo>
                  <a:lnTo>
                    <a:pt x="605927" y="0"/>
                  </a:lnTo>
                  <a:cubicBezTo>
                    <a:pt x="613638" y="0"/>
                    <a:pt x="621033" y="3063"/>
                    <a:pt x="626485" y="8515"/>
                  </a:cubicBezTo>
                  <a:cubicBezTo>
                    <a:pt x="631937" y="13967"/>
                    <a:pt x="635000" y="21362"/>
                    <a:pt x="635000" y="29073"/>
                  </a:cubicBezTo>
                  <a:close/>
                </a:path>
              </a:pathLst>
            </a:custGeom>
            <a:solidFill>
              <a:srgbClr val="FFFFFF"/>
            </a:solidFill>
            <a:ln w="47625" cap="sq">
              <a:solidFill>
                <a:srgbClr val="819FEB"/>
              </a:solidFill>
              <a:prstDash val="solid"/>
              <a:miter/>
            </a:ln>
          </p:spPr>
        </p:sp>
        <p:sp>
          <p:nvSpPr>
            <p:cNvPr id="4" name="TextBox 4"/>
            <p:cNvSpPr txBox="1"/>
            <p:nvPr/>
          </p:nvSpPr>
          <p:spPr>
            <a:xfrm>
              <a:off x="0" y="-38100"/>
              <a:ext cx="635000" cy="1459172"/>
            </a:xfrm>
            <a:prstGeom prst="rect">
              <a:avLst/>
            </a:prstGeom>
          </p:spPr>
          <p:txBody>
            <a:bodyPr lIns="33867" tIns="33867" rIns="33867" bIns="33867" rtlCol="0" anchor="ctr"/>
            <a:lstStyle/>
            <a:p>
              <a:pPr algn="ctr">
                <a:lnSpc>
                  <a:spcPts val="1882"/>
                </a:lnSpc>
              </a:pPr>
              <a:endParaRPr sz="800"/>
            </a:p>
          </p:txBody>
        </p:sp>
      </p:grpSp>
      <p:grpSp>
        <p:nvGrpSpPr>
          <p:cNvPr id="5" name="Group 5"/>
          <p:cNvGrpSpPr/>
          <p:nvPr/>
        </p:nvGrpSpPr>
        <p:grpSpPr>
          <a:xfrm rot="16200000">
            <a:off x="2453942" y="690001"/>
            <a:ext cx="1888391" cy="4159061"/>
            <a:chOff x="0" y="0"/>
            <a:chExt cx="635000" cy="1535372"/>
          </a:xfrm>
        </p:grpSpPr>
        <p:sp>
          <p:nvSpPr>
            <p:cNvPr id="6" name="Freeform 6"/>
            <p:cNvSpPr/>
            <p:nvPr/>
          </p:nvSpPr>
          <p:spPr>
            <a:xfrm>
              <a:off x="0" y="0"/>
              <a:ext cx="635000" cy="1531889"/>
            </a:xfrm>
            <a:custGeom>
              <a:avLst/>
              <a:gdLst/>
              <a:ahLst/>
              <a:cxnLst/>
              <a:rect l="l" t="t" r="r" b="b"/>
              <a:pathLst>
                <a:path w="635000" h="1531889">
                  <a:moveTo>
                    <a:pt x="635000" y="29073"/>
                  </a:moveTo>
                  <a:lnTo>
                    <a:pt x="635000" y="1391999"/>
                  </a:lnTo>
                  <a:cubicBezTo>
                    <a:pt x="635000" y="1409442"/>
                    <a:pt x="624058" y="1425011"/>
                    <a:pt x="607646" y="1430919"/>
                  </a:cubicBezTo>
                  <a:lnTo>
                    <a:pt x="344854" y="1525524"/>
                  </a:lnTo>
                  <a:cubicBezTo>
                    <a:pt x="327173" y="1531889"/>
                    <a:pt x="307827" y="1531889"/>
                    <a:pt x="290146" y="1525524"/>
                  </a:cubicBezTo>
                  <a:lnTo>
                    <a:pt x="27354" y="1430919"/>
                  </a:lnTo>
                  <a:cubicBezTo>
                    <a:pt x="10942" y="1425011"/>
                    <a:pt x="0" y="1409442"/>
                    <a:pt x="0" y="1391999"/>
                  </a:cubicBezTo>
                  <a:lnTo>
                    <a:pt x="0" y="29073"/>
                  </a:lnTo>
                  <a:cubicBezTo>
                    <a:pt x="0" y="21362"/>
                    <a:pt x="3063" y="13967"/>
                    <a:pt x="8515" y="8515"/>
                  </a:cubicBezTo>
                  <a:cubicBezTo>
                    <a:pt x="13967" y="3063"/>
                    <a:pt x="21362" y="0"/>
                    <a:pt x="29073" y="0"/>
                  </a:cubicBezTo>
                  <a:lnTo>
                    <a:pt x="605927" y="0"/>
                  </a:lnTo>
                  <a:cubicBezTo>
                    <a:pt x="613638" y="0"/>
                    <a:pt x="621033" y="3063"/>
                    <a:pt x="626485" y="8515"/>
                  </a:cubicBezTo>
                  <a:cubicBezTo>
                    <a:pt x="631937" y="13967"/>
                    <a:pt x="635000" y="21362"/>
                    <a:pt x="635000" y="29073"/>
                  </a:cubicBezTo>
                  <a:close/>
                </a:path>
              </a:pathLst>
            </a:custGeom>
            <a:solidFill>
              <a:srgbClr val="819FEB"/>
            </a:solidFill>
          </p:spPr>
        </p:sp>
        <p:sp>
          <p:nvSpPr>
            <p:cNvPr id="7" name="TextBox 7"/>
            <p:cNvSpPr txBox="1"/>
            <p:nvPr/>
          </p:nvSpPr>
          <p:spPr>
            <a:xfrm>
              <a:off x="0" y="-38100"/>
              <a:ext cx="635000" cy="1459172"/>
            </a:xfrm>
            <a:prstGeom prst="rect">
              <a:avLst/>
            </a:prstGeom>
          </p:spPr>
          <p:txBody>
            <a:bodyPr lIns="33867" tIns="33867" rIns="33867" bIns="33867" rtlCol="0" anchor="ctr"/>
            <a:lstStyle/>
            <a:p>
              <a:pPr algn="ctr">
                <a:lnSpc>
                  <a:spcPts val="1882"/>
                </a:lnSpc>
              </a:pPr>
              <a:endParaRPr sz="800"/>
            </a:p>
          </p:txBody>
        </p:sp>
      </p:grpSp>
      <p:grpSp>
        <p:nvGrpSpPr>
          <p:cNvPr id="8" name="Group 8"/>
          <p:cNvGrpSpPr>
            <a:grpSpLocks noChangeAspect="1"/>
          </p:cNvGrpSpPr>
          <p:nvPr/>
        </p:nvGrpSpPr>
        <p:grpSpPr>
          <a:xfrm>
            <a:off x="743319" y="2248434"/>
            <a:ext cx="1003198" cy="1003198"/>
            <a:chOff x="0" y="0"/>
            <a:chExt cx="495300" cy="495300"/>
          </a:xfrm>
        </p:grpSpPr>
        <p:sp>
          <p:nvSpPr>
            <p:cNvPr id="9" name="Freeform 9"/>
            <p:cNvSpPr/>
            <p:nvPr/>
          </p:nvSpPr>
          <p:spPr>
            <a:xfrm>
              <a:off x="0" y="0"/>
              <a:ext cx="495300" cy="495300"/>
            </a:xfrm>
            <a:custGeom>
              <a:avLst/>
              <a:gdLst/>
              <a:ahLst/>
              <a:cxnLst/>
              <a:rect l="l" t="t" r="r" b="b"/>
              <a:pathLst>
                <a:path w="495300" h="495300">
                  <a:moveTo>
                    <a:pt x="247650" y="0"/>
                  </a:moveTo>
                  <a:cubicBezTo>
                    <a:pt x="110490" y="0"/>
                    <a:pt x="0" y="110490"/>
                    <a:pt x="0" y="247650"/>
                  </a:cubicBezTo>
                  <a:cubicBezTo>
                    <a:pt x="0" y="384810"/>
                    <a:pt x="110490" y="495300"/>
                    <a:pt x="247650" y="495300"/>
                  </a:cubicBezTo>
                  <a:cubicBezTo>
                    <a:pt x="383540" y="495300"/>
                    <a:pt x="495300" y="384810"/>
                    <a:pt x="495300" y="247650"/>
                  </a:cubicBezTo>
                  <a:cubicBezTo>
                    <a:pt x="495300" y="110490"/>
                    <a:pt x="383540" y="0"/>
                    <a:pt x="247650" y="0"/>
                  </a:cubicBezTo>
                  <a:close/>
                  <a:moveTo>
                    <a:pt x="247650" y="457200"/>
                  </a:moveTo>
                  <a:cubicBezTo>
                    <a:pt x="132080" y="457200"/>
                    <a:pt x="38100" y="363220"/>
                    <a:pt x="38100" y="247650"/>
                  </a:cubicBezTo>
                  <a:cubicBezTo>
                    <a:pt x="38100" y="132080"/>
                    <a:pt x="132080" y="38100"/>
                    <a:pt x="247650" y="38100"/>
                  </a:cubicBezTo>
                  <a:cubicBezTo>
                    <a:pt x="363220" y="38100"/>
                    <a:pt x="457200" y="132080"/>
                    <a:pt x="457200" y="247650"/>
                  </a:cubicBezTo>
                  <a:cubicBezTo>
                    <a:pt x="457200" y="363220"/>
                    <a:pt x="363220" y="457200"/>
                    <a:pt x="247650" y="457200"/>
                  </a:cubicBezTo>
                  <a:close/>
                </a:path>
              </a:pathLst>
            </a:custGeom>
            <a:solidFill>
              <a:srgbClr val="819FEB"/>
            </a:solidFill>
          </p:spPr>
        </p:sp>
        <p:sp>
          <p:nvSpPr>
            <p:cNvPr id="10" name="Freeform 10"/>
            <p:cNvSpPr/>
            <p:nvPr/>
          </p:nvSpPr>
          <p:spPr>
            <a:xfrm>
              <a:off x="38100" y="38100"/>
              <a:ext cx="419100" cy="419100"/>
            </a:xfrm>
            <a:custGeom>
              <a:avLst/>
              <a:gdLst/>
              <a:ahLst/>
              <a:cxnLst/>
              <a:rect l="l" t="t" r="r" b="b"/>
              <a:pathLst>
                <a:path w="419100" h="419100">
                  <a:moveTo>
                    <a:pt x="209550" y="0"/>
                  </a:moveTo>
                  <a:cubicBezTo>
                    <a:pt x="93980" y="0"/>
                    <a:pt x="0" y="93980"/>
                    <a:pt x="0" y="209550"/>
                  </a:cubicBezTo>
                  <a:cubicBezTo>
                    <a:pt x="0" y="325120"/>
                    <a:pt x="93980" y="419100"/>
                    <a:pt x="209550" y="419100"/>
                  </a:cubicBezTo>
                  <a:cubicBezTo>
                    <a:pt x="325120" y="419100"/>
                    <a:pt x="419100" y="325120"/>
                    <a:pt x="419100" y="209550"/>
                  </a:cubicBezTo>
                  <a:cubicBezTo>
                    <a:pt x="419100" y="93980"/>
                    <a:pt x="325120" y="0"/>
                    <a:pt x="209550" y="0"/>
                  </a:cubicBezTo>
                  <a:close/>
                </a:path>
              </a:pathLst>
            </a:custGeom>
            <a:solidFill>
              <a:srgbClr val="FFFFFF"/>
            </a:solidFill>
          </p:spPr>
        </p:sp>
      </p:grpSp>
      <p:sp>
        <p:nvSpPr>
          <p:cNvPr id="11" name="TextBox 11"/>
          <p:cNvSpPr txBox="1"/>
          <p:nvPr/>
        </p:nvSpPr>
        <p:spPr>
          <a:xfrm>
            <a:off x="1580850" y="2027592"/>
            <a:ext cx="3336797" cy="292837"/>
          </a:xfrm>
          <a:prstGeom prst="rect">
            <a:avLst/>
          </a:prstGeom>
        </p:spPr>
        <p:txBody>
          <a:bodyPr wrap="square" lIns="0" tIns="0" rIns="0" bIns="0" rtlCol="0" anchor="t">
            <a:spAutoFit/>
          </a:bodyPr>
          <a:lstStyle/>
          <a:p>
            <a:pPr marL="0" lvl="1">
              <a:lnSpc>
                <a:spcPts val="2169"/>
              </a:lnSpc>
              <a:spcBef>
                <a:spcPct val="0"/>
              </a:spcBef>
            </a:pPr>
            <a:r>
              <a:rPr lang="en-US" sz="2400" b="1" spc="49">
                <a:solidFill>
                  <a:srgbClr val="FFFFFF"/>
                </a:solidFill>
                <a:latin typeface="Barlow Semi-Bold"/>
              </a:rPr>
              <a:t>Sustainability Plan</a:t>
            </a:r>
          </a:p>
        </p:txBody>
      </p:sp>
      <p:sp>
        <p:nvSpPr>
          <p:cNvPr id="12" name="TextBox 12"/>
          <p:cNvSpPr txBox="1"/>
          <p:nvPr/>
        </p:nvSpPr>
        <p:spPr>
          <a:xfrm>
            <a:off x="883810" y="2528635"/>
            <a:ext cx="614089" cy="457626"/>
          </a:xfrm>
          <a:prstGeom prst="rect">
            <a:avLst/>
          </a:prstGeom>
        </p:spPr>
        <p:txBody>
          <a:bodyPr wrap="square" lIns="0" tIns="0" rIns="0" bIns="0" rtlCol="0" anchor="t">
            <a:spAutoFit/>
          </a:bodyPr>
          <a:lstStyle/>
          <a:p>
            <a:pPr algn="ctr">
              <a:lnSpc>
                <a:spcPts val="3981"/>
              </a:lnSpc>
            </a:pPr>
            <a:r>
              <a:rPr lang="en-US" sz="2843" spc="119">
                <a:solidFill>
                  <a:srgbClr val="819FEB"/>
                </a:solidFill>
                <a:latin typeface="Barlow Bold"/>
              </a:rPr>
              <a:t>01</a:t>
            </a:r>
          </a:p>
        </p:txBody>
      </p:sp>
      <p:grpSp>
        <p:nvGrpSpPr>
          <p:cNvPr id="13" name="Group 13"/>
          <p:cNvGrpSpPr/>
          <p:nvPr/>
        </p:nvGrpSpPr>
        <p:grpSpPr>
          <a:xfrm rot="16200000">
            <a:off x="8379894" y="643080"/>
            <a:ext cx="1825761" cy="4476981"/>
            <a:chOff x="0" y="-38100"/>
            <a:chExt cx="635000" cy="1569989"/>
          </a:xfrm>
        </p:grpSpPr>
        <p:sp>
          <p:nvSpPr>
            <p:cNvPr id="14" name="Freeform 14"/>
            <p:cNvSpPr/>
            <p:nvPr/>
          </p:nvSpPr>
          <p:spPr>
            <a:xfrm>
              <a:off x="0" y="0"/>
              <a:ext cx="635000" cy="1531889"/>
            </a:xfrm>
            <a:custGeom>
              <a:avLst/>
              <a:gdLst/>
              <a:ahLst/>
              <a:cxnLst/>
              <a:rect l="l" t="t" r="r" b="b"/>
              <a:pathLst>
                <a:path w="635000" h="1531889">
                  <a:moveTo>
                    <a:pt x="635000" y="29073"/>
                  </a:moveTo>
                  <a:lnTo>
                    <a:pt x="635000" y="1391999"/>
                  </a:lnTo>
                  <a:cubicBezTo>
                    <a:pt x="635000" y="1409442"/>
                    <a:pt x="624058" y="1425011"/>
                    <a:pt x="607646" y="1430919"/>
                  </a:cubicBezTo>
                  <a:lnTo>
                    <a:pt x="344854" y="1525524"/>
                  </a:lnTo>
                  <a:cubicBezTo>
                    <a:pt x="327173" y="1531889"/>
                    <a:pt x="307827" y="1531889"/>
                    <a:pt x="290146" y="1525524"/>
                  </a:cubicBezTo>
                  <a:lnTo>
                    <a:pt x="27354" y="1430919"/>
                  </a:lnTo>
                  <a:cubicBezTo>
                    <a:pt x="10942" y="1425011"/>
                    <a:pt x="0" y="1409442"/>
                    <a:pt x="0" y="1391999"/>
                  </a:cubicBezTo>
                  <a:lnTo>
                    <a:pt x="0" y="29073"/>
                  </a:lnTo>
                  <a:cubicBezTo>
                    <a:pt x="0" y="21362"/>
                    <a:pt x="3063" y="13967"/>
                    <a:pt x="8515" y="8515"/>
                  </a:cubicBezTo>
                  <a:cubicBezTo>
                    <a:pt x="13967" y="3063"/>
                    <a:pt x="21362" y="0"/>
                    <a:pt x="29073" y="0"/>
                  </a:cubicBezTo>
                  <a:lnTo>
                    <a:pt x="605927" y="0"/>
                  </a:lnTo>
                  <a:cubicBezTo>
                    <a:pt x="613638" y="0"/>
                    <a:pt x="621033" y="3063"/>
                    <a:pt x="626485" y="8515"/>
                  </a:cubicBezTo>
                  <a:cubicBezTo>
                    <a:pt x="631937" y="13967"/>
                    <a:pt x="635000" y="21362"/>
                    <a:pt x="635000" y="29073"/>
                  </a:cubicBezTo>
                  <a:close/>
                </a:path>
              </a:pathLst>
            </a:custGeom>
            <a:solidFill>
              <a:srgbClr val="FFFFFF"/>
            </a:solidFill>
            <a:ln w="47625" cap="sq">
              <a:solidFill>
                <a:srgbClr val="0CC0DF"/>
              </a:solidFill>
              <a:prstDash val="solid"/>
              <a:miter/>
            </a:ln>
          </p:spPr>
        </p:sp>
        <p:sp>
          <p:nvSpPr>
            <p:cNvPr id="15" name="TextBox 15"/>
            <p:cNvSpPr txBox="1"/>
            <p:nvPr/>
          </p:nvSpPr>
          <p:spPr>
            <a:xfrm>
              <a:off x="0" y="-38100"/>
              <a:ext cx="635000" cy="1459172"/>
            </a:xfrm>
            <a:prstGeom prst="rect">
              <a:avLst/>
            </a:prstGeom>
          </p:spPr>
          <p:txBody>
            <a:bodyPr lIns="33867" tIns="33867" rIns="33867" bIns="33867" rtlCol="0" anchor="ctr"/>
            <a:lstStyle/>
            <a:p>
              <a:pPr algn="ctr">
                <a:lnSpc>
                  <a:spcPts val="1882"/>
                </a:lnSpc>
              </a:pPr>
              <a:endParaRPr sz="800"/>
            </a:p>
          </p:txBody>
        </p:sp>
      </p:grpSp>
      <p:grpSp>
        <p:nvGrpSpPr>
          <p:cNvPr id="16" name="Group 16"/>
          <p:cNvGrpSpPr/>
          <p:nvPr/>
        </p:nvGrpSpPr>
        <p:grpSpPr>
          <a:xfrm rot="16200000">
            <a:off x="8421790" y="2919456"/>
            <a:ext cx="1815322" cy="4466307"/>
            <a:chOff x="0" y="-38100"/>
            <a:chExt cx="635000" cy="1569989"/>
          </a:xfrm>
        </p:grpSpPr>
        <p:sp>
          <p:nvSpPr>
            <p:cNvPr id="17" name="Freeform 17"/>
            <p:cNvSpPr/>
            <p:nvPr/>
          </p:nvSpPr>
          <p:spPr>
            <a:xfrm>
              <a:off x="0" y="0"/>
              <a:ext cx="635000" cy="1531889"/>
            </a:xfrm>
            <a:custGeom>
              <a:avLst/>
              <a:gdLst/>
              <a:ahLst/>
              <a:cxnLst/>
              <a:rect l="l" t="t" r="r" b="b"/>
              <a:pathLst>
                <a:path w="635000" h="1531889">
                  <a:moveTo>
                    <a:pt x="635000" y="29073"/>
                  </a:moveTo>
                  <a:lnTo>
                    <a:pt x="635000" y="1391999"/>
                  </a:lnTo>
                  <a:cubicBezTo>
                    <a:pt x="635000" y="1409442"/>
                    <a:pt x="624058" y="1425011"/>
                    <a:pt x="607646" y="1430919"/>
                  </a:cubicBezTo>
                  <a:lnTo>
                    <a:pt x="344854" y="1525524"/>
                  </a:lnTo>
                  <a:cubicBezTo>
                    <a:pt x="327173" y="1531889"/>
                    <a:pt x="307827" y="1531889"/>
                    <a:pt x="290146" y="1525524"/>
                  </a:cubicBezTo>
                  <a:lnTo>
                    <a:pt x="27354" y="1430919"/>
                  </a:lnTo>
                  <a:cubicBezTo>
                    <a:pt x="10942" y="1425011"/>
                    <a:pt x="0" y="1409442"/>
                    <a:pt x="0" y="1391999"/>
                  </a:cubicBezTo>
                  <a:lnTo>
                    <a:pt x="0" y="29073"/>
                  </a:lnTo>
                  <a:cubicBezTo>
                    <a:pt x="0" y="21362"/>
                    <a:pt x="3063" y="13967"/>
                    <a:pt x="8515" y="8515"/>
                  </a:cubicBezTo>
                  <a:cubicBezTo>
                    <a:pt x="13967" y="3063"/>
                    <a:pt x="21362" y="0"/>
                    <a:pt x="29073" y="0"/>
                  </a:cubicBezTo>
                  <a:lnTo>
                    <a:pt x="605927" y="0"/>
                  </a:lnTo>
                  <a:cubicBezTo>
                    <a:pt x="613638" y="0"/>
                    <a:pt x="621033" y="3063"/>
                    <a:pt x="626485" y="8515"/>
                  </a:cubicBezTo>
                  <a:cubicBezTo>
                    <a:pt x="631937" y="13967"/>
                    <a:pt x="635000" y="21362"/>
                    <a:pt x="635000" y="29073"/>
                  </a:cubicBezTo>
                  <a:close/>
                </a:path>
              </a:pathLst>
            </a:custGeom>
            <a:solidFill>
              <a:srgbClr val="FFFFFF"/>
            </a:solidFill>
            <a:ln w="47625" cap="sq">
              <a:solidFill>
                <a:srgbClr val="132572"/>
              </a:solidFill>
              <a:prstDash val="solid"/>
              <a:miter/>
            </a:ln>
          </p:spPr>
        </p:sp>
        <p:sp>
          <p:nvSpPr>
            <p:cNvPr id="18" name="TextBox 18"/>
            <p:cNvSpPr txBox="1"/>
            <p:nvPr/>
          </p:nvSpPr>
          <p:spPr>
            <a:xfrm>
              <a:off x="0" y="-38100"/>
              <a:ext cx="635000" cy="1459172"/>
            </a:xfrm>
            <a:prstGeom prst="rect">
              <a:avLst/>
            </a:prstGeom>
          </p:spPr>
          <p:txBody>
            <a:bodyPr lIns="33867" tIns="33867" rIns="33867" bIns="33867" rtlCol="0" anchor="ctr"/>
            <a:lstStyle/>
            <a:p>
              <a:pPr algn="ctr">
                <a:lnSpc>
                  <a:spcPts val="1882"/>
                </a:lnSpc>
              </a:pPr>
              <a:endParaRPr sz="800"/>
            </a:p>
          </p:txBody>
        </p:sp>
      </p:grpSp>
      <p:grpSp>
        <p:nvGrpSpPr>
          <p:cNvPr id="19" name="Group 19"/>
          <p:cNvGrpSpPr/>
          <p:nvPr/>
        </p:nvGrpSpPr>
        <p:grpSpPr>
          <a:xfrm rot="16200000">
            <a:off x="8230249" y="566126"/>
            <a:ext cx="1867513" cy="4427693"/>
            <a:chOff x="0" y="-38100"/>
            <a:chExt cx="635000" cy="1569989"/>
          </a:xfrm>
        </p:grpSpPr>
        <p:sp>
          <p:nvSpPr>
            <p:cNvPr id="20" name="Freeform 20"/>
            <p:cNvSpPr/>
            <p:nvPr/>
          </p:nvSpPr>
          <p:spPr>
            <a:xfrm>
              <a:off x="0" y="0"/>
              <a:ext cx="635000" cy="1531889"/>
            </a:xfrm>
            <a:custGeom>
              <a:avLst/>
              <a:gdLst/>
              <a:ahLst/>
              <a:cxnLst/>
              <a:rect l="l" t="t" r="r" b="b"/>
              <a:pathLst>
                <a:path w="635000" h="1531889">
                  <a:moveTo>
                    <a:pt x="635000" y="29073"/>
                  </a:moveTo>
                  <a:lnTo>
                    <a:pt x="635000" y="1391999"/>
                  </a:lnTo>
                  <a:cubicBezTo>
                    <a:pt x="635000" y="1409442"/>
                    <a:pt x="624058" y="1425011"/>
                    <a:pt x="607646" y="1430919"/>
                  </a:cubicBezTo>
                  <a:lnTo>
                    <a:pt x="344854" y="1525524"/>
                  </a:lnTo>
                  <a:cubicBezTo>
                    <a:pt x="327173" y="1531889"/>
                    <a:pt x="307827" y="1531889"/>
                    <a:pt x="290146" y="1525524"/>
                  </a:cubicBezTo>
                  <a:lnTo>
                    <a:pt x="27354" y="1430919"/>
                  </a:lnTo>
                  <a:cubicBezTo>
                    <a:pt x="10942" y="1425011"/>
                    <a:pt x="0" y="1409442"/>
                    <a:pt x="0" y="1391999"/>
                  </a:cubicBezTo>
                  <a:lnTo>
                    <a:pt x="0" y="29073"/>
                  </a:lnTo>
                  <a:cubicBezTo>
                    <a:pt x="0" y="21362"/>
                    <a:pt x="3063" y="13967"/>
                    <a:pt x="8515" y="8515"/>
                  </a:cubicBezTo>
                  <a:cubicBezTo>
                    <a:pt x="13967" y="3063"/>
                    <a:pt x="21362" y="0"/>
                    <a:pt x="29073" y="0"/>
                  </a:cubicBezTo>
                  <a:lnTo>
                    <a:pt x="605927" y="0"/>
                  </a:lnTo>
                  <a:cubicBezTo>
                    <a:pt x="613638" y="0"/>
                    <a:pt x="621033" y="3063"/>
                    <a:pt x="626485" y="8515"/>
                  </a:cubicBezTo>
                  <a:cubicBezTo>
                    <a:pt x="631937" y="13967"/>
                    <a:pt x="635000" y="21362"/>
                    <a:pt x="635000" y="29073"/>
                  </a:cubicBezTo>
                  <a:close/>
                </a:path>
              </a:pathLst>
            </a:custGeom>
            <a:solidFill>
              <a:srgbClr val="0CC0DF"/>
            </a:solidFill>
          </p:spPr>
        </p:sp>
        <p:sp>
          <p:nvSpPr>
            <p:cNvPr id="21" name="TextBox 21"/>
            <p:cNvSpPr txBox="1"/>
            <p:nvPr/>
          </p:nvSpPr>
          <p:spPr>
            <a:xfrm>
              <a:off x="0" y="-38100"/>
              <a:ext cx="635000" cy="1459172"/>
            </a:xfrm>
            <a:prstGeom prst="rect">
              <a:avLst/>
            </a:prstGeom>
          </p:spPr>
          <p:txBody>
            <a:bodyPr lIns="33867" tIns="33867" rIns="33867" bIns="33867" rtlCol="0" anchor="ctr"/>
            <a:lstStyle/>
            <a:p>
              <a:pPr algn="ctr">
                <a:lnSpc>
                  <a:spcPts val="1882"/>
                </a:lnSpc>
              </a:pPr>
              <a:endParaRPr sz="800"/>
            </a:p>
          </p:txBody>
        </p:sp>
      </p:grpSp>
      <p:grpSp>
        <p:nvGrpSpPr>
          <p:cNvPr id="22" name="Group 22"/>
          <p:cNvGrpSpPr>
            <a:grpSpLocks noChangeAspect="1"/>
          </p:cNvGrpSpPr>
          <p:nvPr/>
        </p:nvGrpSpPr>
        <p:grpSpPr>
          <a:xfrm>
            <a:off x="6360404" y="2227556"/>
            <a:ext cx="1003198" cy="1003198"/>
            <a:chOff x="0" y="0"/>
            <a:chExt cx="495300" cy="495300"/>
          </a:xfrm>
        </p:grpSpPr>
        <p:sp>
          <p:nvSpPr>
            <p:cNvPr id="23" name="Freeform 23"/>
            <p:cNvSpPr/>
            <p:nvPr/>
          </p:nvSpPr>
          <p:spPr>
            <a:xfrm>
              <a:off x="0" y="0"/>
              <a:ext cx="495300" cy="495300"/>
            </a:xfrm>
            <a:custGeom>
              <a:avLst/>
              <a:gdLst/>
              <a:ahLst/>
              <a:cxnLst/>
              <a:rect l="l" t="t" r="r" b="b"/>
              <a:pathLst>
                <a:path w="495300" h="495300">
                  <a:moveTo>
                    <a:pt x="247650" y="0"/>
                  </a:moveTo>
                  <a:cubicBezTo>
                    <a:pt x="110490" y="0"/>
                    <a:pt x="0" y="110490"/>
                    <a:pt x="0" y="247650"/>
                  </a:cubicBezTo>
                  <a:cubicBezTo>
                    <a:pt x="0" y="384810"/>
                    <a:pt x="110490" y="495300"/>
                    <a:pt x="247650" y="495300"/>
                  </a:cubicBezTo>
                  <a:cubicBezTo>
                    <a:pt x="383540" y="495300"/>
                    <a:pt x="495300" y="384810"/>
                    <a:pt x="495300" y="247650"/>
                  </a:cubicBezTo>
                  <a:cubicBezTo>
                    <a:pt x="495300" y="110490"/>
                    <a:pt x="383540" y="0"/>
                    <a:pt x="247650" y="0"/>
                  </a:cubicBezTo>
                  <a:close/>
                  <a:moveTo>
                    <a:pt x="247650" y="457200"/>
                  </a:moveTo>
                  <a:cubicBezTo>
                    <a:pt x="132080" y="457200"/>
                    <a:pt x="38100" y="363220"/>
                    <a:pt x="38100" y="247650"/>
                  </a:cubicBezTo>
                  <a:cubicBezTo>
                    <a:pt x="38100" y="132080"/>
                    <a:pt x="132080" y="38100"/>
                    <a:pt x="247650" y="38100"/>
                  </a:cubicBezTo>
                  <a:cubicBezTo>
                    <a:pt x="363220" y="38100"/>
                    <a:pt x="457200" y="132080"/>
                    <a:pt x="457200" y="247650"/>
                  </a:cubicBezTo>
                  <a:cubicBezTo>
                    <a:pt x="457200" y="363220"/>
                    <a:pt x="363220" y="457200"/>
                    <a:pt x="247650" y="457200"/>
                  </a:cubicBezTo>
                  <a:close/>
                </a:path>
              </a:pathLst>
            </a:custGeom>
            <a:solidFill>
              <a:srgbClr val="0CC0DF"/>
            </a:solidFill>
          </p:spPr>
        </p:sp>
        <p:sp>
          <p:nvSpPr>
            <p:cNvPr id="24" name="Freeform 24"/>
            <p:cNvSpPr/>
            <p:nvPr/>
          </p:nvSpPr>
          <p:spPr>
            <a:xfrm>
              <a:off x="38100" y="38100"/>
              <a:ext cx="419100" cy="419100"/>
            </a:xfrm>
            <a:custGeom>
              <a:avLst/>
              <a:gdLst/>
              <a:ahLst/>
              <a:cxnLst/>
              <a:rect l="l" t="t" r="r" b="b"/>
              <a:pathLst>
                <a:path w="419100" h="419100">
                  <a:moveTo>
                    <a:pt x="209550" y="0"/>
                  </a:moveTo>
                  <a:cubicBezTo>
                    <a:pt x="93980" y="0"/>
                    <a:pt x="0" y="93980"/>
                    <a:pt x="0" y="209550"/>
                  </a:cubicBezTo>
                  <a:cubicBezTo>
                    <a:pt x="0" y="325120"/>
                    <a:pt x="93980" y="419100"/>
                    <a:pt x="209550" y="419100"/>
                  </a:cubicBezTo>
                  <a:cubicBezTo>
                    <a:pt x="325120" y="419100"/>
                    <a:pt x="419100" y="325120"/>
                    <a:pt x="419100" y="209550"/>
                  </a:cubicBezTo>
                  <a:cubicBezTo>
                    <a:pt x="419100" y="93980"/>
                    <a:pt x="325120" y="0"/>
                    <a:pt x="209550" y="0"/>
                  </a:cubicBezTo>
                  <a:close/>
                </a:path>
              </a:pathLst>
            </a:custGeom>
            <a:solidFill>
              <a:srgbClr val="FFFFFF"/>
            </a:solidFill>
          </p:spPr>
        </p:sp>
      </p:grpSp>
      <p:sp>
        <p:nvSpPr>
          <p:cNvPr id="25" name="TextBox 25"/>
          <p:cNvSpPr txBox="1"/>
          <p:nvPr/>
        </p:nvSpPr>
        <p:spPr>
          <a:xfrm>
            <a:off x="7341859" y="2056348"/>
            <a:ext cx="3535126" cy="292837"/>
          </a:xfrm>
          <a:prstGeom prst="rect">
            <a:avLst/>
          </a:prstGeom>
        </p:spPr>
        <p:txBody>
          <a:bodyPr wrap="square" lIns="0" tIns="0" rIns="0" bIns="0" rtlCol="0" anchor="t">
            <a:spAutoFit/>
          </a:bodyPr>
          <a:lstStyle/>
          <a:p>
            <a:pPr marL="0" lvl="1">
              <a:lnSpc>
                <a:spcPts val="2169"/>
              </a:lnSpc>
              <a:spcBef>
                <a:spcPct val="0"/>
              </a:spcBef>
            </a:pPr>
            <a:r>
              <a:rPr lang="en-US" sz="2400" b="1" spc="49">
                <a:solidFill>
                  <a:srgbClr val="FFFFFF"/>
                </a:solidFill>
                <a:latin typeface="Barlow Semi-Bold"/>
              </a:rPr>
              <a:t>Stratified Data Review</a:t>
            </a:r>
          </a:p>
        </p:txBody>
      </p:sp>
      <p:sp>
        <p:nvSpPr>
          <p:cNvPr id="26" name="TextBox 26"/>
          <p:cNvSpPr txBox="1"/>
          <p:nvPr/>
        </p:nvSpPr>
        <p:spPr>
          <a:xfrm>
            <a:off x="7425366" y="2405469"/>
            <a:ext cx="3649948" cy="884858"/>
          </a:xfrm>
          <a:prstGeom prst="rect">
            <a:avLst/>
          </a:prstGeom>
        </p:spPr>
        <p:txBody>
          <a:bodyPr wrap="square" lIns="0" tIns="0" rIns="0" bIns="0" rtlCol="0" anchor="t">
            <a:spAutoFit/>
          </a:bodyPr>
          <a:lstStyle/>
          <a:p>
            <a:pPr>
              <a:lnSpc>
                <a:spcPts val="2299"/>
              </a:lnSpc>
            </a:pPr>
            <a:r>
              <a:rPr lang="en-US" sz="2000" spc="79">
                <a:solidFill>
                  <a:srgbClr val="FFFFFF"/>
                </a:solidFill>
                <a:latin typeface="Barlow SemiCondensed"/>
              </a:rPr>
              <a:t>Review your data by race, ethnicity and insurance status and take action on disparities ​</a:t>
            </a:r>
          </a:p>
        </p:txBody>
      </p:sp>
      <p:sp>
        <p:nvSpPr>
          <p:cNvPr id="27" name="TextBox 27"/>
          <p:cNvSpPr txBox="1"/>
          <p:nvPr/>
        </p:nvSpPr>
        <p:spPr>
          <a:xfrm>
            <a:off x="6553087" y="2507758"/>
            <a:ext cx="614089" cy="457626"/>
          </a:xfrm>
          <a:prstGeom prst="rect">
            <a:avLst/>
          </a:prstGeom>
        </p:spPr>
        <p:txBody>
          <a:bodyPr wrap="square" lIns="0" tIns="0" rIns="0" bIns="0" rtlCol="0" anchor="t">
            <a:spAutoFit/>
          </a:bodyPr>
          <a:lstStyle/>
          <a:p>
            <a:pPr algn="ctr">
              <a:lnSpc>
                <a:spcPts val="3981"/>
              </a:lnSpc>
            </a:pPr>
            <a:r>
              <a:rPr lang="en-US" sz="2800" spc="119">
                <a:solidFill>
                  <a:srgbClr val="0CC0DF"/>
                </a:solidFill>
                <a:latin typeface="Barlow Bold"/>
              </a:rPr>
              <a:t>03</a:t>
            </a:r>
            <a:endParaRPr lang="en-US" sz="2843" spc="119">
              <a:solidFill>
                <a:srgbClr val="0CC0DF"/>
              </a:solidFill>
              <a:latin typeface="Barlow Bold"/>
            </a:endParaRPr>
          </a:p>
        </p:txBody>
      </p:sp>
      <p:grpSp>
        <p:nvGrpSpPr>
          <p:cNvPr id="28" name="Group 28"/>
          <p:cNvGrpSpPr/>
          <p:nvPr/>
        </p:nvGrpSpPr>
        <p:grpSpPr>
          <a:xfrm rot="16200000">
            <a:off x="2646914" y="2920280"/>
            <a:ext cx="1825761" cy="4391590"/>
            <a:chOff x="0" y="-38100"/>
            <a:chExt cx="635000" cy="1569989"/>
          </a:xfrm>
        </p:grpSpPr>
        <p:sp>
          <p:nvSpPr>
            <p:cNvPr id="29" name="Freeform 29"/>
            <p:cNvSpPr/>
            <p:nvPr/>
          </p:nvSpPr>
          <p:spPr>
            <a:xfrm>
              <a:off x="0" y="0"/>
              <a:ext cx="635000" cy="1531889"/>
            </a:xfrm>
            <a:custGeom>
              <a:avLst/>
              <a:gdLst/>
              <a:ahLst/>
              <a:cxnLst/>
              <a:rect l="l" t="t" r="r" b="b"/>
              <a:pathLst>
                <a:path w="635000" h="1531889">
                  <a:moveTo>
                    <a:pt x="635000" y="29073"/>
                  </a:moveTo>
                  <a:lnTo>
                    <a:pt x="635000" y="1391999"/>
                  </a:lnTo>
                  <a:cubicBezTo>
                    <a:pt x="635000" y="1409442"/>
                    <a:pt x="624058" y="1425011"/>
                    <a:pt x="607646" y="1430919"/>
                  </a:cubicBezTo>
                  <a:lnTo>
                    <a:pt x="344854" y="1525524"/>
                  </a:lnTo>
                  <a:cubicBezTo>
                    <a:pt x="327173" y="1531889"/>
                    <a:pt x="307827" y="1531889"/>
                    <a:pt x="290146" y="1525524"/>
                  </a:cubicBezTo>
                  <a:lnTo>
                    <a:pt x="27354" y="1430919"/>
                  </a:lnTo>
                  <a:cubicBezTo>
                    <a:pt x="10942" y="1425011"/>
                    <a:pt x="0" y="1409442"/>
                    <a:pt x="0" y="1391999"/>
                  </a:cubicBezTo>
                  <a:lnTo>
                    <a:pt x="0" y="29073"/>
                  </a:lnTo>
                  <a:cubicBezTo>
                    <a:pt x="0" y="21362"/>
                    <a:pt x="3063" y="13967"/>
                    <a:pt x="8515" y="8515"/>
                  </a:cubicBezTo>
                  <a:cubicBezTo>
                    <a:pt x="13967" y="3063"/>
                    <a:pt x="21362" y="0"/>
                    <a:pt x="29073" y="0"/>
                  </a:cubicBezTo>
                  <a:lnTo>
                    <a:pt x="605927" y="0"/>
                  </a:lnTo>
                  <a:cubicBezTo>
                    <a:pt x="613638" y="0"/>
                    <a:pt x="621033" y="3063"/>
                    <a:pt x="626485" y="8515"/>
                  </a:cubicBezTo>
                  <a:cubicBezTo>
                    <a:pt x="631937" y="13967"/>
                    <a:pt x="635000" y="21362"/>
                    <a:pt x="635000" y="29073"/>
                  </a:cubicBezTo>
                  <a:close/>
                </a:path>
              </a:pathLst>
            </a:custGeom>
            <a:solidFill>
              <a:srgbClr val="FFFFFF"/>
            </a:solidFill>
            <a:ln w="47625" cap="sq">
              <a:solidFill>
                <a:srgbClr val="419CAA"/>
              </a:solidFill>
              <a:prstDash val="solid"/>
              <a:miter/>
            </a:ln>
          </p:spPr>
        </p:sp>
        <p:sp>
          <p:nvSpPr>
            <p:cNvPr id="30" name="TextBox 30"/>
            <p:cNvSpPr txBox="1"/>
            <p:nvPr/>
          </p:nvSpPr>
          <p:spPr>
            <a:xfrm>
              <a:off x="0" y="-38100"/>
              <a:ext cx="635000" cy="1459172"/>
            </a:xfrm>
            <a:prstGeom prst="rect">
              <a:avLst/>
            </a:prstGeom>
          </p:spPr>
          <p:txBody>
            <a:bodyPr lIns="33867" tIns="33867" rIns="33867" bIns="33867" rtlCol="0" anchor="ctr"/>
            <a:lstStyle/>
            <a:p>
              <a:pPr algn="ctr">
                <a:lnSpc>
                  <a:spcPts val="1882"/>
                </a:lnSpc>
              </a:pPr>
              <a:endParaRPr sz="800"/>
            </a:p>
          </p:txBody>
        </p:sp>
      </p:grpSp>
      <p:grpSp>
        <p:nvGrpSpPr>
          <p:cNvPr id="31" name="Group 31"/>
          <p:cNvGrpSpPr/>
          <p:nvPr/>
        </p:nvGrpSpPr>
        <p:grpSpPr>
          <a:xfrm rot="16200000">
            <a:off x="2526264" y="2789955"/>
            <a:ext cx="1825761" cy="4391590"/>
            <a:chOff x="0" y="-38100"/>
            <a:chExt cx="635000" cy="1569989"/>
          </a:xfrm>
        </p:grpSpPr>
        <p:sp>
          <p:nvSpPr>
            <p:cNvPr id="32" name="Freeform 32"/>
            <p:cNvSpPr/>
            <p:nvPr/>
          </p:nvSpPr>
          <p:spPr>
            <a:xfrm>
              <a:off x="0" y="0"/>
              <a:ext cx="635000" cy="1531889"/>
            </a:xfrm>
            <a:custGeom>
              <a:avLst/>
              <a:gdLst/>
              <a:ahLst/>
              <a:cxnLst/>
              <a:rect l="l" t="t" r="r" b="b"/>
              <a:pathLst>
                <a:path w="635000" h="1531889">
                  <a:moveTo>
                    <a:pt x="635000" y="29073"/>
                  </a:moveTo>
                  <a:lnTo>
                    <a:pt x="635000" y="1391999"/>
                  </a:lnTo>
                  <a:cubicBezTo>
                    <a:pt x="635000" y="1409442"/>
                    <a:pt x="624058" y="1425011"/>
                    <a:pt x="607646" y="1430919"/>
                  </a:cubicBezTo>
                  <a:lnTo>
                    <a:pt x="344854" y="1525524"/>
                  </a:lnTo>
                  <a:cubicBezTo>
                    <a:pt x="327173" y="1531889"/>
                    <a:pt x="307827" y="1531889"/>
                    <a:pt x="290146" y="1525524"/>
                  </a:cubicBezTo>
                  <a:lnTo>
                    <a:pt x="27354" y="1430919"/>
                  </a:lnTo>
                  <a:cubicBezTo>
                    <a:pt x="10942" y="1425011"/>
                    <a:pt x="0" y="1409442"/>
                    <a:pt x="0" y="1391999"/>
                  </a:cubicBezTo>
                  <a:lnTo>
                    <a:pt x="0" y="29073"/>
                  </a:lnTo>
                  <a:cubicBezTo>
                    <a:pt x="0" y="21362"/>
                    <a:pt x="3063" y="13967"/>
                    <a:pt x="8515" y="8515"/>
                  </a:cubicBezTo>
                  <a:cubicBezTo>
                    <a:pt x="13967" y="3063"/>
                    <a:pt x="21362" y="0"/>
                    <a:pt x="29073" y="0"/>
                  </a:cubicBezTo>
                  <a:lnTo>
                    <a:pt x="605927" y="0"/>
                  </a:lnTo>
                  <a:cubicBezTo>
                    <a:pt x="613638" y="0"/>
                    <a:pt x="621033" y="3063"/>
                    <a:pt x="626485" y="8515"/>
                  </a:cubicBezTo>
                  <a:cubicBezTo>
                    <a:pt x="631937" y="13967"/>
                    <a:pt x="635000" y="21362"/>
                    <a:pt x="635000" y="29073"/>
                  </a:cubicBezTo>
                  <a:close/>
                </a:path>
              </a:pathLst>
            </a:custGeom>
            <a:solidFill>
              <a:srgbClr val="419CAA"/>
            </a:solidFill>
          </p:spPr>
        </p:sp>
        <p:sp>
          <p:nvSpPr>
            <p:cNvPr id="33" name="TextBox 33"/>
            <p:cNvSpPr txBox="1"/>
            <p:nvPr/>
          </p:nvSpPr>
          <p:spPr>
            <a:xfrm>
              <a:off x="0" y="-38100"/>
              <a:ext cx="635000" cy="1459172"/>
            </a:xfrm>
            <a:prstGeom prst="rect">
              <a:avLst/>
            </a:prstGeom>
          </p:spPr>
          <p:txBody>
            <a:bodyPr lIns="33867" tIns="33867" rIns="33867" bIns="33867" rtlCol="0" anchor="ctr"/>
            <a:lstStyle/>
            <a:p>
              <a:pPr algn="ctr">
                <a:lnSpc>
                  <a:spcPts val="1882"/>
                </a:lnSpc>
              </a:pPr>
              <a:endParaRPr sz="800"/>
            </a:p>
          </p:txBody>
        </p:sp>
      </p:grpSp>
      <p:grpSp>
        <p:nvGrpSpPr>
          <p:cNvPr id="34" name="Group 34"/>
          <p:cNvGrpSpPr>
            <a:grpSpLocks noChangeAspect="1"/>
          </p:cNvGrpSpPr>
          <p:nvPr/>
        </p:nvGrpSpPr>
        <p:grpSpPr>
          <a:xfrm>
            <a:off x="753757" y="4506405"/>
            <a:ext cx="1003198" cy="1003198"/>
            <a:chOff x="0" y="0"/>
            <a:chExt cx="495300" cy="495300"/>
          </a:xfrm>
        </p:grpSpPr>
        <p:sp>
          <p:nvSpPr>
            <p:cNvPr id="35" name="Freeform 35"/>
            <p:cNvSpPr/>
            <p:nvPr/>
          </p:nvSpPr>
          <p:spPr>
            <a:xfrm>
              <a:off x="0" y="0"/>
              <a:ext cx="495300" cy="495300"/>
            </a:xfrm>
            <a:custGeom>
              <a:avLst/>
              <a:gdLst/>
              <a:ahLst/>
              <a:cxnLst/>
              <a:rect l="l" t="t" r="r" b="b"/>
              <a:pathLst>
                <a:path w="495300" h="495300">
                  <a:moveTo>
                    <a:pt x="247650" y="0"/>
                  </a:moveTo>
                  <a:cubicBezTo>
                    <a:pt x="110490" y="0"/>
                    <a:pt x="0" y="110490"/>
                    <a:pt x="0" y="247650"/>
                  </a:cubicBezTo>
                  <a:cubicBezTo>
                    <a:pt x="0" y="384810"/>
                    <a:pt x="110490" y="495300"/>
                    <a:pt x="247650" y="495300"/>
                  </a:cubicBezTo>
                  <a:cubicBezTo>
                    <a:pt x="383540" y="495300"/>
                    <a:pt x="495300" y="384810"/>
                    <a:pt x="495300" y="247650"/>
                  </a:cubicBezTo>
                  <a:cubicBezTo>
                    <a:pt x="495300" y="110490"/>
                    <a:pt x="383540" y="0"/>
                    <a:pt x="247650" y="0"/>
                  </a:cubicBezTo>
                  <a:close/>
                  <a:moveTo>
                    <a:pt x="247650" y="457200"/>
                  </a:moveTo>
                  <a:cubicBezTo>
                    <a:pt x="132080" y="457200"/>
                    <a:pt x="38100" y="363220"/>
                    <a:pt x="38100" y="247650"/>
                  </a:cubicBezTo>
                  <a:cubicBezTo>
                    <a:pt x="38100" y="132080"/>
                    <a:pt x="132080" y="38100"/>
                    <a:pt x="247650" y="38100"/>
                  </a:cubicBezTo>
                  <a:cubicBezTo>
                    <a:pt x="363220" y="38100"/>
                    <a:pt x="457200" y="132080"/>
                    <a:pt x="457200" y="247650"/>
                  </a:cubicBezTo>
                  <a:cubicBezTo>
                    <a:pt x="457200" y="363220"/>
                    <a:pt x="363220" y="457200"/>
                    <a:pt x="247650" y="457200"/>
                  </a:cubicBezTo>
                  <a:close/>
                </a:path>
              </a:pathLst>
            </a:custGeom>
            <a:solidFill>
              <a:srgbClr val="419CAA"/>
            </a:solidFill>
          </p:spPr>
        </p:sp>
        <p:sp>
          <p:nvSpPr>
            <p:cNvPr id="36" name="Freeform 36"/>
            <p:cNvSpPr/>
            <p:nvPr/>
          </p:nvSpPr>
          <p:spPr>
            <a:xfrm>
              <a:off x="38100" y="38100"/>
              <a:ext cx="419100" cy="419100"/>
            </a:xfrm>
            <a:custGeom>
              <a:avLst/>
              <a:gdLst/>
              <a:ahLst/>
              <a:cxnLst/>
              <a:rect l="l" t="t" r="r" b="b"/>
              <a:pathLst>
                <a:path w="419100" h="419100">
                  <a:moveTo>
                    <a:pt x="209550" y="0"/>
                  </a:moveTo>
                  <a:cubicBezTo>
                    <a:pt x="93980" y="0"/>
                    <a:pt x="0" y="93980"/>
                    <a:pt x="0" y="209550"/>
                  </a:cubicBezTo>
                  <a:cubicBezTo>
                    <a:pt x="0" y="325120"/>
                    <a:pt x="93980" y="419100"/>
                    <a:pt x="209550" y="419100"/>
                  </a:cubicBezTo>
                  <a:cubicBezTo>
                    <a:pt x="325120" y="419100"/>
                    <a:pt x="419100" y="325120"/>
                    <a:pt x="419100" y="209550"/>
                  </a:cubicBezTo>
                  <a:cubicBezTo>
                    <a:pt x="419100" y="93980"/>
                    <a:pt x="325120" y="0"/>
                    <a:pt x="209550" y="0"/>
                  </a:cubicBezTo>
                  <a:close/>
                </a:path>
              </a:pathLst>
            </a:custGeom>
            <a:solidFill>
              <a:srgbClr val="FFFFFF"/>
            </a:solidFill>
          </p:spPr>
        </p:sp>
      </p:grpSp>
      <p:sp>
        <p:nvSpPr>
          <p:cNvPr id="37" name="TextBox 37"/>
          <p:cNvSpPr txBox="1"/>
          <p:nvPr/>
        </p:nvSpPr>
        <p:spPr>
          <a:xfrm>
            <a:off x="1583916" y="4262827"/>
            <a:ext cx="3834490" cy="292837"/>
          </a:xfrm>
          <a:prstGeom prst="rect">
            <a:avLst/>
          </a:prstGeom>
        </p:spPr>
        <p:txBody>
          <a:bodyPr wrap="square" lIns="0" tIns="0" rIns="0" bIns="0" rtlCol="0" anchor="t">
            <a:spAutoFit/>
          </a:bodyPr>
          <a:lstStyle/>
          <a:p>
            <a:pPr marL="0" lvl="1">
              <a:lnSpc>
                <a:spcPts val="2169"/>
              </a:lnSpc>
              <a:spcBef>
                <a:spcPct val="0"/>
              </a:spcBef>
            </a:pPr>
            <a:r>
              <a:rPr lang="en-US" sz="2400" b="1" spc="49">
                <a:solidFill>
                  <a:srgbClr val="FFFFFF"/>
                </a:solidFill>
                <a:latin typeface="Barlow Semi-Bold"/>
              </a:rPr>
              <a:t>Sustainability Webinars</a:t>
            </a:r>
          </a:p>
        </p:txBody>
      </p:sp>
      <p:sp>
        <p:nvSpPr>
          <p:cNvPr id="38" name="TextBox 38"/>
          <p:cNvSpPr txBox="1"/>
          <p:nvPr/>
        </p:nvSpPr>
        <p:spPr>
          <a:xfrm>
            <a:off x="1851460" y="4713239"/>
            <a:ext cx="3140635" cy="589905"/>
          </a:xfrm>
          <a:prstGeom prst="rect">
            <a:avLst/>
          </a:prstGeom>
        </p:spPr>
        <p:txBody>
          <a:bodyPr wrap="square" lIns="0" tIns="0" rIns="0" bIns="0" rtlCol="0" anchor="t">
            <a:spAutoFit/>
          </a:bodyPr>
          <a:lstStyle/>
          <a:p>
            <a:pPr>
              <a:lnSpc>
                <a:spcPts val="2300"/>
              </a:lnSpc>
              <a:spcBef>
                <a:spcPct val="0"/>
              </a:spcBef>
            </a:pPr>
            <a:r>
              <a:rPr lang="en-US" sz="2000" spc="79" dirty="0">
                <a:solidFill>
                  <a:srgbClr val="FFFFFF"/>
                </a:solidFill>
                <a:latin typeface="Barlow SemiCondensed"/>
              </a:rPr>
              <a:t>Attend Quarterly Sustainability Webinars</a:t>
            </a:r>
          </a:p>
        </p:txBody>
      </p:sp>
      <p:sp>
        <p:nvSpPr>
          <p:cNvPr id="39" name="TextBox 39"/>
          <p:cNvSpPr txBox="1"/>
          <p:nvPr/>
        </p:nvSpPr>
        <p:spPr>
          <a:xfrm>
            <a:off x="883810" y="4776168"/>
            <a:ext cx="614089" cy="457626"/>
          </a:xfrm>
          <a:prstGeom prst="rect">
            <a:avLst/>
          </a:prstGeom>
        </p:spPr>
        <p:txBody>
          <a:bodyPr wrap="square" lIns="0" tIns="0" rIns="0" bIns="0" rtlCol="0" anchor="t">
            <a:spAutoFit/>
          </a:bodyPr>
          <a:lstStyle/>
          <a:p>
            <a:pPr algn="ctr">
              <a:lnSpc>
                <a:spcPts val="3981"/>
              </a:lnSpc>
            </a:pPr>
            <a:r>
              <a:rPr lang="en-US" sz="2843" spc="119">
                <a:solidFill>
                  <a:srgbClr val="419CAA"/>
                </a:solidFill>
                <a:latin typeface="Barlow Bold"/>
              </a:rPr>
              <a:t>02</a:t>
            </a:r>
          </a:p>
        </p:txBody>
      </p:sp>
      <p:grpSp>
        <p:nvGrpSpPr>
          <p:cNvPr id="40" name="Group 40"/>
          <p:cNvGrpSpPr/>
          <p:nvPr/>
        </p:nvGrpSpPr>
        <p:grpSpPr>
          <a:xfrm rot="16200000">
            <a:off x="8278061" y="2789131"/>
            <a:ext cx="1815322" cy="4466307"/>
            <a:chOff x="0" y="-38100"/>
            <a:chExt cx="635000" cy="1569989"/>
          </a:xfrm>
        </p:grpSpPr>
        <p:sp>
          <p:nvSpPr>
            <p:cNvPr id="41" name="Freeform 41"/>
            <p:cNvSpPr/>
            <p:nvPr/>
          </p:nvSpPr>
          <p:spPr>
            <a:xfrm>
              <a:off x="0" y="0"/>
              <a:ext cx="635000" cy="1531889"/>
            </a:xfrm>
            <a:custGeom>
              <a:avLst/>
              <a:gdLst/>
              <a:ahLst/>
              <a:cxnLst/>
              <a:rect l="l" t="t" r="r" b="b"/>
              <a:pathLst>
                <a:path w="635000" h="1531889">
                  <a:moveTo>
                    <a:pt x="635000" y="29073"/>
                  </a:moveTo>
                  <a:lnTo>
                    <a:pt x="635000" y="1391999"/>
                  </a:lnTo>
                  <a:cubicBezTo>
                    <a:pt x="635000" y="1409442"/>
                    <a:pt x="624058" y="1425011"/>
                    <a:pt x="607646" y="1430919"/>
                  </a:cubicBezTo>
                  <a:lnTo>
                    <a:pt x="344854" y="1525524"/>
                  </a:lnTo>
                  <a:cubicBezTo>
                    <a:pt x="327173" y="1531889"/>
                    <a:pt x="307827" y="1531889"/>
                    <a:pt x="290146" y="1525524"/>
                  </a:cubicBezTo>
                  <a:lnTo>
                    <a:pt x="27354" y="1430919"/>
                  </a:lnTo>
                  <a:cubicBezTo>
                    <a:pt x="10942" y="1425011"/>
                    <a:pt x="0" y="1409442"/>
                    <a:pt x="0" y="1391999"/>
                  </a:cubicBezTo>
                  <a:lnTo>
                    <a:pt x="0" y="29073"/>
                  </a:lnTo>
                  <a:cubicBezTo>
                    <a:pt x="0" y="21362"/>
                    <a:pt x="3063" y="13967"/>
                    <a:pt x="8515" y="8515"/>
                  </a:cubicBezTo>
                  <a:cubicBezTo>
                    <a:pt x="13967" y="3063"/>
                    <a:pt x="21362" y="0"/>
                    <a:pt x="29073" y="0"/>
                  </a:cubicBezTo>
                  <a:lnTo>
                    <a:pt x="605927" y="0"/>
                  </a:lnTo>
                  <a:cubicBezTo>
                    <a:pt x="613638" y="0"/>
                    <a:pt x="621033" y="3063"/>
                    <a:pt x="626485" y="8515"/>
                  </a:cubicBezTo>
                  <a:cubicBezTo>
                    <a:pt x="631937" y="13967"/>
                    <a:pt x="635000" y="21362"/>
                    <a:pt x="635000" y="29073"/>
                  </a:cubicBezTo>
                  <a:close/>
                </a:path>
              </a:pathLst>
            </a:custGeom>
            <a:solidFill>
              <a:srgbClr val="132572"/>
            </a:solidFill>
          </p:spPr>
        </p:sp>
        <p:sp>
          <p:nvSpPr>
            <p:cNvPr id="42" name="TextBox 42"/>
            <p:cNvSpPr txBox="1"/>
            <p:nvPr/>
          </p:nvSpPr>
          <p:spPr>
            <a:xfrm>
              <a:off x="0" y="-38100"/>
              <a:ext cx="635000" cy="1459172"/>
            </a:xfrm>
            <a:prstGeom prst="rect">
              <a:avLst/>
            </a:prstGeom>
          </p:spPr>
          <p:txBody>
            <a:bodyPr lIns="33867" tIns="33867" rIns="33867" bIns="33867" rtlCol="0" anchor="ctr"/>
            <a:lstStyle/>
            <a:p>
              <a:pPr algn="ctr">
                <a:lnSpc>
                  <a:spcPts val="1882"/>
                </a:lnSpc>
              </a:pPr>
              <a:endParaRPr sz="800"/>
            </a:p>
          </p:txBody>
        </p:sp>
      </p:grpSp>
      <p:grpSp>
        <p:nvGrpSpPr>
          <p:cNvPr id="43" name="Group 43"/>
          <p:cNvGrpSpPr>
            <a:grpSpLocks noChangeAspect="1"/>
          </p:cNvGrpSpPr>
          <p:nvPr/>
        </p:nvGrpSpPr>
        <p:grpSpPr>
          <a:xfrm>
            <a:off x="6454350" y="4527281"/>
            <a:ext cx="1003198" cy="1003198"/>
            <a:chOff x="0" y="0"/>
            <a:chExt cx="495300" cy="495300"/>
          </a:xfrm>
        </p:grpSpPr>
        <p:sp>
          <p:nvSpPr>
            <p:cNvPr id="44" name="Freeform 44"/>
            <p:cNvSpPr/>
            <p:nvPr/>
          </p:nvSpPr>
          <p:spPr>
            <a:xfrm>
              <a:off x="0" y="0"/>
              <a:ext cx="495300" cy="495300"/>
            </a:xfrm>
            <a:custGeom>
              <a:avLst/>
              <a:gdLst/>
              <a:ahLst/>
              <a:cxnLst/>
              <a:rect l="l" t="t" r="r" b="b"/>
              <a:pathLst>
                <a:path w="495300" h="495300">
                  <a:moveTo>
                    <a:pt x="247650" y="0"/>
                  </a:moveTo>
                  <a:cubicBezTo>
                    <a:pt x="110490" y="0"/>
                    <a:pt x="0" y="110490"/>
                    <a:pt x="0" y="247650"/>
                  </a:cubicBezTo>
                  <a:cubicBezTo>
                    <a:pt x="0" y="384810"/>
                    <a:pt x="110490" y="495300"/>
                    <a:pt x="247650" y="495300"/>
                  </a:cubicBezTo>
                  <a:cubicBezTo>
                    <a:pt x="383540" y="495300"/>
                    <a:pt x="495300" y="384810"/>
                    <a:pt x="495300" y="247650"/>
                  </a:cubicBezTo>
                  <a:cubicBezTo>
                    <a:pt x="495300" y="110490"/>
                    <a:pt x="383540" y="0"/>
                    <a:pt x="247650" y="0"/>
                  </a:cubicBezTo>
                  <a:close/>
                  <a:moveTo>
                    <a:pt x="247650" y="457200"/>
                  </a:moveTo>
                  <a:cubicBezTo>
                    <a:pt x="132080" y="457200"/>
                    <a:pt x="38100" y="363220"/>
                    <a:pt x="38100" y="247650"/>
                  </a:cubicBezTo>
                  <a:cubicBezTo>
                    <a:pt x="38100" y="132080"/>
                    <a:pt x="132080" y="38100"/>
                    <a:pt x="247650" y="38100"/>
                  </a:cubicBezTo>
                  <a:cubicBezTo>
                    <a:pt x="363220" y="38100"/>
                    <a:pt x="457200" y="132080"/>
                    <a:pt x="457200" y="247650"/>
                  </a:cubicBezTo>
                  <a:cubicBezTo>
                    <a:pt x="457200" y="363220"/>
                    <a:pt x="363220" y="457200"/>
                    <a:pt x="247650" y="457200"/>
                  </a:cubicBezTo>
                  <a:close/>
                </a:path>
              </a:pathLst>
            </a:custGeom>
            <a:solidFill>
              <a:srgbClr val="132572"/>
            </a:solidFill>
          </p:spPr>
        </p:sp>
        <p:sp>
          <p:nvSpPr>
            <p:cNvPr id="45" name="Freeform 45"/>
            <p:cNvSpPr/>
            <p:nvPr/>
          </p:nvSpPr>
          <p:spPr>
            <a:xfrm>
              <a:off x="38100" y="38100"/>
              <a:ext cx="419100" cy="419100"/>
            </a:xfrm>
            <a:custGeom>
              <a:avLst/>
              <a:gdLst/>
              <a:ahLst/>
              <a:cxnLst/>
              <a:rect l="l" t="t" r="r" b="b"/>
              <a:pathLst>
                <a:path w="419100" h="419100">
                  <a:moveTo>
                    <a:pt x="209550" y="0"/>
                  </a:moveTo>
                  <a:cubicBezTo>
                    <a:pt x="93980" y="0"/>
                    <a:pt x="0" y="93980"/>
                    <a:pt x="0" y="209550"/>
                  </a:cubicBezTo>
                  <a:cubicBezTo>
                    <a:pt x="0" y="325120"/>
                    <a:pt x="93980" y="419100"/>
                    <a:pt x="209550" y="419100"/>
                  </a:cubicBezTo>
                  <a:cubicBezTo>
                    <a:pt x="325120" y="419100"/>
                    <a:pt x="419100" y="325120"/>
                    <a:pt x="419100" y="209550"/>
                  </a:cubicBezTo>
                  <a:cubicBezTo>
                    <a:pt x="419100" y="93980"/>
                    <a:pt x="325120" y="0"/>
                    <a:pt x="209550" y="0"/>
                  </a:cubicBezTo>
                  <a:close/>
                </a:path>
              </a:pathLst>
            </a:custGeom>
            <a:solidFill>
              <a:srgbClr val="FFFFFF"/>
            </a:solidFill>
          </p:spPr>
        </p:sp>
      </p:grpSp>
      <p:sp>
        <p:nvSpPr>
          <p:cNvPr id="46" name="TextBox 46"/>
          <p:cNvSpPr txBox="1"/>
          <p:nvPr/>
        </p:nvSpPr>
        <p:spPr>
          <a:xfrm>
            <a:off x="7386023" y="4294543"/>
            <a:ext cx="3503811" cy="292837"/>
          </a:xfrm>
          <a:prstGeom prst="rect">
            <a:avLst/>
          </a:prstGeom>
        </p:spPr>
        <p:txBody>
          <a:bodyPr wrap="square" lIns="0" tIns="0" rIns="0" bIns="0" rtlCol="0" anchor="t">
            <a:spAutoFit/>
          </a:bodyPr>
          <a:lstStyle/>
          <a:p>
            <a:pPr marL="0" lvl="1">
              <a:lnSpc>
                <a:spcPts val="2169"/>
              </a:lnSpc>
              <a:spcBef>
                <a:spcPct val="0"/>
              </a:spcBef>
            </a:pPr>
            <a:r>
              <a:rPr lang="en-US" sz="2400" b="1" spc="49">
                <a:solidFill>
                  <a:srgbClr val="FFFFFF"/>
                </a:solidFill>
                <a:latin typeface="Barlow Semi-Bold"/>
              </a:rPr>
              <a:t>Team Sharing</a:t>
            </a:r>
          </a:p>
        </p:txBody>
      </p:sp>
      <p:sp>
        <p:nvSpPr>
          <p:cNvPr id="47" name="TextBox 47"/>
          <p:cNvSpPr txBox="1"/>
          <p:nvPr/>
        </p:nvSpPr>
        <p:spPr>
          <a:xfrm>
            <a:off x="7494347" y="4713998"/>
            <a:ext cx="3497461" cy="884858"/>
          </a:xfrm>
          <a:prstGeom prst="rect">
            <a:avLst/>
          </a:prstGeom>
        </p:spPr>
        <p:txBody>
          <a:bodyPr wrap="square" lIns="0" tIns="0" rIns="0" bIns="0" rtlCol="0" anchor="t">
            <a:spAutoFit/>
          </a:bodyPr>
          <a:lstStyle/>
          <a:p>
            <a:pPr>
              <a:lnSpc>
                <a:spcPts val="2291"/>
              </a:lnSpc>
              <a:spcBef>
                <a:spcPct val="0"/>
              </a:spcBef>
            </a:pPr>
            <a:r>
              <a:rPr lang="en-US" sz="2000" spc="79">
                <a:solidFill>
                  <a:srgbClr val="FFFFFF"/>
                </a:solidFill>
                <a:latin typeface="Barlow SemiCondensed"/>
              </a:rPr>
              <a:t>Share successful strategies for sustaining PVB work on quarterly calls </a:t>
            </a:r>
          </a:p>
        </p:txBody>
      </p:sp>
      <p:sp>
        <p:nvSpPr>
          <p:cNvPr id="48" name="TextBox 48"/>
          <p:cNvSpPr txBox="1"/>
          <p:nvPr/>
        </p:nvSpPr>
        <p:spPr>
          <a:xfrm>
            <a:off x="6647032" y="4786607"/>
            <a:ext cx="614089" cy="457626"/>
          </a:xfrm>
          <a:prstGeom prst="rect">
            <a:avLst/>
          </a:prstGeom>
        </p:spPr>
        <p:txBody>
          <a:bodyPr wrap="square" lIns="0" tIns="0" rIns="0" bIns="0" rtlCol="0" anchor="t">
            <a:spAutoFit/>
          </a:bodyPr>
          <a:lstStyle/>
          <a:p>
            <a:pPr algn="ctr">
              <a:lnSpc>
                <a:spcPts val="3981"/>
              </a:lnSpc>
            </a:pPr>
            <a:r>
              <a:rPr lang="en-US" sz="2800" spc="119">
                <a:solidFill>
                  <a:srgbClr val="132572"/>
                </a:solidFill>
                <a:latin typeface="Barlow Bold"/>
              </a:rPr>
              <a:t>04</a:t>
            </a:r>
            <a:endParaRPr lang="en-US" sz="2843" spc="119">
              <a:solidFill>
                <a:srgbClr val="132572"/>
              </a:solidFill>
              <a:latin typeface="Barlow Bold"/>
            </a:endParaRPr>
          </a:p>
        </p:txBody>
      </p:sp>
      <p:sp>
        <p:nvSpPr>
          <p:cNvPr id="60" name="TextBox 60"/>
          <p:cNvSpPr txBox="1"/>
          <p:nvPr/>
        </p:nvSpPr>
        <p:spPr>
          <a:xfrm>
            <a:off x="1759495" y="2376714"/>
            <a:ext cx="3592025" cy="1179810"/>
          </a:xfrm>
          <a:prstGeom prst="rect">
            <a:avLst/>
          </a:prstGeom>
        </p:spPr>
        <p:txBody>
          <a:bodyPr wrap="square" lIns="0" tIns="0" rIns="0" bIns="0" rtlCol="0" anchor="t">
            <a:spAutoFit/>
          </a:bodyPr>
          <a:lstStyle/>
          <a:p>
            <a:pPr>
              <a:lnSpc>
                <a:spcPts val="2291"/>
              </a:lnSpc>
              <a:spcBef>
                <a:spcPct val="0"/>
              </a:spcBef>
            </a:pPr>
            <a:r>
              <a:rPr lang="en-US" sz="2000" spc="79">
                <a:solidFill>
                  <a:srgbClr val="FFFFFF"/>
                </a:solidFill>
                <a:latin typeface="Barlow SemiCondensed"/>
              </a:rPr>
              <a:t>Meet with your PVB QI team to draft your sustainability plan and submit to ILPQC and your PNA</a:t>
            </a:r>
          </a:p>
        </p:txBody>
      </p:sp>
      <p:sp>
        <p:nvSpPr>
          <p:cNvPr id="61" name="Title 60">
            <a:extLst>
              <a:ext uri="{FF2B5EF4-FFF2-40B4-BE49-F238E27FC236}">
                <a16:creationId xmlns:a16="http://schemas.microsoft.com/office/drawing/2014/main" id="{B558532D-77AA-D7D7-F518-07AE563D8CEA}"/>
              </a:ext>
            </a:extLst>
          </p:cNvPr>
          <p:cNvSpPr>
            <a:spLocks noGrp="1"/>
          </p:cNvSpPr>
          <p:nvPr>
            <p:ph type="title"/>
          </p:nvPr>
        </p:nvSpPr>
        <p:spPr>
          <a:xfrm>
            <a:off x="405052" y="103398"/>
            <a:ext cx="7204062" cy="1325563"/>
          </a:xfrm>
        </p:spPr>
        <p:txBody>
          <a:bodyPr/>
          <a:lstStyle/>
          <a:p>
            <a:r>
              <a:rPr lang="en-US" dirty="0">
                <a:ea typeface="Lato Medium"/>
                <a:cs typeface="Lato Medium"/>
              </a:rPr>
              <a:t>PVB Teams moving to sustainability in 2024</a:t>
            </a:r>
            <a:endParaRPr lang="en-US" dirty="0"/>
          </a:p>
        </p:txBody>
      </p:sp>
    </p:spTree>
    <p:extLst>
      <p:ext uri="{BB962C8B-B14F-4D97-AF65-F5344CB8AC3E}">
        <p14:creationId xmlns:p14="http://schemas.microsoft.com/office/powerpoint/2010/main" val="918213805"/>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3"/>
          <p:cNvGrpSpPr/>
          <p:nvPr/>
        </p:nvGrpSpPr>
        <p:grpSpPr>
          <a:xfrm>
            <a:off x="2177839" y="1558360"/>
            <a:ext cx="8980018" cy="1556079"/>
            <a:chOff x="0" y="-38100"/>
            <a:chExt cx="1712688" cy="479595"/>
          </a:xfrm>
        </p:grpSpPr>
        <p:sp>
          <p:nvSpPr>
            <p:cNvPr id="4" name="Freeform 4"/>
            <p:cNvSpPr/>
            <p:nvPr/>
          </p:nvSpPr>
          <p:spPr>
            <a:xfrm>
              <a:off x="0" y="0"/>
              <a:ext cx="1712688" cy="441495"/>
            </a:xfrm>
            <a:custGeom>
              <a:avLst/>
              <a:gdLst/>
              <a:ahLst/>
              <a:cxnLst/>
              <a:rect l="l" t="t" r="r" b="b"/>
              <a:pathLst>
                <a:path w="1712688" h="441495">
                  <a:moveTo>
                    <a:pt x="17195" y="0"/>
                  </a:moveTo>
                  <a:lnTo>
                    <a:pt x="1695492" y="0"/>
                  </a:lnTo>
                  <a:cubicBezTo>
                    <a:pt x="1704989" y="0"/>
                    <a:pt x="1712688" y="7699"/>
                    <a:pt x="1712688" y="17195"/>
                  </a:cubicBezTo>
                  <a:lnTo>
                    <a:pt x="1712688" y="424300"/>
                  </a:lnTo>
                  <a:cubicBezTo>
                    <a:pt x="1712688" y="433796"/>
                    <a:pt x="1704989" y="441495"/>
                    <a:pt x="1695492" y="441495"/>
                  </a:cubicBezTo>
                  <a:lnTo>
                    <a:pt x="17195" y="441495"/>
                  </a:lnTo>
                  <a:cubicBezTo>
                    <a:pt x="7699" y="441495"/>
                    <a:pt x="0" y="433796"/>
                    <a:pt x="0" y="424300"/>
                  </a:cubicBezTo>
                  <a:lnTo>
                    <a:pt x="0" y="17195"/>
                  </a:lnTo>
                  <a:cubicBezTo>
                    <a:pt x="0" y="7699"/>
                    <a:pt x="7699" y="0"/>
                    <a:pt x="17195" y="0"/>
                  </a:cubicBezTo>
                  <a:close/>
                </a:path>
              </a:pathLst>
            </a:custGeom>
            <a:solidFill>
              <a:srgbClr val="FFFFFF"/>
            </a:solidFill>
            <a:ln w="57150" cap="sq">
              <a:solidFill>
                <a:srgbClr val="F5668F"/>
              </a:solidFill>
              <a:prstDash val="solid"/>
              <a:miter/>
            </a:ln>
          </p:spPr>
        </p:sp>
        <p:sp>
          <p:nvSpPr>
            <p:cNvPr id="5" name="TextBox 5"/>
            <p:cNvSpPr txBox="1"/>
            <p:nvPr/>
          </p:nvSpPr>
          <p:spPr>
            <a:xfrm>
              <a:off x="0" y="-38100"/>
              <a:ext cx="1712688" cy="479595"/>
            </a:xfrm>
            <a:prstGeom prst="rect">
              <a:avLst/>
            </a:prstGeom>
          </p:spPr>
          <p:txBody>
            <a:bodyPr lIns="33867" tIns="33867" rIns="33867" bIns="33867" rtlCol="0" anchor="ctr"/>
            <a:lstStyle/>
            <a:p>
              <a:pPr algn="ctr">
                <a:lnSpc>
                  <a:spcPts val="1882"/>
                </a:lnSpc>
              </a:pPr>
              <a:endParaRPr sz="800"/>
            </a:p>
          </p:txBody>
        </p:sp>
      </p:grpSp>
      <p:grpSp>
        <p:nvGrpSpPr>
          <p:cNvPr id="6" name="Group 6"/>
          <p:cNvGrpSpPr/>
          <p:nvPr/>
        </p:nvGrpSpPr>
        <p:grpSpPr>
          <a:xfrm>
            <a:off x="2466523" y="1872164"/>
            <a:ext cx="999395" cy="1046242"/>
            <a:chOff x="0" y="-38100"/>
            <a:chExt cx="812800" cy="850900"/>
          </a:xfrm>
        </p:grpSpPr>
        <p:sp>
          <p:nvSpPr>
            <p:cNvPr id="7" name="Freeform 7"/>
            <p:cNvSpPr/>
            <p:nvPr/>
          </p:nvSpPr>
          <p:spPr>
            <a:xfrm>
              <a:off x="0" y="0"/>
              <a:ext cx="812800" cy="812800"/>
            </a:xfrm>
            <a:custGeom>
              <a:avLst/>
              <a:gdLst/>
              <a:ahLst/>
              <a:cxnLst/>
              <a:rect l="l" t="t" r="r" b="b"/>
              <a:pathLst>
                <a:path w="812800" h="812800">
                  <a:moveTo>
                    <a:pt x="77466" y="0"/>
                  </a:moveTo>
                  <a:lnTo>
                    <a:pt x="735334" y="0"/>
                  </a:lnTo>
                  <a:cubicBezTo>
                    <a:pt x="755879" y="0"/>
                    <a:pt x="775583" y="8162"/>
                    <a:pt x="790111" y="22689"/>
                  </a:cubicBezTo>
                  <a:cubicBezTo>
                    <a:pt x="804638" y="37217"/>
                    <a:pt x="812800" y="56921"/>
                    <a:pt x="812800" y="77466"/>
                  </a:cubicBezTo>
                  <a:lnTo>
                    <a:pt x="812800" y="735334"/>
                  </a:lnTo>
                  <a:cubicBezTo>
                    <a:pt x="812800" y="755879"/>
                    <a:pt x="804638" y="775583"/>
                    <a:pt x="790111" y="790111"/>
                  </a:cubicBezTo>
                  <a:cubicBezTo>
                    <a:pt x="775583" y="804638"/>
                    <a:pt x="755879" y="812800"/>
                    <a:pt x="735334" y="812800"/>
                  </a:cubicBezTo>
                  <a:lnTo>
                    <a:pt x="77466" y="812800"/>
                  </a:lnTo>
                  <a:cubicBezTo>
                    <a:pt x="56921" y="812800"/>
                    <a:pt x="37217" y="804638"/>
                    <a:pt x="22689" y="790111"/>
                  </a:cubicBezTo>
                  <a:cubicBezTo>
                    <a:pt x="8162" y="775583"/>
                    <a:pt x="0" y="755879"/>
                    <a:pt x="0" y="735334"/>
                  </a:cubicBezTo>
                  <a:lnTo>
                    <a:pt x="0" y="77466"/>
                  </a:lnTo>
                  <a:cubicBezTo>
                    <a:pt x="0" y="56921"/>
                    <a:pt x="8162" y="37217"/>
                    <a:pt x="22689" y="22689"/>
                  </a:cubicBezTo>
                  <a:cubicBezTo>
                    <a:pt x="37217" y="8162"/>
                    <a:pt x="56921" y="0"/>
                    <a:pt x="77466" y="0"/>
                  </a:cubicBezTo>
                  <a:close/>
                </a:path>
              </a:pathLst>
            </a:custGeom>
            <a:solidFill>
              <a:srgbClr val="F5668F"/>
            </a:solidFill>
          </p:spPr>
        </p:sp>
        <p:sp>
          <p:nvSpPr>
            <p:cNvPr id="8" name="TextBox 8"/>
            <p:cNvSpPr txBox="1"/>
            <p:nvPr/>
          </p:nvSpPr>
          <p:spPr>
            <a:xfrm>
              <a:off x="0" y="-38100"/>
              <a:ext cx="812800" cy="850900"/>
            </a:xfrm>
            <a:prstGeom prst="rect">
              <a:avLst/>
            </a:prstGeom>
          </p:spPr>
          <p:txBody>
            <a:bodyPr lIns="33867" tIns="33867" rIns="33867" bIns="33867" rtlCol="0" anchor="ctr"/>
            <a:lstStyle/>
            <a:p>
              <a:pPr algn="ctr">
                <a:lnSpc>
                  <a:spcPts val="1882"/>
                </a:lnSpc>
              </a:pPr>
              <a:endParaRPr sz="800"/>
            </a:p>
          </p:txBody>
        </p:sp>
      </p:grpSp>
      <p:grpSp>
        <p:nvGrpSpPr>
          <p:cNvPr id="9" name="Group 9"/>
          <p:cNvGrpSpPr/>
          <p:nvPr/>
        </p:nvGrpSpPr>
        <p:grpSpPr>
          <a:xfrm>
            <a:off x="2174235" y="3311601"/>
            <a:ext cx="8980017" cy="1446839"/>
            <a:chOff x="0" y="0"/>
            <a:chExt cx="1712688" cy="441495"/>
          </a:xfrm>
        </p:grpSpPr>
        <p:sp>
          <p:nvSpPr>
            <p:cNvPr id="10" name="Freeform 10"/>
            <p:cNvSpPr/>
            <p:nvPr/>
          </p:nvSpPr>
          <p:spPr>
            <a:xfrm>
              <a:off x="0" y="0"/>
              <a:ext cx="1712688" cy="441495"/>
            </a:xfrm>
            <a:custGeom>
              <a:avLst/>
              <a:gdLst/>
              <a:ahLst/>
              <a:cxnLst/>
              <a:rect l="l" t="t" r="r" b="b"/>
              <a:pathLst>
                <a:path w="1712688" h="441495">
                  <a:moveTo>
                    <a:pt x="17195" y="0"/>
                  </a:moveTo>
                  <a:lnTo>
                    <a:pt x="1695492" y="0"/>
                  </a:lnTo>
                  <a:cubicBezTo>
                    <a:pt x="1704989" y="0"/>
                    <a:pt x="1712688" y="7699"/>
                    <a:pt x="1712688" y="17195"/>
                  </a:cubicBezTo>
                  <a:lnTo>
                    <a:pt x="1712688" y="424300"/>
                  </a:lnTo>
                  <a:cubicBezTo>
                    <a:pt x="1712688" y="433796"/>
                    <a:pt x="1704989" y="441495"/>
                    <a:pt x="1695492" y="441495"/>
                  </a:cubicBezTo>
                  <a:lnTo>
                    <a:pt x="17195" y="441495"/>
                  </a:lnTo>
                  <a:cubicBezTo>
                    <a:pt x="7699" y="441495"/>
                    <a:pt x="0" y="433796"/>
                    <a:pt x="0" y="424300"/>
                  </a:cubicBezTo>
                  <a:lnTo>
                    <a:pt x="0" y="17195"/>
                  </a:lnTo>
                  <a:cubicBezTo>
                    <a:pt x="0" y="7699"/>
                    <a:pt x="7699" y="0"/>
                    <a:pt x="17195" y="0"/>
                  </a:cubicBezTo>
                  <a:close/>
                </a:path>
              </a:pathLst>
            </a:custGeom>
            <a:solidFill>
              <a:srgbClr val="FFFFFF"/>
            </a:solidFill>
            <a:ln w="57150" cap="sq">
              <a:solidFill>
                <a:srgbClr val="F58366"/>
              </a:solidFill>
              <a:prstDash val="solid"/>
              <a:miter/>
            </a:ln>
          </p:spPr>
        </p:sp>
        <p:sp>
          <p:nvSpPr>
            <p:cNvPr id="11" name="TextBox 11"/>
            <p:cNvSpPr txBox="1"/>
            <p:nvPr/>
          </p:nvSpPr>
          <p:spPr>
            <a:xfrm>
              <a:off x="0" y="-38100"/>
              <a:ext cx="1712688" cy="479595"/>
            </a:xfrm>
            <a:prstGeom prst="rect">
              <a:avLst/>
            </a:prstGeom>
          </p:spPr>
          <p:txBody>
            <a:bodyPr lIns="33867" tIns="33867" rIns="33867" bIns="33867" rtlCol="0" anchor="ctr"/>
            <a:lstStyle/>
            <a:p>
              <a:pPr algn="ctr">
                <a:lnSpc>
                  <a:spcPts val="1882"/>
                </a:lnSpc>
              </a:pPr>
              <a:endParaRPr sz="800"/>
            </a:p>
          </p:txBody>
        </p:sp>
      </p:grpSp>
      <p:grpSp>
        <p:nvGrpSpPr>
          <p:cNvPr id="12" name="Group 12"/>
          <p:cNvGrpSpPr/>
          <p:nvPr/>
        </p:nvGrpSpPr>
        <p:grpSpPr>
          <a:xfrm>
            <a:off x="2466524" y="3472451"/>
            <a:ext cx="999395" cy="999395"/>
            <a:chOff x="0" y="0"/>
            <a:chExt cx="812800" cy="812800"/>
          </a:xfrm>
        </p:grpSpPr>
        <p:sp>
          <p:nvSpPr>
            <p:cNvPr id="13" name="Freeform 13"/>
            <p:cNvSpPr/>
            <p:nvPr/>
          </p:nvSpPr>
          <p:spPr>
            <a:xfrm>
              <a:off x="0" y="0"/>
              <a:ext cx="812800" cy="812800"/>
            </a:xfrm>
            <a:custGeom>
              <a:avLst/>
              <a:gdLst/>
              <a:ahLst/>
              <a:cxnLst/>
              <a:rect l="l" t="t" r="r" b="b"/>
              <a:pathLst>
                <a:path w="812800" h="812800">
                  <a:moveTo>
                    <a:pt x="77466" y="0"/>
                  </a:moveTo>
                  <a:lnTo>
                    <a:pt x="735334" y="0"/>
                  </a:lnTo>
                  <a:cubicBezTo>
                    <a:pt x="755879" y="0"/>
                    <a:pt x="775583" y="8162"/>
                    <a:pt x="790111" y="22689"/>
                  </a:cubicBezTo>
                  <a:cubicBezTo>
                    <a:pt x="804638" y="37217"/>
                    <a:pt x="812800" y="56921"/>
                    <a:pt x="812800" y="77466"/>
                  </a:cubicBezTo>
                  <a:lnTo>
                    <a:pt x="812800" y="735334"/>
                  </a:lnTo>
                  <a:cubicBezTo>
                    <a:pt x="812800" y="755879"/>
                    <a:pt x="804638" y="775583"/>
                    <a:pt x="790111" y="790111"/>
                  </a:cubicBezTo>
                  <a:cubicBezTo>
                    <a:pt x="775583" y="804638"/>
                    <a:pt x="755879" y="812800"/>
                    <a:pt x="735334" y="812800"/>
                  </a:cubicBezTo>
                  <a:lnTo>
                    <a:pt x="77466" y="812800"/>
                  </a:lnTo>
                  <a:cubicBezTo>
                    <a:pt x="56921" y="812800"/>
                    <a:pt x="37217" y="804638"/>
                    <a:pt x="22689" y="790111"/>
                  </a:cubicBezTo>
                  <a:cubicBezTo>
                    <a:pt x="8162" y="775583"/>
                    <a:pt x="0" y="755879"/>
                    <a:pt x="0" y="735334"/>
                  </a:cubicBezTo>
                  <a:lnTo>
                    <a:pt x="0" y="77466"/>
                  </a:lnTo>
                  <a:cubicBezTo>
                    <a:pt x="0" y="56921"/>
                    <a:pt x="8162" y="37217"/>
                    <a:pt x="22689" y="22689"/>
                  </a:cubicBezTo>
                  <a:cubicBezTo>
                    <a:pt x="37217" y="8162"/>
                    <a:pt x="56921" y="0"/>
                    <a:pt x="77466" y="0"/>
                  </a:cubicBezTo>
                  <a:close/>
                </a:path>
              </a:pathLst>
            </a:custGeom>
            <a:solidFill>
              <a:srgbClr val="F58366"/>
            </a:solidFill>
          </p:spPr>
        </p:sp>
        <p:sp>
          <p:nvSpPr>
            <p:cNvPr id="14" name="TextBox 14"/>
            <p:cNvSpPr txBox="1"/>
            <p:nvPr/>
          </p:nvSpPr>
          <p:spPr>
            <a:xfrm>
              <a:off x="0" y="-38100"/>
              <a:ext cx="812800" cy="850900"/>
            </a:xfrm>
            <a:prstGeom prst="rect">
              <a:avLst/>
            </a:prstGeom>
          </p:spPr>
          <p:txBody>
            <a:bodyPr lIns="33867" tIns="33867" rIns="33867" bIns="33867" rtlCol="0" anchor="ctr"/>
            <a:lstStyle/>
            <a:p>
              <a:pPr algn="ctr">
                <a:lnSpc>
                  <a:spcPts val="1882"/>
                </a:lnSpc>
              </a:pPr>
              <a:endParaRPr sz="800"/>
            </a:p>
          </p:txBody>
        </p:sp>
      </p:grpSp>
      <p:sp>
        <p:nvSpPr>
          <p:cNvPr id="15" name="Freeform 15"/>
          <p:cNvSpPr/>
          <p:nvPr/>
        </p:nvSpPr>
        <p:spPr>
          <a:xfrm>
            <a:off x="2645268" y="3741928"/>
            <a:ext cx="526888" cy="546706"/>
          </a:xfrm>
          <a:custGeom>
            <a:avLst/>
            <a:gdLst/>
            <a:ahLst/>
            <a:cxnLst/>
            <a:rect l="l" t="t" r="r" b="b"/>
            <a:pathLst>
              <a:path w="790332" h="820059">
                <a:moveTo>
                  <a:pt x="0" y="0"/>
                </a:moveTo>
                <a:lnTo>
                  <a:pt x="790332" y="0"/>
                </a:lnTo>
                <a:lnTo>
                  <a:pt x="790332" y="820059"/>
                </a:lnTo>
                <a:lnTo>
                  <a:pt x="0" y="820059"/>
                </a:lnTo>
                <a:lnTo>
                  <a:pt x="0" y="0"/>
                </a:lnTo>
                <a:close/>
              </a:path>
            </a:pathLst>
          </a:custGeom>
          <a: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a:blipFill>
        </p:spPr>
      </p:sp>
      <p:grpSp>
        <p:nvGrpSpPr>
          <p:cNvPr id="16" name="Group 16"/>
          <p:cNvGrpSpPr/>
          <p:nvPr/>
        </p:nvGrpSpPr>
        <p:grpSpPr>
          <a:xfrm>
            <a:off x="2174236" y="4883299"/>
            <a:ext cx="8980016" cy="1446838"/>
            <a:chOff x="0" y="0"/>
            <a:chExt cx="1712688" cy="441495"/>
          </a:xfrm>
        </p:grpSpPr>
        <p:sp>
          <p:nvSpPr>
            <p:cNvPr id="17" name="Freeform 17"/>
            <p:cNvSpPr/>
            <p:nvPr/>
          </p:nvSpPr>
          <p:spPr>
            <a:xfrm>
              <a:off x="0" y="0"/>
              <a:ext cx="1712688" cy="441495"/>
            </a:xfrm>
            <a:custGeom>
              <a:avLst/>
              <a:gdLst/>
              <a:ahLst/>
              <a:cxnLst/>
              <a:rect l="l" t="t" r="r" b="b"/>
              <a:pathLst>
                <a:path w="1712688" h="441495">
                  <a:moveTo>
                    <a:pt x="17195" y="0"/>
                  </a:moveTo>
                  <a:lnTo>
                    <a:pt x="1695492" y="0"/>
                  </a:lnTo>
                  <a:cubicBezTo>
                    <a:pt x="1704989" y="0"/>
                    <a:pt x="1712688" y="7699"/>
                    <a:pt x="1712688" y="17195"/>
                  </a:cubicBezTo>
                  <a:lnTo>
                    <a:pt x="1712688" y="424300"/>
                  </a:lnTo>
                  <a:cubicBezTo>
                    <a:pt x="1712688" y="433796"/>
                    <a:pt x="1704989" y="441495"/>
                    <a:pt x="1695492" y="441495"/>
                  </a:cubicBezTo>
                  <a:lnTo>
                    <a:pt x="17195" y="441495"/>
                  </a:lnTo>
                  <a:cubicBezTo>
                    <a:pt x="7699" y="441495"/>
                    <a:pt x="0" y="433796"/>
                    <a:pt x="0" y="424300"/>
                  </a:cubicBezTo>
                  <a:lnTo>
                    <a:pt x="0" y="17195"/>
                  </a:lnTo>
                  <a:cubicBezTo>
                    <a:pt x="0" y="7699"/>
                    <a:pt x="7699" y="0"/>
                    <a:pt x="17195" y="0"/>
                  </a:cubicBezTo>
                  <a:close/>
                </a:path>
              </a:pathLst>
            </a:custGeom>
            <a:solidFill>
              <a:srgbClr val="FFFFFF"/>
            </a:solidFill>
            <a:ln w="57150" cap="sq">
              <a:solidFill>
                <a:srgbClr val="FFD032"/>
              </a:solidFill>
              <a:prstDash val="solid"/>
              <a:miter/>
            </a:ln>
          </p:spPr>
        </p:sp>
        <p:sp>
          <p:nvSpPr>
            <p:cNvPr id="18" name="TextBox 18"/>
            <p:cNvSpPr txBox="1"/>
            <p:nvPr/>
          </p:nvSpPr>
          <p:spPr>
            <a:xfrm>
              <a:off x="0" y="-38100"/>
              <a:ext cx="1712688" cy="479595"/>
            </a:xfrm>
            <a:prstGeom prst="rect">
              <a:avLst/>
            </a:prstGeom>
          </p:spPr>
          <p:txBody>
            <a:bodyPr lIns="33867" tIns="33867" rIns="33867" bIns="33867" rtlCol="0" anchor="ctr"/>
            <a:lstStyle/>
            <a:p>
              <a:pPr algn="ctr">
                <a:lnSpc>
                  <a:spcPts val="1882"/>
                </a:lnSpc>
              </a:pPr>
              <a:endParaRPr sz="800"/>
            </a:p>
          </p:txBody>
        </p:sp>
      </p:grpSp>
      <p:grpSp>
        <p:nvGrpSpPr>
          <p:cNvPr id="19" name="Group 19"/>
          <p:cNvGrpSpPr/>
          <p:nvPr/>
        </p:nvGrpSpPr>
        <p:grpSpPr>
          <a:xfrm>
            <a:off x="2466523" y="5077337"/>
            <a:ext cx="999395" cy="999395"/>
            <a:chOff x="0" y="0"/>
            <a:chExt cx="812800" cy="812800"/>
          </a:xfrm>
        </p:grpSpPr>
        <p:sp>
          <p:nvSpPr>
            <p:cNvPr id="20" name="Freeform 20"/>
            <p:cNvSpPr/>
            <p:nvPr/>
          </p:nvSpPr>
          <p:spPr>
            <a:xfrm>
              <a:off x="0" y="0"/>
              <a:ext cx="812800" cy="812800"/>
            </a:xfrm>
            <a:custGeom>
              <a:avLst/>
              <a:gdLst/>
              <a:ahLst/>
              <a:cxnLst/>
              <a:rect l="l" t="t" r="r" b="b"/>
              <a:pathLst>
                <a:path w="812800" h="812800">
                  <a:moveTo>
                    <a:pt x="77466" y="0"/>
                  </a:moveTo>
                  <a:lnTo>
                    <a:pt x="735334" y="0"/>
                  </a:lnTo>
                  <a:cubicBezTo>
                    <a:pt x="755879" y="0"/>
                    <a:pt x="775583" y="8162"/>
                    <a:pt x="790111" y="22689"/>
                  </a:cubicBezTo>
                  <a:cubicBezTo>
                    <a:pt x="804638" y="37217"/>
                    <a:pt x="812800" y="56921"/>
                    <a:pt x="812800" y="77466"/>
                  </a:cubicBezTo>
                  <a:lnTo>
                    <a:pt x="812800" y="735334"/>
                  </a:lnTo>
                  <a:cubicBezTo>
                    <a:pt x="812800" y="755879"/>
                    <a:pt x="804638" y="775583"/>
                    <a:pt x="790111" y="790111"/>
                  </a:cubicBezTo>
                  <a:cubicBezTo>
                    <a:pt x="775583" y="804638"/>
                    <a:pt x="755879" y="812800"/>
                    <a:pt x="735334" y="812800"/>
                  </a:cubicBezTo>
                  <a:lnTo>
                    <a:pt x="77466" y="812800"/>
                  </a:lnTo>
                  <a:cubicBezTo>
                    <a:pt x="56921" y="812800"/>
                    <a:pt x="37217" y="804638"/>
                    <a:pt x="22689" y="790111"/>
                  </a:cubicBezTo>
                  <a:cubicBezTo>
                    <a:pt x="8162" y="775583"/>
                    <a:pt x="0" y="755879"/>
                    <a:pt x="0" y="735334"/>
                  </a:cubicBezTo>
                  <a:lnTo>
                    <a:pt x="0" y="77466"/>
                  </a:lnTo>
                  <a:cubicBezTo>
                    <a:pt x="0" y="56921"/>
                    <a:pt x="8162" y="37217"/>
                    <a:pt x="22689" y="22689"/>
                  </a:cubicBezTo>
                  <a:cubicBezTo>
                    <a:pt x="37217" y="8162"/>
                    <a:pt x="56921" y="0"/>
                    <a:pt x="77466" y="0"/>
                  </a:cubicBezTo>
                  <a:close/>
                </a:path>
              </a:pathLst>
            </a:custGeom>
            <a:solidFill>
              <a:srgbClr val="FFD032"/>
            </a:solidFill>
          </p:spPr>
        </p:sp>
        <p:sp>
          <p:nvSpPr>
            <p:cNvPr id="21" name="TextBox 21"/>
            <p:cNvSpPr txBox="1"/>
            <p:nvPr/>
          </p:nvSpPr>
          <p:spPr>
            <a:xfrm>
              <a:off x="0" y="-38100"/>
              <a:ext cx="812800" cy="850900"/>
            </a:xfrm>
            <a:prstGeom prst="rect">
              <a:avLst/>
            </a:prstGeom>
          </p:spPr>
          <p:txBody>
            <a:bodyPr lIns="33867" tIns="33867" rIns="33867" bIns="33867" rtlCol="0" anchor="ctr"/>
            <a:lstStyle/>
            <a:p>
              <a:pPr algn="ctr">
                <a:lnSpc>
                  <a:spcPts val="1882"/>
                </a:lnSpc>
              </a:pPr>
              <a:endParaRPr sz="800"/>
            </a:p>
          </p:txBody>
        </p:sp>
      </p:grpSp>
      <p:sp>
        <p:nvSpPr>
          <p:cNvPr id="22" name="Freeform 22"/>
          <p:cNvSpPr/>
          <p:nvPr/>
        </p:nvSpPr>
        <p:spPr>
          <a:xfrm>
            <a:off x="2682586" y="5303682"/>
            <a:ext cx="567269" cy="546706"/>
          </a:xfrm>
          <a:custGeom>
            <a:avLst/>
            <a:gdLst/>
            <a:ahLst/>
            <a:cxnLst/>
            <a:rect l="l" t="t" r="r" b="b"/>
            <a:pathLst>
              <a:path w="850904" h="820059">
                <a:moveTo>
                  <a:pt x="0" y="0"/>
                </a:moveTo>
                <a:lnTo>
                  <a:pt x="850904" y="0"/>
                </a:lnTo>
                <a:lnTo>
                  <a:pt x="850904" y="820059"/>
                </a:lnTo>
                <a:lnTo>
                  <a:pt x="0" y="820059"/>
                </a:lnTo>
                <a:lnTo>
                  <a:pt x="0" y="0"/>
                </a:lnTo>
                <a:close/>
              </a:path>
            </a:pathLst>
          </a:custGeom>
          <a: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a:blipFill>
        </p:spPr>
      </p:sp>
      <p:sp>
        <p:nvSpPr>
          <p:cNvPr id="36" name="Freeform 36"/>
          <p:cNvSpPr/>
          <p:nvPr/>
        </p:nvSpPr>
        <p:spPr>
          <a:xfrm>
            <a:off x="2569010" y="2106371"/>
            <a:ext cx="794422" cy="620642"/>
          </a:xfrm>
          <a:custGeom>
            <a:avLst/>
            <a:gdLst/>
            <a:ahLst/>
            <a:cxnLst/>
            <a:rect l="l" t="t" r="r" b="b"/>
            <a:pathLst>
              <a:path w="1191633" h="930963">
                <a:moveTo>
                  <a:pt x="0" y="0"/>
                </a:moveTo>
                <a:lnTo>
                  <a:pt x="1191634" y="0"/>
                </a:lnTo>
                <a:lnTo>
                  <a:pt x="1191634" y="930964"/>
                </a:lnTo>
                <a:lnTo>
                  <a:pt x="0" y="930964"/>
                </a:lnTo>
                <a:lnTo>
                  <a:pt x="0" y="0"/>
                </a:lnTo>
                <a:close/>
              </a:path>
            </a:pathLst>
          </a:custGeom>
          <a: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a:blipFill>
        </p:spPr>
      </p:sp>
      <p:sp>
        <p:nvSpPr>
          <p:cNvPr id="38" name="TextBox 38"/>
          <p:cNvSpPr txBox="1"/>
          <p:nvPr/>
        </p:nvSpPr>
        <p:spPr>
          <a:xfrm>
            <a:off x="3812414" y="1811437"/>
            <a:ext cx="5125005" cy="308161"/>
          </a:xfrm>
          <a:prstGeom prst="rect">
            <a:avLst/>
          </a:prstGeom>
        </p:spPr>
        <p:txBody>
          <a:bodyPr wrap="square" lIns="0" tIns="0" rIns="0" bIns="0" rtlCol="0" anchor="t">
            <a:spAutoFit/>
          </a:bodyPr>
          <a:lstStyle/>
          <a:p>
            <a:pPr marL="0" lvl="1">
              <a:lnSpc>
                <a:spcPts val="2453"/>
              </a:lnSpc>
              <a:spcBef>
                <a:spcPct val="0"/>
              </a:spcBef>
            </a:pPr>
            <a:r>
              <a:rPr lang="en-US" sz="2000" b="1" spc="56" dirty="0">
                <a:solidFill>
                  <a:srgbClr val="000000"/>
                </a:solidFill>
                <a:latin typeface="Barlow Semi-Bold"/>
              </a:rPr>
              <a:t>Quarterly Small Group Coaching Calls </a:t>
            </a:r>
          </a:p>
        </p:txBody>
      </p:sp>
      <p:sp>
        <p:nvSpPr>
          <p:cNvPr id="39" name="TextBox 39"/>
          <p:cNvSpPr txBox="1"/>
          <p:nvPr/>
        </p:nvSpPr>
        <p:spPr>
          <a:xfrm>
            <a:off x="3812414" y="2172278"/>
            <a:ext cx="7341838" cy="846386"/>
          </a:xfrm>
          <a:prstGeom prst="rect">
            <a:avLst/>
          </a:prstGeom>
        </p:spPr>
        <p:txBody>
          <a:bodyPr wrap="square" lIns="0" tIns="0" rIns="0" bIns="0" rtlCol="0" anchor="t">
            <a:spAutoFit/>
          </a:bodyPr>
          <a:lstStyle/>
          <a:p>
            <a:pPr>
              <a:lnSpc>
                <a:spcPts val="2150"/>
              </a:lnSpc>
              <a:spcBef>
                <a:spcPct val="0"/>
              </a:spcBef>
            </a:pPr>
            <a:r>
              <a:rPr lang="en-US" sz="2000" spc="74" dirty="0">
                <a:solidFill>
                  <a:srgbClr val="000000"/>
                </a:solidFill>
                <a:latin typeface="Barlow SemiCondensed"/>
              </a:rPr>
              <a:t>OB and nursing champions will lead coaching calls with 4-5 teams each quarter where teams share their successes, barriers and strategies and learn from one another</a:t>
            </a:r>
          </a:p>
        </p:txBody>
      </p:sp>
      <p:sp>
        <p:nvSpPr>
          <p:cNvPr id="40" name="TextBox 40"/>
          <p:cNvSpPr txBox="1"/>
          <p:nvPr/>
        </p:nvSpPr>
        <p:spPr>
          <a:xfrm>
            <a:off x="3812414" y="3424946"/>
            <a:ext cx="4930662" cy="308161"/>
          </a:xfrm>
          <a:prstGeom prst="rect">
            <a:avLst/>
          </a:prstGeom>
        </p:spPr>
        <p:txBody>
          <a:bodyPr wrap="square" lIns="0" tIns="0" rIns="0" bIns="0" rtlCol="0" anchor="t">
            <a:spAutoFit/>
          </a:bodyPr>
          <a:lstStyle/>
          <a:p>
            <a:pPr marL="0" lvl="1">
              <a:lnSpc>
                <a:spcPts val="2453"/>
              </a:lnSpc>
              <a:spcBef>
                <a:spcPct val="0"/>
              </a:spcBef>
            </a:pPr>
            <a:r>
              <a:rPr lang="en-US" sz="2000" b="1" spc="56" dirty="0">
                <a:solidFill>
                  <a:srgbClr val="000000"/>
                </a:solidFill>
                <a:latin typeface="Barlow Semi-Bold"/>
              </a:rPr>
              <a:t>Key Players Meeting for your Hospital</a:t>
            </a:r>
          </a:p>
        </p:txBody>
      </p:sp>
      <p:sp>
        <p:nvSpPr>
          <p:cNvPr id="41" name="TextBox 41"/>
          <p:cNvSpPr txBox="1"/>
          <p:nvPr/>
        </p:nvSpPr>
        <p:spPr>
          <a:xfrm>
            <a:off x="3808478" y="3740094"/>
            <a:ext cx="7131666" cy="846386"/>
          </a:xfrm>
          <a:prstGeom prst="rect">
            <a:avLst/>
          </a:prstGeom>
        </p:spPr>
        <p:txBody>
          <a:bodyPr wrap="square" lIns="0" tIns="0" rIns="0" bIns="0" rtlCol="0" anchor="t">
            <a:spAutoFit/>
          </a:bodyPr>
          <a:lstStyle/>
          <a:p>
            <a:pPr>
              <a:lnSpc>
                <a:spcPts val="2150"/>
              </a:lnSpc>
              <a:spcBef>
                <a:spcPct val="0"/>
              </a:spcBef>
            </a:pPr>
            <a:r>
              <a:rPr lang="en-US" sz="2000" spc="74" dirty="0">
                <a:solidFill>
                  <a:srgbClr val="000000"/>
                </a:solidFill>
                <a:latin typeface="Barlow SemiCondensed"/>
              </a:rPr>
              <a:t>ILPQC will facilitate a meeting for each hospital to bring together hospital, obstetric and nursing leadership to review strategies and establish plan to achieve PVB goals</a:t>
            </a:r>
          </a:p>
        </p:txBody>
      </p:sp>
      <p:sp>
        <p:nvSpPr>
          <p:cNvPr id="42" name="TextBox 42"/>
          <p:cNvSpPr txBox="1"/>
          <p:nvPr/>
        </p:nvSpPr>
        <p:spPr>
          <a:xfrm>
            <a:off x="3812414" y="5002456"/>
            <a:ext cx="3888553" cy="308161"/>
          </a:xfrm>
          <a:prstGeom prst="rect">
            <a:avLst/>
          </a:prstGeom>
        </p:spPr>
        <p:txBody>
          <a:bodyPr lIns="0" tIns="0" rIns="0" bIns="0" rtlCol="0" anchor="t">
            <a:spAutoFit/>
          </a:bodyPr>
          <a:lstStyle/>
          <a:p>
            <a:pPr marL="0" lvl="1">
              <a:lnSpc>
                <a:spcPts val="2453"/>
              </a:lnSpc>
              <a:spcBef>
                <a:spcPct val="0"/>
              </a:spcBef>
            </a:pPr>
            <a:r>
              <a:rPr lang="en-US" sz="2000" b="1" spc="56" dirty="0">
                <a:solidFill>
                  <a:srgbClr val="000000"/>
                </a:solidFill>
                <a:latin typeface="Barlow Semi-Bold"/>
              </a:rPr>
              <a:t>Individual</a:t>
            </a:r>
            <a:r>
              <a:rPr lang="en-US" sz="1750" b="1" spc="56" dirty="0">
                <a:solidFill>
                  <a:srgbClr val="000000"/>
                </a:solidFill>
                <a:latin typeface="Barlow Semi-Bold"/>
              </a:rPr>
              <a:t> </a:t>
            </a:r>
            <a:r>
              <a:rPr lang="en-US" sz="2000" b="1" spc="56" dirty="0">
                <a:solidFill>
                  <a:srgbClr val="000000"/>
                </a:solidFill>
                <a:latin typeface="Barlow Semi-Bold"/>
              </a:rPr>
              <a:t>Outreach</a:t>
            </a:r>
            <a:endParaRPr lang="en-US" sz="1750" b="1" spc="56" dirty="0">
              <a:solidFill>
                <a:srgbClr val="000000"/>
              </a:solidFill>
              <a:latin typeface="Barlow Semi-Bold"/>
            </a:endParaRPr>
          </a:p>
        </p:txBody>
      </p:sp>
      <p:sp>
        <p:nvSpPr>
          <p:cNvPr id="43" name="TextBox 43"/>
          <p:cNvSpPr txBox="1"/>
          <p:nvPr/>
        </p:nvSpPr>
        <p:spPr>
          <a:xfrm>
            <a:off x="3812415" y="5330801"/>
            <a:ext cx="7127729" cy="846386"/>
          </a:xfrm>
          <a:prstGeom prst="rect">
            <a:avLst/>
          </a:prstGeom>
        </p:spPr>
        <p:txBody>
          <a:bodyPr wrap="square" lIns="0" tIns="0" rIns="0" bIns="0" rtlCol="0" anchor="t">
            <a:spAutoFit/>
          </a:bodyPr>
          <a:lstStyle/>
          <a:p>
            <a:pPr>
              <a:lnSpc>
                <a:spcPts val="2150"/>
              </a:lnSpc>
              <a:spcBef>
                <a:spcPct val="0"/>
              </a:spcBef>
            </a:pPr>
            <a:r>
              <a:rPr lang="en-US" sz="2000" spc="74" dirty="0">
                <a:solidFill>
                  <a:srgbClr val="000000"/>
                </a:solidFill>
                <a:latin typeface="Barlow SemiCondensed"/>
              </a:rPr>
              <a:t>Quarterly QI Support and 1-1 meetings for teams to discuss specific strategies; ILPQC will provide support and feedback at OB Provider Meeting or Grand Rounds </a:t>
            </a:r>
          </a:p>
        </p:txBody>
      </p:sp>
      <p:sp>
        <p:nvSpPr>
          <p:cNvPr id="45" name="Title 44">
            <a:extLst>
              <a:ext uri="{FF2B5EF4-FFF2-40B4-BE49-F238E27FC236}">
                <a16:creationId xmlns:a16="http://schemas.microsoft.com/office/drawing/2014/main" id="{DCCAC132-08DC-730A-5C29-9F39DFC965A8}"/>
              </a:ext>
            </a:extLst>
          </p:cNvPr>
          <p:cNvSpPr>
            <a:spLocks noGrp="1"/>
          </p:cNvSpPr>
          <p:nvPr>
            <p:ph type="title"/>
          </p:nvPr>
        </p:nvSpPr>
        <p:spPr>
          <a:xfrm>
            <a:off x="125648" y="82159"/>
            <a:ext cx="7657638" cy="1336001"/>
          </a:xfrm>
        </p:spPr>
        <p:txBody>
          <a:bodyPr/>
          <a:lstStyle/>
          <a:p>
            <a:r>
              <a:rPr lang="en-US" dirty="0">
                <a:ea typeface="Lato Medium"/>
                <a:cs typeface="Lato Medium"/>
              </a:rPr>
              <a:t>PVB teams continuing to work towards NTSV C-section goals in 2024</a:t>
            </a:r>
            <a:endParaRPr lang="en-US" dirty="0"/>
          </a:p>
        </p:txBody>
      </p:sp>
    </p:spTree>
    <p:extLst>
      <p:ext uri="{BB962C8B-B14F-4D97-AF65-F5344CB8AC3E}">
        <p14:creationId xmlns:p14="http://schemas.microsoft.com/office/powerpoint/2010/main" val="407867449"/>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F7ECFA-9A0A-9DDB-8C43-ECC0ADA756E1}"/>
              </a:ext>
            </a:extLst>
          </p:cNvPr>
          <p:cNvSpPr>
            <a:spLocks noGrp="1"/>
          </p:cNvSpPr>
          <p:nvPr>
            <p:ph type="title"/>
          </p:nvPr>
        </p:nvSpPr>
        <p:spPr>
          <a:xfrm>
            <a:off x="609600" y="136525"/>
            <a:ext cx="7260771" cy="1325563"/>
          </a:xfrm>
        </p:spPr>
        <p:txBody>
          <a:bodyPr/>
          <a:lstStyle/>
          <a:p>
            <a:r>
              <a:rPr lang="en-US" dirty="0">
                <a:ea typeface="Lato Medium"/>
                <a:cs typeface="Lato Medium"/>
              </a:rPr>
              <a:t>Apply now to be a PVB Coach!</a:t>
            </a:r>
            <a:br>
              <a:rPr lang="en-US" dirty="0">
                <a:ea typeface="Lato Medium"/>
                <a:cs typeface="Lato Medium"/>
              </a:rPr>
            </a:br>
            <a:r>
              <a:rPr lang="en-US" sz="2400" i="1" dirty="0">
                <a:ea typeface="Lato Medium"/>
                <a:cs typeface="Lato Medium"/>
              </a:rPr>
              <a:t>If your team has achieved PVB goals, please apply</a:t>
            </a:r>
            <a:endParaRPr lang="en-US" i="1" dirty="0"/>
          </a:p>
        </p:txBody>
      </p:sp>
      <p:sp>
        <p:nvSpPr>
          <p:cNvPr id="4" name="Slide Number Placeholder 3">
            <a:extLst>
              <a:ext uri="{FF2B5EF4-FFF2-40B4-BE49-F238E27FC236}">
                <a16:creationId xmlns:a16="http://schemas.microsoft.com/office/drawing/2014/main" id="{2BDF9C8E-8790-F93F-A1FB-121645565B20}"/>
              </a:ext>
            </a:extLst>
          </p:cNvPr>
          <p:cNvSpPr>
            <a:spLocks noGrp="1"/>
          </p:cNvSpPr>
          <p:nvPr>
            <p:ph type="sldNum" sz="quarter" idx="10"/>
          </p:nvPr>
        </p:nvSpPr>
        <p:spPr/>
        <p:txBody>
          <a:bodyPr/>
          <a:lstStyle/>
          <a:p>
            <a:fld id="{97033E4B-E3EB-3D46-B2D8-3159663620FA}" type="slidenum">
              <a:rPr lang="en-US" smtClean="0"/>
              <a:pPr/>
              <a:t>52</a:t>
            </a:fld>
            <a:endParaRPr lang="en-US"/>
          </a:p>
        </p:txBody>
      </p:sp>
      <p:sp>
        <p:nvSpPr>
          <p:cNvPr id="5" name="Footer Placeholder 4">
            <a:extLst>
              <a:ext uri="{FF2B5EF4-FFF2-40B4-BE49-F238E27FC236}">
                <a16:creationId xmlns:a16="http://schemas.microsoft.com/office/drawing/2014/main" id="{7C68C92C-005B-3906-EB52-82455950A38E}"/>
              </a:ext>
            </a:extLst>
          </p:cNvPr>
          <p:cNvSpPr>
            <a:spLocks noGrp="1"/>
          </p:cNvSpPr>
          <p:nvPr>
            <p:ph type="ftr" sz="quarter" idx="11"/>
          </p:nvPr>
        </p:nvSpPr>
        <p:spPr/>
        <p:txBody>
          <a:bodyPr/>
          <a:lstStyle/>
          <a:p>
            <a:pPr algn="l"/>
            <a:r>
              <a:rPr lang="en-US"/>
              <a:t>Illinois Perinatal Quality Collaborative</a:t>
            </a:r>
          </a:p>
        </p:txBody>
      </p:sp>
      <p:sp>
        <p:nvSpPr>
          <p:cNvPr id="7" name="Content Placeholder 2">
            <a:extLst>
              <a:ext uri="{FF2B5EF4-FFF2-40B4-BE49-F238E27FC236}">
                <a16:creationId xmlns:a16="http://schemas.microsoft.com/office/drawing/2014/main" id="{721FCE26-48AE-DF2A-2DFB-8004F502D48B}"/>
              </a:ext>
            </a:extLst>
          </p:cNvPr>
          <p:cNvSpPr txBox="1">
            <a:spLocks/>
          </p:cNvSpPr>
          <p:nvPr/>
        </p:nvSpPr>
        <p:spPr>
          <a:xfrm>
            <a:off x="678493" y="1593986"/>
            <a:ext cx="3643136" cy="4516172"/>
          </a:xfrm>
          <a:prstGeom prst="rect">
            <a:avLst/>
          </a:prstGeom>
        </p:spPr>
        <p:txBody>
          <a:bodyPr vert="horz" lIns="91440" tIns="45720" rIns="91440" bIns="45720" rtlCol="0" anchor="t">
            <a:noAutofit/>
          </a:bodyPr>
          <a:lstStyle>
            <a:lvl1pPr marL="228600" indent="-228600" algn="l" defTabSz="914400"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000" dirty="0">
                <a:ea typeface="Lato"/>
                <a:cs typeface="Calibri"/>
              </a:rPr>
              <a:t>5 Nurse and 5 OB Provider  PVB Coaches needed</a:t>
            </a:r>
            <a:endParaRPr lang="en-US" sz="2000" dirty="0">
              <a:cs typeface="Calibri"/>
            </a:endParaRPr>
          </a:p>
          <a:p>
            <a:r>
              <a:rPr lang="en-US" sz="2000" dirty="0">
                <a:ea typeface="Lato"/>
                <a:cs typeface="Calibri"/>
              </a:rPr>
              <a:t>Coaches will be compensated with a stipend</a:t>
            </a:r>
          </a:p>
          <a:p>
            <a:endParaRPr lang="en-US" sz="2000" dirty="0">
              <a:cs typeface="Calibri"/>
            </a:endParaRPr>
          </a:p>
          <a:p>
            <a:endParaRPr lang="en-US" sz="1700" dirty="0">
              <a:cs typeface="Calibri"/>
            </a:endParaRPr>
          </a:p>
          <a:p>
            <a:endParaRPr lang="en-US" sz="1700" dirty="0">
              <a:cs typeface="Calibri"/>
            </a:endParaRPr>
          </a:p>
          <a:p>
            <a:pPr lvl="2"/>
            <a:endParaRPr lang="en-US" sz="1100" dirty="0">
              <a:cs typeface="Calibri"/>
            </a:endParaRPr>
          </a:p>
          <a:p>
            <a:pPr marL="0" indent="0">
              <a:buNone/>
            </a:pPr>
            <a:r>
              <a:rPr lang="en-US" dirty="0"/>
              <a:t>  </a:t>
            </a:r>
          </a:p>
        </p:txBody>
      </p:sp>
      <p:pic>
        <p:nvPicPr>
          <p:cNvPr id="6" name="Picture 5" descr="A qr code on a white background&#10;&#10;Description automatically generated">
            <a:extLst>
              <a:ext uri="{FF2B5EF4-FFF2-40B4-BE49-F238E27FC236}">
                <a16:creationId xmlns:a16="http://schemas.microsoft.com/office/drawing/2014/main" id="{DA05BE17-AA5D-BA60-0A4C-78B0832C67AF}"/>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r="-488"/>
          <a:stretch/>
        </p:blipFill>
        <p:spPr>
          <a:xfrm>
            <a:off x="1132101" y="4062085"/>
            <a:ext cx="2151231" cy="2162367"/>
          </a:xfrm>
          <a:prstGeom prst="rect">
            <a:avLst/>
          </a:prstGeom>
        </p:spPr>
      </p:pic>
      <p:sp>
        <p:nvSpPr>
          <p:cNvPr id="9" name="Title 1">
            <a:extLst>
              <a:ext uri="{FF2B5EF4-FFF2-40B4-BE49-F238E27FC236}">
                <a16:creationId xmlns:a16="http://schemas.microsoft.com/office/drawing/2014/main" id="{6E474198-A70E-369D-B0F9-B0AEAC5291B9}"/>
              </a:ext>
            </a:extLst>
          </p:cNvPr>
          <p:cNvSpPr txBox="1">
            <a:spLocks/>
          </p:cNvSpPr>
          <p:nvPr/>
        </p:nvSpPr>
        <p:spPr>
          <a:xfrm>
            <a:off x="386220" y="3012292"/>
            <a:ext cx="4125239" cy="1325563"/>
          </a:xfrm>
          <a:prstGeom prst="rect">
            <a:avLst/>
          </a:prstGeom>
        </p:spPr>
        <p:txBody>
          <a:bodyPr vert="horz" lIns="91440" tIns="45720" rIns="91440" bIns="45720" rtlCol="0" anchor="ctr">
            <a:noAutofit/>
          </a:bodyPr>
          <a:lst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a:lstStyle>
          <a:p>
            <a:r>
              <a:rPr lang="en-US" dirty="0">
                <a:solidFill>
                  <a:srgbClr val="F5668F"/>
                </a:solidFill>
                <a:ea typeface="Lato Medium"/>
                <a:cs typeface="Lato Medium"/>
              </a:rPr>
              <a:t>Scan here to apply!</a:t>
            </a:r>
            <a:endParaRPr lang="en-US" dirty="0">
              <a:solidFill>
                <a:srgbClr val="F5668F"/>
              </a:solidFill>
            </a:endParaRPr>
          </a:p>
        </p:txBody>
      </p:sp>
      <p:graphicFrame>
        <p:nvGraphicFramePr>
          <p:cNvPr id="10" name="Diagram 9">
            <a:extLst>
              <a:ext uri="{FF2B5EF4-FFF2-40B4-BE49-F238E27FC236}">
                <a16:creationId xmlns:a16="http://schemas.microsoft.com/office/drawing/2014/main" id="{191D9639-C524-EB97-F66C-C05601A6E617}"/>
              </a:ext>
            </a:extLst>
          </p:cNvPr>
          <p:cNvGraphicFramePr/>
          <p:nvPr>
            <p:extLst>
              <p:ext uri="{D42A27DB-BD31-4B8C-83A1-F6EECF244321}">
                <p14:modId xmlns:p14="http://schemas.microsoft.com/office/powerpoint/2010/main" val="4206405889"/>
              </p:ext>
            </p:extLst>
          </p:nvPr>
        </p:nvGraphicFramePr>
        <p:xfrm>
          <a:off x="4592877" y="1767213"/>
          <a:ext cx="7171150" cy="412732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355" name="TextBox 354">
            <a:extLst>
              <a:ext uri="{FF2B5EF4-FFF2-40B4-BE49-F238E27FC236}">
                <a16:creationId xmlns:a16="http://schemas.microsoft.com/office/drawing/2014/main" id="{23049F86-1836-87D0-87A4-C5394A86B7B1}"/>
              </a:ext>
            </a:extLst>
          </p:cNvPr>
          <p:cNvSpPr txBox="1"/>
          <p:nvPr/>
        </p:nvSpPr>
        <p:spPr>
          <a:xfrm>
            <a:off x="4839222" y="5945688"/>
            <a:ext cx="6553200" cy="410548"/>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2000">
                <a:ea typeface="Calibri"/>
                <a:cs typeface="Calibri"/>
              </a:rPr>
              <a:t>Email </a:t>
            </a:r>
            <a:r>
              <a:rPr lang="en-US" sz="2000">
                <a:ea typeface="Calibri"/>
                <a:cs typeface="Calibri"/>
                <a:hlinkClick r:id="rId8"/>
              </a:rPr>
              <a:t>info@ilpqc.org</a:t>
            </a:r>
            <a:r>
              <a:rPr lang="en-US" sz="2000">
                <a:ea typeface="Calibri"/>
                <a:cs typeface="Calibri"/>
              </a:rPr>
              <a:t> with any questions!</a:t>
            </a:r>
          </a:p>
        </p:txBody>
      </p:sp>
    </p:spTree>
    <p:extLst>
      <p:ext uri="{BB962C8B-B14F-4D97-AF65-F5344CB8AC3E}">
        <p14:creationId xmlns:p14="http://schemas.microsoft.com/office/powerpoint/2010/main" val="2814889512"/>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2089FF-2B11-4213-D29A-A21832023C19}"/>
              </a:ext>
            </a:extLst>
          </p:cNvPr>
          <p:cNvSpPr>
            <a:spLocks noGrp="1"/>
          </p:cNvSpPr>
          <p:nvPr>
            <p:ph type="title"/>
          </p:nvPr>
        </p:nvSpPr>
        <p:spPr/>
        <p:txBody>
          <a:bodyPr/>
          <a:lstStyle/>
          <a:p>
            <a:r>
              <a:rPr lang="en-US">
                <a:ea typeface="Lato Medium"/>
                <a:cs typeface="Lato Medium"/>
              </a:rPr>
              <a:t>Table Discussion Breakouts</a:t>
            </a:r>
            <a:endParaRPr lang="en-US"/>
          </a:p>
        </p:txBody>
      </p:sp>
      <p:sp>
        <p:nvSpPr>
          <p:cNvPr id="3" name="Subtitle 2">
            <a:extLst>
              <a:ext uri="{FF2B5EF4-FFF2-40B4-BE49-F238E27FC236}">
                <a16:creationId xmlns:a16="http://schemas.microsoft.com/office/drawing/2014/main" id="{9CC45FE5-0872-945B-53CA-2E8248924805}"/>
              </a:ext>
            </a:extLst>
          </p:cNvPr>
          <p:cNvSpPr>
            <a:spLocks noGrp="1"/>
          </p:cNvSpPr>
          <p:nvPr>
            <p:ph type="subTitle" idx="1"/>
          </p:nvPr>
        </p:nvSpPr>
        <p:spPr/>
        <p:txBody>
          <a:bodyPr vert="horz" lIns="91440" tIns="45720" rIns="91440" bIns="45720" rtlCol="0" anchor="t">
            <a:noAutofit/>
          </a:bodyPr>
          <a:lstStyle/>
          <a:p>
            <a:endParaRPr lang="en-US" i="1" dirty="0"/>
          </a:p>
        </p:txBody>
      </p:sp>
    </p:spTree>
    <p:extLst>
      <p:ext uri="{BB962C8B-B14F-4D97-AF65-F5344CB8AC3E}">
        <p14:creationId xmlns:p14="http://schemas.microsoft.com/office/powerpoint/2010/main" val="649528122"/>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8" name="Rectangle 17">
            <a:extLst>
              <a:ext uri="{FF2B5EF4-FFF2-40B4-BE49-F238E27FC236}">
                <a16:creationId xmlns:a16="http://schemas.microsoft.com/office/drawing/2014/main" id="{45D37F4E-DDB4-456B-97E0-9937730A039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1F8DF8B4-C4F0-DF43-9565-38892B222475}"/>
              </a:ext>
            </a:extLst>
          </p:cNvPr>
          <p:cNvSpPr>
            <a:spLocks noGrp="1"/>
          </p:cNvSpPr>
          <p:nvPr>
            <p:ph type="title"/>
          </p:nvPr>
        </p:nvSpPr>
        <p:spPr>
          <a:xfrm>
            <a:off x="572493" y="-379687"/>
            <a:ext cx="11018520" cy="1434415"/>
          </a:xfrm>
        </p:spPr>
        <p:txBody>
          <a:bodyPr anchor="b">
            <a:normAutofit/>
          </a:bodyPr>
          <a:lstStyle/>
          <a:p>
            <a:r>
              <a:rPr lang="en-US" sz="5000">
                <a:ea typeface="Lato Medium"/>
                <a:cs typeface="Calibri"/>
              </a:rPr>
              <a:t>Let's get ready to share, listen and learn!</a:t>
            </a:r>
            <a:endParaRPr lang="en-US" sz="5000"/>
          </a:p>
        </p:txBody>
      </p:sp>
      <p:sp>
        <p:nvSpPr>
          <p:cNvPr id="20" name="sketchy line">
            <a:extLst>
              <a:ext uri="{FF2B5EF4-FFF2-40B4-BE49-F238E27FC236}">
                <a16:creationId xmlns:a16="http://schemas.microsoft.com/office/drawing/2014/main" id="{B2DD41CD-8F47-4F56-AD12-4E2FF76969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72493" y="1681544"/>
            <a:ext cx="10972800" cy="18288"/>
          </a:xfrm>
          <a:custGeom>
            <a:avLst/>
            <a:gdLst>
              <a:gd name="connsiteX0" fmla="*/ 0 w 10972800"/>
              <a:gd name="connsiteY0" fmla="*/ 0 h 18288"/>
              <a:gd name="connsiteX1" fmla="*/ 356616 w 10972800"/>
              <a:gd name="connsiteY1" fmla="*/ 0 h 18288"/>
              <a:gd name="connsiteX2" fmla="*/ 1042416 w 10972800"/>
              <a:gd name="connsiteY2" fmla="*/ 0 h 18288"/>
              <a:gd name="connsiteX3" fmla="*/ 1947672 w 10972800"/>
              <a:gd name="connsiteY3" fmla="*/ 0 h 18288"/>
              <a:gd name="connsiteX4" fmla="*/ 2633472 w 10972800"/>
              <a:gd name="connsiteY4" fmla="*/ 0 h 18288"/>
              <a:gd name="connsiteX5" fmla="*/ 2990088 w 10972800"/>
              <a:gd name="connsiteY5" fmla="*/ 0 h 18288"/>
              <a:gd name="connsiteX6" fmla="*/ 3456432 w 10972800"/>
              <a:gd name="connsiteY6" fmla="*/ 0 h 18288"/>
              <a:gd name="connsiteX7" fmla="*/ 4361688 w 10972800"/>
              <a:gd name="connsiteY7" fmla="*/ 0 h 18288"/>
              <a:gd name="connsiteX8" fmla="*/ 5266944 w 10972800"/>
              <a:gd name="connsiteY8" fmla="*/ 0 h 18288"/>
              <a:gd name="connsiteX9" fmla="*/ 6172200 w 10972800"/>
              <a:gd name="connsiteY9" fmla="*/ 0 h 18288"/>
              <a:gd name="connsiteX10" fmla="*/ 6528816 w 10972800"/>
              <a:gd name="connsiteY10" fmla="*/ 0 h 18288"/>
              <a:gd name="connsiteX11" fmla="*/ 7214616 w 10972800"/>
              <a:gd name="connsiteY11" fmla="*/ 0 h 18288"/>
              <a:gd name="connsiteX12" fmla="*/ 7790688 w 10972800"/>
              <a:gd name="connsiteY12" fmla="*/ 0 h 18288"/>
              <a:gd name="connsiteX13" fmla="*/ 8147304 w 10972800"/>
              <a:gd name="connsiteY13" fmla="*/ 0 h 18288"/>
              <a:gd name="connsiteX14" fmla="*/ 9052560 w 10972800"/>
              <a:gd name="connsiteY14" fmla="*/ 0 h 18288"/>
              <a:gd name="connsiteX15" fmla="*/ 9409176 w 10972800"/>
              <a:gd name="connsiteY15" fmla="*/ 0 h 18288"/>
              <a:gd name="connsiteX16" fmla="*/ 9765792 w 10972800"/>
              <a:gd name="connsiteY16" fmla="*/ 0 h 18288"/>
              <a:gd name="connsiteX17" fmla="*/ 10341864 w 10972800"/>
              <a:gd name="connsiteY17" fmla="*/ 0 h 18288"/>
              <a:gd name="connsiteX18" fmla="*/ 10972800 w 10972800"/>
              <a:gd name="connsiteY18" fmla="*/ 0 h 18288"/>
              <a:gd name="connsiteX19" fmla="*/ 10972800 w 10972800"/>
              <a:gd name="connsiteY19" fmla="*/ 18288 h 18288"/>
              <a:gd name="connsiteX20" fmla="*/ 10177272 w 10972800"/>
              <a:gd name="connsiteY20" fmla="*/ 18288 h 18288"/>
              <a:gd name="connsiteX21" fmla="*/ 9820656 w 10972800"/>
              <a:gd name="connsiteY21" fmla="*/ 18288 h 18288"/>
              <a:gd name="connsiteX22" fmla="*/ 9464040 w 10972800"/>
              <a:gd name="connsiteY22" fmla="*/ 18288 h 18288"/>
              <a:gd name="connsiteX23" fmla="*/ 8778240 w 10972800"/>
              <a:gd name="connsiteY23" fmla="*/ 18288 h 18288"/>
              <a:gd name="connsiteX24" fmla="*/ 8421624 w 10972800"/>
              <a:gd name="connsiteY24" fmla="*/ 18288 h 18288"/>
              <a:gd name="connsiteX25" fmla="*/ 7735824 w 10972800"/>
              <a:gd name="connsiteY25" fmla="*/ 18288 h 18288"/>
              <a:gd name="connsiteX26" fmla="*/ 6940296 w 10972800"/>
              <a:gd name="connsiteY26" fmla="*/ 18288 h 18288"/>
              <a:gd name="connsiteX27" fmla="*/ 6254496 w 10972800"/>
              <a:gd name="connsiteY27" fmla="*/ 18288 h 18288"/>
              <a:gd name="connsiteX28" fmla="*/ 5458968 w 10972800"/>
              <a:gd name="connsiteY28" fmla="*/ 18288 h 18288"/>
              <a:gd name="connsiteX29" fmla="*/ 4663440 w 10972800"/>
              <a:gd name="connsiteY29" fmla="*/ 18288 h 18288"/>
              <a:gd name="connsiteX30" fmla="*/ 4306824 w 10972800"/>
              <a:gd name="connsiteY30" fmla="*/ 18288 h 18288"/>
              <a:gd name="connsiteX31" fmla="*/ 3840480 w 10972800"/>
              <a:gd name="connsiteY31" fmla="*/ 18288 h 18288"/>
              <a:gd name="connsiteX32" fmla="*/ 3264408 w 10972800"/>
              <a:gd name="connsiteY32" fmla="*/ 18288 h 18288"/>
              <a:gd name="connsiteX33" fmla="*/ 2578608 w 10972800"/>
              <a:gd name="connsiteY33" fmla="*/ 18288 h 18288"/>
              <a:gd name="connsiteX34" fmla="*/ 1673352 w 10972800"/>
              <a:gd name="connsiteY34" fmla="*/ 18288 h 18288"/>
              <a:gd name="connsiteX35" fmla="*/ 877824 w 10972800"/>
              <a:gd name="connsiteY35" fmla="*/ 18288 h 18288"/>
              <a:gd name="connsiteX36" fmla="*/ 0 w 10972800"/>
              <a:gd name="connsiteY36" fmla="*/ 18288 h 18288"/>
              <a:gd name="connsiteX37" fmla="*/ 0 w 10972800"/>
              <a:gd name="connsiteY37"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972800" h="18288" fill="none" extrusionOk="0">
                <a:moveTo>
                  <a:pt x="0" y="0"/>
                </a:moveTo>
                <a:cubicBezTo>
                  <a:pt x="165916" y="-1866"/>
                  <a:pt x="188720" y="13756"/>
                  <a:pt x="356616" y="0"/>
                </a:cubicBezTo>
                <a:cubicBezTo>
                  <a:pt x="524512" y="-13756"/>
                  <a:pt x="734781" y="8922"/>
                  <a:pt x="1042416" y="0"/>
                </a:cubicBezTo>
                <a:cubicBezTo>
                  <a:pt x="1350051" y="-8922"/>
                  <a:pt x="1595982" y="-26315"/>
                  <a:pt x="1947672" y="0"/>
                </a:cubicBezTo>
                <a:cubicBezTo>
                  <a:pt x="2299362" y="26315"/>
                  <a:pt x="2292691" y="-19526"/>
                  <a:pt x="2633472" y="0"/>
                </a:cubicBezTo>
                <a:cubicBezTo>
                  <a:pt x="2974253" y="19526"/>
                  <a:pt x="2857309" y="10773"/>
                  <a:pt x="2990088" y="0"/>
                </a:cubicBezTo>
                <a:cubicBezTo>
                  <a:pt x="3122867" y="-10773"/>
                  <a:pt x="3359343" y="7194"/>
                  <a:pt x="3456432" y="0"/>
                </a:cubicBezTo>
                <a:cubicBezTo>
                  <a:pt x="3553521" y="-7194"/>
                  <a:pt x="4136258" y="5108"/>
                  <a:pt x="4361688" y="0"/>
                </a:cubicBezTo>
                <a:cubicBezTo>
                  <a:pt x="4587118" y="-5108"/>
                  <a:pt x="4992424" y="-42958"/>
                  <a:pt x="5266944" y="0"/>
                </a:cubicBezTo>
                <a:cubicBezTo>
                  <a:pt x="5541464" y="42958"/>
                  <a:pt x="5882966" y="-3430"/>
                  <a:pt x="6172200" y="0"/>
                </a:cubicBezTo>
                <a:cubicBezTo>
                  <a:pt x="6461434" y="3430"/>
                  <a:pt x="6432127" y="6688"/>
                  <a:pt x="6528816" y="0"/>
                </a:cubicBezTo>
                <a:cubicBezTo>
                  <a:pt x="6625505" y="-6688"/>
                  <a:pt x="6916805" y="-436"/>
                  <a:pt x="7214616" y="0"/>
                </a:cubicBezTo>
                <a:cubicBezTo>
                  <a:pt x="7512427" y="436"/>
                  <a:pt x="7626159" y="-6909"/>
                  <a:pt x="7790688" y="0"/>
                </a:cubicBezTo>
                <a:cubicBezTo>
                  <a:pt x="7955217" y="6909"/>
                  <a:pt x="8048891" y="15307"/>
                  <a:pt x="8147304" y="0"/>
                </a:cubicBezTo>
                <a:cubicBezTo>
                  <a:pt x="8245717" y="-15307"/>
                  <a:pt x="8645618" y="-11734"/>
                  <a:pt x="9052560" y="0"/>
                </a:cubicBezTo>
                <a:cubicBezTo>
                  <a:pt x="9459502" y="11734"/>
                  <a:pt x="9320584" y="8388"/>
                  <a:pt x="9409176" y="0"/>
                </a:cubicBezTo>
                <a:cubicBezTo>
                  <a:pt x="9497768" y="-8388"/>
                  <a:pt x="9644192" y="8379"/>
                  <a:pt x="9765792" y="0"/>
                </a:cubicBezTo>
                <a:cubicBezTo>
                  <a:pt x="9887392" y="-8379"/>
                  <a:pt x="10105220" y="-12663"/>
                  <a:pt x="10341864" y="0"/>
                </a:cubicBezTo>
                <a:cubicBezTo>
                  <a:pt x="10578508" y="12663"/>
                  <a:pt x="10773103" y="-5786"/>
                  <a:pt x="10972800" y="0"/>
                </a:cubicBezTo>
                <a:cubicBezTo>
                  <a:pt x="10972146" y="8818"/>
                  <a:pt x="10972240" y="13823"/>
                  <a:pt x="10972800" y="18288"/>
                </a:cubicBezTo>
                <a:cubicBezTo>
                  <a:pt x="10588778" y="31598"/>
                  <a:pt x="10543381" y="-12698"/>
                  <a:pt x="10177272" y="18288"/>
                </a:cubicBezTo>
                <a:cubicBezTo>
                  <a:pt x="9811163" y="49274"/>
                  <a:pt x="9996817" y="25662"/>
                  <a:pt x="9820656" y="18288"/>
                </a:cubicBezTo>
                <a:cubicBezTo>
                  <a:pt x="9644495" y="10914"/>
                  <a:pt x="9607007" y="31631"/>
                  <a:pt x="9464040" y="18288"/>
                </a:cubicBezTo>
                <a:cubicBezTo>
                  <a:pt x="9321073" y="4945"/>
                  <a:pt x="9114189" y="28940"/>
                  <a:pt x="8778240" y="18288"/>
                </a:cubicBezTo>
                <a:cubicBezTo>
                  <a:pt x="8442291" y="7636"/>
                  <a:pt x="8594763" y="987"/>
                  <a:pt x="8421624" y="18288"/>
                </a:cubicBezTo>
                <a:cubicBezTo>
                  <a:pt x="8248485" y="35589"/>
                  <a:pt x="7929515" y="37573"/>
                  <a:pt x="7735824" y="18288"/>
                </a:cubicBezTo>
                <a:cubicBezTo>
                  <a:pt x="7542133" y="-997"/>
                  <a:pt x="7252504" y="33858"/>
                  <a:pt x="6940296" y="18288"/>
                </a:cubicBezTo>
                <a:cubicBezTo>
                  <a:pt x="6628088" y="2718"/>
                  <a:pt x="6528503" y="48389"/>
                  <a:pt x="6254496" y="18288"/>
                </a:cubicBezTo>
                <a:cubicBezTo>
                  <a:pt x="5980489" y="-11813"/>
                  <a:pt x="5695784" y="-3740"/>
                  <a:pt x="5458968" y="18288"/>
                </a:cubicBezTo>
                <a:cubicBezTo>
                  <a:pt x="5222152" y="40316"/>
                  <a:pt x="5010751" y="19095"/>
                  <a:pt x="4663440" y="18288"/>
                </a:cubicBezTo>
                <a:cubicBezTo>
                  <a:pt x="4316129" y="17481"/>
                  <a:pt x="4425552" y="1606"/>
                  <a:pt x="4306824" y="18288"/>
                </a:cubicBezTo>
                <a:cubicBezTo>
                  <a:pt x="4188096" y="34970"/>
                  <a:pt x="3941535" y="7481"/>
                  <a:pt x="3840480" y="18288"/>
                </a:cubicBezTo>
                <a:cubicBezTo>
                  <a:pt x="3739425" y="29095"/>
                  <a:pt x="3402388" y="17641"/>
                  <a:pt x="3264408" y="18288"/>
                </a:cubicBezTo>
                <a:cubicBezTo>
                  <a:pt x="3126428" y="18935"/>
                  <a:pt x="2776779" y="9983"/>
                  <a:pt x="2578608" y="18288"/>
                </a:cubicBezTo>
                <a:cubicBezTo>
                  <a:pt x="2380437" y="26593"/>
                  <a:pt x="1909468" y="25818"/>
                  <a:pt x="1673352" y="18288"/>
                </a:cubicBezTo>
                <a:cubicBezTo>
                  <a:pt x="1437236" y="10758"/>
                  <a:pt x="1131180" y="49884"/>
                  <a:pt x="877824" y="18288"/>
                </a:cubicBezTo>
                <a:cubicBezTo>
                  <a:pt x="624468" y="-13308"/>
                  <a:pt x="206753" y="2195"/>
                  <a:pt x="0" y="18288"/>
                </a:cubicBezTo>
                <a:cubicBezTo>
                  <a:pt x="313" y="10654"/>
                  <a:pt x="-263" y="4056"/>
                  <a:pt x="0" y="0"/>
                </a:cubicBezTo>
                <a:close/>
              </a:path>
              <a:path w="10972800" h="18288" stroke="0" extrusionOk="0">
                <a:moveTo>
                  <a:pt x="0" y="0"/>
                </a:moveTo>
                <a:cubicBezTo>
                  <a:pt x="164017" y="-17675"/>
                  <a:pt x="309425" y="9913"/>
                  <a:pt x="466344" y="0"/>
                </a:cubicBezTo>
                <a:cubicBezTo>
                  <a:pt x="623263" y="-9913"/>
                  <a:pt x="659300" y="-14524"/>
                  <a:pt x="822960" y="0"/>
                </a:cubicBezTo>
                <a:cubicBezTo>
                  <a:pt x="986620" y="14524"/>
                  <a:pt x="1105222" y="-16481"/>
                  <a:pt x="1289304" y="0"/>
                </a:cubicBezTo>
                <a:cubicBezTo>
                  <a:pt x="1473386" y="16481"/>
                  <a:pt x="1693223" y="26161"/>
                  <a:pt x="1975104" y="0"/>
                </a:cubicBezTo>
                <a:cubicBezTo>
                  <a:pt x="2256985" y="-26161"/>
                  <a:pt x="2435781" y="23061"/>
                  <a:pt x="2770632" y="0"/>
                </a:cubicBezTo>
                <a:cubicBezTo>
                  <a:pt x="3105483" y="-23061"/>
                  <a:pt x="3247479" y="-44011"/>
                  <a:pt x="3675888" y="0"/>
                </a:cubicBezTo>
                <a:cubicBezTo>
                  <a:pt x="4104297" y="44011"/>
                  <a:pt x="4280918" y="4017"/>
                  <a:pt x="4581144" y="0"/>
                </a:cubicBezTo>
                <a:cubicBezTo>
                  <a:pt x="4881370" y="-4017"/>
                  <a:pt x="5021699" y="-11889"/>
                  <a:pt x="5157216" y="0"/>
                </a:cubicBezTo>
                <a:cubicBezTo>
                  <a:pt x="5292733" y="11889"/>
                  <a:pt x="5603398" y="-17698"/>
                  <a:pt x="5952744" y="0"/>
                </a:cubicBezTo>
                <a:cubicBezTo>
                  <a:pt x="6302090" y="17698"/>
                  <a:pt x="6353093" y="-11909"/>
                  <a:pt x="6638544" y="0"/>
                </a:cubicBezTo>
                <a:cubicBezTo>
                  <a:pt x="6923995" y="11909"/>
                  <a:pt x="7053404" y="21630"/>
                  <a:pt x="7214616" y="0"/>
                </a:cubicBezTo>
                <a:cubicBezTo>
                  <a:pt x="7375828" y="-21630"/>
                  <a:pt x="7837963" y="3886"/>
                  <a:pt x="8010144" y="0"/>
                </a:cubicBezTo>
                <a:cubicBezTo>
                  <a:pt x="8182325" y="-3886"/>
                  <a:pt x="8224183" y="16009"/>
                  <a:pt x="8366760" y="0"/>
                </a:cubicBezTo>
                <a:cubicBezTo>
                  <a:pt x="8509337" y="-16009"/>
                  <a:pt x="8687920" y="-5720"/>
                  <a:pt x="8942832" y="0"/>
                </a:cubicBezTo>
                <a:cubicBezTo>
                  <a:pt x="9197744" y="5720"/>
                  <a:pt x="9368437" y="20479"/>
                  <a:pt x="9628632" y="0"/>
                </a:cubicBezTo>
                <a:cubicBezTo>
                  <a:pt x="9888827" y="-20479"/>
                  <a:pt x="10560858" y="-20746"/>
                  <a:pt x="10972800" y="0"/>
                </a:cubicBezTo>
                <a:cubicBezTo>
                  <a:pt x="10972186" y="5722"/>
                  <a:pt x="10972980" y="12495"/>
                  <a:pt x="10972800" y="18288"/>
                </a:cubicBezTo>
                <a:cubicBezTo>
                  <a:pt x="10786146" y="12536"/>
                  <a:pt x="10623717" y="14033"/>
                  <a:pt x="10506456" y="18288"/>
                </a:cubicBezTo>
                <a:cubicBezTo>
                  <a:pt x="10389195" y="22543"/>
                  <a:pt x="10296178" y="20107"/>
                  <a:pt x="10149840" y="18288"/>
                </a:cubicBezTo>
                <a:cubicBezTo>
                  <a:pt x="10003502" y="16469"/>
                  <a:pt x="9767530" y="28891"/>
                  <a:pt x="9464040" y="18288"/>
                </a:cubicBezTo>
                <a:cubicBezTo>
                  <a:pt x="9160550" y="7685"/>
                  <a:pt x="9229050" y="2659"/>
                  <a:pt x="8997696" y="18288"/>
                </a:cubicBezTo>
                <a:cubicBezTo>
                  <a:pt x="8766342" y="33917"/>
                  <a:pt x="8340136" y="34864"/>
                  <a:pt x="8092440" y="18288"/>
                </a:cubicBezTo>
                <a:cubicBezTo>
                  <a:pt x="7844744" y="1712"/>
                  <a:pt x="7863720" y="27405"/>
                  <a:pt x="7735824" y="18288"/>
                </a:cubicBezTo>
                <a:cubicBezTo>
                  <a:pt x="7607928" y="9171"/>
                  <a:pt x="7323619" y="461"/>
                  <a:pt x="7050024" y="18288"/>
                </a:cubicBezTo>
                <a:cubicBezTo>
                  <a:pt x="6776429" y="36115"/>
                  <a:pt x="6787899" y="28206"/>
                  <a:pt x="6693408" y="18288"/>
                </a:cubicBezTo>
                <a:cubicBezTo>
                  <a:pt x="6598917" y="8370"/>
                  <a:pt x="6395231" y="19114"/>
                  <a:pt x="6227064" y="18288"/>
                </a:cubicBezTo>
                <a:cubicBezTo>
                  <a:pt x="6058897" y="17462"/>
                  <a:pt x="5618582" y="1091"/>
                  <a:pt x="5431536" y="18288"/>
                </a:cubicBezTo>
                <a:cubicBezTo>
                  <a:pt x="5244490" y="35485"/>
                  <a:pt x="4729797" y="-9650"/>
                  <a:pt x="4526280" y="18288"/>
                </a:cubicBezTo>
                <a:cubicBezTo>
                  <a:pt x="4322763" y="46226"/>
                  <a:pt x="4216797" y="756"/>
                  <a:pt x="4059936" y="18288"/>
                </a:cubicBezTo>
                <a:cubicBezTo>
                  <a:pt x="3903075" y="35820"/>
                  <a:pt x="3537912" y="42098"/>
                  <a:pt x="3374136" y="18288"/>
                </a:cubicBezTo>
                <a:cubicBezTo>
                  <a:pt x="3210360" y="-5522"/>
                  <a:pt x="3126842" y="39135"/>
                  <a:pt x="2907792" y="18288"/>
                </a:cubicBezTo>
                <a:cubicBezTo>
                  <a:pt x="2688742" y="-2559"/>
                  <a:pt x="2490436" y="34100"/>
                  <a:pt x="2112264" y="18288"/>
                </a:cubicBezTo>
                <a:cubicBezTo>
                  <a:pt x="1734092" y="2476"/>
                  <a:pt x="1744622" y="-7274"/>
                  <a:pt x="1536192" y="18288"/>
                </a:cubicBezTo>
                <a:cubicBezTo>
                  <a:pt x="1327762" y="43850"/>
                  <a:pt x="1189025" y="6435"/>
                  <a:pt x="1069848" y="18288"/>
                </a:cubicBezTo>
                <a:cubicBezTo>
                  <a:pt x="950671" y="30141"/>
                  <a:pt x="858345" y="33684"/>
                  <a:pt x="713232" y="18288"/>
                </a:cubicBezTo>
                <a:cubicBezTo>
                  <a:pt x="568119" y="2892"/>
                  <a:pt x="250292" y="5410"/>
                  <a:pt x="0" y="18288"/>
                </a:cubicBezTo>
                <a:cubicBezTo>
                  <a:pt x="465" y="13062"/>
                  <a:pt x="-894" y="9029"/>
                  <a:pt x="0" y="0"/>
                </a:cubicBezTo>
                <a:close/>
              </a:path>
            </a:pathLst>
          </a:custGeom>
          <a:solidFill>
            <a:schemeClr val="accent2">
              <a:alpha val="75000"/>
            </a:schemeClr>
          </a:solidFill>
          <a:ln w="44450" cap="rnd">
            <a:solidFill>
              <a:schemeClr val="accent2">
                <a:alpha val="75000"/>
              </a:schemeClr>
            </a:solidFill>
            <a:round/>
            <a:extLst>
              <a:ext uri="{C807C97D-BFC1-408E-A445-0C87EB9F89A2}">
                <ask:lineSketchStyleProps xmlns:ask="http://schemas.microsoft.com/office/drawing/2018/sketchyshapes" sd="2727557108">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ooter Placeholder 4">
            <a:extLst>
              <a:ext uri="{FF2B5EF4-FFF2-40B4-BE49-F238E27FC236}">
                <a16:creationId xmlns:a16="http://schemas.microsoft.com/office/drawing/2014/main" id="{3697D47B-F824-574F-2CE7-9F49333DF4D0}"/>
              </a:ext>
            </a:extLst>
          </p:cNvPr>
          <p:cNvSpPr>
            <a:spLocks noGrp="1"/>
          </p:cNvSpPr>
          <p:nvPr>
            <p:ph type="ftr" sz="quarter" idx="11"/>
          </p:nvPr>
        </p:nvSpPr>
        <p:spPr>
          <a:xfrm>
            <a:off x="4038600" y="6356350"/>
            <a:ext cx="4114800" cy="365125"/>
          </a:xfrm>
        </p:spPr>
        <p:txBody>
          <a:bodyPr>
            <a:normAutofit/>
          </a:bodyPr>
          <a:lstStyle/>
          <a:p>
            <a:pPr>
              <a:spcAft>
                <a:spcPts val="600"/>
              </a:spcAft>
            </a:pPr>
            <a:r>
              <a:rPr lang="en-US"/>
              <a:t>Illinois Perinatal Quality Collaborative</a:t>
            </a:r>
          </a:p>
        </p:txBody>
      </p:sp>
      <p:sp>
        <p:nvSpPr>
          <p:cNvPr id="4" name="Slide Number Placeholder 3">
            <a:extLst>
              <a:ext uri="{FF2B5EF4-FFF2-40B4-BE49-F238E27FC236}">
                <a16:creationId xmlns:a16="http://schemas.microsoft.com/office/drawing/2014/main" id="{43FBED7D-A996-D97F-2EFE-75AECCFEA57B}"/>
              </a:ext>
            </a:extLst>
          </p:cNvPr>
          <p:cNvSpPr>
            <a:spLocks noGrp="1"/>
          </p:cNvSpPr>
          <p:nvPr>
            <p:ph type="sldNum" sz="quarter" idx="10"/>
          </p:nvPr>
        </p:nvSpPr>
        <p:spPr>
          <a:xfrm>
            <a:off x="8610600" y="6356350"/>
            <a:ext cx="2743200" cy="365125"/>
          </a:xfrm>
        </p:spPr>
        <p:txBody>
          <a:bodyPr>
            <a:normAutofit/>
          </a:bodyPr>
          <a:lstStyle/>
          <a:p>
            <a:pPr>
              <a:spcAft>
                <a:spcPts val="600"/>
              </a:spcAft>
            </a:pPr>
            <a:fld id="{97033E4B-E3EB-3D46-B2D8-3159663620FA}" type="slidenum">
              <a:rPr lang="en-US" smtClean="0"/>
              <a:pPr>
                <a:spcAft>
                  <a:spcPts val="600"/>
                </a:spcAft>
              </a:pPr>
              <a:t>54</a:t>
            </a:fld>
            <a:endParaRPr lang="en-US"/>
          </a:p>
        </p:txBody>
      </p:sp>
      <p:sp>
        <p:nvSpPr>
          <p:cNvPr id="7" name="Rectangle: Rounded Corners 6">
            <a:extLst>
              <a:ext uri="{FF2B5EF4-FFF2-40B4-BE49-F238E27FC236}">
                <a16:creationId xmlns:a16="http://schemas.microsoft.com/office/drawing/2014/main" id="{B2BB90A8-52DD-D2DE-6DE6-C1430F8803FF}"/>
              </a:ext>
            </a:extLst>
          </p:cNvPr>
          <p:cNvSpPr/>
          <p:nvPr/>
        </p:nvSpPr>
        <p:spPr>
          <a:xfrm>
            <a:off x="445769" y="1405890"/>
            <a:ext cx="7591245" cy="445698"/>
          </a:xfrm>
          <a:prstGeom prst="round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a:extLst>
              <a:ext uri="{FF2B5EF4-FFF2-40B4-BE49-F238E27FC236}">
                <a16:creationId xmlns:a16="http://schemas.microsoft.com/office/drawing/2014/main" id="{442C9616-10AA-D784-4280-A9BBEE976D27}"/>
              </a:ext>
            </a:extLst>
          </p:cNvPr>
          <p:cNvSpPr>
            <a:spLocks noGrp="1"/>
          </p:cNvSpPr>
          <p:nvPr>
            <p:ph idx="1"/>
          </p:nvPr>
        </p:nvSpPr>
        <p:spPr>
          <a:xfrm>
            <a:off x="445769" y="1110621"/>
            <a:ext cx="7374909" cy="4636757"/>
          </a:xfrm>
        </p:spPr>
        <p:txBody>
          <a:bodyPr vert="horz" lIns="91440" tIns="45720" rIns="91440" bIns="45720" rtlCol="0" anchor="t">
            <a:noAutofit/>
          </a:bodyPr>
          <a:lstStyle/>
          <a:p>
            <a:pPr>
              <a:lnSpc>
                <a:spcPct val="90000"/>
              </a:lnSpc>
            </a:pPr>
            <a:r>
              <a:rPr lang="en-US" sz="2000" dirty="0">
                <a:latin typeface="Arial"/>
                <a:ea typeface="Lato"/>
                <a:cs typeface="Arial"/>
              </a:rPr>
              <a:t>Participate in the breakout discussion assigned to your table:</a:t>
            </a:r>
          </a:p>
          <a:p>
            <a:pPr lvl="1">
              <a:lnSpc>
                <a:spcPct val="90000"/>
              </a:lnSpc>
              <a:buClr>
                <a:srgbClr val="1C498B"/>
              </a:buClr>
            </a:pPr>
            <a:r>
              <a:rPr lang="en-US" b="1" dirty="0">
                <a:latin typeface="Arial"/>
                <a:ea typeface="Lato"/>
                <a:cs typeface="Arial"/>
              </a:rPr>
              <a:t>BE: </a:t>
            </a:r>
            <a:r>
              <a:rPr lang="en-US" dirty="0">
                <a:latin typeface="Arial"/>
                <a:ea typeface="Lato"/>
                <a:cs typeface="Arial"/>
              </a:rPr>
              <a:t>30-60-90 Day Plan to Engage Patient / Community Partners</a:t>
            </a:r>
          </a:p>
          <a:p>
            <a:pPr lvl="1">
              <a:lnSpc>
                <a:spcPct val="90000"/>
              </a:lnSpc>
              <a:buClr>
                <a:srgbClr val="1C498B"/>
              </a:buClr>
            </a:pPr>
            <a:r>
              <a:rPr lang="en-US" b="1" dirty="0">
                <a:latin typeface="Arial"/>
                <a:ea typeface="Lato"/>
                <a:cs typeface="Arial"/>
              </a:rPr>
              <a:t>BE: </a:t>
            </a:r>
            <a:r>
              <a:rPr lang="en-US" dirty="0">
                <a:latin typeface="Arial"/>
                <a:ea typeface="Lato"/>
                <a:cs typeface="Arial"/>
              </a:rPr>
              <a:t>30-60-90 Day Plan to Implement Patient Feedback on Respectful Care</a:t>
            </a:r>
          </a:p>
          <a:p>
            <a:pPr lvl="1">
              <a:lnSpc>
                <a:spcPct val="90000"/>
              </a:lnSpc>
              <a:buClr>
                <a:srgbClr val="1C498B"/>
              </a:buClr>
            </a:pPr>
            <a:r>
              <a:rPr lang="en-US" b="1" dirty="0">
                <a:latin typeface="Arial"/>
                <a:ea typeface="Lato"/>
                <a:cs typeface="Arial"/>
              </a:rPr>
              <a:t>PVB:</a:t>
            </a:r>
            <a:r>
              <a:rPr lang="en-US" dirty="0">
                <a:latin typeface="Arial"/>
                <a:ea typeface="Lato"/>
                <a:cs typeface="Arial"/>
              </a:rPr>
              <a:t> PDSA Cycle for Improving % of Failed Inductions Meeting ACOG/SMFM Criteria</a:t>
            </a:r>
          </a:p>
          <a:p>
            <a:pPr lvl="1">
              <a:lnSpc>
                <a:spcPct val="90000"/>
              </a:lnSpc>
              <a:buClr>
                <a:srgbClr val="1C498B"/>
              </a:buClr>
            </a:pPr>
            <a:r>
              <a:rPr lang="en-US" b="1" dirty="0">
                <a:latin typeface="Arial"/>
                <a:ea typeface="Lato"/>
                <a:cs typeface="Arial"/>
              </a:rPr>
              <a:t>PVB:</a:t>
            </a:r>
            <a:r>
              <a:rPr lang="en-US" dirty="0">
                <a:latin typeface="Arial"/>
                <a:ea typeface="Lato"/>
                <a:cs typeface="Arial"/>
              </a:rPr>
              <a:t> PDSA Cycle for Increasing Provider Buy-In</a:t>
            </a:r>
          </a:p>
          <a:p>
            <a:pPr>
              <a:lnSpc>
                <a:spcPct val="90000"/>
              </a:lnSpc>
              <a:buClr>
                <a:srgbClr val="F5668F"/>
              </a:buClr>
              <a:buFont typeface="Arial"/>
              <a:buChar char="•"/>
            </a:pPr>
            <a:r>
              <a:rPr lang="en-US" sz="2000" dirty="0">
                <a:latin typeface="Arial"/>
                <a:ea typeface="Lato"/>
                <a:cs typeface="Arial"/>
              </a:rPr>
              <a:t>Find your table's breakout activity handout and share with your table </a:t>
            </a:r>
          </a:p>
          <a:p>
            <a:pPr>
              <a:lnSpc>
                <a:spcPct val="90000"/>
              </a:lnSpc>
              <a:buClr>
                <a:srgbClr val="F5668F"/>
              </a:buClr>
              <a:buFont typeface="Arial"/>
              <a:buChar char="•"/>
            </a:pPr>
            <a:r>
              <a:rPr lang="en-US" sz="2000" dirty="0">
                <a:latin typeface="Arial"/>
                <a:ea typeface="Lato"/>
                <a:cs typeface="Arial"/>
              </a:rPr>
              <a:t>Locate your 30-60-90 Day Plan and PDSA Cycle Resource in your Folder</a:t>
            </a:r>
          </a:p>
          <a:p>
            <a:pPr>
              <a:lnSpc>
                <a:spcPct val="90000"/>
              </a:lnSpc>
              <a:buClr>
                <a:srgbClr val="F5668F"/>
              </a:buClr>
              <a:buFont typeface="Arial"/>
              <a:buChar char="•"/>
            </a:pPr>
            <a:r>
              <a:rPr lang="en-US" sz="2000" dirty="0">
                <a:latin typeface="Arial"/>
                <a:ea typeface="Lato"/>
                <a:cs typeface="Arial"/>
              </a:rPr>
              <a:t>10–15-minute discussion at your table, brainstorm together and create a plan</a:t>
            </a:r>
          </a:p>
          <a:p>
            <a:pPr lvl="1">
              <a:lnSpc>
                <a:spcPct val="90000"/>
              </a:lnSpc>
              <a:buClr>
                <a:srgbClr val="1C498B"/>
              </a:buClr>
            </a:pPr>
            <a:endParaRPr lang="en-US" sz="1400" dirty="0"/>
          </a:p>
          <a:p>
            <a:pPr>
              <a:lnSpc>
                <a:spcPct val="90000"/>
              </a:lnSpc>
              <a:buClr>
                <a:srgbClr val="F5668F"/>
              </a:buClr>
            </a:pPr>
            <a:endParaRPr lang="en-US" sz="1400" dirty="0"/>
          </a:p>
        </p:txBody>
      </p:sp>
      <p:pic>
        <p:nvPicPr>
          <p:cNvPr id="6" name="Picture 5" descr="A group of people at a table&#10;&#10;Description automatically generated">
            <a:extLst>
              <a:ext uri="{FF2B5EF4-FFF2-40B4-BE49-F238E27FC236}">
                <a16:creationId xmlns:a16="http://schemas.microsoft.com/office/drawing/2014/main" id="{5648F962-25D7-8932-2F68-2C2BB3A5F4B8}"/>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t="-170" b="-125"/>
          <a:stretch/>
        </p:blipFill>
        <p:spPr>
          <a:xfrm>
            <a:off x="7942213" y="1267520"/>
            <a:ext cx="3963328" cy="4770011"/>
          </a:xfrm>
          <a:prstGeom prst="rect">
            <a:avLst/>
          </a:prstGeom>
        </p:spPr>
      </p:pic>
    </p:spTree>
    <p:extLst>
      <p:ext uri="{BB962C8B-B14F-4D97-AF65-F5344CB8AC3E}">
        <p14:creationId xmlns:p14="http://schemas.microsoft.com/office/powerpoint/2010/main" val="3521756939"/>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2"/>
          <p:cNvSpPr txBox="1"/>
          <p:nvPr/>
        </p:nvSpPr>
        <p:spPr>
          <a:xfrm>
            <a:off x="3265198" y="251759"/>
            <a:ext cx="5661604" cy="898708"/>
          </a:xfrm>
          <a:prstGeom prst="rect">
            <a:avLst/>
          </a:prstGeom>
        </p:spPr>
        <p:txBody>
          <a:bodyPr lIns="0" tIns="0" rIns="0" bIns="0" rtlCol="0" anchor="t">
            <a:spAutoFit/>
          </a:bodyPr>
          <a:lstStyle/>
          <a:p>
            <a:pPr algn="ctr">
              <a:lnSpc>
                <a:spcPts val="3733"/>
              </a:lnSpc>
            </a:pPr>
            <a:r>
              <a:rPr lang="en-US" sz="2650" b="1" spc="111">
                <a:solidFill>
                  <a:schemeClr val="tx2"/>
                </a:solidFill>
                <a:latin typeface="Barlow Bold"/>
              </a:rPr>
              <a:t>ILPQC BACK TO THE BASICS: QI 101</a:t>
            </a:r>
            <a:r>
              <a:rPr lang="en-US" sz="2650" spc="111">
                <a:solidFill>
                  <a:srgbClr val="000000"/>
                </a:solidFill>
                <a:latin typeface="Barlow Bold"/>
              </a:rPr>
              <a:t> </a:t>
            </a:r>
            <a:endParaRPr lang="en-US" sz="2666" spc="111">
              <a:solidFill>
                <a:srgbClr val="000000"/>
              </a:solidFill>
              <a:latin typeface="Barlow Bold"/>
            </a:endParaRPr>
          </a:p>
          <a:p>
            <a:pPr algn="ctr">
              <a:lnSpc>
                <a:spcPts val="3733"/>
              </a:lnSpc>
            </a:pPr>
            <a:r>
              <a:rPr lang="en-US" sz="2650" b="1" spc="111">
                <a:solidFill>
                  <a:srgbClr val="094C90"/>
                </a:solidFill>
                <a:latin typeface="Barlow Bold"/>
              </a:rPr>
              <a:t>30-60-90 Day Plans &amp; PDSA Cycles</a:t>
            </a:r>
          </a:p>
        </p:txBody>
      </p:sp>
      <p:grpSp>
        <p:nvGrpSpPr>
          <p:cNvPr id="3" name="Group 3"/>
          <p:cNvGrpSpPr/>
          <p:nvPr/>
        </p:nvGrpSpPr>
        <p:grpSpPr>
          <a:xfrm rot="16200000">
            <a:off x="3301506" y="481547"/>
            <a:ext cx="1039379" cy="3754589"/>
            <a:chOff x="0" y="0"/>
            <a:chExt cx="635000" cy="1535372"/>
          </a:xfrm>
        </p:grpSpPr>
        <p:sp>
          <p:nvSpPr>
            <p:cNvPr id="4" name="Freeform 4"/>
            <p:cNvSpPr/>
            <p:nvPr/>
          </p:nvSpPr>
          <p:spPr>
            <a:xfrm>
              <a:off x="0" y="0"/>
              <a:ext cx="635000" cy="1531889"/>
            </a:xfrm>
            <a:custGeom>
              <a:avLst/>
              <a:gdLst/>
              <a:ahLst/>
              <a:cxnLst/>
              <a:rect l="l" t="t" r="r" b="b"/>
              <a:pathLst>
                <a:path w="635000" h="1531889">
                  <a:moveTo>
                    <a:pt x="635000" y="29073"/>
                  </a:moveTo>
                  <a:lnTo>
                    <a:pt x="635000" y="1391999"/>
                  </a:lnTo>
                  <a:cubicBezTo>
                    <a:pt x="635000" y="1409442"/>
                    <a:pt x="624058" y="1425011"/>
                    <a:pt x="607646" y="1430919"/>
                  </a:cubicBezTo>
                  <a:lnTo>
                    <a:pt x="344854" y="1525524"/>
                  </a:lnTo>
                  <a:cubicBezTo>
                    <a:pt x="327173" y="1531889"/>
                    <a:pt x="307827" y="1531889"/>
                    <a:pt x="290146" y="1525524"/>
                  </a:cubicBezTo>
                  <a:lnTo>
                    <a:pt x="27354" y="1430919"/>
                  </a:lnTo>
                  <a:cubicBezTo>
                    <a:pt x="10942" y="1425011"/>
                    <a:pt x="0" y="1409442"/>
                    <a:pt x="0" y="1391999"/>
                  </a:cubicBezTo>
                  <a:lnTo>
                    <a:pt x="0" y="29073"/>
                  </a:lnTo>
                  <a:cubicBezTo>
                    <a:pt x="0" y="21362"/>
                    <a:pt x="3063" y="13967"/>
                    <a:pt x="8515" y="8515"/>
                  </a:cubicBezTo>
                  <a:cubicBezTo>
                    <a:pt x="13967" y="3063"/>
                    <a:pt x="21362" y="0"/>
                    <a:pt x="29073" y="0"/>
                  </a:cubicBezTo>
                  <a:lnTo>
                    <a:pt x="605927" y="0"/>
                  </a:lnTo>
                  <a:cubicBezTo>
                    <a:pt x="613638" y="0"/>
                    <a:pt x="621033" y="3063"/>
                    <a:pt x="626485" y="8515"/>
                  </a:cubicBezTo>
                  <a:cubicBezTo>
                    <a:pt x="631937" y="13967"/>
                    <a:pt x="635000" y="21362"/>
                    <a:pt x="635000" y="29073"/>
                  </a:cubicBezTo>
                  <a:close/>
                </a:path>
              </a:pathLst>
            </a:custGeom>
            <a:solidFill>
              <a:srgbClr val="FFFFFF"/>
            </a:solidFill>
            <a:ln w="47625" cap="sq">
              <a:solidFill>
                <a:srgbClr val="53BF9D"/>
              </a:solidFill>
              <a:prstDash val="solid"/>
              <a:miter/>
            </a:ln>
          </p:spPr>
        </p:sp>
        <p:sp>
          <p:nvSpPr>
            <p:cNvPr id="5" name="TextBox 5"/>
            <p:cNvSpPr txBox="1"/>
            <p:nvPr/>
          </p:nvSpPr>
          <p:spPr>
            <a:xfrm>
              <a:off x="0" y="-38100"/>
              <a:ext cx="635000" cy="1459172"/>
            </a:xfrm>
            <a:prstGeom prst="rect">
              <a:avLst/>
            </a:prstGeom>
          </p:spPr>
          <p:txBody>
            <a:bodyPr lIns="33867" tIns="33867" rIns="33867" bIns="33867" rtlCol="0" anchor="ctr"/>
            <a:lstStyle/>
            <a:p>
              <a:pPr algn="ctr">
                <a:lnSpc>
                  <a:spcPts val="1882"/>
                </a:lnSpc>
              </a:pPr>
              <a:endParaRPr sz="800"/>
            </a:p>
          </p:txBody>
        </p:sp>
      </p:grpSp>
      <p:grpSp>
        <p:nvGrpSpPr>
          <p:cNvPr id="6" name="Group 6"/>
          <p:cNvGrpSpPr/>
          <p:nvPr/>
        </p:nvGrpSpPr>
        <p:grpSpPr>
          <a:xfrm rot="16200000">
            <a:off x="3144345" y="390730"/>
            <a:ext cx="1051738" cy="3734031"/>
            <a:chOff x="0" y="0"/>
            <a:chExt cx="635000" cy="1535372"/>
          </a:xfrm>
        </p:grpSpPr>
        <p:sp>
          <p:nvSpPr>
            <p:cNvPr id="7" name="Freeform 7"/>
            <p:cNvSpPr/>
            <p:nvPr/>
          </p:nvSpPr>
          <p:spPr>
            <a:xfrm>
              <a:off x="0" y="0"/>
              <a:ext cx="635000" cy="1531889"/>
            </a:xfrm>
            <a:custGeom>
              <a:avLst/>
              <a:gdLst/>
              <a:ahLst/>
              <a:cxnLst/>
              <a:rect l="l" t="t" r="r" b="b"/>
              <a:pathLst>
                <a:path w="635000" h="1531889">
                  <a:moveTo>
                    <a:pt x="635000" y="29073"/>
                  </a:moveTo>
                  <a:lnTo>
                    <a:pt x="635000" y="1391999"/>
                  </a:lnTo>
                  <a:cubicBezTo>
                    <a:pt x="635000" y="1409442"/>
                    <a:pt x="624058" y="1425011"/>
                    <a:pt x="607646" y="1430919"/>
                  </a:cubicBezTo>
                  <a:lnTo>
                    <a:pt x="344854" y="1525524"/>
                  </a:lnTo>
                  <a:cubicBezTo>
                    <a:pt x="327173" y="1531889"/>
                    <a:pt x="307827" y="1531889"/>
                    <a:pt x="290146" y="1525524"/>
                  </a:cubicBezTo>
                  <a:lnTo>
                    <a:pt x="27354" y="1430919"/>
                  </a:lnTo>
                  <a:cubicBezTo>
                    <a:pt x="10942" y="1425011"/>
                    <a:pt x="0" y="1409442"/>
                    <a:pt x="0" y="1391999"/>
                  </a:cubicBezTo>
                  <a:lnTo>
                    <a:pt x="0" y="29073"/>
                  </a:lnTo>
                  <a:cubicBezTo>
                    <a:pt x="0" y="21362"/>
                    <a:pt x="3063" y="13967"/>
                    <a:pt x="8515" y="8515"/>
                  </a:cubicBezTo>
                  <a:cubicBezTo>
                    <a:pt x="13967" y="3063"/>
                    <a:pt x="21362" y="0"/>
                    <a:pt x="29073" y="0"/>
                  </a:cubicBezTo>
                  <a:lnTo>
                    <a:pt x="605927" y="0"/>
                  </a:lnTo>
                  <a:cubicBezTo>
                    <a:pt x="613638" y="0"/>
                    <a:pt x="621033" y="3063"/>
                    <a:pt x="626485" y="8515"/>
                  </a:cubicBezTo>
                  <a:cubicBezTo>
                    <a:pt x="631937" y="13967"/>
                    <a:pt x="635000" y="21362"/>
                    <a:pt x="635000" y="29073"/>
                  </a:cubicBezTo>
                  <a:close/>
                </a:path>
              </a:pathLst>
            </a:custGeom>
            <a:solidFill>
              <a:srgbClr val="53BF9D"/>
            </a:solidFill>
          </p:spPr>
        </p:sp>
        <p:sp>
          <p:nvSpPr>
            <p:cNvPr id="8" name="TextBox 8"/>
            <p:cNvSpPr txBox="1"/>
            <p:nvPr/>
          </p:nvSpPr>
          <p:spPr>
            <a:xfrm>
              <a:off x="0" y="-38100"/>
              <a:ext cx="635000" cy="1459172"/>
            </a:xfrm>
            <a:prstGeom prst="rect">
              <a:avLst/>
            </a:prstGeom>
          </p:spPr>
          <p:txBody>
            <a:bodyPr lIns="33867" tIns="33867" rIns="33867" bIns="33867" rtlCol="0" anchor="ctr"/>
            <a:lstStyle/>
            <a:p>
              <a:pPr algn="ctr">
                <a:lnSpc>
                  <a:spcPts val="1882"/>
                </a:lnSpc>
              </a:pPr>
              <a:endParaRPr sz="800"/>
            </a:p>
          </p:txBody>
        </p:sp>
      </p:grpSp>
      <p:grpSp>
        <p:nvGrpSpPr>
          <p:cNvPr id="9" name="Group 9"/>
          <p:cNvGrpSpPr>
            <a:grpSpLocks noChangeAspect="1"/>
          </p:cNvGrpSpPr>
          <p:nvPr/>
        </p:nvGrpSpPr>
        <p:grpSpPr>
          <a:xfrm>
            <a:off x="1243827" y="1834212"/>
            <a:ext cx="859425" cy="859425"/>
            <a:chOff x="0" y="0"/>
            <a:chExt cx="495300" cy="495300"/>
          </a:xfrm>
        </p:grpSpPr>
        <p:sp>
          <p:nvSpPr>
            <p:cNvPr id="10" name="Freeform 10"/>
            <p:cNvSpPr/>
            <p:nvPr/>
          </p:nvSpPr>
          <p:spPr>
            <a:xfrm>
              <a:off x="0" y="0"/>
              <a:ext cx="495300" cy="495300"/>
            </a:xfrm>
            <a:custGeom>
              <a:avLst/>
              <a:gdLst/>
              <a:ahLst/>
              <a:cxnLst/>
              <a:rect l="l" t="t" r="r" b="b"/>
              <a:pathLst>
                <a:path w="495300" h="495300">
                  <a:moveTo>
                    <a:pt x="247650" y="0"/>
                  </a:moveTo>
                  <a:cubicBezTo>
                    <a:pt x="110490" y="0"/>
                    <a:pt x="0" y="110490"/>
                    <a:pt x="0" y="247650"/>
                  </a:cubicBezTo>
                  <a:cubicBezTo>
                    <a:pt x="0" y="384810"/>
                    <a:pt x="110490" y="495300"/>
                    <a:pt x="247650" y="495300"/>
                  </a:cubicBezTo>
                  <a:cubicBezTo>
                    <a:pt x="383540" y="495300"/>
                    <a:pt x="495300" y="384810"/>
                    <a:pt x="495300" y="247650"/>
                  </a:cubicBezTo>
                  <a:cubicBezTo>
                    <a:pt x="495300" y="110490"/>
                    <a:pt x="383540" y="0"/>
                    <a:pt x="247650" y="0"/>
                  </a:cubicBezTo>
                  <a:close/>
                  <a:moveTo>
                    <a:pt x="247650" y="457200"/>
                  </a:moveTo>
                  <a:cubicBezTo>
                    <a:pt x="132080" y="457200"/>
                    <a:pt x="38100" y="363220"/>
                    <a:pt x="38100" y="247650"/>
                  </a:cubicBezTo>
                  <a:cubicBezTo>
                    <a:pt x="38100" y="132080"/>
                    <a:pt x="132080" y="38100"/>
                    <a:pt x="247650" y="38100"/>
                  </a:cubicBezTo>
                  <a:cubicBezTo>
                    <a:pt x="363220" y="38100"/>
                    <a:pt x="457200" y="132080"/>
                    <a:pt x="457200" y="247650"/>
                  </a:cubicBezTo>
                  <a:cubicBezTo>
                    <a:pt x="457200" y="363220"/>
                    <a:pt x="363220" y="457200"/>
                    <a:pt x="247650" y="457200"/>
                  </a:cubicBezTo>
                  <a:close/>
                </a:path>
              </a:pathLst>
            </a:custGeom>
            <a:solidFill>
              <a:srgbClr val="53BF9D"/>
            </a:solidFill>
          </p:spPr>
        </p:sp>
        <p:sp>
          <p:nvSpPr>
            <p:cNvPr id="11" name="Freeform 11"/>
            <p:cNvSpPr/>
            <p:nvPr/>
          </p:nvSpPr>
          <p:spPr>
            <a:xfrm>
              <a:off x="38100" y="38100"/>
              <a:ext cx="419100" cy="419100"/>
            </a:xfrm>
            <a:custGeom>
              <a:avLst/>
              <a:gdLst/>
              <a:ahLst/>
              <a:cxnLst/>
              <a:rect l="l" t="t" r="r" b="b"/>
              <a:pathLst>
                <a:path w="419100" h="419100">
                  <a:moveTo>
                    <a:pt x="209550" y="0"/>
                  </a:moveTo>
                  <a:cubicBezTo>
                    <a:pt x="93980" y="0"/>
                    <a:pt x="0" y="93980"/>
                    <a:pt x="0" y="209550"/>
                  </a:cubicBezTo>
                  <a:cubicBezTo>
                    <a:pt x="0" y="325120"/>
                    <a:pt x="93980" y="419100"/>
                    <a:pt x="209550" y="419100"/>
                  </a:cubicBezTo>
                  <a:cubicBezTo>
                    <a:pt x="325120" y="419100"/>
                    <a:pt x="419100" y="325120"/>
                    <a:pt x="419100" y="209550"/>
                  </a:cubicBezTo>
                  <a:cubicBezTo>
                    <a:pt x="419100" y="93980"/>
                    <a:pt x="325120" y="0"/>
                    <a:pt x="209550" y="0"/>
                  </a:cubicBezTo>
                  <a:close/>
                </a:path>
              </a:pathLst>
            </a:custGeom>
            <a:solidFill>
              <a:srgbClr val="FFFFFF"/>
            </a:solidFill>
          </p:spPr>
        </p:sp>
      </p:grpSp>
      <p:sp>
        <p:nvSpPr>
          <p:cNvPr id="13" name="TextBox 13"/>
          <p:cNvSpPr txBox="1"/>
          <p:nvPr/>
        </p:nvSpPr>
        <p:spPr>
          <a:xfrm>
            <a:off x="2177351" y="2069017"/>
            <a:ext cx="2995090" cy="585738"/>
          </a:xfrm>
          <a:prstGeom prst="rect">
            <a:avLst/>
          </a:prstGeom>
        </p:spPr>
        <p:txBody>
          <a:bodyPr wrap="square" lIns="0" tIns="0" rIns="0" bIns="0" rtlCol="0" anchor="t">
            <a:spAutoFit/>
          </a:bodyPr>
          <a:lstStyle/>
          <a:p>
            <a:pPr>
              <a:lnSpc>
                <a:spcPts val="2799"/>
              </a:lnSpc>
            </a:pPr>
            <a:r>
              <a:rPr lang="en-US" sz="2400" spc="97">
                <a:solidFill>
                  <a:srgbClr val="FFFFFF"/>
                </a:solidFill>
                <a:latin typeface="Barlow SemiCondensed"/>
              </a:rPr>
              <a:t>30-60-90 Day Plan</a:t>
            </a:r>
          </a:p>
          <a:p>
            <a:pPr>
              <a:lnSpc>
                <a:spcPts val="1691"/>
              </a:lnSpc>
              <a:spcBef>
                <a:spcPct val="0"/>
              </a:spcBef>
            </a:pPr>
            <a:endParaRPr lang="en-US" sz="1866" spc="97">
              <a:solidFill>
                <a:srgbClr val="FFFFFF"/>
              </a:solidFill>
              <a:latin typeface="Barlow SemiCondensed"/>
            </a:endParaRPr>
          </a:p>
        </p:txBody>
      </p:sp>
      <p:sp>
        <p:nvSpPr>
          <p:cNvPr id="14" name="TextBox 14"/>
          <p:cNvSpPr txBox="1"/>
          <p:nvPr/>
        </p:nvSpPr>
        <p:spPr>
          <a:xfrm>
            <a:off x="1388061" y="1990335"/>
            <a:ext cx="570957" cy="457626"/>
          </a:xfrm>
          <a:prstGeom prst="rect">
            <a:avLst/>
          </a:prstGeom>
        </p:spPr>
        <p:txBody>
          <a:bodyPr lIns="0" tIns="0" rIns="0" bIns="0" rtlCol="0" anchor="t">
            <a:spAutoFit/>
          </a:bodyPr>
          <a:lstStyle/>
          <a:p>
            <a:pPr algn="ctr">
              <a:lnSpc>
                <a:spcPts val="3981"/>
              </a:lnSpc>
            </a:pPr>
            <a:r>
              <a:rPr lang="en-US" sz="2843" spc="119">
                <a:solidFill>
                  <a:srgbClr val="53BF9D"/>
                </a:solidFill>
                <a:latin typeface="Barlow Bold"/>
              </a:rPr>
              <a:t>01</a:t>
            </a:r>
          </a:p>
        </p:txBody>
      </p:sp>
      <p:grpSp>
        <p:nvGrpSpPr>
          <p:cNvPr id="15" name="Group 15"/>
          <p:cNvGrpSpPr/>
          <p:nvPr/>
        </p:nvGrpSpPr>
        <p:grpSpPr>
          <a:xfrm rot="16200000">
            <a:off x="8320499" y="735547"/>
            <a:ext cx="1173063" cy="3340168"/>
            <a:chOff x="0" y="0"/>
            <a:chExt cx="635000" cy="1535372"/>
          </a:xfrm>
        </p:grpSpPr>
        <p:sp>
          <p:nvSpPr>
            <p:cNvPr id="16" name="Freeform 16"/>
            <p:cNvSpPr/>
            <p:nvPr/>
          </p:nvSpPr>
          <p:spPr>
            <a:xfrm>
              <a:off x="0" y="0"/>
              <a:ext cx="635000" cy="1531889"/>
            </a:xfrm>
            <a:custGeom>
              <a:avLst/>
              <a:gdLst/>
              <a:ahLst/>
              <a:cxnLst/>
              <a:rect l="l" t="t" r="r" b="b"/>
              <a:pathLst>
                <a:path w="635000" h="1531889">
                  <a:moveTo>
                    <a:pt x="635000" y="29073"/>
                  </a:moveTo>
                  <a:lnTo>
                    <a:pt x="635000" y="1391999"/>
                  </a:lnTo>
                  <a:cubicBezTo>
                    <a:pt x="635000" y="1409442"/>
                    <a:pt x="624058" y="1425011"/>
                    <a:pt x="607646" y="1430919"/>
                  </a:cubicBezTo>
                  <a:lnTo>
                    <a:pt x="344854" y="1525524"/>
                  </a:lnTo>
                  <a:cubicBezTo>
                    <a:pt x="327173" y="1531889"/>
                    <a:pt x="307827" y="1531889"/>
                    <a:pt x="290146" y="1525524"/>
                  </a:cubicBezTo>
                  <a:lnTo>
                    <a:pt x="27354" y="1430919"/>
                  </a:lnTo>
                  <a:cubicBezTo>
                    <a:pt x="10942" y="1425011"/>
                    <a:pt x="0" y="1409442"/>
                    <a:pt x="0" y="1391999"/>
                  </a:cubicBezTo>
                  <a:lnTo>
                    <a:pt x="0" y="29073"/>
                  </a:lnTo>
                  <a:cubicBezTo>
                    <a:pt x="0" y="21362"/>
                    <a:pt x="3063" y="13967"/>
                    <a:pt x="8515" y="8515"/>
                  </a:cubicBezTo>
                  <a:cubicBezTo>
                    <a:pt x="13967" y="3063"/>
                    <a:pt x="21362" y="0"/>
                    <a:pt x="29073" y="0"/>
                  </a:cubicBezTo>
                  <a:lnTo>
                    <a:pt x="605927" y="0"/>
                  </a:lnTo>
                  <a:cubicBezTo>
                    <a:pt x="613638" y="0"/>
                    <a:pt x="621033" y="3063"/>
                    <a:pt x="626485" y="8515"/>
                  </a:cubicBezTo>
                  <a:cubicBezTo>
                    <a:pt x="631937" y="13967"/>
                    <a:pt x="635000" y="21362"/>
                    <a:pt x="635000" y="29073"/>
                  </a:cubicBezTo>
                  <a:close/>
                </a:path>
              </a:pathLst>
            </a:custGeom>
            <a:solidFill>
              <a:srgbClr val="FFFFFF"/>
            </a:solidFill>
            <a:ln w="47625" cap="sq">
              <a:solidFill>
                <a:srgbClr val="BD4291"/>
              </a:solidFill>
              <a:prstDash val="solid"/>
              <a:miter/>
            </a:ln>
          </p:spPr>
        </p:sp>
        <p:sp>
          <p:nvSpPr>
            <p:cNvPr id="17" name="TextBox 17"/>
            <p:cNvSpPr txBox="1"/>
            <p:nvPr/>
          </p:nvSpPr>
          <p:spPr>
            <a:xfrm>
              <a:off x="0" y="-38100"/>
              <a:ext cx="635000" cy="1459172"/>
            </a:xfrm>
            <a:prstGeom prst="rect">
              <a:avLst/>
            </a:prstGeom>
          </p:spPr>
          <p:txBody>
            <a:bodyPr lIns="33867" tIns="33867" rIns="33867" bIns="33867" rtlCol="0" anchor="ctr"/>
            <a:lstStyle/>
            <a:p>
              <a:pPr algn="ctr">
                <a:lnSpc>
                  <a:spcPts val="1882"/>
                </a:lnSpc>
              </a:pPr>
              <a:endParaRPr sz="800"/>
            </a:p>
          </p:txBody>
        </p:sp>
      </p:grpSp>
      <p:grpSp>
        <p:nvGrpSpPr>
          <p:cNvPr id="21" name="Group 21"/>
          <p:cNvGrpSpPr/>
          <p:nvPr/>
        </p:nvGrpSpPr>
        <p:grpSpPr>
          <a:xfrm rot="16200000">
            <a:off x="8176769" y="627262"/>
            <a:ext cx="1159694" cy="3340168"/>
            <a:chOff x="0" y="0"/>
            <a:chExt cx="635000" cy="1535372"/>
          </a:xfrm>
        </p:grpSpPr>
        <p:sp>
          <p:nvSpPr>
            <p:cNvPr id="22" name="Freeform 22"/>
            <p:cNvSpPr/>
            <p:nvPr/>
          </p:nvSpPr>
          <p:spPr>
            <a:xfrm>
              <a:off x="0" y="0"/>
              <a:ext cx="635000" cy="1531889"/>
            </a:xfrm>
            <a:custGeom>
              <a:avLst/>
              <a:gdLst/>
              <a:ahLst/>
              <a:cxnLst/>
              <a:rect l="l" t="t" r="r" b="b"/>
              <a:pathLst>
                <a:path w="635000" h="1531889">
                  <a:moveTo>
                    <a:pt x="635000" y="29073"/>
                  </a:moveTo>
                  <a:lnTo>
                    <a:pt x="635000" y="1391999"/>
                  </a:lnTo>
                  <a:cubicBezTo>
                    <a:pt x="635000" y="1409442"/>
                    <a:pt x="624058" y="1425011"/>
                    <a:pt x="607646" y="1430919"/>
                  </a:cubicBezTo>
                  <a:lnTo>
                    <a:pt x="344854" y="1525524"/>
                  </a:lnTo>
                  <a:cubicBezTo>
                    <a:pt x="327173" y="1531889"/>
                    <a:pt x="307827" y="1531889"/>
                    <a:pt x="290146" y="1525524"/>
                  </a:cubicBezTo>
                  <a:lnTo>
                    <a:pt x="27354" y="1430919"/>
                  </a:lnTo>
                  <a:cubicBezTo>
                    <a:pt x="10942" y="1425011"/>
                    <a:pt x="0" y="1409442"/>
                    <a:pt x="0" y="1391999"/>
                  </a:cubicBezTo>
                  <a:lnTo>
                    <a:pt x="0" y="29073"/>
                  </a:lnTo>
                  <a:cubicBezTo>
                    <a:pt x="0" y="21362"/>
                    <a:pt x="3063" y="13967"/>
                    <a:pt x="8515" y="8515"/>
                  </a:cubicBezTo>
                  <a:cubicBezTo>
                    <a:pt x="13967" y="3063"/>
                    <a:pt x="21362" y="0"/>
                    <a:pt x="29073" y="0"/>
                  </a:cubicBezTo>
                  <a:lnTo>
                    <a:pt x="605927" y="0"/>
                  </a:lnTo>
                  <a:cubicBezTo>
                    <a:pt x="613638" y="0"/>
                    <a:pt x="621033" y="3063"/>
                    <a:pt x="626485" y="8515"/>
                  </a:cubicBezTo>
                  <a:cubicBezTo>
                    <a:pt x="631937" y="13967"/>
                    <a:pt x="635000" y="21362"/>
                    <a:pt x="635000" y="29073"/>
                  </a:cubicBezTo>
                  <a:close/>
                </a:path>
              </a:pathLst>
            </a:custGeom>
            <a:solidFill>
              <a:srgbClr val="BD4291"/>
            </a:solidFill>
          </p:spPr>
        </p:sp>
        <p:sp>
          <p:nvSpPr>
            <p:cNvPr id="23" name="TextBox 23"/>
            <p:cNvSpPr txBox="1"/>
            <p:nvPr/>
          </p:nvSpPr>
          <p:spPr>
            <a:xfrm>
              <a:off x="0" y="-38100"/>
              <a:ext cx="635000" cy="1459172"/>
            </a:xfrm>
            <a:prstGeom prst="rect">
              <a:avLst/>
            </a:prstGeom>
          </p:spPr>
          <p:txBody>
            <a:bodyPr lIns="33867" tIns="33867" rIns="33867" bIns="33867" rtlCol="0" anchor="ctr"/>
            <a:lstStyle/>
            <a:p>
              <a:pPr algn="ctr">
                <a:lnSpc>
                  <a:spcPts val="1882"/>
                </a:lnSpc>
              </a:pPr>
              <a:endParaRPr sz="800"/>
            </a:p>
          </p:txBody>
        </p:sp>
      </p:grpSp>
      <p:grpSp>
        <p:nvGrpSpPr>
          <p:cNvPr id="24" name="Group 24"/>
          <p:cNvGrpSpPr>
            <a:grpSpLocks noChangeAspect="1"/>
          </p:cNvGrpSpPr>
          <p:nvPr/>
        </p:nvGrpSpPr>
        <p:grpSpPr>
          <a:xfrm>
            <a:off x="6507107" y="1874318"/>
            <a:ext cx="859425" cy="859425"/>
            <a:chOff x="0" y="0"/>
            <a:chExt cx="495300" cy="495300"/>
          </a:xfrm>
        </p:grpSpPr>
        <p:sp>
          <p:nvSpPr>
            <p:cNvPr id="25" name="Freeform 25"/>
            <p:cNvSpPr/>
            <p:nvPr/>
          </p:nvSpPr>
          <p:spPr>
            <a:xfrm>
              <a:off x="0" y="0"/>
              <a:ext cx="495300" cy="495300"/>
            </a:xfrm>
            <a:custGeom>
              <a:avLst/>
              <a:gdLst/>
              <a:ahLst/>
              <a:cxnLst/>
              <a:rect l="l" t="t" r="r" b="b"/>
              <a:pathLst>
                <a:path w="495300" h="495300">
                  <a:moveTo>
                    <a:pt x="247650" y="0"/>
                  </a:moveTo>
                  <a:cubicBezTo>
                    <a:pt x="110490" y="0"/>
                    <a:pt x="0" y="110490"/>
                    <a:pt x="0" y="247650"/>
                  </a:cubicBezTo>
                  <a:cubicBezTo>
                    <a:pt x="0" y="384810"/>
                    <a:pt x="110490" y="495300"/>
                    <a:pt x="247650" y="495300"/>
                  </a:cubicBezTo>
                  <a:cubicBezTo>
                    <a:pt x="383540" y="495300"/>
                    <a:pt x="495300" y="384810"/>
                    <a:pt x="495300" y="247650"/>
                  </a:cubicBezTo>
                  <a:cubicBezTo>
                    <a:pt x="495300" y="110490"/>
                    <a:pt x="383540" y="0"/>
                    <a:pt x="247650" y="0"/>
                  </a:cubicBezTo>
                  <a:close/>
                  <a:moveTo>
                    <a:pt x="247650" y="457200"/>
                  </a:moveTo>
                  <a:cubicBezTo>
                    <a:pt x="132080" y="457200"/>
                    <a:pt x="38100" y="363220"/>
                    <a:pt x="38100" y="247650"/>
                  </a:cubicBezTo>
                  <a:cubicBezTo>
                    <a:pt x="38100" y="132080"/>
                    <a:pt x="132080" y="38100"/>
                    <a:pt x="247650" y="38100"/>
                  </a:cubicBezTo>
                  <a:cubicBezTo>
                    <a:pt x="363220" y="38100"/>
                    <a:pt x="457200" y="132080"/>
                    <a:pt x="457200" y="247650"/>
                  </a:cubicBezTo>
                  <a:cubicBezTo>
                    <a:pt x="457200" y="363220"/>
                    <a:pt x="363220" y="457200"/>
                    <a:pt x="247650" y="457200"/>
                  </a:cubicBezTo>
                  <a:close/>
                </a:path>
              </a:pathLst>
            </a:custGeom>
            <a:solidFill>
              <a:srgbClr val="BD4291"/>
            </a:solidFill>
          </p:spPr>
        </p:sp>
        <p:sp>
          <p:nvSpPr>
            <p:cNvPr id="26" name="Freeform 26"/>
            <p:cNvSpPr/>
            <p:nvPr/>
          </p:nvSpPr>
          <p:spPr>
            <a:xfrm>
              <a:off x="38100" y="38100"/>
              <a:ext cx="419100" cy="419100"/>
            </a:xfrm>
            <a:custGeom>
              <a:avLst/>
              <a:gdLst/>
              <a:ahLst/>
              <a:cxnLst/>
              <a:rect l="l" t="t" r="r" b="b"/>
              <a:pathLst>
                <a:path w="419100" h="419100">
                  <a:moveTo>
                    <a:pt x="209550" y="0"/>
                  </a:moveTo>
                  <a:cubicBezTo>
                    <a:pt x="93980" y="0"/>
                    <a:pt x="0" y="93980"/>
                    <a:pt x="0" y="209550"/>
                  </a:cubicBezTo>
                  <a:cubicBezTo>
                    <a:pt x="0" y="325120"/>
                    <a:pt x="93980" y="419100"/>
                    <a:pt x="209550" y="419100"/>
                  </a:cubicBezTo>
                  <a:cubicBezTo>
                    <a:pt x="325120" y="419100"/>
                    <a:pt x="419100" y="325120"/>
                    <a:pt x="419100" y="209550"/>
                  </a:cubicBezTo>
                  <a:cubicBezTo>
                    <a:pt x="419100" y="93980"/>
                    <a:pt x="325120" y="0"/>
                    <a:pt x="209550" y="0"/>
                  </a:cubicBezTo>
                  <a:close/>
                </a:path>
              </a:pathLst>
            </a:custGeom>
            <a:solidFill>
              <a:srgbClr val="FFFFFF"/>
            </a:solidFill>
          </p:spPr>
        </p:sp>
      </p:grpSp>
      <p:sp>
        <p:nvSpPr>
          <p:cNvPr id="28" name="TextBox 28"/>
          <p:cNvSpPr txBox="1"/>
          <p:nvPr/>
        </p:nvSpPr>
        <p:spPr>
          <a:xfrm>
            <a:off x="7413061" y="1937351"/>
            <a:ext cx="2853586" cy="718145"/>
          </a:xfrm>
          <a:prstGeom prst="rect">
            <a:avLst/>
          </a:prstGeom>
        </p:spPr>
        <p:txBody>
          <a:bodyPr wrap="square" lIns="0" tIns="0" rIns="0" bIns="0" rtlCol="0" anchor="t">
            <a:spAutoFit/>
          </a:bodyPr>
          <a:lstStyle/>
          <a:p>
            <a:pPr>
              <a:lnSpc>
                <a:spcPts val="2799"/>
              </a:lnSpc>
              <a:spcBef>
                <a:spcPct val="0"/>
              </a:spcBef>
            </a:pPr>
            <a:r>
              <a:rPr lang="en-US" sz="2400" spc="97">
                <a:solidFill>
                  <a:srgbClr val="FFFFFF"/>
                </a:solidFill>
                <a:latin typeface="Barlow SemiCondensed"/>
              </a:rPr>
              <a:t>PDSA Cycle</a:t>
            </a:r>
          </a:p>
          <a:p>
            <a:pPr>
              <a:lnSpc>
                <a:spcPts val="2799"/>
              </a:lnSpc>
              <a:spcBef>
                <a:spcPct val="0"/>
              </a:spcBef>
            </a:pPr>
            <a:r>
              <a:rPr lang="en-US" sz="2400" spc="97">
                <a:solidFill>
                  <a:srgbClr val="FFFFFF"/>
                </a:solidFill>
                <a:latin typeface="Barlow SemiCondensed"/>
              </a:rPr>
              <a:t>Plan-Do-Study-Act</a:t>
            </a:r>
          </a:p>
        </p:txBody>
      </p:sp>
      <p:sp>
        <p:nvSpPr>
          <p:cNvPr id="29" name="TextBox 29"/>
          <p:cNvSpPr txBox="1"/>
          <p:nvPr/>
        </p:nvSpPr>
        <p:spPr>
          <a:xfrm>
            <a:off x="6651341" y="2030441"/>
            <a:ext cx="570957" cy="457626"/>
          </a:xfrm>
          <a:prstGeom prst="rect">
            <a:avLst/>
          </a:prstGeom>
        </p:spPr>
        <p:txBody>
          <a:bodyPr lIns="0" tIns="0" rIns="0" bIns="0" rtlCol="0" anchor="t">
            <a:spAutoFit/>
          </a:bodyPr>
          <a:lstStyle/>
          <a:p>
            <a:pPr algn="ctr">
              <a:lnSpc>
                <a:spcPts val="3981"/>
              </a:lnSpc>
            </a:pPr>
            <a:r>
              <a:rPr lang="en-US" sz="2843" spc="119">
                <a:solidFill>
                  <a:srgbClr val="BD4291"/>
                </a:solidFill>
                <a:latin typeface="Barlow Bold"/>
              </a:rPr>
              <a:t>02</a:t>
            </a:r>
          </a:p>
        </p:txBody>
      </p:sp>
      <p:sp>
        <p:nvSpPr>
          <p:cNvPr id="51" name="TextBox 51"/>
          <p:cNvSpPr txBox="1"/>
          <p:nvPr/>
        </p:nvSpPr>
        <p:spPr>
          <a:xfrm>
            <a:off x="3011078" y="1249671"/>
            <a:ext cx="6169846" cy="403187"/>
          </a:xfrm>
          <a:prstGeom prst="rect">
            <a:avLst/>
          </a:prstGeom>
        </p:spPr>
        <p:txBody>
          <a:bodyPr lIns="0" tIns="0" rIns="0" bIns="0" rtlCol="0" anchor="t">
            <a:spAutoFit/>
          </a:bodyPr>
          <a:lstStyle/>
          <a:p>
            <a:pPr algn="ctr">
              <a:lnSpc>
                <a:spcPts val="3400"/>
              </a:lnSpc>
            </a:pPr>
            <a:r>
              <a:rPr lang="en-US" sz="2250" spc="117">
                <a:solidFill>
                  <a:srgbClr val="094C90"/>
                </a:solidFill>
                <a:latin typeface="Barlow SemiCondensed"/>
              </a:rPr>
              <a:t>Achieving Initiative Aims with QI Strategies</a:t>
            </a:r>
            <a:endParaRPr lang="en-US"/>
          </a:p>
        </p:txBody>
      </p:sp>
      <p:grpSp>
        <p:nvGrpSpPr>
          <p:cNvPr id="52" name="Group 52"/>
          <p:cNvGrpSpPr/>
          <p:nvPr/>
        </p:nvGrpSpPr>
        <p:grpSpPr>
          <a:xfrm>
            <a:off x="-846965" y="5061977"/>
            <a:ext cx="1368800" cy="1368800"/>
            <a:chOff x="0" y="0"/>
            <a:chExt cx="812800" cy="812800"/>
          </a:xfrm>
        </p:grpSpPr>
        <p:sp>
          <p:nvSpPr>
            <p:cNvPr id="53" name="Freeform 53"/>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000000">
                <a:alpha val="0"/>
              </a:srgbClr>
            </a:solidFill>
            <a:ln w="38100" cap="sq">
              <a:solidFill>
                <a:srgbClr val="ECF0F3"/>
              </a:solidFill>
              <a:prstDash val="solid"/>
              <a:miter/>
            </a:ln>
          </p:spPr>
        </p:sp>
        <p:sp>
          <p:nvSpPr>
            <p:cNvPr id="54" name="TextBox 54"/>
            <p:cNvSpPr txBox="1"/>
            <p:nvPr/>
          </p:nvSpPr>
          <p:spPr>
            <a:xfrm>
              <a:off x="76200" y="28575"/>
              <a:ext cx="660400" cy="708025"/>
            </a:xfrm>
            <a:prstGeom prst="rect">
              <a:avLst/>
            </a:prstGeom>
          </p:spPr>
          <p:txBody>
            <a:bodyPr lIns="33867" tIns="33867" rIns="33867" bIns="33867" rtlCol="0" anchor="ctr"/>
            <a:lstStyle/>
            <a:p>
              <a:pPr algn="ctr">
                <a:lnSpc>
                  <a:spcPts val="1599"/>
                </a:lnSpc>
              </a:pPr>
              <a:endParaRPr sz="800"/>
            </a:p>
          </p:txBody>
        </p:sp>
      </p:grpSp>
      <p:grpSp>
        <p:nvGrpSpPr>
          <p:cNvPr id="55" name="Group 55"/>
          <p:cNvGrpSpPr/>
          <p:nvPr/>
        </p:nvGrpSpPr>
        <p:grpSpPr>
          <a:xfrm>
            <a:off x="874339" y="-746500"/>
            <a:ext cx="1368800" cy="1368800"/>
            <a:chOff x="0" y="0"/>
            <a:chExt cx="812800" cy="812800"/>
          </a:xfrm>
        </p:grpSpPr>
        <p:sp>
          <p:nvSpPr>
            <p:cNvPr id="56" name="Freeform 56"/>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000000">
                <a:alpha val="0"/>
              </a:srgbClr>
            </a:solidFill>
            <a:ln w="38100" cap="sq">
              <a:solidFill>
                <a:srgbClr val="ECF0F3"/>
              </a:solidFill>
              <a:prstDash val="solid"/>
              <a:miter/>
            </a:ln>
          </p:spPr>
        </p:sp>
        <p:sp>
          <p:nvSpPr>
            <p:cNvPr id="57" name="TextBox 57"/>
            <p:cNvSpPr txBox="1"/>
            <p:nvPr/>
          </p:nvSpPr>
          <p:spPr>
            <a:xfrm>
              <a:off x="76200" y="28575"/>
              <a:ext cx="660400" cy="708025"/>
            </a:xfrm>
            <a:prstGeom prst="rect">
              <a:avLst/>
            </a:prstGeom>
          </p:spPr>
          <p:txBody>
            <a:bodyPr lIns="33867" tIns="33867" rIns="33867" bIns="33867" rtlCol="0" anchor="ctr"/>
            <a:lstStyle/>
            <a:p>
              <a:pPr algn="ctr">
                <a:lnSpc>
                  <a:spcPts val="1599"/>
                </a:lnSpc>
              </a:pPr>
              <a:endParaRPr sz="800"/>
            </a:p>
          </p:txBody>
        </p:sp>
      </p:grpSp>
      <p:grpSp>
        <p:nvGrpSpPr>
          <p:cNvPr id="58" name="Group 58"/>
          <p:cNvGrpSpPr/>
          <p:nvPr/>
        </p:nvGrpSpPr>
        <p:grpSpPr>
          <a:xfrm>
            <a:off x="11571100" y="464807"/>
            <a:ext cx="1368800" cy="1368800"/>
            <a:chOff x="0" y="0"/>
            <a:chExt cx="812800" cy="812800"/>
          </a:xfrm>
        </p:grpSpPr>
        <p:sp>
          <p:nvSpPr>
            <p:cNvPr id="59" name="Freeform 59"/>
            <p:cNvSpPr/>
            <p:nvPr/>
          </p:nvSpPr>
          <p:spPr>
            <a:xfrm>
              <a:off x="0" y="0"/>
              <a:ext cx="812800" cy="812800"/>
            </a:xfrm>
            <a:custGeom>
              <a:avLst/>
              <a:gdLst/>
              <a:ahLst/>
              <a:cxnLst/>
              <a:rect l="l" t="t" r="r" b="b"/>
              <a:pathLst>
                <a:path w="812800" h="812800">
                  <a:moveTo>
                    <a:pt x="406400" y="0"/>
                  </a:moveTo>
                  <a:cubicBezTo>
                    <a:pt x="181951" y="0"/>
                    <a:pt x="0" y="181951"/>
                    <a:pt x="0" y="406400"/>
                  </a:cubicBezTo>
                  <a:cubicBezTo>
                    <a:pt x="0" y="630849"/>
                    <a:pt x="181951" y="812800"/>
                    <a:pt x="406400" y="812800"/>
                  </a:cubicBezTo>
                  <a:cubicBezTo>
                    <a:pt x="630849" y="812800"/>
                    <a:pt x="812800" y="630849"/>
                    <a:pt x="812800" y="406400"/>
                  </a:cubicBezTo>
                  <a:cubicBezTo>
                    <a:pt x="812800" y="181951"/>
                    <a:pt x="630849" y="0"/>
                    <a:pt x="406400" y="0"/>
                  </a:cubicBezTo>
                  <a:close/>
                </a:path>
              </a:pathLst>
            </a:custGeom>
            <a:solidFill>
              <a:srgbClr val="000000">
                <a:alpha val="0"/>
              </a:srgbClr>
            </a:solidFill>
            <a:ln w="38100" cap="sq">
              <a:solidFill>
                <a:srgbClr val="ECF0F3"/>
              </a:solidFill>
              <a:prstDash val="solid"/>
              <a:miter/>
            </a:ln>
          </p:spPr>
        </p:sp>
        <p:sp>
          <p:nvSpPr>
            <p:cNvPr id="60" name="TextBox 60"/>
            <p:cNvSpPr txBox="1"/>
            <p:nvPr/>
          </p:nvSpPr>
          <p:spPr>
            <a:xfrm>
              <a:off x="76200" y="28575"/>
              <a:ext cx="660400" cy="708025"/>
            </a:xfrm>
            <a:prstGeom prst="rect">
              <a:avLst/>
            </a:prstGeom>
          </p:spPr>
          <p:txBody>
            <a:bodyPr lIns="33867" tIns="33867" rIns="33867" bIns="33867" rtlCol="0" anchor="ctr"/>
            <a:lstStyle/>
            <a:p>
              <a:pPr algn="ctr">
                <a:lnSpc>
                  <a:spcPts val="1599"/>
                </a:lnSpc>
              </a:pPr>
              <a:endParaRPr sz="800"/>
            </a:p>
          </p:txBody>
        </p:sp>
      </p:grpSp>
      <p:sp>
        <p:nvSpPr>
          <p:cNvPr id="61" name="Freeform 61"/>
          <p:cNvSpPr/>
          <p:nvPr/>
        </p:nvSpPr>
        <p:spPr>
          <a:xfrm>
            <a:off x="-746067" y="-285762"/>
            <a:ext cx="1167003" cy="2743200"/>
          </a:xfrm>
          <a:custGeom>
            <a:avLst/>
            <a:gdLst/>
            <a:ahLst/>
            <a:cxnLst/>
            <a:rect l="l" t="t" r="r" b="b"/>
            <a:pathLst>
              <a:path w="1750504" h="4114800">
                <a:moveTo>
                  <a:pt x="0" y="0"/>
                </a:moveTo>
                <a:lnTo>
                  <a:pt x="1750504" y="0"/>
                </a:lnTo>
                <a:lnTo>
                  <a:pt x="1750504" y="4114800"/>
                </a:lnTo>
                <a:lnTo>
                  <a:pt x="0" y="4114800"/>
                </a:lnTo>
                <a:lnTo>
                  <a:pt x="0" y="0"/>
                </a:lnTo>
                <a:close/>
              </a:path>
            </a:pathLst>
          </a:custGeom>
          <a: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a:blipFill>
        </p:spPr>
      </p:sp>
      <p:sp>
        <p:nvSpPr>
          <p:cNvPr id="62" name="Freeform 62"/>
          <p:cNvSpPr/>
          <p:nvPr/>
        </p:nvSpPr>
        <p:spPr>
          <a:xfrm>
            <a:off x="11772898" y="5051674"/>
            <a:ext cx="1167003" cy="2743200"/>
          </a:xfrm>
          <a:custGeom>
            <a:avLst/>
            <a:gdLst/>
            <a:ahLst/>
            <a:cxnLst/>
            <a:rect l="l" t="t" r="r" b="b"/>
            <a:pathLst>
              <a:path w="1750505" h="4114800">
                <a:moveTo>
                  <a:pt x="0" y="0"/>
                </a:moveTo>
                <a:lnTo>
                  <a:pt x="1750504" y="0"/>
                </a:lnTo>
                <a:lnTo>
                  <a:pt x="1750504" y="4114800"/>
                </a:lnTo>
                <a:lnTo>
                  <a:pt x="0" y="4114800"/>
                </a:lnTo>
                <a:lnTo>
                  <a:pt x="0" y="0"/>
                </a:lnTo>
                <a:close/>
              </a:path>
            </a:pathLst>
          </a:custGeom>
          <a: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a:blipFill>
        </p:spPr>
      </p:sp>
      <p:pic>
        <p:nvPicPr>
          <p:cNvPr id="64" name="Picture 63" descr="A white sheet with black text&#10;&#10;Description automatically generated">
            <a:extLst>
              <a:ext uri="{FF2B5EF4-FFF2-40B4-BE49-F238E27FC236}">
                <a16:creationId xmlns:a16="http://schemas.microsoft.com/office/drawing/2014/main" id="{07F2FBC4-4C1C-0447-F7D8-A94ACB5CAA53}"/>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966394" y="2995863"/>
            <a:ext cx="5413157" cy="3787274"/>
          </a:xfrm>
          <a:prstGeom prst="rect">
            <a:avLst/>
          </a:prstGeom>
        </p:spPr>
      </p:pic>
      <p:pic>
        <p:nvPicPr>
          <p:cNvPr id="66" name="Picture 65">
            <a:extLst>
              <a:ext uri="{FF2B5EF4-FFF2-40B4-BE49-F238E27FC236}">
                <a16:creationId xmlns:a16="http://schemas.microsoft.com/office/drawing/2014/main" id="{19DCF0CD-09E1-4CBA-3684-3A5068A8DAED}"/>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6549830" y="3115526"/>
            <a:ext cx="4748487" cy="3668751"/>
          </a:xfrm>
          <a:prstGeom prst="rect">
            <a:avLst/>
          </a:prstGeom>
        </p:spPr>
      </p:pic>
      <p:sp>
        <p:nvSpPr>
          <p:cNvPr id="18" name="Rectangle 17">
            <a:extLst>
              <a:ext uri="{FF2B5EF4-FFF2-40B4-BE49-F238E27FC236}">
                <a16:creationId xmlns:a16="http://schemas.microsoft.com/office/drawing/2014/main" id="{B8032B00-8495-6BCD-CCAC-2512F3C6571E}"/>
              </a:ext>
            </a:extLst>
          </p:cNvPr>
          <p:cNvSpPr/>
          <p:nvPr/>
        </p:nvSpPr>
        <p:spPr>
          <a:xfrm>
            <a:off x="613840" y="621879"/>
            <a:ext cx="2374604" cy="784561"/>
          </a:xfrm>
          <a:prstGeom prst="rect">
            <a:avLst/>
          </a:prstGeom>
          <a:solidFill>
            <a:schemeClr val="accent6"/>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a:cs typeface="Calibri"/>
              </a:rPr>
              <a:t>Please find in your folder!</a:t>
            </a:r>
            <a:endParaRPr lang="en-US"/>
          </a:p>
        </p:txBody>
      </p:sp>
    </p:spTree>
    <p:extLst>
      <p:ext uri="{BB962C8B-B14F-4D97-AF65-F5344CB8AC3E}">
        <p14:creationId xmlns:p14="http://schemas.microsoft.com/office/powerpoint/2010/main" val="2727648208"/>
      </p:ext>
    </p:extLst>
  </p:cSld>
  <p:clrMapOvr>
    <a:masterClrMapping/>
  </p:clrMapOvr>
  <p:extLst>
    <p:ext uri="{6950BFC3-D8DA-4A85-94F7-54DA5524770B}">
      <p188:commentRel xmlns:p188="http://schemas.microsoft.com/office/powerpoint/2018/8/main" r:id="rId2"/>
    </p:ext>
  </p:extLst>
</p:sld>
</file>

<file path=ppt/slides/slide5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827B839B-9ADE-406B-8590-F1CAEDED45A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45">
            <a:extLst>
              <a:ext uri="{FF2B5EF4-FFF2-40B4-BE49-F238E27FC236}">
                <a16:creationId xmlns:a16="http://schemas.microsoft.com/office/drawing/2014/main" id="{CFE45BF0-46DB-408C-B5F7-7B11716805D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409710" y="1022350"/>
            <a:ext cx="709612" cy="2095501"/>
          </a:xfrm>
          <a:custGeom>
            <a:avLst/>
            <a:gdLst>
              <a:gd name="T0" fmla="*/ 447 w 447"/>
              <a:gd name="T1" fmla="*/ 1363 h 1363"/>
              <a:gd name="T2" fmla="*/ 0 w 447"/>
              <a:gd name="T3" fmla="*/ 987 h 1363"/>
              <a:gd name="T4" fmla="*/ 0 w 447"/>
              <a:gd name="T5" fmla="*/ 0 h 1363"/>
              <a:gd name="T6" fmla="*/ 447 w 447"/>
              <a:gd name="T7" fmla="*/ 376 h 1363"/>
              <a:gd name="T8" fmla="*/ 447 w 447"/>
              <a:gd name="T9" fmla="*/ 1363 h 1363"/>
            </a:gdLst>
            <a:ahLst/>
            <a:cxnLst>
              <a:cxn ang="0">
                <a:pos x="T0" y="T1"/>
              </a:cxn>
              <a:cxn ang="0">
                <a:pos x="T2" y="T3"/>
              </a:cxn>
              <a:cxn ang="0">
                <a:pos x="T4" y="T5"/>
              </a:cxn>
              <a:cxn ang="0">
                <a:pos x="T6" y="T7"/>
              </a:cxn>
              <a:cxn ang="0">
                <a:pos x="T8" y="T9"/>
              </a:cxn>
            </a:cxnLst>
            <a:rect l="0" t="0" r="r" b="b"/>
            <a:pathLst>
              <a:path w="447" h="1363">
                <a:moveTo>
                  <a:pt x="447" y="1363"/>
                </a:moveTo>
                <a:lnTo>
                  <a:pt x="0" y="987"/>
                </a:lnTo>
                <a:lnTo>
                  <a:pt x="0" y="0"/>
                </a:lnTo>
                <a:lnTo>
                  <a:pt x="447" y="376"/>
                </a:lnTo>
                <a:lnTo>
                  <a:pt x="447" y="1363"/>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46">
            <a:extLst>
              <a:ext uri="{FF2B5EF4-FFF2-40B4-BE49-F238E27FC236}">
                <a16:creationId xmlns:a16="http://schemas.microsoft.com/office/drawing/2014/main" id="{2AEBC8F2-97B1-41B4-93F1-2D289E197FB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409710" y="837744"/>
            <a:ext cx="403225" cy="1705431"/>
          </a:xfrm>
          <a:custGeom>
            <a:avLst/>
            <a:gdLst>
              <a:gd name="T0" fmla="*/ 254 w 254"/>
              <a:gd name="T1" fmla="*/ 987 h 1109"/>
              <a:gd name="T2" fmla="*/ 0 w 254"/>
              <a:gd name="T3" fmla="*/ 1109 h 1109"/>
              <a:gd name="T4" fmla="*/ 0 w 254"/>
              <a:gd name="T5" fmla="*/ 119 h 1109"/>
              <a:gd name="T6" fmla="*/ 254 w 254"/>
              <a:gd name="T7" fmla="*/ 0 h 1109"/>
              <a:gd name="T8" fmla="*/ 254 w 254"/>
              <a:gd name="T9" fmla="*/ 987 h 1109"/>
            </a:gdLst>
            <a:ahLst/>
            <a:cxnLst>
              <a:cxn ang="0">
                <a:pos x="T0" y="T1"/>
              </a:cxn>
              <a:cxn ang="0">
                <a:pos x="T2" y="T3"/>
              </a:cxn>
              <a:cxn ang="0">
                <a:pos x="T4" y="T5"/>
              </a:cxn>
              <a:cxn ang="0">
                <a:pos x="T6" y="T7"/>
              </a:cxn>
              <a:cxn ang="0">
                <a:pos x="T8" y="T9"/>
              </a:cxn>
            </a:cxnLst>
            <a:rect l="0" t="0" r="r" b="b"/>
            <a:pathLst>
              <a:path w="254" h="1109">
                <a:moveTo>
                  <a:pt x="254" y="987"/>
                </a:moveTo>
                <a:lnTo>
                  <a:pt x="0" y="1109"/>
                </a:lnTo>
                <a:lnTo>
                  <a:pt x="0" y="119"/>
                </a:lnTo>
                <a:lnTo>
                  <a:pt x="254" y="0"/>
                </a:lnTo>
                <a:lnTo>
                  <a:pt x="254" y="987"/>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47">
            <a:extLst>
              <a:ext uri="{FF2B5EF4-FFF2-40B4-BE49-F238E27FC236}">
                <a16:creationId xmlns:a16="http://schemas.microsoft.com/office/drawing/2014/main" id="{472E3A19-F5D5-48FC-BB9C-48C2F68F598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44660" y="640894"/>
            <a:ext cx="168275" cy="1713195"/>
          </a:xfrm>
          <a:custGeom>
            <a:avLst/>
            <a:gdLst>
              <a:gd name="T0" fmla="*/ 106 w 106"/>
              <a:gd name="T1" fmla="*/ 1114 h 1114"/>
              <a:gd name="T2" fmla="*/ 0 w 106"/>
              <a:gd name="T3" fmla="*/ 1005 h 1114"/>
              <a:gd name="T4" fmla="*/ 0 w 106"/>
              <a:gd name="T5" fmla="*/ 0 h 1114"/>
              <a:gd name="T6" fmla="*/ 106 w 106"/>
              <a:gd name="T7" fmla="*/ 110 h 1114"/>
              <a:gd name="T8" fmla="*/ 106 w 106"/>
              <a:gd name="T9" fmla="*/ 1114 h 1114"/>
            </a:gdLst>
            <a:ahLst/>
            <a:cxnLst>
              <a:cxn ang="0">
                <a:pos x="T0" y="T1"/>
              </a:cxn>
              <a:cxn ang="0">
                <a:pos x="T2" y="T3"/>
              </a:cxn>
              <a:cxn ang="0">
                <a:pos x="T4" y="T5"/>
              </a:cxn>
              <a:cxn ang="0">
                <a:pos x="T6" y="T7"/>
              </a:cxn>
              <a:cxn ang="0">
                <a:pos x="T8" y="T9"/>
              </a:cxn>
            </a:cxnLst>
            <a:rect l="0" t="0" r="r" b="b"/>
            <a:pathLst>
              <a:path w="106" h="1114">
                <a:moveTo>
                  <a:pt x="106" y="1114"/>
                </a:moveTo>
                <a:lnTo>
                  <a:pt x="0" y="1005"/>
                </a:lnTo>
                <a:lnTo>
                  <a:pt x="0" y="0"/>
                </a:lnTo>
                <a:lnTo>
                  <a:pt x="106" y="110"/>
                </a:lnTo>
                <a:lnTo>
                  <a:pt x="106" y="1114"/>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44">
            <a:extLst>
              <a:ext uri="{FF2B5EF4-FFF2-40B4-BE49-F238E27FC236}">
                <a16:creationId xmlns:a16="http://schemas.microsoft.com/office/drawing/2014/main" id="{7A62E32F-BB65-43A8-8EB5-92346890E54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11223203" y="635716"/>
            <a:ext cx="328612" cy="1742360"/>
          </a:xfrm>
          <a:custGeom>
            <a:avLst/>
            <a:gdLst>
              <a:gd name="T0" fmla="*/ 207 w 207"/>
              <a:gd name="T1" fmla="*/ 987 h 1114"/>
              <a:gd name="T2" fmla="*/ 0 w 207"/>
              <a:gd name="T3" fmla="*/ 1114 h 1114"/>
              <a:gd name="T4" fmla="*/ 0 w 207"/>
              <a:gd name="T5" fmla="*/ 127 h 1114"/>
              <a:gd name="T6" fmla="*/ 207 w 207"/>
              <a:gd name="T7" fmla="*/ 0 h 1114"/>
              <a:gd name="T8" fmla="*/ 207 w 207"/>
              <a:gd name="T9" fmla="*/ 987 h 1114"/>
            </a:gdLst>
            <a:ahLst/>
            <a:cxnLst>
              <a:cxn ang="0">
                <a:pos x="T0" y="T1"/>
              </a:cxn>
              <a:cxn ang="0">
                <a:pos x="T2" y="T3"/>
              </a:cxn>
              <a:cxn ang="0">
                <a:pos x="T4" y="T5"/>
              </a:cxn>
              <a:cxn ang="0">
                <a:pos x="T6" y="T7"/>
              </a:cxn>
              <a:cxn ang="0">
                <a:pos x="T8" y="T9"/>
              </a:cxn>
            </a:cxnLst>
            <a:rect l="0" t="0" r="r" b="b"/>
            <a:pathLst>
              <a:path w="207" h="1114">
                <a:moveTo>
                  <a:pt x="207" y="987"/>
                </a:moveTo>
                <a:lnTo>
                  <a:pt x="0" y="1114"/>
                </a:lnTo>
                <a:lnTo>
                  <a:pt x="0" y="127"/>
                </a:lnTo>
                <a:lnTo>
                  <a:pt x="207" y="0"/>
                </a:lnTo>
                <a:lnTo>
                  <a:pt x="207" y="987"/>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Rectangle 19">
            <a:extLst>
              <a:ext uri="{FF2B5EF4-FFF2-40B4-BE49-F238E27FC236}">
                <a16:creationId xmlns:a16="http://schemas.microsoft.com/office/drawing/2014/main" id="{14E91B64-9FCC-451E-AFB4-A827D632936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44055" y="635715"/>
            <a:ext cx="10907863" cy="1541457"/>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 name="Title 1">
            <a:extLst>
              <a:ext uri="{FF2B5EF4-FFF2-40B4-BE49-F238E27FC236}">
                <a16:creationId xmlns:a16="http://schemas.microsoft.com/office/drawing/2014/main" id="{446F8CFE-795F-E245-385A-A93CBF232B19}"/>
              </a:ext>
            </a:extLst>
          </p:cNvPr>
          <p:cNvSpPr>
            <a:spLocks noGrp="1"/>
          </p:cNvSpPr>
          <p:nvPr>
            <p:ph type="title"/>
          </p:nvPr>
        </p:nvSpPr>
        <p:spPr>
          <a:xfrm>
            <a:off x="958506" y="800392"/>
            <a:ext cx="10264697" cy="1212102"/>
          </a:xfrm>
        </p:spPr>
        <p:txBody>
          <a:bodyPr>
            <a:normAutofit/>
          </a:bodyPr>
          <a:lstStyle/>
          <a:p>
            <a:pPr>
              <a:lnSpc>
                <a:spcPct val="90000"/>
              </a:lnSpc>
            </a:pPr>
            <a:r>
              <a:rPr lang="en-US" sz="4000">
                <a:solidFill>
                  <a:srgbClr val="FFFFFF"/>
                </a:solidFill>
                <a:ea typeface="Lato Medium"/>
                <a:cs typeface="Lato Medium"/>
              </a:rPr>
              <a:t>BE Activity 1: </a:t>
            </a:r>
            <a:br>
              <a:rPr lang="en-US" sz="4000">
                <a:ea typeface="Lato Medium"/>
                <a:cs typeface="Lato Medium"/>
              </a:rPr>
            </a:br>
            <a:r>
              <a:rPr lang="en-US" sz="4000">
                <a:solidFill>
                  <a:srgbClr val="FFFFFF"/>
                </a:solidFill>
                <a:ea typeface="Lato Medium"/>
                <a:cs typeface="Calibri"/>
              </a:rPr>
              <a:t>30-60-90 Day Plan to Engage Patient Partners</a:t>
            </a:r>
            <a:endParaRPr lang="en-US" sz="4000">
              <a:solidFill>
                <a:srgbClr val="FFFFFF"/>
              </a:solidFill>
            </a:endParaRPr>
          </a:p>
        </p:txBody>
      </p:sp>
      <p:sp>
        <p:nvSpPr>
          <p:cNvPr id="3" name="Content Placeholder 2">
            <a:extLst>
              <a:ext uri="{FF2B5EF4-FFF2-40B4-BE49-F238E27FC236}">
                <a16:creationId xmlns:a16="http://schemas.microsoft.com/office/drawing/2014/main" id="{6AF8C32F-3A07-309E-5627-090113EE7F1E}"/>
              </a:ext>
            </a:extLst>
          </p:cNvPr>
          <p:cNvSpPr>
            <a:spLocks noGrp="1"/>
          </p:cNvSpPr>
          <p:nvPr>
            <p:ph idx="1"/>
          </p:nvPr>
        </p:nvSpPr>
        <p:spPr>
          <a:xfrm>
            <a:off x="1232310" y="2284230"/>
            <a:ext cx="5504166" cy="4094717"/>
          </a:xfrm>
        </p:spPr>
        <p:txBody>
          <a:bodyPr vert="horz" lIns="91440" tIns="45720" rIns="91440" bIns="45720" rtlCol="0" anchor="ctr">
            <a:normAutofit fontScale="92500" lnSpcReduction="20000"/>
          </a:bodyPr>
          <a:lstStyle/>
          <a:p>
            <a:pPr marL="0" indent="0">
              <a:buNone/>
            </a:pPr>
            <a:r>
              <a:rPr lang="en-US" b="1" dirty="0">
                <a:ea typeface="Lato"/>
                <a:cs typeface="Lato"/>
              </a:rPr>
              <a:t>Goal: </a:t>
            </a:r>
            <a:r>
              <a:rPr lang="en-US" dirty="0">
                <a:ea typeface="Lato"/>
                <a:cs typeface="Lato"/>
              </a:rPr>
              <a:t>Identify strategies with your table to develop a 30-60-90 day plan for engaging patient and community partners at your hospitals </a:t>
            </a:r>
            <a:endParaRPr lang="en-US" dirty="0"/>
          </a:p>
          <a:p>
            <a:pPr marL="0" indent="0">
              <a:buNone/>
            </a:pPr>
            <a:r>
              <a:rPr lang="en-US" dirty="0">
                <a:ea typeface="Lato"/>
                <a:cs typeface="Lato"/>
              </a:rPr>
              <a:t>Identify where people at your table are with respect to moving patient and community engagement implementation forward:</a:t>
            </a:r>
            <a:endParaRPr lang="en-US" dirty="0"/>
          </a:p>
          <a:p>
            <a:pPr marL="342900" indent="-342900"/>
            <a:r>
              <a:rPr lang="en-US" b="1" dirty="0">
                <a:ea typeface="+mn-lt"/>
                <a:cs typeface="+mn-lt"/>
              </a:rPr>
              <a:t>Hosting a Respectful Care Breakfast</a:t>
            </a:r>
            <a:endParaRPr lang="en-US" b="1" dirty="0"/>
          </a:p>
          <a:p>
            <a:pPr marL="342900" indent="-342900"/>
            <a:r>
              <a:rPr lang="en-US" b="1" dirty="0">
                <a:ea typeface="Lato"/>
                <a:cs typeface="Calibri"/>
              </a:rPr>
              <a:t>Onboarding a Patient Partner</a:t>
            </a:r>
          </a:p>
          <a:p>
            <a:pPr marL="342900" indent="-342900"/>
            <a:r>
              <a:rPr lang="en-US" b="1" dirty="0">
                <a:ea typeface="Lato"/>
                <a:cs typeface="Calibri"/>
              </a:rPr>
              <a:t>Improving linkage to community partners </a:t>
            </a:r>
            <a:endParaRPr lang="en-US" b="1" dirty="0">
              <a:ea typeface="Lato"/>
              <a:cs typeface="Lato"/>
            </a:endParaRPr>
          </a:p>
        </p:txBody>
      </p:sp>
      <p:sp>
        <p:nvSpPr>
          <p:cNvPr id="5" name="Footer Placeholder 4">
            <a:extLst>
              <a:ext uri="{FF2B5EF4-FFF2-40B4-BE49-F238E27FC236}">
                <a16:creationId xmlns:a16="http://schemas.microsoft.com/office/drawing/2014/main" id="{269068DA-68D7-0B60-710B-12084E3E76D7}"/>
              </a:ext>
            </a:extLst>
          </p:cNvPr>
          <p:cNvSpPr>
            <a:spLocks noGrp="1"/>
          </p:cNvSpPr>
          <p:nvPr>
            <p:ph type="ftr" sz="quarter" idx="11"/>
          </p:nvPr>
        </p:nvSpPr>
        <p:spPr>
          <a:xfrm>
            <a:off x="795528" y="6382512"/>
            <a:ext cx="6757416" cy="320040"/>
          </a:xfrm>
        </p:spPr>
        <p:txBody>
          <a:bodyPr>
            <a:normAutofit/>
          </a:bodyPr>
          <a:lstStyle/>
          <a:p>
            <a:pPr algn="l">
              <a:spcAft>
                <a:spcPts val="600"/>
              </a:spcAft>
            </a:pPr>
            <a:r>
              <a:rPr lang="en-US" sz="1000"/>
              <a:t>Illinois Perinatal Quality Collaborative</a:t>
            </a:r>
          </a:p>
        </p:txBody>
      </p:sp>
      <p:sp>
        <p:nvSpPr>
          <p:cNvPr id="4" name="Slide Number Placeholder 3">
            <a:extLst>
              <a:ext uri="{FF2B5EF4-FFF2-40B4-BE49-F238E27FC236}">
                <a16:creationId xmlns:a16="http://schemas.microsoft.com/office/drawing/2014/main" id="{156DA4D4-1B94-564E-9873-004DA0339C98}"/>
              </a:ext>
            </a:extLst>
          </p:cNvPr>
          <p:cNvSpPr>
            <a:spLocks noGrp="1"/>
          </p:cNvSpPr>
          <p:nvPr>
            <p:ph type="sldNum" sz="quarter" idx="10"/>
          </p:nvPr>
        </p:nvSpPr>
        <p:spPr>
          <a:xfrm>
            <a:off x="10707624" y="6382512"/>
            <a:ext cx="685800" cy="320040"/>
          </a:xfrm>
        </p:spPr>
        <p:txBody>
          <a:bodyPr>
            <a:normAutofit/>
          </a:bodyPr>
          <a:lstStyle/>
          <a:p>
            <a:pPr>
              <a:spcAft>
                <a:spcPts val="600"/>
              </a:spcAft>
            </a:pPr>
            <a:fld id="{97033E4B-E3EB-3D46-B2D8-3159663620FA}" type="slidenum">
              <a:rPr lang="en-US" sz="1000" dirty="0"/>
              <a:pPr>
                <a:spcAft>
                  <a:spcPts val="600"/>
                </a:spcAft>
              </a:pPr>
              <a:t>56</a:t>
            </a:fld>
            <a:endParaRPr lang="en-US" sz="1000"/>
          </a:p>
        </p:txBody>
      </p:sp>
      <p:pic>
        <p:nvPicPr>
          <p:cNvPr id="7" name="Picture 6" descr="A screenshot of a medical discussion&#10;&#10;Description automatically generated">
            <a:extLst>
              <a:ext uri="{FF2B5EF4-FFF2-40B4-BE49-F238E27FC236}">
                <a16:creationId xmlns:a16="http://schemas.microsoft.com/office/drawing/2014/main" id="{A815D10B-BE10-28B9-CDC3-3BBEA11F4534}"/>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731524" y="2285379"/>
            <a:ext cx="2830124" cy="4028069"/>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pic>
        <p:nvPicPr>
          <p:cNvPr id="6" name="Picture 5">
            <a:extLst>
              <a:ext uri="{FF2B5EF4-FFF2-40B4-BE49-F238E27FC236}">
                <a16:creationId xmlns:a16="http://schemas.microsoft.com/office/drawing/2014/main" id="{DDC78033-419E-9822-15AA-D6383A3FD37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9181298" y="2707818"/>
            <a:ext cx="2787552" cy="3953727"/>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sp>
        <p:nvSpPr>
          <p:cNvPr id="9" name="Rectangle 8">
            <a:extLst>
              <a:ext uri="{FF2B5EF4-FFF2-40B4-BE49-F238E27FC236}">
                <a16:creationId xmlns:a16="http://schemas.microsoft.com/office/drawing/2014/main" id="{D1485B5D-672A-F169-010B-87A2F8348E4E}"/>
              </a:ext>
            </a:extLst>
          </p:cNvPr>
          <p:cNvSpPr/>
          <p:nvPr/>
        </p:nvSpPr>
        <p:spPr>
          <a:xfrm>
            <a:off x="9645414" y="2220830"/>
            <a:ext cx="2374604" cy="422299"/>
          </a:xfrm>
          <a:prstGeom prst="rect">
            <a:avLst/>
          </a:prstGeom>
          <a:solidFill>
            <a:schemeClr val="accent3"/>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cs typeface="Calibri"/>
              </a:rPr>
              <a:t>Available in your folder!</a:t>
            </a:r>
            <a:endParaRPr lang="en-US"/>
          </a:p>
        </p:txBody>
      </p:sp>
    </p:spTree>
    <p:extLst>
      <p:ext uri="{BB962C8B-B14F-4D97-AF65-F5344CB8AC3E}">
        <p14:creationId xmlns:p14="http://schemas.microsoft.com/office/powerpoint/2010/main" val="2488144050"/>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827B839B-9ADE-406B-8590-F1CAEDED45A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45">
            <a:extLst>
              <a:ext uri="{FF2B5EF4-FFF2-40B4-BE49-F238E27FC236}">
                <a16:creationId xmlns:a16="http://schemas.microsoft.com/office/drawing/2014/main" id="{CFE45BF0-46DB-408C-B5F7-7B11716805D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409710" y="1022350"/>
            <a:ext cx="709612" cy="2095501"/>
          </a:xfrm>
          <a:custGeom>
            <a:avLst/>
            <a:gdLst>
              <a:gd name="T0" fmla="*/ 447 w 447"/>
              <a:gd name="T1" fmla="*/ 1363 h 1363"/>
              <a:gd name="T2" fmla="*/ 0 w 447"/>
              <a:gd name="T3" fmla="*/ 987 h 1363"/>
              <a:gd name="T4" fmla="*/ 0 w 447"/>
              <a:gd name="T5" fmla="*/ 0 h 1363"/>
              <a:gd name="T6" fmla="*/ 447 w 447"/>
              <a:gd name="T7" fmla="*/ 376 h 1363"/>
              <a:gd name="T8" fmla="*/ 447 w 447"/>
              <a:gd name="T9" fmla="*/ 1363 h 1363"/>
            </a:gdLst>
            <a:ahLst/>
            <a:cxnLst>
              <a:cxn ang="0">
                <a:pos x="T0" y="T1"/>
              </a:cxn>
              <a:cxn ang="0">
                <a:pos x="T2" y="T3"/>
              </a:cxn>
              <a:cxn ang="0">
                <a:pos x="T4" y="T5"/>
              </a:cxn>
              <a:cxn ang="0">
                <a:pos x="T6" y="T7"/>
              </a:cxn>
              <a:cxn ang="0">
                <a:pos x="T8" y="T9"/>
              </a:cxn>
            </a:cxnLst>
            <a:rect l="0" t="0" r="r" b="b"/>
            <a:pathLst>
              <a:path w="447" h="1363">
                <a:moveTo>
                  <a:pt x="447" y="1363"/>
                </a:moveTo>
                <a:lnTo>
                  <a:pt x="0" y="987"/>
                </a:lnTo>
                <a:lnTo>
                  <a:pt x="0" y="0"/>
                </a:lnTo>
                <a:lnTo>
                  <a:pt x="447" y="376"/>
                </a:lnTo>
                <a:lnTo>
                  <a:pt x="447" y="1363"/>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46">
            <a:extLst>
              <a:ext uri="{FF2B5EF4-FFF2-40B4-BE49-F238E27FC236}">
                <a16:creationId xmlns:a16="http://schemas.microsoft.com/office/drawing/2014/main" id="{2AEBC8F2-97B1-41B4-93F1-2D289E197FB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409710" y="837744"/>
            <a:ext cx="403225" cy="1705431"/>
          </a:xfrm>
          <a:custGeom>
            <a:avLst/>
            <a:gdLst>
              <a:gd name="T0" fmla="*/ 254 w 254"/>
              <a:gd name="T1" fmla="*/ 987 h 1109"/>
              <a:gd name="T2" fmla="*/ 0 w 254"/>
              <a:gd name="T3" fmla="*/ 1109 h 1109"/>
              <a:gd name="T4" fmla="*/ 0 w 254"/>
              <a:gd name="T5" fmla="*/ 119 h 1109"/>
              <a:gd name="T6" fmla="*/ 254 w 254"/>
              <a:gd name="T7" fmla="*/ 0 h 1109"/>
              <a:gd name="T8" fmla="*/ 254 w 254"/>
              <a:gd name="T9" fmla="*/ 987 h 1109"/>
            </a:gdLst>
            <a:ahLst/>
            <a:cxnLst>
              <a:cxn ang="0">
                <a:pos x="T0" y="T1"/>
              </a:cxn>
              <a:cxn ang="0">
                <a:pos x="T2" y="T3"/>
              </a:cxn>
              <a:cxn ang="0">
                <a:pos x="T4" y="T5"/>
              </a:cxn>
              <a:cxn ang="0">
                <a:pos x="T6" y="T7"/>
              </a:cxn>
              <a:cxn ang="0">
                <a:pos x="T8" y="T9"/>
              </a:cxn>
            </a:cxnLst>
            <a:rect l="0" t="0" r="r" b="b"/>
            <a:pathLst>
              <a:path w="254" h="1109">
                <a:moveTo>
                  <a:pt x="254" y="987"/>
                </a:moveTo>
                <a:lnTo>
                  <a:pt x="0" y="1109"/>
                </a:lnTo>
                <a:lnTo>
                  <a:pt x="0" y="119"/>
                </a:lnTo>
                <a:lnTo>
                  <a:pt x="254" y="0"/>
                </a:lnTo>
                <a:lnTo>
                  <a:pt x="254" y="987"/>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47">
            <a:extLst>
              <a:ext uri="{FF2B5EF4-FFF2-40B4-BE49-F238E27FC236}">
                <a16:creationId xmlns:a16="http://schemas.microsoft.com/office/drawing/2014/main" id="{472E3A19-F5D5-48FC-BB9C-48C2F68F598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44660" y="640894"/>
            <a:ext cx="168275" cy="1713195"/>
          </a:xfrm>
          <a:custGeom>
            <a:avLst/>
            <a:gdLst>
              <a:gd name="T0" fmla="*/ 106 w 106"/>
              <a:gd name="T1" fmla="*/ 1114 h 1114"/>
              <a:gd name="T2" fmla="*/ 0 w 106"/>
              <a:gd name="T3" fmla="*/ 1005 h 1114"/>
              <a:gd name="T4" fmla="*/ 0 w 106"/>
              <a:gd name="T5" fmla="*/ 0 h 1114"/>
              <a:gd name="T6" fmla="*/ 106 w 106"/>
              <a:gd name="T7" fmla="*/ 110 h 1114"/>
              <a:gd name="T8" fmla="*/ 106 w 106"/>
              <a:gd name="T9" fmla="*/ 1114 h 1114"/>
            </a:gdLst>
            <a:ahLst/>
            <a:cxnLst>
              <a:cxn ang="0">
                <a:pos x="T0" y="T1"/>
              </a:cxn>
              <a:cxn ang="0">
                <a:pos x="T2" y="T3"/>
              </a:cxn>
              <a:cxn ang="0">
                <a:pos x="T4" y="T5"/>
              </a:cxn>
              <a:cxn ang="0">
                <a:pos x="T6" y="T7"/>
              </a:cxn>
              <a:cxn ang="0">
                <a:pos x="T8" y="T9"/>
              </a:cxn>
            </a:cxnLst>
            <a:rect l="0" t="0" r="r" b="b"/>
            <a:pathLst>
              <a:path w="106" h="1114">
                <a:moveTo>
                  <a:pt x="106" y="1114"/>
                </a:moveTo>
                <a:lnTo>
                  <a:pt x="0" y="1005"/>
                </a:lnTo>
                <a:lnTo>
                  <a:pt x="0" y="0"/>
                </a:lnTo>
                <a:lnTo>
                  <a:pt x="106" y="110"/>
                </a:lnTo>
                <a:lnTo>
                  <a:pt x="106" y="1114"/>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44">
            <a:extLst>
              <a:ext uri="{FF2B5EF4-FFF2-40B4-BE49-F238E27FC236}">
                <a16:creationId xmlns:a16="http://schemas.microsoft.com/office/drawing/2014/main" id="{7A62E32F-BB65-43A8-8EB5-92346890E54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11223203" y="635716"/>
            <a:ext cx="328612" cy="1742360"/>
          </a:xfrm>
          <a:custGeom>
            <a:avLst/>
            <a:gdLst>
              <a:gd name="T0" fmla="*/ 207 w 207"/>
              <a:gd name="T1" fmla="*/ 987 h 1114"/>
              <a:gd name="T2" fmla="*/ 0 w 207"/>
              <a:gd name="T3" fmla="*/ 1114 h 1114"/>
              <a:gd name="T4" fmla="*/ 0 w 207"/>
              <a:gd name="T5" fmla="*/ 127 h 1114"/>
              <a:gd name="T6" fmla="*/ 207 w 207"/>
              <a:gd name="T7" fmla="*/ 0 h 1114"/>
              <a:gd name="T8" fmla="*/ 207 w 207"/>
              <a:gd name="T9" fmla="*/ 987 h 1114"/>
            </a:gdLst>
            <a:ahLst/>
            <a:cxnLst>
              <a:cxn ang="0">
                <a:pos x="T0" y="T1"/>
              </a:cxn>
              <a:cxn ang="0">
                <a:pos x="T2" y="T3"/>
              </a:cxn>
              <a:cxn ang="0">
                <a:pos x="T4" y="T5"/>
              </a:cxn>
              <a:cxn ang="0">
                <a:pos x="T6" y="T7"/>
              </a:cxn>
              <a:cxn ang="0">
                <a:pos x="T8" y="T9"/>
              </a:cxn>
            </a:cxnLst>
            <a:rect l="0" t="0" r="r" b="b"/>
            <a:pathLst>
              <a:path w="207" h="1114">
                <a:moveTo>
                  <a:pt x="207" y="987"/>
                </a:moveTo>
                <a:lnTo>
                  <a:pt x="0" y="1114"/>
                </a:lnTo>
                <a:lnTo>
                  <a:pt x="0" y="127"/>
                </a:lnTo>
                <a:lnTo>
                  <a:pt x="207" y="0"/>
                </a:lnTo>
                <a:lnTo>
                  <a:pt x="207" y="987"/>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Rectangle 19">
            <a:extLst>
              <a:ext uri="{FF2B5EF4-FFF2-40B4-BE49-F238E27FC236}">
                <a16:creationId xmlns:a16="http://schemas.microsoft.com/office/drawing/2014/main" id="{14E91B64-9FCC-451E-AFB4-A827D632936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44055" y="635715"/>
            <a:ext cx="10907863" cy="1541457"/>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 name="Title 1">
            <a:extLst>
              <a:ext uri="{FF2B5EF4-FFF2-40B4-BE49-F238E27FC236}">
                <a16:creationId xmlns:a16="http://schemas.microsoft.com/office/drawing/2014/main" id="{446F8CFE-795F-E245-385A-A93CBF232B19}"/>
              </a:ext>
            </a:extLst>
          </p:cNvPr>
          <p:cNvSpPr>
            <a:spLocks noGrp="1"/>
          </p:cNvSpPr>
          <p:nvPr>
            <p:ph type="title"/>
          </p:nvPr>
        </p:nvSpPr>
        <p:spPr>
          <a:xfrm>
            <a:off x="958506" y="800392"/>
            <a:ext cx="10264697" cy="1212102"/>
          </a:xfrm>
        </p:spPr>
        <p:txBody>
          <a:bodyPr>
            <a:normAutofit/>
          </a:bodyPr>
          <a:lstStyle/>
          <a:p>
            <a:pPr>
              <a:lnSpc>
                <a:spcPct val="90000"/>
              </a:lnSpc>
            </a:pPr>
            <a:r>
              <a:rPr lang="en-US" sz="4000">
                <a:solidFill>
                  <a:srgbClr val="FFFFFF"/>
                </a:solidFill>
                <a:ea typeface="Lato Medium"/>
                <a:cs typeface="Lato Medium"/>
              </a:rPr>
              <a:t>BE Activity 1: </a:t>
            </a:r>
            <a:br>
              <a:rPr lang="en-US" sz="4000">
                <a:ea typeface="Lato Medium"/>
                <a:cs typeface="Lato Medium"/>
              </a:rPr>
            </a:br>
            <a:r>
              <a:rPr lang="en-US" sz="4000">
                <a:solidFill>
                  <a:srgbClr val="FFFFFF"/>
                </a:solidFill>
                <a:ea typeface="Lato Medium"/>
                <a:cs typeface="Calibri"/>
              </a:rPr>
              <a:t>30-60-90 Day Plan to Engage Patient Partners</a:t>
            </a:r>
            <a:endParaRPr lang="en-US" sz="4000">
              <a:solidFill>
                <a:srgbClr val="FFFFFF"/>
              </a:solidFill>
            </a:endParaRPr>
          </a:p>
        </p:txBody>
      </p:sp>
      <p:sp>
        <p:nvSpPr>
          <p:cNvPr id="3" name="Content Placeholder 2">
            <a:extLst>
              <a:ext uri="{FF2B5EF4-FFF2-40B4-BE49-F238E27FC236}">
                <a16:creationId xmlns:a16="http://schemas.microsoft.com/office/drawing/2014/main" id="{6AF8C32F-3A07-309E-5627-090113EE7F1E}"/>
              </a:ext>
            </a:extLst>
          </p:cNvPr>
          <p:cNvSpPr>
            <a:spLocks noGrp="1"/>
          </p:cNvSpPr>
          <p:nvPr>
            <p:ph idx="1"/>
          </p:nvPr>
        </p:nvSpPr>
        <p:spPr>
          <a:xfrm>
            <a:off x="1379369" y="2354089"/>
            <a:ext cx="9698263" cy="4082327"/>
          </a:xfrm>
        </p:spPr>
        <p:txBody>
          <a:bodyPr vert="horz" lIns="91440" tIns="45720" rIns="91440" bIns="45720" rtlCol="0" anchor="ctr">
            <a:normAutofit fontScale="92500" lnSpcReduction="10000"/>
          </a:bodyPr>
          <a:lstStyle/>
          <a:p>
            <a:r>
              <a:rPr lang="en-US" b="1" dirty="0">
                <a:latin typeface="Arial"/>
                <a:ea typeface="Lato"/>
                <a:cs typeface="Arial"/>
              </a:rPr>
              <a:t>Step 1: Split your table into groups if necessary</a:t>
            </a:r>
            <a:endParaRPr lang="en-US" dirty="0">
              <a:latin typeface="Arial"/>
              <a:cs typeface="Arial"/>
            </a:endParaRPr>
          </a:p>
          <a:p>
            <a:pPr lvl="1"/>
            <a:r>
              <a:rPr lang="en-US" b="1" dirty="0">
                <a:latin typeface="Arial"/>
                <a:ea typeface="Lato"/>
                <a:cs typeface="Arial"/>
              </a:rPr>
              <a:t>Identify steps needed to host a respectful care breakfast, </a:t>
            </a:r>
            <a:r>
              <a:rPr lang="en-US" dirty="0">
                <a:latin typeface="Arial"/>
                <a:ea typeface="Lato"/>
                <a:cs typeface="Arial"/>
              </a:rPr>
              <a:t>include</a:t>
            </a:r>
            <a:r>
              <a:rPr lang="en-US" b="1" dirty="0">
                <a:latin typeface="Arial"/>
                <a:ea typeface="Lato"/>
                <a:cs typeface="Arial"/>
              </a:rPr>
              <a:t> </a:t>
            </a:r>
            <a:r>
              <a:rPr lang="en-US" dirty="0">
                <a:latin typeface="Arial"/>
                <a:ea typeface="Lato"/>
                <a:cs typeface="Arial"/>
              </a:rPr>
              <a:t>patients, community partners, and clinical staff</a:t>
            </a:r>
          </a:p>
          <a:p>
            <a:pPr lvl="1"/>
            <a:r>
              <a:rPr lang="en-US" b="1" dirty="0">
                <a:latin typeface="Arial"/>
                <a:ea typeface="Lato"/>
                <a:cs typeface="Arial"/>
              </a:rPr>
              <a:t>List steps needed to identify and onboard a patient partner</a:t>
            </a:r>
            <a:r>
              <a:rPr lang="en-US" dirty="0">
                <a:latin typeface="Arial"/>
                <a:ea typeface="Lato"/>
                <a:cs typeface="Arial"/>
              </a:rPr>
              <a:t> on the hospital QI team</a:t>
            </a:r>
          </a:p>
          <a:p>
            <a:pPr lvl="1"/>
            <a:r>
              <a:rPr lang="en-US" sz="2400" b="1" dirty="0"/>
              <a:t>Identify steps needed to engage community partners </a:t>
            </a:r>
            <a:r>
              <a:rPr lang="en-US" sz="2400" dirty="0"/>
              <a:t>to link patients to community resources (community doulas, home visiting programs)</a:t>
            </a:r>
          </a:p>
          <a:p>
            <a:r>
              <a:rPr lang="en-US" b="1" dirty="0">
                <a:latin typeface="Arial"/>
                <a:ea typeface="Lato"/>
                <a:cs typeface="Arial"/>
              </a:rPr>
              <a:t>Step 2: Pull out your 30-60-90 day plan </a:t>
            </a:r>
            <a:r>
              <a:rPr lang="en-US" dirty="0">
                <a:latin typeface="Arial"/>
                <a:ea typeface="Lato"/>
                <a:cs typeface="Arial"/>
              </a:rPr>
              <a:t>from your folder, assign a notetaker, brainstorm ideas with your group and create a plan</a:t>
            </a:r>
          </a:p>
          <a:p>
            <a:r>
              <a:rPr lang="en-US" b="1" dirty="0">
                <a:latin typeface="Arial"/>
                <a:ea typeface="Lato"/>
                <a:cs typeface="Arial"/>
              </a:rPr>
              <a:t>Step 3: As a table, review your 30-60-90 </a:t>
            </a:r>
            <a:r>
              <a:rPr lang="en-US" b="1" dirty="0">
                <a:latin typeface="Arial"/>
                <a:ea typeface="+mn-lt"/>
                <a:cs typeface="Arial"/>
              </a:rPr>
              <a:t>day plan(s)</a:t>
            </a:r>
            <a:r>
              <a:rPr lang="en-US" dirty="0">
                <a:latin typeface="Arial"/>
                <a:ea typeface="+mn-lt"/>
                <a:cs typeface="Arial"/>
              </a:rPr>
              <a:t> </a:t>
            </a:r>
            <a:r>
              <a:rPr lang="en-US" dirty="0">
                <a:latin typeface="Arial"/>
                <a:ea typeface="Lato"/>
                <a:cs typeface="Arial"/>
              </a:rPr>
              <a:t>and key </a:t>
            </a:r>
            <a:r>
              <a:rPr lang="en-US" dirty="0">
                <a:latin typeface="Arial"/>
                <a:ea typeface="+mn-lt"/>
                <a:cs typeface="Arial"/>
              </a:rPr>
              <a:t>strategies</a:t>
            </a:r>
            <a:endParaRPr lang="en-US" dirty="0">
              <a:latin typeface="Arial"/>
              <a:cs typeface="Arial"/>
            </a:endParaRPr>
          </a:p>
        </p:txBody>
      </p:sp>
      <p:sp>
        <p:nvSpPr>
          <p:cNvPr id="5" name="Footer Placeholder 4">
            <a:extLst>
              <a:ext uri="{FF2B5EF4-FFF2-40B4-BE49-F238E27FC236}">
                <a16:creationId xmlns:a16="http://schemas.microsoft.com/office/drawing/2014/main" id="{269068DA-68D7-0B60-710B-12084E3E76D7}"/>
              </a:ext>
            </a:extLst>
          </p:cNvPr>
          <p:cNvSpPr>
            <a:spLocks noGrp="1"/>
          </p:cNvSpPr>
          <p:nvPr>
            <p:ph type="ftr" sz="quarter" idx="11"/>
          </p:nvPr>
        </p:nvSpPr>
        <p:spPr>
          <a:xfrm>
            <a:off x="795528" y="6382512"/>
            <a:ext cx="6757416" cy="320040"/>
          </a:xfrm>
        </p:spPr>
        <p:txBody>
          <a:bodyPr>
            <a:normAutofit/>
          </a:bodyPr>
          <a:lstStyle/>
          <a:p>
            <a:pPr algn="l">
              <a:spcAft>
                <a:spcPts val="600"/>
              </a:spcAft>
            </a:pPr>
            <a:r>
              <a:rPr lang="en-US" sz="1000"/>
              <a:t>Illinois Perinatal Quality Collaborative</a:t>
            </a:r>
          </a:p>
        </p:txBody>
      </p:sp>
      <p:sp>
        <p:nvSpPr>
          <p:cNvPr id="4" name="Slide Number Placeholder 3">
            <a:extLst>
              <a:ext uri="{FF2B5EF4-FFF2-40B4-BE49-F238E27FC236}">
                <a16:creationId xmlns:a16="http://schemas.microsoft.com/office/drawing/2014/main" id="{156DA4D4-1B94-564E-9873-004DA0339C98}"/>
              </a:ext>
            </a:extLst>
          </p:cNvPr>
          <p:cNvSpPr>
            <a:spLocks noGrp="1"/>
          </p:cNvSpPr>
          <p:nvPr>
            <p:ph type="sldNum" sz="quarter" idx="10"/>
          </p:nvPr>
        </p:nvSpPr>
        <p:spPr>
          <a:xfrm>
            <a:off x="10707624" y="6382512"/>
            <a:ext cx="685800" cy="320040"/>
          </a:xfrm>
        </p:spPr>
        <p:txBody>
          <a:bodyPr>
            <a:normAutofit/>
          </a:bodyPr>
          <a:lstStyle/>
          <a:p>
            <a:pPr>
              <a:spcAft>
                <a:spcPts val="600"/>
              </a:spcAft>
            </a:pPr>
            <a:fld id="{97033E4B-E3EB-3D46-B2D8-3159663620FA}" type="slidenum">
              <a:rPr lang="en-US" sz="1000"/>
              <a:pPr>
                <a:spcAft>
                  <a:spcPts val="600"/>
                </a:spcAft>
              </a:pPr>
              <a:t>57</a:t>
            </a:fld>
            <a:endParaRPr lang="en-US" sz="1000"/>
          </a:p>
        </p:txBody>
      </p:sp>
    </p:spTree>
    <p:extLst>
      <p:ext uri="{BB962C8B-B14F-4D97-AF65-F5344CB8AC3E}">
        <p14:creationId xmlns:p14="http://schemas.microsoft.com/office/powerpoint/2010/main" val="4233321006"/>
      </p:ext>
    </p:extLst>
  </p:cSld>
  <p:clrMapOvr>
    <a:masterClrMapping/>
  </p:clrMapOvr>
  <p:extLst>
    <p:ext uri="{6950BFC3-D8DA-4A85-94F7-54DA5524770B}">
      <p188:commentRel xmlns:p188="http://schemas.microsoft.com/office/powerpoint/2018/8/main" r:id="rId3"/>
    </p:ext>
  </p:extLst>
</p:sld>
</file>

<file path=ppt/slides/slide5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827B839B-9ADE-406B-8590-F1CAEDED45A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45">
            <a:extLst>
              <a:ext uri="{FF2B5EF4-FFF2-40B4-BE49-F238E27FC236}">
                <a16:creationId xmlns:a16="http://schemas.microsoft.com/office/drawing/2014/main" id="{CFE45BF0-46DB-408C-B5F7-7B11716805D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409710" y="1022350"/>
            <a:ext cx="709612" cy="2095501"/>
          </a:xfrm>
          <a:custGeom>
            <a:avLst/>
            <a:gdLst>
              <a:gd name="T0" fmla="*/ 447 w 447"/>
              <a:gd name="T1" fmla="*/ 1363 h 1363"/>
              <a:gd name="T2" fmla="*/ 0 w 447"/>
              <a:gd name="T3" fmla="*/ 987 h 1363"/>
              <a:gd name="T4" fmla="*/ 0 w 447"/>
              <a:gd name="T5" fmla="*/ 0 h 1363"/>
              <a:gd name="T6" fmla="*/ 447 w 447"/>
              <a:gd name="T7" fmla="*/ 376 h 1363"/>
              <a:gd name="T8" fmla="*/ 447 w 447"/>
              <a:gd name="T9" fmla="*/ 1363 h 1363"/>
            </a:gdLst>
            <a:ahLst/>
            <a:cxnLst>
              <a:cxn ang="0">
                <a:pos x="T0" y="T1"/>
              </a:cxn>
              <a:cxn ang="0">
                <a:pos x="T2" y="T3"/>
              </a:cxn>
              <a:cxn ang="0">
                <a:pos x="T4" y="T5"/>
              </a:cxn>
              <a:cxn ang="0">
                <a:pos x="T6" y="T7"/>
              </a:cxn>
              <a:cxn ang="0">
                <a:pos x="T8" y="T9"/>
              </a:cxn>
            </a:cxnLst>
            <a:rect l="0" t="0" r="r" b="b"/>
            <a:pathLst>
              <a:path w="447" h="1363">
                <a:moveTo>
                  <a:pt x="447" y="1363"/>
                </a:moveTo>
                <a:lnTo>
                  <a:pt x="0" y="987"/>
                </a:lnTo>
                <a:lnTo>
                  <a:pt x="0" y="0"/>
                </a:lnTo>
                <a:lnTo>
                  <a:pt x="447" y="376"/>
                </a:lnTo>
                <a:lnTo>
                  <a:pt x="447" y="1363"/>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46">
            <a:extLst>
              <a:ext uri="{FF2B5EF4-FFF2-40B4-BE49-F238E27FC236}">
                <a16:creationId xmlns:a16="http://schemas.microsoft.com/office/drawing/2014/main" id="{2AEBC8F2-97B1-41B4-93F1-2D289E197FB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409710" y="837744"/>
            <a:ext cx="403225" cy="1705431"/>
          </a:xfrm>
          <a:custGeom>
            <a:avLst/>
            <a:gdLst>
              <a:gd name="T0" fmla="*/ 254 w 254"/>
              <a:gd name="T1" fmla="*/ 987 h 1109"/>
              <a:gd name="T2" fmla="*/ 0 w 254"/>
              <a:gd name="T3" fmla="*/ 1109 h 1109"/>
              <a:gd name="T4" fmla="*/ 0 w 254"/>
              <a:gd name="T5" fmla="*/ 119 h 1109"/>
              <a:gd name="T6" fmla="*/ 254 w 254"/>
              <a:gd name="T7" fmla="*/ 0 h 1109"/>
              <a:gd name="T8" fmla="*/ 254 w 254"/>
              <a:gd name="T9" fmla="*/ 987 h 1109"/>
            </a:gdLst>
            <a:ahLst/>
            <a:cxnLst>
              <a:cxn ang="0">
                <a:pos x="T0" y="T1"/>
              </a:cxn>
              <a:cxn ang="0">
                <a:pos x="T2" y="T3"/>
              </a:cxn>
              <a:cxn ang="0">
                <a:pos x="T4" y="T5"/>
              </a:cxn>
              <a:cxn ang="0">
                <a:pos x="T6" y="T7"/>
              </a:cxn>
              <a:cxn ang="0">
                <a:pos x="T8" y="T9"/>
              </a:cxn>
            </a:cxnLst>
            <a:rect l="0" t="0" r="r" b="b"/>
            <a:pathLst>
              <a:path w="254" h="1109">
                <a:moveTo>
                  <a:pt x="254" y="987"/>
                </a:moveTo>
                <a:lnTo>
                  <a:pt x="0" y="1109"/>
                </a:lnTo>
                <a:lnTo>
                  <a:pt x="0" y="119"/>
                </a:lnTo>
                <a:lnTo>
                  <a:pt x="254" y="0"/>
                </a:lnTo>
                <a:lnTo>
                  <a:pt x="254" y="987"/>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47">
            <a:extLst>
              <a:ext uri="{FF2B5EF4-FFF2-40B4-BE49-F238E27FC236}">
                <a16:creationId xmlns:a16="http://schemas.microsoft.com/office/drawing/2014/main" id="{472E3A19-F5D5-48FC-BB9C-48C2F68F598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44660" y="640894"/>
            <a:ext cx="168275" cy="1713195"/>
          </a:xfrm>
          <a:custGeom>
            <a:avLst/>
            <a:gdLst>
              <a:gd name="T0" fmla="*/ 106 w 106"/>
              <a:gd name="T1" fmla="*/ 1114 h 1114"/>
              <a:gd name="T2" fmla="*/ 0 w 106"/>
              <a:gd name="T3" fmla="*/ 1005 h 1114"/>
              <a:gd name="T4" fmla="*/ 0 w 106"/>
              <a:gd name="T5" fmla="*/ 0 h 1114"/>
              <a:gd name="T6" fmla="*/ 106 w 106"/>
              <a:gd name="T7" fmla="*/ 110 h 1114"/>
              <a:gd name="T8" fmla="*/ 106 w 106"/>
              <a:gd name="T9" fmla="*/ 1114 h 1114"/>
            </a:gdLst>
            <a:ahLst/>
            <a:cxnLst>
              <a:cxn ang="0">
                <a:pos x="T0" y="T1"/>
              </a:cxn>
              <a:cxn ang="0">
                <a:pos x="T2" y="T3"/>
              </a:cxn>
              <a:cxn ang="0">
                <a:pos x="T4" y="T5"/>
              </a:cxn>
              <a:cxn ang="0">
                <a:pos x="T6" y="T7"/>
              </a:cxn>
              <a:cxn ang="0">
                <a:pos x="T8" y="T9"/>
              </a:cxn>
            </a:cxnLst>
            <a:rect l="0" t="0" r="r" b="b"/>
            <a:pathLst>
              <a:path w="106" h="1114">
                <a:moveTo>
                  <a:pt x="106" y="1114"/>
                </a:moveTo>
                <a:lnTo>
                  <a:pt x="0" y="1005"/>
                </a:lnTo>
                <a:lnTo>
                  <a:pt x="0" y="0"/>
                </a:lnTo>
                <a:lnTo>
                  <a:pt x="106" y="110"/>
                </a:lnTo>
                <a:lnTo>
                  <a:pt x="106" y="1114"/>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44">
            <a:extLst>
              <a:ext uri="{FF2B5EF4-FFF2-40B4-BE49-F238E27FC236}">
                <a16:creationId xmlns:a16="http://schemas.microsoft.com/office/drawing/2014/main" id="{7A62E32F-BB65-43A8-8EB5-92346890E54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11223203" y="635716"/>
            <a:ext cx="328612" cy="1742360"/>
          </a:xfrm>
          <a:custGeom>
            <a:avLst/>
            <a:gdLst>
              <a:gd name="T0" fmla="*/ 207 w 207"/>
              <a:gd name="T1" fmla="*/ 987 h 1114"/>
              <a:gd name="T2" fmla="*/ 0 w 207"/>
              <a:gd name="T3" fmla="*/ 1114 h 1114"/>
              <a:gd name="T4" fmla="*/ 0 w 207"/>
              <a:gd name="T5" fmla="*/ 127 h 1114"/>
              <a:gd name="T6" fmla="*/ 207 w 207"/>
              <a:gd name="T7" fmla="*/ 0 h 1114"/>
              <a:gd name="T8" fmla="*/ 207 w 207"/>
              <a:gd name="T9" fmla="*/ 987 h 1114"/>
            </a:gdLst>
            <a:ahLst/>
            <a:cxnLst>
              <a:cxn ang="0">
                <a:pos x="T0" y="T1"/>
              </a:cxn>
              <a:cxn ang="0">
                <a:pos x="T2" y="T3"/>
              </a:cxn>
              <a:cxn ang="0">
                <a:pos x="T4" y="T5"/>
              </a:cxn>
              <a:cxn ang="0">
                <a:pos x="T6" y="T7"/>
              </a:cxn>
              <a:cxn ang="0">
                <a:pos x="T8" y="T9"/>
              </a:cxn>
            </a:cxnLst>
            <a:rect l="0" t="0" r="r" b="b"/>
            <a:pathLst>
              <a:path w="207" h="1114">
                <a:moveTo>
                  <a:pt x="207" y="987"/>
                </a:moveTo>
                <a:lnTo>
                  <a:pt x="0" y="1114"/>
                </a:lnTo>
                <a:lnTo>
                  <a:pt x="0" y="127"/>
                </a:lnTo>
                <a:lnTo>
                  <a:pt x="207" y="0"/>
                </a:lnTo>
                <a:lnTo>
                  <a:pt x="207" y="987"/>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Rectangle 19">
            <a:extLst>
              <a:ext uri="{FF2B5EF4-FFF2-40B4-BE49-F238E27FC236}">
                <a16:creationId xmlns:a16="http://schemas.microsoft.com/office/drawing/2014/main" id="{14E91B64-9FCC-451E-AFB4-A827D632936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44055" y="635715"/>
            <a:ext cx="10907863" cy="1541457"/>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 name="Title 1">
            <a:extLst>
              <a:ext uri="{FF2B5EF4-FFF2-40B4-BE49-F238E27FC236}">
                <a16:creationId xmlns:a16="http://schemas.microsoft.com/office/drawing/2014/main" id="{446F8CFE-795F-E245-385A-A93CBF232B19}"/>
              </a:ext>
            </a:extLst>
          </p:cNvPr>
          <p:cNvSpPr>
            <a:spLocks noGrp="1"/>
          </p:cNvSpPr>
          <p:nvPr>
            <p:ph type="title"/>
          </p:nvPr>
        </p:nvSpPr>
        <p:spPr>
          <a:xfrm>
            <a:off x="962127" y="895314"/>
            <a:ext cx="10264697" cy="1212102"/>
          </a:xfrm>
        </p:spPr>
        <p:txBody>
          <a:bodyPr>
            <a:normAutofit fontScale="90000"/>
          </a:bodyPr>
          <a:lstStyle/>
          <a:p>
            <a:pPr>
              <a:lnSpc>
                <a:spcPct val="90000"/>
              </a:lnSpc>
            </a:pPr>
            <a:r>
              <a:rPr lang="en-US" sz="4000">
                <a:solidFill>
                  <a:srgbClr val="FFFFFF"/>
                </a:solidFill>
                <a:ea typeface="Lato Medium"/>
                <a:cs typeface="Lato Medium"/>
              </a:rPr>
              <a:t>BE Activity 2: </a:t>
            </a:r>
            <a:br>
              <a:rPr lang="en-US" sz="4000">
                <a:solidFill>
                  <a:srgbClr val="FFFFFF"/>
                </a:solidFill>
                <a:ea typeface="Lato Medium"/>
                <a:cs typeface="Lato Medium"/>
              </a:rPr>
            </a:br>
            <a:r>
              <a:rPr lang="en-US" sz="4000">
                <a:solidFill>
                  <a:srgbClr val="FFFFFF"/>
                </a:solidFill>
                <a:ea typeface="Lato Medium"/>
                <a:cs typeface="Calibri"/>
              </a:rPr>
              <a:t>30-60-90 Day Plan to Implement Patient Feedback on Respectful Care</a:t>
            </a:r>
            <a:endParaRPr lang="en-US" sz="4000">
              <a:solidFill>
                <a:srgbClr val="FFFFFF"/>
              </a:solidFill>
            </a:endParaRPr>
          </a:p>
        </p:txBody>
      </p:sp>
      <p:sp>
        <p:nvSpPr>
          <p:cNvPr id="3" name="Content Placeholder 2">
            <a:extLst>
              <a:ext uri="{FF2B5EF4-FFF2-40B4-BE49-F238E27FC236}">
                <a16:creationId xmlns:a16="http://schemas.microsoft.com/office/drawing/2014/main" id="{6AF8C32F-3A07-309E-5627-090113EE7F1E}"/>
              </a:ext>
            </a:extLst>
          </p:cNvPr>
          <p:cNvSpPr>
            <a:spLocks noGrp="1"/>
          </p:cNvSpPr>
          <p:nvPr>
            <p:ph idx="1"/>
          </p:nvPr>
        </p:nvSpPr>
        <p:spPr>
          <a:xfrm>
            <a:off x="1085547" y="2265035"/>
            <a:ext cx="5341367" cy="4028921"/>
          </a:xfrm>
        </p:spPr>
        <p:txBody>
          <a:bodyPr vert="horz" lIns="91440" tIns="45720" rIns="91440" bIns="45720" rtlCol="0" anchor="ctr">
            <a:noAutofit/>
          </a:bodyPr>
          <a:lstStyle/>
          <a:p>
            <a:pPr marL="0" indent="0">
              <a:buNone/>
            </a:pPr>
            <a:r>
              <a:rPr lang="en-US" sz="2000" b="1" dirty="0">
                <a:ea typeface="Lato"/>
                <a:cs typeface="Lato"/>
              </a:rPr>
              <a:t>Goal: </a:t>
            </a:r>
            <a:r>
              <a:rPr lang="en-US" sz="2000" dirty="0">
                <a:ea typeface="Lato"/>
                <a:cs typeface="Lato"/>
              </a:rPr>
              <a:t>Develop a 30-60-90 Day Plan to best share and incorporate patient respectful care feedback (i.e., from Respectful Care Breakfasts, Patient Partners, and PREM Survey results) with clinical team members. Brainstorm small tests of change and how to determine if they are effective to engage clinical staff with strategies to optimize respectful care.</a:t>
            </a:r>
            <a:endParaRPr lang="en-US" dirty="0"/>
          </a:p>
          <a:p>
            <a:pPr marL="0" indent="0">
              <a:buNone/>
            </a:pPr>
            <a:r>
              <a:rPr lang="en-US" sz="2000" b="1" dirty="0">
                <a:ea typeface="Lato"/>
                <a:cs typeface="Lato"/>
              </a:rPr>
              <a:t>Examples of strategies: </a:t>
            </a:r>
            <a:r>
              <a:rPr lang="en-US" sz="2000" dirty="0">
                <a:ea typeface="Lato"/>
                <a:cs typeface="Lato"/>
              </a:rPr>
              <a:t>Birth Equity Newsletter, Handouts at shift changes, Posters on unit, and quarterly Respectful Care Breakfasts with clinical staff </a:t>
            </a:r>
          </a:p>
        </p:txBody>
      </p:sp>
      <p:sp>
        <p:nvSpPr>
          <p:cNvPr id="5" name="Footer Placeholder 4">
            <a:extLst>
              <a:ext uri="{FF2B5EF4-FFF2-40B4-BE49-F238E27FC236}">
                <a16:creationId xmlns:a16="http://schemas.microsoft.com/office/drawing/2014/main" id="{269068DA-68D7-0B60-710B-12084E3E76D7}"/>
              </a:ext>
            </a:extLst>
          </p:cNvPr>
          <p:cNvSpPr>
            <a:spLocks noGrp="1"/>
          </p:cNvSpPr>
          <p:nvPr>
            <p:ph type="ftr" sz="quarter" idx="11"/>
          </p:nvPr>
        </p:nvSpPr>
        <p:spPr>
          <a:xfrm>
            <a:off x="795528" y="6382512"/>
            <a:ext cx="6757416" cy="320040"/>
          </a:xfrm>
        </p:spPr>
        <p:txBody>
          <a:bodyPr>
            <a:normAutofit/>
          </a:bodyPr>
          <a:lstStyle/>
          <a:p>
            <a:pPr algn="l">
              <a:spcAft>
                <a:spcPts val="600"/>
              </a:spcAft>
            </a:pPr>
            <a:r>
              <a:rPr lang="en-US" sz="1000"/>
              <a:t>Illinois Perinatal Quality Collaborative</a:t>
            </a:r>
          </a:p>
        </p:txBody>
      </p:sp>
      <p:sp>
        <p:nvSpPr>
          <p:cNvPr id="4" name="Slide Number Placeholder 3">
            <a:extLst>
              <a:ext uri="{FF2B5EF4-FFF2-40B4-BE49-F238E27FC236}">
                <a16:creationId xmlns:a16="http://schemas.microsoft.com/office/drawing/2014/main" id="{156DA4D4-1B94-564E-9873-004DA0339C98}"/>
              </a:ext>
            </a:extLst>
          </p:cNvPr>
          <p:cNvSpPr>
            <a:spLocks noGrp="1"/>
          </p:cNvSpPr>
          <p:nvPr>
            <p:ph type="sldNum" sz="quarter" idx="10"/>
          </p:nvPr>
        </p:nvSpPr>
        <p:spPr>
          <a:xfrm>
            <a:off x="10707624" y="6382512"/>
            <a:ext cx="685800" cy="320040"/>
          </a:xfrm>
        </p:spPr>
        <p:txBody>
          <a:bodyPr>
            <a:normAutofit/>
          </a:bodyPr>
          <a:lstStyle/>
          <a:p>
            <a:pPr>
              <a:spcAft>
                <a:spcPts val="600"/>
              </a:spcAft>
            </a:pPr>
            <a:fld id="{97033E4B-E3EB-3D46-B2D8-3159663620FA}" type="slidenum">
              <a:rPr lang="en-US" sz="1000"/>
              <a:pPr>
                <a:spcAft>
                  <a:spcPts val="600"/>
                </a:spcAft>
              </a:pPr>
              <a:t>58</a:t>
            </a:fld>
            <a:endParaRPr lang="en-US" sz="1000"/>
          </a:p>
        </p:txBody>
      </p:sp>
      <p:pic>
        <p:nvPicPr>
          <p:cNvPr id="6" name="Picture 5" descr="A close-up of a document&#10;&#10;Description automatically generated">
            <a:extLst>
              <a:ext uri="{FF2B5EF4-FFF2-40B4-BE49-F238E27FC236}">
                <a16:creationId xmlns:a16="http://schemas.microsoft.com/office/drawing/2014/main" id="{FF6CF8CF-07A9-929E-0DB7-67E8B035B86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489391" y="2266561"/>
            <a:ext cx="3156239" cy="4114800"/>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pic>
        <p:nvPicPr>
          <p:cNvPr id="7" name="Picture 6">
            <a:extLst>
              <a:ext uri="{FF2B5EF4-FFF2-40B4-BE49-F238E27FC236}">
                <a16:creationId xmlns:a16="http://schemas.microsoft.com/office/drawing/2014/main" id="{50AA10CE-2FDD-1DAB-A0FA-07873CE3CC4E}"/>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931910" y="2647971"/>
            <a:ext cx="3159856" cy="4114800"/>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sp>
        <p:nvSpPr>
          <p:cNvPr id="8" name="Rectangle 7">
            <a:extLst>
              <a:ext uri="{FF2B5EF4-FFF2-40B4-BE49-F238E27FC236}">
                <a16:creationId xmlns:a16="http://schemas.microsoft.com/office/drawing/2014/main" id="{A511ACFD-ADF7-CFAA-ED8C-697FDBB917A4}"/>
              </a:ext>
            </a:extLst>
          </p:cNvPr>
          <p:cNvSpPr/>
          <p:nvPr/>
        </p:nvSpPr>
        <p:spPr>
          <a:xfrm>
            <a:off x="9764232" y="2073640"/>
            <a:ext cx="2374604" cy="472266"/>
          </a:xfrm>
          <a:prstGeom prst="rect">
            <a:avLst/>
          </a:prstGeom>
          <a:solidFill>
            <a:schemeClr val="accent3"/>
          </a:solidFill>
          <a:ln>
            <a:solidFill>
              <a:schemeClr val="accent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cs typeface="Calibri"/>
              </a:rPr>
              <a:t>Available in your folder!</a:t>
            </a:r>
            <a:endParaRPr lang="en-US"/>
          </a:p>
        </p:txBody>
      </p:sp>
    </p:spTree>
    <p:extLst>
      <p:ext uri="{BB962C8B-B14F-4D97-AF65-F5344CB8AC3E}">
        <p14:creationId xmlns:p14="http://schemas.microsoft.com/office/powerpoint/2010/main" val="220658403"/>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827B839B-9ADE-406B-8590-F1CAEDED45A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45">
            <a:extLst>
              <a:ext uri="{FF2B5EF4-FFF2-40B4-BE49-F238E27FC236}">
                <a16:creationId xmlns:a16="http://schemas.microsoft.com/office/drawing/2014/main" id="{CFE45BF0-46DB-408C-B5F7-7B11716805D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409710" y="1022350"/>
            <a:ext cx="709612" cy="2095501"/>
          </a:xfrm>
          <a:custGeom>
            <a:avLst/>
            <a:gdLst>
              <a:gd name="T0" fmla="*/ 447 w 447"/>
              <a:gd name="T1" fmla="*/ 1363 h 1363"/>
              <a:gd name="T2" fmla="*/ 0 w 447"/>
              <a:gd name="T3" fmla="*/ 987 h 1363"/>
              <a:gd name="T4" fmla="*/ 0 w 447"/>
              <a:gd name="T5" fmla="*/ 0 h 1363"/>
              <a:gd name="T6" fmla="*/ 447 w 447"/>
              <a:gd name="T7" fmla="*/ 376 h 1363"/>
              <a:gd name="T8" fmla="*/ 447 w 447"/>
              <a:gd name="T9" fmla="*/ 1363 h 1363"/>
            </a:gdLst>
            <a:ahLst/>
            <a:cxnLst>
              <a:cxn ang="0">
                <a:pos x="T0" y="T1"/>
              </a:cxn>
              <a:cxn ang="0">
                <a:pos x="T2" y="T3"/>
              </a:cxn>
              <a:cxn ang="0">
                <a:pos x="T4" y="T5"/>
              </a:cxn>
              <a:cxn ang="0">
                <a:pos x="T6" y="T7"/>
              </a:cxn>
              <a:cxn ang="0">
                <a:pos x="T8" y="T9"/>
              </a:cxn>
            </a:cxnLst>
            <a:rect l="0" t="0" r="r" b="b"/>
            <a:pathLst>
              <a:path w="447" h="1363">
                <a:moveTo>
                  <a:pt x="447" y="1363"/>
                </a:moveTo>
                <a:lnTo>
                  <a:pt x="0" y="987"/>
                </a:lnTo>
                <a:lnTo>
                  <a:pt x="0" y="0"/>
                </a:lnTo>
                <a:lnTo>
                  <a:pt x="447" y="376"/>
                </a:lnTo>
                <a:lnTo>
                  <a:pt x="447" y="1363"/>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4" name="Freeform 46">
            <a:extLst>
              <a:ext uri="{FF2B5EF4-FFF2-40B4-BE49-F238E27FC236}">
                <a16:creationId xmlns:a16="http://schemas.microsoft.com/office/drawing/2014/main" id="{2AEBC8F2-97B1-41B4-93F1-2D289E197FB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409710" y="837744"/>
            <a:ext cx="403225" cy="1705431"/>
          </a:xfrm>
          <a:custGeom>
            <a:avLst/>
            <a:gdLst>
              <a:gd name="T0" fmla="*/ 254 w 254"/>
              <a:gd name="T1" fmla="*/ 987 h 1109"/>
              <a:gd name="T2" fmla="*/ 0 w 254"/>
              <a:gd name="T3" fmla="*/ 1109 h 1109"/>
              <a:gd name="T4" fmla="*/ 0 w 254"/>
              <a:gd name="T5" fmla="*/ 119 h 1109"/>
              <a:gd name="T6" fmla="*/ 254 w 254"/>
              <a:gd name="T7" fmla="*/ 0 h 1109"/>
              <a:gd name="T8" fmla="*/ 254 w 254"/>
              <a:gd name="T9" fmla="*/ 987 h 1109"/>
            </a:gdLst>
            <a:ahLst/>
            <a:cxnLst>
              <a:cxn ang="0">
                <a:pos x="T0" y="T1"/>
              </a:cxn>
              <a:cxn ang="0">
                <a:pos x="T2" y="T3"/>
              </a:cxn>
              <a:cxn ang="0">
                <a:pos x="T4" y="T5"/>
              </a:cxn>
              <a:cxn ang="0">
                <a:pos x="T6" y="T7"/>
              </a:cxn>
              <a:cxn ang="0">
                <a:pos x="T8" y="T9"/>
              </a:cxn>
            </a:cxnLst>
            <a:rect l="0" t="0" r="r" b="b"/>
            <a:pathLst>
              <a:path w="254" h="1109">
                <a:moveTo>
                  <a:pt x="254" y="987"/>
                </a:moveTo>
                <a:lnTo>
                  <a:pt x="0" y="1109"/>
                </a:lnTo>
                <a:lnTo>
                  <a:pt x="0" y="119"/>
                </a:lnTo>
                <a:lnTo>
                  <a:pt x="254" y="0"/>
                </a:lnTo>
                <a:lnTo>
                  <a:pt x="254" y="987"/>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47">
            <a:extLst>
              <a:ext uri="{FF2B5EF4-FFF2-40B4-BE49-F238E27FC236}">
                <a16:creationId xmlns:a16="http://schemas.microsoft.com/office/drawing/2014/main" id="{472E3A19-F5D5-48FC-BB9C-48C2F68F598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44660" y="640894"/>
            <a:ext cx="168275" cy="1713195"/>
          </a:xfrm>
          <a:custGeom>
            <a:avLst/>
            <a:gdLst>
              <a:gd name="T0" fmla="*/ 106 w 106"/>
              <a:gd name="T1" fmla="*/ 1114 h 1114"/>
              <a:gd name="T2" fmla="*/ 0 w 106"/>
              <a:gd name="T3" fmla="*/ 1005 h 1114"/>
              <a:gd name="T4" fmla="*/ 0 w 106"/>
              <a:gd name="T5" fmla="*/ 0 h 1114"/>
              <a:gd name="T6" fmla="*/ 106 w 106"/>
              <a:gd name="T7" fmla="*/ 110 h 1114"/>
              <a:gd name="T8" fmla="*/ 106 w 106"/>
              <a:gd name="T9" fmla="*/ 1114 h 1114"/>
            </a:gdLst>
            <a:ahLst/>
            <a:cxnLst>
              <a:cxn ang="0">
                <a:pos x="T0" y="T1"/>
              </a:cxn>
              <a:cxn ang="0">
                <a:pos x="T2" y="T3"/>
              </a:cxn>
              <a:cxn ang="0">
                <a:pos x="T4" y="T5"/>
              </a:cxn>
              <a:cxn ang="0">
                <a:pos x="T6" y="T7"/>
              </a:cxn>
              <a:cxn ang="0">
                <a:pos x="T8" y="T9"/>
              </a:cxn>
            </a:cxnLst>
            <a:rect l="0" t="0" r="r" b="b"/>
            <a:pathLst>
              <a:path w="106" h="1114">
                <a:moveTo>
                  <a:pt x="106" y="1114"/>
                </a:moveTo>
                <a:lnTo>
                  <a:pt x="0" y="1005"/>
                </a:lnTo>
                <a:lnTo>
                  <a:pt x="0" y="0"/>
                </a:lnTo>
                <a:lnTo>
                  <a:pt x="106" y="110"/>
                </a:lnTo>
                <a:lnTo>
                  <a:pt x="106" y="1114"/>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44">
            <a:extLst>
              <a:ext uri="{FF2B5EF4-FFF2-40B4-BE49-F238E27FC236}">
                <a16:creationId xmlns:a16="http://schemas.microsoft.com/office/drawing/2014/main" id="{7A62E32F-BB65-43A8-8EB5-92346890E54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11223203" y="635716"/>
            <a:ext cx="328612" cy="1742360"/>
          </a:xfrm>
          <a:custGeom>
            <a:avLst/>
            <a:gdLst>
              <a:gd name="T0" fmla="*/ 207 w 207"/>
              <a:gd name="T1" fmla="*/ 987 h 1114"/>
              <a:gd name="T2" fmla="*/ 0 w 207"/>
              <a:gd name="T3" fmla="*/ 1114 h 1114"/>
              <a:gd name="T4" fmla="*/ 0 w 207"/>
              <a:gd name="T5" fmla="*/ 127 h 1114"/>
              <a:gd name="T6" fmla="*/ 207 w 207"/>
              <a:gd name="T7" fmla="*/ 0 h 1114"/>
              <a:gd name="T8" fmla="*/ 207 w 207"/>
              <a:gd name="T9" fmla="*/ 987 h 1114"/>
            </a:gdLst>
            <a:ahLst/>
            <a:cxnLst>
              <a:cxn ang="0">
                <a:pos x="T0" y="T1"/>
              </a:cxn>
              <a:cxn ang="0">
                <a:pos x="T2" y="T3"/>
              </a:cxn>
              <a:cxn ang="0">
                <a:pos x="T4" y="T5"/>
              </a:cxn>
              <a:cxn ang="0">
                <a:pos x="T6" y="T7"/>
              </a:cxn>
              <a:cxn ang="0">
                <a:pos x="T8" y="T9"/>
              </a:cxn>
            </a:cxnLst>
            <a:rect l="0" t="0" r="r" b="b"/>
            <a:pathLst>
              <a:path w="207" h="1114">
                <a:moveTo>
                  <a:pt x="207" y="987"/>
                </a:moveTo>
                <a:lnTo>
                  <a:pt x="0" y="1114"/>
                </a:lnTo>
                <a:lnTo>
                  <a:pt x="0" y="127"/>
                </a:lnTo>
                <a:lnTo>
                  <a:pt x="207" y="0"/>
                </a:lnTo>
                <a:lnTo>
                  <a:pt x="207" y="987"/>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Rectangle 19">
            <a:extLst>
              <a:ext uri="{FF2B5EF4-FFF2-40B4-BE49-F238E27FC236}">
                <a16:creationId xmlns:a16="http://schemas.microsoft.com/office/drawing/2014/main" id="{14E91B64-9FCC-451E-AFB4-A827D632936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644055" y="635715"/>
            <a:ext cx="10907863" cy="1541457"/>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2" name="Title 1">
            <a:extLst>
              <a:ext uri="{FF2B5EF4-FFF2-40B4-BE49-F238E27FC236}">
                <a16:creationId xmlns:a16="http://schemas.microsoft.com/office/drawing/2014/main" id="{446F8CFE-795F-E245-385A-A93CBF232B19}"/>
              </a:ext>
            </a:extLst>
          </p:cNvPr>
          <p:cNvSpPr>
            <a:spLocks noGrp="1"/>
          </p:cNvSpPr>
          <p:nvPr>
            <p:ph type="title"/>
          </p:nvPr>
        </p:nvSpPr>
        <p:spPr>
          <a:xfrm>
            <a:off x="958506" y="886656"/>
            <a:ext cx="10264697" cy="1212102"/>
          </a:xfrm>
          <a:noFill/>
        </p:spPr>
        <p:txBody>
          <a:bodyPr>
            <a:normAutofit fontScale="90000"/>
          </a:bodyPr>
          <a:lstStyle/>
          <a:p>
            <a:pPr>
              <a:lnSpc>
                <a:spcPct val="90000"/>
              </a:lnSpc>
            </a:pPr>
            <a:r>
              <a:rPr lang="en-US" sz="4000">
                <a:solidFill>
                  <a:srgbClr val="FFFFFF"/>
                </a:solidFill>
                <a:ea typeface="Lato Medium"/>
                <a:cs typeface="Lato Medium"/>
              </a:rPr>
              <a:t>BE Activity 2: </a:t>
            </a:r>
            <a:br>
              <a:rPr lang="en-US" sz="4000">
                <a:ea typeface="Lato Medium"/>
                <a:cs typeface="Lato Medium"/>
              </a:rPr>
            </a:br>
            <a:r>
              <a:rPr lang="en-US" sz="4000">
                <a:solidFill>
                  <a:srgbClr val="FFFFFF"/>
                </a:solidFill>
                <a:ea typeface="Lato Medium"/>
                <a:cs typeface="Calibri"/>
              </a:rPr>
              <a:t>30-60-90 Day Plan to Implement Patient Feedback on Respectful Care</a:t>
            </a:r>
            <a:endParaRPr lang="en-US" sz="4000">
              <a:solidFill>
                <a:srgbClr val="FFFFFF"/>
              </a:solidFill>
              <a:cs typeface="Calibri"/>
            </a:endParaRPr>
          </a:p>
        </p:txBody>
      </p:sp>
      <p:sp>
        <p:nvSpPr>
          <p:cNvPr id="3" name="Content Placeholder 2">
            <a:extLst>
              <a:ext uri="{FF2B5EF4-FFF2-40B4-BE49-F238E27FC236}">
                <a16:creationId xmlns:a16="http://schemas.microsoft.com/office/drawing/2014/main" id="{6AF8C32F-3A07-309E-5627-090113EE7F1E}"/>
              </a:ext>
            </a:extLst>
          </p:cNvPr>
          <p:cNvSpPr>
            <a:spLocks noGrp="1"/>
          </p:cNvSpPr>
          <p:nvPr>
            <p:ph idx="1"/>
          </p:nvPr>
        </p:nvSpPr>
        <p:spPr>
          <a:xfrm>
            <a:off x="1228102" y="2350915"/>
            <a:ext cx="9698263" cy="4082327"/>
          </a:xfrm>
        </p:spPr>
        <p:txBody>
          <a:bodyPr vert="horz" lIns="91440" tIns="45720" rIns="91440" bIns="45720" rtlCol="0" anchor="ctr">
            <a:normAutofit/>
          </a:bodyPr>
          <a:lstStyle/>
          <a:p>
            <a:r>
              <a:rPr lang="en-US" sz="2000" b="1" dirty="0">
                <a:latin typeface="Arial"/>
                <a:ea typeface="Lato"/>
                <a:cs typeface="Arial"/>
              </a:rPr>
              <a:t>Step 1: Split your table in two groups if necessary</a:t>
            </a:r>
            <a:endParaRPr lang="en-US" sz="2000" dirty="0">
              <a:latin typeface="Arial"/>
              <a:cs typeface="Arial"/>
            </a:endParaRPr>
          </a:p>
          <a:p>
            <a:pPr lvl="1"/>
            <a:r>
              <a:rPr lang="en-US" sz="1800" b="1" dirty="0">
                <a:latin typeface="Arial"/>
                <a:ea typeface="Lato"/>
                <a:cs typeface="Arial"/>
              </a:rPr>
              <a:t>Identify steps needed to regularly share patient feedback with clinical team members</a:t>
            </a:r>
            <a:endParaRPr lang="en-US" sz="1800" dirty="0">
              <a:latin typeface="Arial"/>
              <a:ea typeface="Lato"/>
              <a:cs typeface="Arial"/>
            </a:endParaRPr>
          </a:p>
          <a:p>
            <a:pPr lvl="1"/>
            <a:r>
              <a:rPr lang="en-US" sz="1800" b="1" dirty="0">
                <a:latin typeface="Arial"/>
                <a:ea typeface="Lato"/>
                <a:cs typeface="Arial"/>
              </a:rPr>
              <a:t>List steps needed to actively implement feedback on respectful care </a:t>
            </a:r>
            <a:r>
              <a:rPr lang="en-US" sz="1800" dirty="0">
                <a:latin typeface="Arial"/>
                <a:ea typeface="Lato"/>
                <a:cs typeface="Arial"/>
              </a:rPr>
              <a:t>among your clinical staff, on your units, etc. </a:t>
            </a:r>
            <a:endParaRPr lang="en-US" sz="1800" dirty="0">
              <a:latin typeface="Arial"/>
              <a:cs typeface="Arial"/>
            </a:endParaRPr>
          </a:p>
          <a:p>
            <a:r>
              <a:rPr lang="en-US" sz="2000" b="1" dirty="0">
                <a:latin typeface="Arial"/>
                <a:ea typeface="Lato"/>
                <a:cs typeface="Arial"/>
              </a:rPr>
              <a:t>Step 2: Pull out your 30-60-90 day plan </a:t>
            </a:r>
            <a:r>
              <a:rPr lang="en-US" sz="2000" dirty="0">
                <a:latin typeface="Arial"/>
                <a:ea typeface="Lato"/>
                <a:cs typeface="Arial"/>
              </a:rPr>
              <a:t>from your folder, assign a notetaker, brainstorm ideas with your group and create a plan</a:t>
            </a:r>
          </a:p>
          <a:p>
            <a:r>
              <a:rPr lang="en-US" sz="2000" b="1" dirty="0">
                <a:latin typeface="Arial"/>
                <a:ea typeface="Lato"/>
                <a:cs typeface="Arial"/>
              </a:rPr>
              <a:t>Step 3: As a table, review your 30-60-90 </a:t>
            </a:r>
            <a:r>
              <a:rPr lang="en-US" sz="2000" b="1" dirty="0">
                <a:latin typeface="Arial"/>
                <a:ea typeface="+mn-lt"/>
                <a:cs typeface="Arial"/>
              </a:rPr>
              <a:t>day plan(s)</a:t>
            </a:r>
            <a:r>
              <a:rPr lang="en-US" sz="2000" dirty="0">
                <a:latin typeface="Arial"/>
                <a:ea typeface="+mn-lt"/>
                <a:cs typeface="Arial"/>
              </a:rPr>
              <a:t> </a:t>
            </a:r>
            <a:r>
              <a:rPr lang="en-US" sz="2000" dirty="0">
                <a:latin typeface="Arial"/>
                <a:ea typeface="Lato"/>
                <a:cs typeface="Arial"/>
              </a:rPr>
              <a:t>and key </a:t>
            </a:r>
            <a:r>
              <a:rPr lang="en-US" sz="2000" dirty="0">
                <a:latin typeface="Arial"/>
                <a:ea typeface="+mn-lt"/>
                <a:cs typeface="Arial"/>
              </a:rPr>
              <a:t>strategies</a:t>
            </a:r>
            <a:endParaRPr lang="en-US" sz="2000" dirty="0">
              <a:latin typeface="Arial"/>
              <a:cs typeface="Arial"/>
            </a:endParaRPr>
          </a:p>
        </p:txBody>
      </p:sp>
      <p:sp>
        <p:nvSpPr>
          <p:cNvPr id="5" name="Footer Placeholder 4">
            <a:extLst>
              <a:ext uri="{FF2B5EF4-FFF2-40B4-BE49-F238E27FC236}">
                <a16:creationId xmlns:a16="http://schemas.microsoft.com/office/drawing/2014/main" id="{269068DA-68D7-0B60-710B-12084E3E76D7}"/>
              </a:ext>
            </a:extLst>
          </p:cNvPr>
          <p:cNvSpPr>
            <a:spLocks noGrp="1"/>
          </p:cNvSpPr>
          <p:nvPr>
            <p:ph type="ftr" sz="quarter" idx="11"/>
          </p:nvPr>
        </p:nvSpPr>
        <p:spPr>
          <a:xfrm>
            <a:off x="795528" y="6382512"/>
            <a:ext cx="6757416" cy="320040"/>
          </a:xfrm>
        </p:spPr>
        <p:txBody>
          <a:bodyPr>
            <a:normAutofit/>
          </a:bodyPr>
          <a:lstStyle/>
          <a:p>
            <a:pPr algn="l">
              <a:spcAft>
                <a:spcPts val="600"/>
              </a:spcAft>
            </a:pPr>
            <a:r>
              <a:rPr lang="en-US" sz="1000"/>
              <a:t>Illinois Perinatal Quality Collaborative</a:t>
            </a:r>
          </a:p>
        </p:txBody>
      </p:sp>
      <p:sp>
        <p:nvSpPr>
          <p:cNvPr id="4" name="Slide Number Placeholder 3">
            <a:extLst>
              <a:ext uri="{FF2B5EF4-FFF2-40B4-BE49-F238E27FC236}">
                <a16:creationId xmlns:a16="http://schemas.microsoft.com/office/drawing/2014/main" id="{156DA4D4-1B94-564E-9873-004DA0339C98}"/>
              </a:ext>
            </a:extLst>
          </p:cNvPr>
          <p:cNvSpPr>
            <a:spLocks noGrp="1"/>
          </p:cNvSpPr>
          <p:nvPr>
            <p:ph type="sldNum" sz="quarter" idx="10"/>
          </p:nvPr>
        </p:nvSpPr>
        <p:spPr>
          <a:xfrm>
            <a:off x="10707624" y="6382512"/>
            <a:ext cx="685800" cy="320040"/>
          </a:xfrm>
        </p:spPr>
        <p:txBody>
          <a:bodyPr>
            <a:normAutofit/>
          </a:bodyPr>
          <a:lstStyle/>
          <a:p>
            <a:pPr>
              <a:spcAft>
                <a:spcPts val="600"/>
              </a:spcAft>
            </a:pPr>
            <a:fld id="{97033E4B-E3EB-3D46-B2D8-3159663620FA}" type="slidenum">
              <a:rPr lang="en-US" sz="1000"/>
              <a:pPr>
                <a:spcAft>
                  <a:spcPts val="600"/>
                </a:spcAft>
              </a:pPr>
              <a:t>59</a:t>
            </a:fld>
            <a:endParaRPr lang="en-US" sz="1000"/>
          </a:p>
        </p:txBody>
      </p:sp>
    </p:spTree>
    <p:extLst>
      <p:ext uri="{BB962C8B-B14F-4D97-AF65-F5344CB8AC3E}">
        <p14:creationId xmlns:p14="http://schemas.microsoft.com/office/powerpoint/2010/main" val="818989945"/>
      </p:ext>
    </p:extLst>
  </p:cSld>
  <p:clrMapOvr>
    <a:masterClrMapping/>
  </p:clrMapOvr>
  <p:extLst>
    <p:ext uri="{6950BFC3-D8DA-4A85-94F7-54DA5524770B}">
      <p188:commentRel xmlns:p188="http://schemas.microsoft.com/office/powerpoint/2018/8/main" r:id="rId3"/>
    </p:ext>
  </p:extLs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0586A0B-7077-4502-EBC5-E0E2AE33E4FC}"/>
              </a:ext>
            </a:extLst>
          </p:cNvPr>
          <p:cNvGrpSpPr/>
          <p:nvPr/>
        </p:nvGrpSpPr>
        <p:grpSpPr>
          <a:xfrm>
            <a:off x="4572001" y="4129279"/>
            <a:ext cx="6060831" cy="2716998"/>
            <a:chOff x="3048000" y="4129279"/>
            <a:chExt cx="6060831" cy="2716998"/>
          </a:xfrm>
        </p:grpSpPr>
        <p:pic>
          <p:nvPicPr>
            <p:cNvPr id="2" name="Picture 1" descr="A picture containing person, indoor&#10;&#10;Description automatically generated">
              <a:extLst>
                <a:ext uri="{FF2B5EF4-FFF2-40B4-BE49-F238E27FC236}">
                  <a16:creationId xmlns:a16="http://schemas.microsoft.com/office/drawing/2014/main" id="{F89C29C2-2188-B08A-763A-16F16188A032}"/>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b="-1"/>
            <a:stretch/>
          </p:blipFill>
          <p:spPr>
            <a:xfrm>
              <a:off x="4279821" y="4129279"/>
              <a:ext cx="4829010" cy="2716998"/>
            </a:xfrm>
            <a:prstGeom prst="rect">
              <a:avLst/>
            </a:prstGeom>
          </p:spPr>
        </p:pic>
        <p:sp>
          <p:nvSpPr>
            <p:cNvPr id="3" name="TextBox 2">
              <a:extLst>
                <a:ext uri="{FF2B5EF4-FFF2-40B4-BE49-F238E27FC236}">
                  <a16:creationId xmlns:a16="http://schemas.microsoft.com/office/drawing/2014/main" id="{0FADD08C-D03D-9CA1-BDEB-353B0A467620}"/>
                </a:ext>
              </a:extLst>
            </p:cNvPr>
            <p:cNvSpPr txBox="1"/>
            <p:nvPr/>
          </p:nvSpPr>
          <p:spPr>
            <a:xfrm>
              <a:off x="3048000" y="5964612"/>
              <a:ext cx="1028700" cy="300082"/>
            </a:xfrm>
            <a:prstGeom prst="rect">
              <a:avLst/>
            </a:prstGeom>
            <a:noFill/>
          </p:spPr>
          <p:txBody>
            <a:bodyPr wrap="square" rtlCol="0">
              <a:spAutoFit/>
            </a:bodyPr>
            <a:lstStyle/>
            <a:p>
              <a:pPr defTabSz="257162" fontAlgn="base">
                <a:spcBef>
                  <a:spcPct val="0"/>
                </a:spcBef>
                <a:spcAft>
                  <a:spcPct val="0"/>
                </a:spcAft>
              </a:pPr>
              <a:r>
                <a:rPr lang="en-US" sz="1350" b="1">
                  <a:solidFill>
                    <a:srgbClr val="C00000"/>
                  </a:solidFill>
                </a:rPr>
                <a:t>CDC 2019</a:t>
              </a:r>
            </a:p>
          </p:txBody>
        </p:sp>
      </p:grpSp>
      <p:sp>
        <p:nvSpPr>
          <p:cNvPr id="6" name="TextBox 5">
            <a:extLst>
              <a:ext uri="{FF2B5EF4-FFF2-40B4-BE49-F238E27FC236}">
                <a16:creationId xmlns:a16="http://schemas.microsoft.com/office/drawing/2014/main" id="{6936639A-D894-732A-DC2D-8F8FB56A9CA9}"/>
              </a:ext>
            </a:extLst>
          </p:cNvPr>
          <p:cNvSpPr txBox="1"/>
          <p:nvPr/>
        </p:nvSpPr>
        <p:spPr>
          <a:xfrm>
            <a:off x="6313326" y="1066801"/>
            <a:ext cx="3810000" cy="2031325"/>
          </a:xfrm>
          <a:prstGeom prst="rect">
            <a:avLst/>
          </a:prstGeom>
          <a:noFill/>
        </p:spPr>
        <p:txBody>
          <a:bodyPr wrap="square" rtlCol="0">
            <a:spAutoFit/>
          </a:bodyPr>
          <a:lstStyle/>
          <a:p>
            <a:r>
              <a:rPr lang="en-US">
                <a:latin typeface="Arial" panose="020B0604020202020204" pitchFamily="34" charset="0"/>
                <a:ea typeface="Arial Unicode MS" panose="020B0604020202020204" pitchFamily="34" charset="-128"/>
              </a:rPr>
              <a:t>The Pregnancy related maternal mortality ratio (PAMR; the number of deaths that occurred for every 100,000 live births) is higher in Illinois compared to the US and is even higher among African American women in Illinois (IL). </a:t>
            </a:r>
            <a:endParaRPr lang="en-US">
              <a:latin typeface="Times New Roman" panose="02020603050405020304" pitchFamily="18" charset="0"/>
              <a:ea typeface="Arial Unicode MS" panose="020B0604020202020204" pitchFamily="34" charset="-128"/>
            </a:endParaRPr>
          </a:p>
        </p:txBody>
      </p:sp>
      <p:grpSp>
        <p:nvGrpSpPr>
          <p:cNvPr id="4" name="Group 3">
            <a:extLst>
              <a:ext uri="{FF2B5EF4-FFF2-40B4-BE49-F238E27FC236}">
                <a16:creationId xmlns:a16="http://schemas.microsoft.com/office/drawing/2014/main" id="{B0045AE3-21CE-4168-AD56-F11FD880319F}"/>
              </a:ext>
            </a:extLst>
          </p:cNvPr>
          <p:cNvGrpSpPr/>
          <p:nvPr/>
        </p:nvGrpSpPr>
        <p:grpSpPr>
          <a:xfrm>
            <a:off x="1621605" y="425211"/>
            <a:ext cx="4182217" cy="3704068"/>
            <a:chOff x="988586" y="436503"/>
            <a:chExt cx="4182217" cy="3704068"/>
          </a:xfrm>
        </p:grpSpPr>
        <p:pic>
          <p:nvPicPr>
            <p:cNvPr id="5" name="Picture 4" descr="Chart, bar chart&#10;&#10;Description automatically generated">
              <a:extLst>
                <a:ext uri="{FF2B5EF4-FFF2-40B4-BE49-F238E27FC236}">
                  <a16:creationId xmlns:a16="http://schemas.microsoft.com/office/drawing/2014/main" id="{5C157FB5-B484-69B0-68FF-942620797FBC}"/>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988586" y="436503"/>
              <a:ext cx="4182217" cy="3704068"/>
            </a:xfrm>
            <a:prstGeom prst="rect">
              <a:avLst/>
            </a:prstGeom>
          </p:spPr>
        </p:pic>
        <p:sp>
          <p:nvSpPr>
            <p:cNvPr id="7" name="Oval 6">
              <a:extLst>
                <a:ext uri="{FF2B5EF4-FFF2-40B4-BE49-F238E27FC236}">
                  <a16:creationId xmlns:a16="http://schemas.microsoft.com/office/drawing/2014/main" id="{9B9D66ED-1A82-C06C-689C-09918A6FEC40}"/>
                </a:ext>
              </a:extLst>
            </p:cNvPr>
            <p:cNvSpPr/>
            <p:nvPr/>
          </p:nvSpPr>
          <p:spPr>
            <a:xfrm>
              <a:off x="4389180" y="1066801"/>
              <a:ext cx="484909" cy="2716997"/>
            </a:xfrm>
            <a:prstGeom prst="ellipse">
              <a:avLst/>
            </a:prstGeom>
            <a:noFill/>
            <a:ln w="47625" cap="flat">
              <a:solidFill>
                <a:schemeClr val="tx1"/>
              </a:solidFill>
              <a:prstDash val="solid"/>
              <a:miter lim="800000"/>
            </a:ln>
            <a:effectLst/>
            <a:sp3d/>
          </p:spPr>
          <p:style>
            <a:lnRef idx="0">
              <a:scrgbClr r="0" g="0" b="0"/>
            </a:lnRef>
            <a:fillRef idx="0">
              <a:scrgbClr r="0" g="0" b="0"/>
            </a:fillRef>
            <a:effectRef idx="0">
              <a:scrgbClr r="0" g="0" b="0"/>
            </a:effectRef>
            <a:fontRef idx="none"/>
          </p:style>
          <p:txBody>
            <a:bodyPr rot="0" spcFirstLastPara="1" vert="horz" wrap="square" lIns="45719" tIns="45719" rIns="45719" bIns="45719" numCol="1" spcCol="38100" rtlCol="0" fromWordArt="0" anchor="ctr" anchorCtr="0" forceAA="0" compatLnSpc="1">
              <a:prstTxWarp prst="textNoShape">
                <a:avLst/>
              </a:prstTxWarp>
              <a:spAutoFit/>
            </a:bodyPr>
            <a:lstStyle/>
            <a:p>
              <a:endParaRPr lang="en-US"/>
            </a:p>
          </p:txBody>
        </p:sp>
      </p:grpSp>
    </p:spTree>
    <p:custDataLst>
      <p:tags r:id="rId1"/>
    </p:custDataLst>
    <p:extLst>
      <p:ext uri="{BB962C8B-B14F-4D97-AF65-F5344CB8AC3E}">
        <p14:creationId xmlns:p14="http://schemas.microsoft.com/office/powerpoint/2010/main" val="2948528614"/>
      </p:ext>
    </p:extLst>
  </p:cSld>
  <p:clrMapOvr>
    <a:masterClrMapping/>
  </p:clrMapOvr>
  <mc:AlternateContent xmlns:mc="http://schemas.openxmlformats.org/markup-compatibility/2006" xmlns:p14="http://schemas.microsoft.com/office/powerpoint/2010/main">
    <mc:Choice Requires="p14">
      <p:transition spd="slow" p14:dur="2000" advTm="28329"/>
    </mc:Choice>
    <mc:Fallback xmlns="">
      <p:transition spd="slow" advTm="28329"/>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5" name="Rectangle 24">
            <a:extLst>
              <a:ext uri="{FF2B5EF4-FFF2-40B4-BE49-F238E27FC236}">
                <a16:creationId xmlns:a16="http://schemas.microsoft.com/office/drawing/2014/main" id="{100EDD19-6802-4EC3-95CE-CFFAB042CFD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446F8CFE-795F-E245-385A-A93CBF232B19}"/>
              </a:ext>
            </a:extLst>
          </p:cNvPr>
          <p:cNvSpPr>
            <a:spLocks noGrp="1"/>
          </p:cNvSpPr>
          <p:nvPr>
            <p:ph type="title"/>
          </p:nvPr>
        </p:nvSpPr>
        <p:spPr>
          <a:xfrm>
            <a:off x="838200" y="365125"/>
            <a:ext cx="10515600" cy="1325563"/>
          </a:xfrm>
        </p:spPr>
        <p:txBody>
          <a:bodyPr>
            <a:normAutofit/>
          </a:bodyPr>
          <a:lstStyle/>
          <a:p>
            <a:pPr>
              <a:lnSpc>
                <a:spcPct val="90000"/>
              </a:lnSpc>
            </a:pPr>
            <a:r>
              <a:rPr lang="en-US">
                <a:ea typeface="Lato Medium"/>
                <a:cs typeface="Lato Medium"/>
              </a:rPr>
              <a:t>PVB Activity 1: </a:t>
            </a:r>
            <a:br>
              <a:rPr lang="en-US" sz="2600">
                <a:ea typeface="Lato Medium"/>
                <a:cs typeface="Lato Medium"/>
              </a:rPr>
            </a:br>
            <a:r>
              <a:rPr lang="en-US" sz="2400">
                <a:ea typeface="Lato Medium"/>
                <a:cs typeface="Calibri"/>
              </a:rPr>
              <a:t>PDSA Cycle for Improving % of Failed Inductions Meeting ACOG/SMFM Criteria</a:t>
            </a:r>
            <a:endParaRPr lang="en-US" sz="2400"/>
          </a:p>
        </p:txBody>
      </p:sp>
      <p:sp>
        <p:nvSpPr>
          <p:cNvPr id="27" name="sketch line">
            <a:extLst>
              <a:ext uri="{FF2B5EF4-FFF2-40B4-BE49-F238E27FC236}">
                <a16:creationId xmlns:a16="http://schemas.microsoft.com/office/drawing/2014/main" id="{DB17E863-922E-4C26-BD64-E8FD41D2866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69036" y="1677373"/>
            <a:ext cx="10853928" cy="18288"/>
          </a:xfrm>
          <a:custGeom>
            <a:avLst/>
            <a:gdLst>
              <a:gd name="connsiteX0" fmla="*/ 0 w 10853928"/>
              <a:gd name="connsiteY0" fmla="*/ 0 h 18288"/>
              <a:gd name="connsiteX1" fmla="*/ 461292 w 10853928"/>
              <a:gd name="connsiteY1" fmla="*/ 0 h 18288"/>
              <a:gd name="connsiteX2" fmla="*/ 1139662 w 10853928"/>
              <a:gd name="connsiteY2" fmla="*/ 0 h 18288"/>
              <a:gd name="connsiteX3" fmla="*/ 1926572 w 10853928"/>
              <a:gd name="connsiteY3" fmla="*/ 0 h 18288"/>
              <a:gd name="connsiteX4" fmla="*/ 2279325 w 10853928"/>
              <a:gd name="connsiteY4" fmla="*/ 0 h 18288"/>
              <a:gd name="connsiteX5" fmla="*/ 2632078 w 10853928"/>
              <a:gd name="connsiteY5" fmla="*/ 0 h 18288"/>
              <a:gd name="connsiteX6" fmla="*/ 3527527 w 10853928"/>
              <a:gd name="connsiteY6" fmla="*/ 0 h 18288"/>
              <a:gd name="connsiteX7" fmla="*/ 4205897 w 10853928"/>
              <a:gd name="connsiteY7" fmla="*/ 0 h 18288"/>
              <a:gd name="connsiteX8" fmla="*/ 4558650 w 10853928"/>
              <a:gd name="connsiteY8" fmla="*/ 0 h 18288"/>
              <a:gd name="connsiteX9" fmla="*/ 5237020 w 10853928"/>
              <a:gd name="connsiteY9" fmla="*/ 0 h 18288"/>
              <a:gd name="connsiteX10" fmla="*/ 6132469 w 10853928"/>
              <a:gd name="connsiteY10" fmla="*/ 0 h 18288"/>
              <a:gd name="connsiteX11" fmla="*/ 6702301 w 10853928"/>
              <a:gd name="connsiteY11" fmla="*/ 0 h 18288"/>
              <a:gd name="connsiteX12" fmla="*/ 7272132 w 10853928"/>
              <a:gd name="connsiteY12" fmla="*/ 0 h 18288"/>
              <a:gd name="connsiteX13" fmla="*/ 7950502 w 10853928"/>
              <a:gd name="connsiteY13" fmla="*/ 0 h 18288"/>
              <a:gd name="connsiteX14" fmla="*/ 8737412 w 10853928"/>
              <a:gd name="connsiteY14" fmla="*/ 0 h 18288"/>
              <a:gd name="connsiteX15" fmla="*/ 9524322 w 10853928"/>
              <a:gd name="connsiteY15" fmla="*/ 0 h 18288"/>
              <a:gd name="connsiteX16" fmla="*/ 10853928 w 10853928"/>
              <a:gd name="connsiteY16" fmla="*/ 0 h 18288"/>
              <a:gd name="connsiteX17" fmla="*/ 10853928 w 10853928"/>
              <a:gd name="connsiteY17" fmla="*/ 18288 h 18288"/>
              <a:gd name="connsiteX18" fmla="*/ 10392636 w 10853928"/>
              <a:gd name="connsiteY18" fmla="*/ 18288 h 18288"/>
              <a:gd name="connsiteX19" fmla="*/ 9497187 w 10853928"/>
              <a:gd name="connsiteY19" fmla="*/ 18288 h 18288"/>
              <a:gd name="connsiteX20" fmla="*/ 8818817 w 10853928"/>
              <a:gd name="connsiteY20" fmla="*/ 18288 h 18288"/>
              <a:gd name="connsiteX21" fmla="*/ 8466064 w 10853928"/>
              <a:gd name="connsiteY21" fmla="*/ 18288 h 18288"/>
              <a:gd name="connsiteX22" fmla="*/ 7787693 w 10853928"/>
              <a:gd name="connsiteY22" fmla="*/ 18288 h 18288"/>
              <a:gd name="connsiteX23" fmla="*/ 7217862 w 10853928"/>
              <a:gd name="connsiteY23" fmla="*/ 18288 h 18288"/>
              <a:gd name="connsiteX24" fmla="*/ 6648031 w 10853928"/>
              <a:gd name="connsiteY24" fmla="*/ 18288 h 18288"/>
              <a:gd name="connsiteX25" fmla="*/ 6078200 w 10853928"/>
              <a:gd name="connsiteY25" fmla="*/ 18288 h 18288"/>
              <a:gd name="connsiteX26" fmla="*/ 5508368 w 10853928"/>
              <a:gd name="connsiteY26" fmla="*/ 18288 h 18288"/>
              <a:gd name="connsiteX27" fmla="*/ 4721459 w 10853928"/>
              <a:gd name="connsiteY27" fmla="*/ 18288 h 18288"/>
              <a:gd name="connsiteX28" fmla="*/ 4043088 w 10853928"/>
              <a:gd name="connsiteY28" fmla="*/ 18288 h 18288"/>
              <a:gd name="connsiteX29" fmla="*/ 3690336 w 10853928"/>
              <a:gd name="connsiteY29" fmla="*/ 18288 h 18288"/>
              <a:gd name="connsiteX30" fmla="*/ 3120504 w 10853928"/>
              <a:gd name="connsiteY30" fmla="*/ 18288 h 18288"/>
              <a:gd name="connsiteX31" fmla="*/ 2333595 w 10853928"/>
              <a:gd name="connsiteY31" fmla="*/ 18288 h 18288"/>
              <a:gd name="connsiteX32" fmla="*/ 1872303 w 10853928"/>
              <a:gd name="connsiteY32" fmla="*/ 18288 h 18288"/>
              <a:gd name="connsiteX33" fmla="*/ 976854 w 10853928"/>
              <a:gd name="connsiteY33" fmla="*/ 18288 h 18288"/>
              <a:gd name="connsiteX34" fmla="*/ 0 w 10853928"/>
              <a:gd name="connsiteY34" fmla="*/ 18288 h 18288"/>
              <a:gd name="connsiteX35" fmla="*/ 0 w 10853928"/>
              <a:gd name="connsiteY35"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0853928" h="18288" fill="none" extrusionOk="0">
                <a:moveTo>
                  <a:pt x="0" y="0"/>
                </a:moveTo>
                <a:cubicBezTo>
                  <a:pt x="146993" y="-19076"/>
                  <a:pt x="347684" y="-4790"/>
                  <a:pt x="461292" y="0"/>
                </a:cubicBezTo>
                <a:cubicBezTo>
                  <a:pt x="574900" y="4790"/>
                  <a:pt x="808367" y="19821"/>
                  <a:pt x="1139662" y="0"/>
                </a:cubicBezTo>
                <a:cubicBezTo>
                  <a:pt x="1470957" y="-19821"/>
                  <a:pt x="1627405" y="5721"/>
                  <a:pt x="1926572" y="0"/>
                </a:cubicBezTo>
                <a:cubicBezTo>
                  <a:pt x="2225739" y="-5721"/>
                  <a:pt x="2137730" y="-3235"/>
                  <a:pt x="2279325" y="0"/>
                </a:cubicBezTo>
                <a:cubicBezTo>
                  <a:pt x="2420920" y="3235"/>
                  <a:pt x="2456518" y="9685"/>
                  <a:pt x="2632078" y="0"/>
                </a:cubicBezTo>
                <a:cubicBezTo>
                  <a:pt x="2807638" y="-9685"/>
                  <a:pt x="3211516" y="-43007"/>
                  <a:pt x="3527527" y="0"/>
                </a:cubicBezTo>
                <a:cubicBezTo>
                  <a:pt x="3843538" y="43007"/>
                  <a:pt x="4058833" y="22042"/>
                  <a:pt x="4205897" y="0"/>
                </a:cubicBezTo>
                <a:cubicBezTo>
                  <a:pt x="4352961" y="-22042"/>
                  <a:pt x="4474805" y="-11846"/>
                  <a:pt x="4558650" y="0"/>
                </a:cubicBezTo>
                <a:cubicBezTo>
                  <a:pt x="4642495" y="11846"/>
                  <a:pt x="5041928" y="-6069"/>
                  <a:pt x="5237020" y="0"/>
                </a:cubicBezTo>
                <a:cubicBezTo>
                  <a:pt x="5432112" y="6069"/>
                  <a:pt x="5943266" y="-17479"/>
                  <a:pt x="6132469" y="0"/>
                </a:cubicBezTo>
                <a:cubicBezTo>
                  <a:pt x="6321672" y="17479"/>
                  <a:pt x="6483872" y="26234"/>
                  <a:pt x="6702301" y="0"/>
                </a:cubicBezTo>
                <a:cubicBezTo>
                  <a:pt x="6920730" y="-26234"/>
                  <a:pt x="6991194" y="-15156"/>
                  <a:pt x="7272132" y="0"/>
                </a:cubicBezTo>
                <a:cubicBezTo>
                  <a:pt x="7553070" y="15156"/>
                  <a:pt x="7684444" y="-32961"/>
                  <a:pt x="7950502" y="0"/>
                </a:cubicBezTo>
                <a:cubicBezTo>
                  <a:pt x="8216560" y="32961"/>
                  <a:pt x="8493290" y="-10491"/>
                  <a:pt x="8737412" y="0"/>
                </a:cubicBezTo>
                <a:cubicBezTo>
                  <a:pt x="8981534" y="10491"/>
                  <a:pt x="9191586" y="-13899"/>
                  <a:pt x="9524322" y="0"/>
                </a:cubicBezTo>
                <a:cubicBezTo>
                  <a:pt x="9857058" y="13899"/>
                  <a:pt x="10297509" y="7485"/>
                  <a:pt x="10853928" y="0"/>
                </a:cubicBezTo>
                <a:cubicBezTo>
                  <a:pt x="10854574" y="4451"/>
                  <a:pt x="10854418" y="9226"/>
                  <a:pt x="10853928" y="18288"/>
                </a:cubicBezTo>
                <a:cubicBezTo>
                  <a:pt x="10691638" y="28522"/>
                  <a:pt x="10574319" y="29578"/>
                  <a:pt x="10392636" y="18288"/>
                </a:cubicBezTo>
                <a:cubicBezTo>
                  <a:pt x="10210953" y="6998"/>
                  <a:pt x="9836277" y="-16742"/>
                  <a:pt x="9497187" y="18288"/>
                </a:cubicBezTo>
                <a:cubicBezTo>
                  <a:pt x="9158097" y="53318"/>
                  <a:pt x="9119479" y="30714"/>
                  <a:pt x="8818817" y="18288"/>
                </a:cubicBezTo>
                <a:cubicBezTo>
                  <a:pt x="8518155" y="5863"/>
                  <a:pt x="8640037" y="6483"/>
                  <a:pt x="8466064" y="18288"/>
                </a:cubicBezTo>
                <a:cubicBezTo>
                  <a:pt x="8292091" y="30093"/>
                  <a:pt x="7997656" y="18914"/>
                  <a:pt x="7787693" y="18288"/>
                </a:cubicBezTo>
                <a:cubicBezTo>
                  <a:pt x="7577730" y="17662"/>
                  <a:pt x="7412468" y="21416"/>
                  <a:pt x="7217862" y="18288"/>
                </a:cubicBezTo>
                <a:cubicBezTo>
                  <a:pt x="7023256" y="15160"/>
                  <a:pt x="6898018" y="14824"/>
                  <a:pt x="6648031" y="18288"/>
                </a:cubicBezTo>
                <a:cubicBezTo>
                  <a:pt x="6398044" y="21752"/>
                  <a:pt x="6254402" y="38625"/>
                  <a:pt x="6078200" y="18288"/>
                </a:cubicBezTo>
                <a:cubicBezTo>
                  <a:pt x="5901998" y="-2049"/>
                  <a:pt x="5622886" y="3213"/>
                  <a:pt x="5508368" y="18288"/>
                </a:cubicBezTo>
                <a:cubicBezTo>
                  <a:pt x="5393850" y="33363"/>
                  <a:pt x="5036260" y="26830"/>
                  <a:pt x="4721459" y="18288"/>
                </a:cubicBezTo>
                <a:cubicBezTo>
                  <a:pt x="4406658" y="9746"/>
                  <a:pt x="4239221" y="41551"/>
                  <a:pt x="4043088" y="18288"/>
                </a:cubicBezTo>
                <a:cubicBezTo>
                  <a:pt x="3846955" y="-4975"/>
                  <a:pt x="3818802" y="34658"/>
                  <a:pt x="3690336" y="18288"/>
                </a:cubicBezTo>
                <a:cubicBezTo>
                  <a:pt x="3561870" y="1918"/>
                  <a:pt x="3265491" y="42194"/>
                  <a:pt x="3120504" y="18288"/>
                </a:cubicBezTo>
                <a:cubicBezTo>
                  <a:pt x="2975517" y="-5618"/>
                  <a:pt x="2720254" y="36673"/>
                  <a:pt x="2333595" y="18288"/>
                </a:cubicBezTo>
                <a:cubicBezTo>
                  <a:pt x="1946936" y="-97"/>
                  <a:pt x="2097241" y="5776"/>
                  <a:pt x="1872303" y="18288"/>
                </a:cubicBezTo>
                <a:cubicBezTo>
                  <a:pt x="1647365" y="30800"/>
                  <a:pt x="1282708" y="45380"/>
                  <a:pt x="976854" y="18288"/>
                </a:cubicBezTo>
                <a:cubicBezTo>
                  <a:pt x="671000" y="-8804"/>
                  <a:pt x="408401" y="-12775"/>
                  <a:pt x="0" y="18288"/>
                </a:cubicBezTo>
                <a:cubicBezTo>
                  <a:pt x="-213" y="9468"/>
                  <a:pt x="187" y="4459"/>
                  <a:pt x="0" y="0"/>
                </a:cubicBezTo>
                <a:close/>
              </a:path>
              <a:path w="10853928" h="18288" stroke="0" extrusionOk="0">
                <a:moveTo>
                  <a:pt x="0" y="0"/>
                </a:moveTo>
                <a:cubicBezTo>
                  <a:pt x="267322" y="15284"/>
                  <a:pt x="415388" y="-21048"/>
                  <a:pt x="569831" y="0"/>
                </a:cubicBezTo>
                <a:cubicBezTo>
                  <a:pt x="724274" y="21048"/>
                  <a:pt x="769333" y="-2353"/>
                  <a:pt x="922584" y="0"/>
                </a:cubicBezTo>
                <a:cubicBezTo>
                  <a:pt x="1075835" y="2353"/>
                  <a:pt x="1399490" y="-145"/>
                  <a:pt x="1818033" y="0"/>
                </a:cubicBezTo>
                <a:cubicBezTo>
                  <a:pt x="2236576" y="145"/>
                  <a:pt x="2145330" y="5482"/>
                  <a:pt x="2387864" y="0"/>
                </a:cubicBezTo>
                <a:cubicBezTo>
                  <a:pt x="2630398" y="-5482"/>
                  <a:pt x="2793207" y="18487"/>
                  <a:pt x="2957695" y="0"/>
                </a:cubicBezTo>
                <a:cubicBezTo>
                  <a:pt x="3122183" y="-18487"/>
                  <a:pt x="3579141" y="19003"/>
                  <a:pt x="3853144" y="0"/>
                </a:cubicBezTo>
                <a:cubicBezTo>
                  <a:pt x="4127147" y="-19003"/>
                  <a:pt x="4209857" y="12211"/>
                  <a:pt x="4314436" y="0"/>
                </a:cubicBezTo>
                <a:cubicBezTo>
                  <a:pt x="4419015" y="-12211"/>
                  <a:pt x="4762459" y="-17220"/>
                  <a:pt x="5209885" y="0"/>
                </a:cubicBezTo>
                <a:cubicBezTo>
                  <a:pt x="5657311" y="17220"/>
                  <a:pt x="5692663" y="-3290"/>
                  <a:pt x="6105335" y="0"/>
                </a:cubicBezTo>
                <a:cubicBezTo>
                  <a:pt x="6518007" y="3290"/>
                  <a:pt x="6455516" y="-5124"/>
                  <a:pt x="6783705" y="0"/>
                </a:cubicBezTo>
                <a:cubicBezTo>
                  <a:pt x="7111894" y="5124"/>
                  <a:pt x="7441941" y="-17829"/>
                  <a:pt x="7679154" y="0"/>
                </a:cubicBezTo>
                <a:cubicBezTo>
                  <a:pt x="7916367" y="17829"/>
                  <a:pt x="8102967" y="-24363"/>
                  <a:pt x="8248985" y="0"/>
                </a:cubicBezTo>
                <a:cubicBezTo>
                  <a:pt x="8395003" y="24363"/>
                  <a:pt x="8552393" y="25505"/>
                  <a:pt x="8818817" y="0"/>
                </a:cubicBezTo>
                <a:cubicBezTo>
                  <a:pt x="9085241" y="-25505"/>
                  <a:pt x="9411308" y="38000"/>
                  <a:pt x="9605726" y="0"/>
                </a:cubicBezTo>
                <a:cubicBezTo>
                  <a:pt x="9800144" y="-38000"/>
                  <a:pt x="10006468" y="-25741"/>
                  <a:pt x="10175558" y="0"/>
                </a:cubicBezTo>
                <a:cubicBezTo>
                  <a:pt x="10344648" y="25741"/>
                  <a:pt x="10696282" y="695"/>
                  <a:pt x="10853928" y="0"/>
                </a:cubicBezTo>
                <a:cubicBezTo>
                  <a:pt x="10853521" y="8690"/>
                  <a:pt x="10853774" y="14141"/>
                  <a:pt x="10853928" y="18288"/>
                </a:cubicBezTo>
                <a:cubicBezTo>
                  <a:pt x="10608124" y="24255"/>
                  <a:pt x="10343415" y="22307"/>
                  <a:pt x="10067018" y="18288"/>
                </a:cubicBezTo>
                <a:cubicBezTo>
                  <a:pt x="9790621" y="14270"/>
                  <a:pt x="9843266" y="3564"/>
                  <a:pt x="9714266" y="18288"/>
                </a:cubicBezTo>
                <a:cubicBezTo>
                  <a:pt x="9585266" y="33012"/>
                  <a:pt x="9379484" y="1875"/>
                  <a:pt x="9252974" y="18288"/>
                </a:cubicBezTo>
                <a:cubicBezTo>
                  <a:pt x="9126464" y="34701"/>
                  <a:pt x="8580678" y="-4904"/>
                  <a:pt x="8357525" y="18288"/>
                </a:cubicBezTo>
                <a:cubicBezTo>
                  <a:pt x="8134372" y="41480"/>
                  <a:pt x="7903199" y="26458"/>
                  <a:pt x="7679154" y="18288"/>
                </a:cubicBezTo>
                <a:cubicBezTo>
                  <a:pt x="7455109" y="10118"/>
                  <a:pt x="7435944" y="27109"/>
                  <a:pt x="7217862" y="18288"/>
                </a:cubicBezTo>
                <a:cubicBezTo>
                  <a:pt x="6999780" y="9467"/>
                  <a:pt x="6680409" y="18985"/>
                  <a:pt x="6539492" y="18288"/>
                </a:cubicBezTo>
                <a:cubicBezTo>
                  <a:pt x="6398575" y="17592"/>
                  <a:pt x="6312077" y="33018"/>
                  <a:pt x="6186739" y="18288"/>
                </a:cubicBezTo>
                <a:cubicBezTo>
                  <a:pt x="6061401" y="3558"/>
                  <a:pt x="5947033" y="12075"/>
                  <a:pt x="5833986" y="18288"/>
                </a:cubicBezTo>
                <a:cubicBezTo>
                  <a:pt x="5720939" y="24501"/>
                  <a:pt x="5482226" y="8586"/>
                  <a:pt x="5155616" y="18288"/>
                </a:cubicBezTo>
                <a:cubicBezTo>
                  <a:pt x="4829006" y="27991"/>
                  <a:pt x="4841274" y="29316"/>
                  <a:pt x="4694324" y="18288"/>
                </a:cubicBezTo>
                <a:cubicBezTo>
                  <a:pt x="4547374" y="7260"/>
                  <a:pt x="4077675" y="7013"/>
                  <a:pt x="3907414" y="18288"/>
                </a:cubicBezTo>
                <a:cubicBezTo>
                  <a:pt x="3737153" y="29564"/>
                  <a:pt x="3538393" y="21630"/>
                  <a:pt x="3446122" y="18288"/>
                </a:cubicBezTo>
                <a:cubicBezTo>
                  <a:pt x="3353851" y="14946"/>
                  <a:pt x="2990320" y="-8091"/>
                  <a:pt x="2659212" y="18288"/>
                </a:cubicBezTo>
                <a:cubicBezTo>
                  <a:pt x="2328104" y="44667"/>
                  <a:pt x="2427653" y="9607"/>
                  <a:pt x="2306460" y="18288"/>
                </a:cubicBezTo>
                <a:cubicBezTo>
                  <a:pt x="2185267" y="26969"/>
                  <a:pt x="1719763" y="3717"/>
                  <a:pt x="1519550" y="18288"/>
                </a:cubicBezTo>
                <a:cubicBezTo>
                  <a:pt x="1319337" y="32860"/>
                  <a:pt x="1167371" y="17040"/>
                  <a:pt x="1058258" y="18288"/>
                </a:cubicBezTo>
                <a:cubicBezTo>
                  <a:pt x="949145" y="19536"/>
                  <a:pt x="780234" y="31447"/>
                  <a:pt x="705505" y="18288"/>
                </a:cubicBezTo>
                <a:cubicBezTo>
                  <a:pt x="630776" y="5129"/>
                  <a:pt x="215796" y="30056"/>
                  <a:pt x="0" y="18288"/>
                </a:cubicBezTo>
                <a:cubicBezTo>
                  <a:pt x="-53" y="11301"/>
                  <a:pt x="-649" y="7756"/>
                  <a:pt x="0" y="0"/>
                </a:cubicBezTo>
                <a:close/>
              </a:path>
            </a:pathLst>
          </a:custGeom>
          <a:solidFill>
            <a:schemeClr val="accent2"/>
          </a:solidFill>
          <a:ln w="41275" cap="rnd">
            <a:solidFill>
              <a:schemeClr val="accent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a:extLst>
              <a:ext uri="{FF2B5EF4-FFF2-40B4-BE49-F238E27FC236}">
                <a16:creationId xmlns:a16="http://schemas.microsoft.com/office/drawing/2014/main" id="{6AF8C32F-3A07-309E-5627-090113EE7F1E}"/>
              </a:ext>
            </a:extLst>
          </p:cNvPr>
          <p:cNvSpPr>
            <a:spLocks noGrp="1"/>
          </p:cNvSpPr>
          <p:nvPr>
            <p:ph idx="1"/>
          </p:nvPr>
        </p:nvSpPr>
        <p:spPr>
          <a:xfrm>
            <a:off x="838200" y="1929384"/>
            <a:ext cx="10515600" cy="4251960"/>
          </a:xfrm>
        </p:spPr>
        <p:txBody>
          <a:bodyPr vert="horz" lIns="91440" tIns="45720" rIns="91440" bIns="45720" rtlCol="0" anchor="t">
            <a:noAutofit/>
          </a:bodyPr>
          <a:lstStyle/>
          <a:p>
            <a:pPr marL="457200" lvl="1" indent="0">
              <a:buNone/>
            </a:pPr>
            <a:r>
              <a:rPr lang="en-US" sz="2400">
                <a:ea typeface="Lato"/>
                <a:cs typeface="Calibri"/>
              </a:rPr>
              <a:t>Hospital A has been participating in the ILPQC initiative since January 2021.  As of August 2023, their NTSV C-Section rate is 25.9%. Throughout the initiative they have had several months where their C-section rate has met the Healthy People 2030 goal of 23.6%, but they have been unable to maintain it. The nurse and physician champions have met with the PVB team to do case reviews starting in January 2023 and determined that while they have made great improvements in Second Stage Arrest meeting ACOG/SMFM Criteria, they have not made progress on failed inductions, finding that only 48% of Failed Inductions are meeting ACOG/SMFM Criteria. </a:t>
            </a:r>
            <a:endParaRPr lang="en-US" sz="2400"/>
          </a:p>
          <a:p>
            <a:pPr marL="457200" lvl="1" indent="0">
              <a:buNone/>
            </a:pPr>
            <a:r>
              <a:rPr lang="en-US" sz="2400" b="1">
                <a:ea typeface="Lato"/>
                <a:cs typeface="Calibri"/>
              </a:rPr>
              <a:t>How can we reduce NTSV C-sections by improving the percent of failed inductions meeting ACOG/SMFM criteria?</a:t>
            </a:r>
            <a:endParaRPr lang="en-US" sz="2400" b="1"/>
          </a:p>
        </p:txBody>
      </p:sp>
      <p:sp>
        <p:nvSpPr>
          <p:cNvPr id="5" name="Footer Placeholder 4">
            <a:extLst>
              <a:ext uri="{FF2B5EF4-FFF2-40B4-BE49-F238E27FC236}">
                <a16:creationId xmlns:a16="http://schemas.microsoft.com/office/drawing/2014/main" id="{269068DA-68D7-0B60-710B-12084E3E76D7}"/>
              </a:ext>
            </a:extLst>
          </p:cNvPr>
          <p:cNvSpPr>
            <a:spLocks noGrp="1"/>
          </p:cNvSpPr>
          <p:nvPr>
            <p:ph type="ftr" sz="quarter" idx="11"/>
          </p:nvPr>
        </p:nvSpPr>
        <p:spPr>
          <a:xfrm>
            <a:off x="4038600" y="6356350"/>
            <a:ext cx="4114800" cy="365125"/>
          </a:xfrm>
        </p:spPr>
        <p:txBody>
          <a:bodyPr>
            <a:normAutofit/>
          </a:bodyPr>
          <a:lstStyle/>
          <a:p>
            <a:pPr>
              <a:spcAft>
                <a:spcPts val="600"/>
              </a:spcAft>
            </a:pPr>
            <a:r>
              <a:rPr lang="en-US"/>
              <a:t>Illinois Perinatal Quality Collaborative</a:t>
            </a:r>
          </a:p>
        </p:txBody>
      </p:sp>
      <p:sp>
        <p:nvSpPr>
          <p:cNvPr id="4" name="Slide Number Placeholder 3">
            <a:extLst>
              <a:ext uri="{FF2B5EF4-FFF2-40B4-BE49-F238E27FC236}">
                <a16:creationId xmlns:a16="http://schemas.microsoft.com/office/drawing/2014/main" id="{156DA4D4-1B94-564E-9873-004DA0339C98}"/>
              </a:ext>
            </a:extLst>
          </p:cNvPr>
          <p:cNvSpPr>
            <a:spLocks noGrp="1"/>
          </p:cNvSpPr>
          <p:nvPr>
            <p:ph type="sldNum" sz="quarter" idx="10"/>
          </p:nvPr>
        </p:nvSpPr>
        <p:spPr>
          <a:xfrm>
            <a:off x="8610600" y="6356350"/>
            <a:ext cx="2743200" cy="365125"/>
          </a:xfrm>
        </p:spPr>
        <p:txBody>
          <a:bodyPr>
            <a:normAutofit/>
          </a:bodyPr>
          <a:lstStyle/>
          <a:p>
            <a:pPr>
              <a:spcAft>
                <a:spcPts val="600"/>
              </a:spcAft>
            </a:pPr>
            <a:fld id="{97033E4B-E3EB-3D46-B2D8-3159663620FA}" type="slidenum">
              <a:rPr lang="en-US"/>
              <a:pPr>
                <a:spcAft>
                  <a:spcPts val="600"/>
                </a:spcAft>
              </a:pPr>
              <a:t>60</a:t>
            </a:fld>
            <a:endParaRPr lang="en-US"/>
          </a:p>
        </p:txBody>
      </p:sp>
    </p:spTree>
    <p:extLst>
      <p:ext uri="{BB962C8B-B14F-4D97-AF65-F5344CB8AC3E}">
        <p14:creationId xmlns:p14="http://schemas.microsoft.com/office/powerpoint/2010/main" val="2801591864"/>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E22A47D-D93F-553B-5FC4-FD4777C5E857}"/>
              </a:ext>
            </a:extLst>
          </p:cNvPr>
          <p:cNvSpPr>
            <a:spLocks noGrp="1"/>
          </p:cNvSpPr>
          <p:nvPr>
            <p:ph type="title"/>
          </p:nvPr>
        </p:nvSpPr>
        <p:spPr>
          <a:xfrm>
            <a:off x="347272" y="197587"/>
            <a:ext cx="6935271" cy="1325563"/>
          </a:xfrm>
        </p:spPr>
        <p:txBody>
          <a:bodyPr/>
          <a:lstStyle/>
          <a:p>
            <a:pPr>
              <a:spcBef>
                <a:spcPts val="0"/>
              </a:spcBef>
            </a:pPr>
            <a:r>
              <a:rPr lang="en-US" dirty="0">
                <a:ea typeface="Lato Medium"/>
                <a:cs typeface="Lato Medium"/>
              </a:rPr>
              <a:t>PVB Activity 1</a:t>
            </a:r>
            <a:br>
              <a:rPr lang="en-US" dirty="0">
                <a:ea typeface="Lato Medium"/>
                <a:cs typeface="Lato Medium"/>
              </a:rPr>
            </a:br>
            <a:r>
              <a:rPr lang="en-US" sz="2400" dirty="0">
                <a:ea typeface="Lato Medium"/>
                <a:cs typeface="Lato Medium"/>
              </a:rPr>
              <a:t>Select one of the strategies below, brainstorm ideas, and plan a small test of change</a:t>
            </a:r>
            <a:endParaRPr lang="en-US" sz="2400" dirty="0"/>
          </a:p>
        </p:txBody>
      </p:sp>
      <p:sp>
        <p:nvSpPr>
          <p:cNvPr id="3" name="Content Placeholder 2">
            <a:extLst>
              <a:ext uri="{FF2B5EF4-FFF2-40B4-BE49-F238E27FC236}">
                <a16:creationId xmlns:a16="http://schemas.microsoft.com/office/drawing/2014/main" id="{BEFD9DA6-590D-E64D-7D78-A9EE95B7EEE4}"/>
              </a:ext>
            </a:extLst>
          </p:cNvPr>
          <p:cNvSpPr>
            <a:spLocks noGrp="1"/>
          </p:cNvSpPr>
          <p:nvPr>
            <p:ph idx="1"/>
          </p:nvPr>
        </p:nvSpPr>
        <p:spPr>
          <a:xfrm>
            <a:off x="560828" y="1772893"/>
            <a:ext cx="11369915" cy="4351338"/>
          </a:xfrm>
        </p:spPr>
        <p:txBody>
          <a:bodyPr vert="horz" lIns="91440" tIns="45720" rIns="91440" bIns="45720" rtlCol="0" anchor="t">
            <a:noAutofit/>
          </a:bodyPr>
          <a:lstStyle/>
          <a:p>
            <a:pPr marL="514350" indent="-514350">
              <a:spcAft>
                <a:spcPts val="600"/>
              </a:spcAft>
              <a:buAutoNum type="arabicPeriod"/>
            </a:pPr>
            <a:r>
              <a:rPr lang="en-US" sz="2800" dirty="0">
                <a:ea typeface="Lato"/>
                <a:cs typeface="Lato"/>
              </a:rPr>
              <a:t>Review induction policy and provide staff education</a:t>
            </a:r>
            <a:endParaRPr lang="en-US" sz="2800" dirty="0"/>
          </a:p>
          <a:p>
            <a:pPr lvl="1">
              <a:spcAft>
                <a:spcPts val="600"/>
              </a:spcAft>
            </a:pPr>
            <a:r>
              <a:rPr lang="en-US" sz="2400" dirty="0">
                <a:ea typeface="Lato"/>
                <a:cs typeface="Lato"/>
              </a:rPr>
              <a:t>Provide induction policy education to one nursing shift and 1 OB provider group with opportunities for discussion and feedback </a:t>
            </a:r>
          </a:p>
          <a:p>
            <a:pPr marL="514350" indent="-514350">
              <a:spcAft>
                <a:spcPts val="600"/>
              </a:spcAft>
              <a:buAutoNum type="arabicPeriod"/>
            </a:pPr>
            <a:r>
              <a:rPr lang="en-US" sz="2800" dirty="0">
                <a:ea typeface="Lato"/>
                <a:cs typeface="Lato"/>
              </a:rPr>
              <a:t>Implement outpatient cervical ripening protocol</a:t>
            </a:r>
          </a:p>
          <a:p>
            <a:pPr lvl="1">
              <a:spcAft>
                <a:spcPts val="600"/>
              </a:spcAft>
              <a:buClr>
                <a:srgbClr val="1C498B"/>
              </a:buClr>
            </a:pPr>
            <a:r>
              <a:rPr lang="en-US" sz="2400" dirty="0">
                <a:ea typeface="Lato"/>
                <a:cs typeface="Lato"/>
              </a:rPr>
              <a:t>Pilot outpatient cervical ripening protocol with 1 OB group</a:t>
            </a:r>
          </a:p>
          <a:p>
            <a:pPr marL="514350" indent="-514350">
              <a:spcAft>
                <a:spcPts val="600"/>
              </a:spcAft>
              <a:buAutoNum type="arabicPeriod"/>
            </a:pPr>
            <a:r>
              <a:rPr lang="en-US" sz="2800" dirty="0">
                <a:ea typeface="Lato"/>
                <a:cs typeface="Lato"/>
              </a:rPr>
              <a:t>Develop patient education on expectations for induction of labor</a:t>
            </a:r>
          </a:p>
          <a:p>
            <a:pPr lvl="1">
              <a:spcAft>
                <a:spcPts val="600"/>
              </a:spcAft>
            </a:pPr>
            <a:r>
              <a:rPr lang="en-US" sz="2400" dirty="0">
                <a:ea typeface="Lato"/>
                <a:cs typeface="Lato"/>
              </a:rPr>
              <a:t>Provide patient education materials on admission for induction patients for 1 day or 1 week and obtain patient, nursing and provider feedback </a:t>
            </a:r>
          </a:p>
          <a:p>
            <a:pPr>
              <a:spcAft>
                <a:spcPts val="600"/>
              </a:spcAft>
            </a:pPr>
            <a:endParaRPr lang="en-US" dirty="0"/>
          </a:p>
        </p:txBody>
      </p:sp>
      <p:sp>
        <p:nvSpPr>
          <p:cNvPr id="4" name="Slide Number Placeholder 3">
            <a:extLst>
              <a:ext uri="{FF2B5EF4-FFF2-40B4-BE49-F238E27FC236}">
                <a16:creationId xmlns:a16="http://schemas.microsoft.com/office/drawing/2014/main" id="{DA180557-5228-71D9-2F93-494D24B9137D}"/>
              </a:ext>
            </a:extLst>
          </p:cNvPr>
          <p:cNvSpPr>
            <a:spLocks noGrp="1"/>
          </p:cNvSpPr>
          <p:nvPr>
            <p:ph type="sldNum" sz="quarter" idx="10"/>
          </p:nvPr>
        </p:nvSpPr>
        <p:spPr/>
        <p:txBody>
          <a:bodyPr/>
          <a:lstStyle/>
          <a:p>
            <a:fld id="{97033E4B-E3EB-3D46-B2D8-3159663620FA}" type="slidenum">
              <a:rPr lang="en-US" smtClean="0"/>
              <a:pPr/>
              <a:t>61</a:t>
            </a:fld>
            <a:endParaRPr lang="en-US"/>
          </a:p>
        </p:txBody>
      </p:sp>
      <p:sp>
        <p:nvSpPr>
          <p:cNvPr id="5" name="Footer Placeholder 4">
            <a:extLst>
              <a:ext uri="{FF2B5EF4-FFF2-40B4-BE49-F238E27FC236}">
                <a16:creationId xmlns:a16="http://schemas.microsoft.com/office/drawing/2014/main" id="{C7D40C9A-285C-CAF2-CEAB-338134C97CC2}"/>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50363299"/>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5" name="Rectangle 24">
            <a:extLst>
              <a:ext uri="{FF2B5EF4-FFF2-40B4-BE49-F238E27FC236}">
                <a16:creationId xmlns:a16="http://schemas.microsoft.com/office/drawing/2014/main" id="{100EDD19-6802-4EC3-95CE-CFFAB042CFD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446F8CFE-795F-E245-385A-A93CBF232B19}"/>
              </a:ext>
            </a:extLst>
          </p:cNvPr>
          <p:cNvSpPr>
            <a:spLocks noGrp="1"/>
          </p:cNvSpPr>
          <p:nvPr>
            <p:ph type="title"/>
          </p:nvPr>
        </p:nvSpPr>
        <p:spPr>
          <a:xfrm>
            <a:off x="838200" y="365125"/>
            <a:ext cx="10515600" cy="1325563"/>
          </a:xfrm>
        </p:spPr>
        <p:txBody>
          <a:bodyPr>
            <a:normAutofit/>
          </a:bodyPr>
          <a:lstStyle/>
          <a:p>
            <a:pPr>
              <a:lnSpc>
                <a:spcPct val="90000"/>
              </a:lnSpc>
            </a:pPr>
            <a:r>
              <a:rPr lang="en-US">
                <a:ea typeface="Lato Medium"/>
                <a:cs typeface="Lato Medium"/>
              </a:rPr>
              <a:t>PVB Activity 2: </a:t>
            </a:r>
            <a:br>
              <a:rPr lang="en-US" sz="2600">
                <a:ea typeface="Lato Medium"/>
                <a:cs typeface="Lato Medium"/>
              </a:rPr>
            </a:br>
            <a:r>
              <a:rPr lang="en-US" sz="2400">
                <a:ea typeface="Lato Medium"/>
                <a:cs typeface="Calibri"/>
              </a:rPr>
              <a:t>PDSA Cycle for Increasing Provider Buy-In</a:t>
            </a:r>
            <a:endParaRPr lang="en-US" sz="2400"/>
          </a:p>
        </p:txBody>
      </p:sp>
      <p:sp>
        <p:nvSpPr>
          <p:cNvPr id="27" name="sketch line">
            <a:extLst>
              <a:ext uri="{FF2B5EF4-FFF2-40B4-BE49-F238E27FC236}">
                <a16:creationId xmlns:a16="http://schemas.microsoft.com/office/drawing/2014/main" id="{DB17E863-922E-4C26-BD64-E8FD41D2866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69036" y="1677373"/>
            <a:ext cx="10853928" cy="18288"/>
          </a:xfrm>
          <a:custGeom>
            <a:avLst/>
            <a:gdLst>
              <a:gd name="connsiteX0" fmla="*/ 0 w 10853928"/>
              <a:gd name="connsiteY0" fmla="*/ 0 h 18288"/>
              <a:gd name="connsiteX1" fmla="*/ 461292 w 10853928"/>
              <a:gd name="connsiteY1" fmla="*/ 0 h 18288"/>
              <a:gd name="connsiteX2" fmla="*/ 1139662 w 10853928"/>
              <a:gd name="connsiteY2" fmla="*/ 0 h 18288"/>
              <a:gd name="connsiteX3" fmla="*/ 1926572 w 10853928"/>
              <a:gd name="connsiteY3" fmla="*/ 0 h 18288"/>
              <a:gd name="connsiteX4" fmla="*/ 2279325 w 10853928"/>
              <a:gd name="connsiteY4" fmla="*/ 0 h 18288"/>
              <a:gd name="connsiteX5" fmla="*/ 2632078 w 10853928"/>
              <a:gd name="connsiteY5" fmla="*/ 0 h 18288"/>
              <a:gd name="connsiteX6" fmla="*/ 3527527 w 10853928"/>
              <a:gd name="connsiteY6" fmla="*/ 0 h 18288"/>
              <a:gd name="connsiteX7" fmla="*/ 4205897 w 10853928"/>
              <a:gd name="connsiteY7" fmla="*/ 0 h 18288"/>
              <a:gd name="connsiteX8" fmla="*/ 4558650 w 10853928"/>
              <a:gd name="connsiteY8" fmla="*/ 0 h 18288"/>
              <a:gd name="connsiteX9" fmla="*/ 5237020 w 10853928"/>
              <a:gd name="connsiteY9" fmla="*/ 0 h 18288"/>
              <a:gd name="connsiteX10" fmla="*/ 6132469 w 10853928"/>
              <a:gd name="connsiteY10" fmla="*/ 0 h 18288"/>
              <a:gd name="connsiteX11" fmla="*/ 6702301 w 10853928"/>
              <a:gd name="connsiteY11" fmla="*/ 0 h 18288"/>
              <a:gd name="connsiteX12" fmla="*/ 7272132 w 10853928"/>
              <a:gd name="connsiteY12" fmla="*/ 0 h 18288"/>
              <a:gd name="connsiteX13" fmla="*/ 7950502 w 10853928"/>
              <a:gd name="connsiteY13" fmla="*/ 0 h 18288"/>
              <a:gd name="connsiteX14" fmla="*/ 8737412 w 10853928"/>
              <a:gd name="connsiteY14" fmla="*/ 0 h 18288"/>
              <a:gd name="connsiteX15" fmla="*/ 9524322 w 10853928"/>
              <a:gd name="connsiteY15" fmla="*/ 0 h 18288"/>
              <a:gd name="connsiteX16" fmla="*/ 10853928 w 10853928"/>
              <a:gd name="connsiteY16" fmla="*/ 0 h 18288"/>
              <a:gd name="connsiteX17" fmla="*/ 10853928 w 10853928"/>
              <a:gd name="connsiteY17" fmla="*/ 18288 h 18288"/>
              <a:gd name="connsiteX18" fmla="*/ 10392636 w 10853928"/>
              <a:gd name="connsiteY18" fmla="*/ 18288 h 18288"/>
              <a:gd name="connsiteX19" fmla="*/ 9497187 w 10853928"/>
              <a:gd name="connsiteY19" fmla="*/ 18288 h 18288"/>
              <a:gd name="connsiteX20" fmla="*/ 8818817 w 10853928"/>
              <a:gd name="connsiteY20" fmla="*/ 18288 h 18288"/>
              <a:gd name="connsiteX21" fmla="*/ 8466064 w 10853928"/>
              <a:gd name="connsiteY21" fmla="*/ 18288 h 18288"/>
              <a:gd name="connsiteX22" fmla="*/ 7787693 w 10853928"/>
              <a:gd name="connsiteY22" fmla="*/ 18288 h 18288"/>
              <a:gd name="connsiteX23" fmla="*/ 7217862 w 10853928"/>
              <a:gd name="connsiteY23" fmla="*/ 18288 h 18288"/>
              <a:gd name="connsiteX24" fmla="*/ 6648031 w 10853928"/>
              <a:gd name="connsiteY24" fmla="*/ 18288 h 18288"/>
              <a:gd name="connsiteX25" fmla="*/ 6078200 w 10853928"/>
              <a:gd name="connsiteY25" fmla="*/ 18288 h 18288"/>
              <a:gd name="connsiteX26" fmla="*/ 5508368 w 10853928"/>
              <a:gd name="connsiteY26" fmla="*/ 18288 h 18288"/>
              <a:gd name="connsiteX27" fmla="*/ 4721459 w 10853928"/>
              <a:gd name="connsiteY27" fmla="*/ 18288 h 18288"/>
              <a:gd name="connsiteX28" fmla="*/ 4043088 w 10853928"/>
              <a:gd name="connsiteY28" fmla="*/ 18288 h 18288"/>
              <a:gd name="connsiteX29" fmla="*/ 3690336 w 10853928"/>
              <a:gd name="connsiteY29" fmla="*/ 18288 h 18288"/>
              <a:gd name="connsiteX30" fmla="*/ 3120504 w 10853928"/>
              <a:gd name="connsiteY30" fmla="*/ 18288 h 18288"/>
              <a:gd name="connsiteX31" fmla="*/ 2333595 w 10853928"/>
              <a:gd name="connsiteY31" fmla="*/ 18288 h 18288"/>
              <a:gd name="connsiteX32" fmla="*/ 1872303 w 10853928"/>
              <a:gd name="connsiteY32" fmla="*/ 18288 h 18288"/>
              <a:gd name="connsiteX33" fmla="*/ 976854 w 10853928"/>
              <a:gd name="connsiteY33" fmla="*/ 18288 h 18288"/>
              <a:gd name="connsiteX34" fmla="*/ 0 w 10853928"/>
              <a:gd name="connsiteY34" fmla="*/ 18288 h 18288"/>
              <a:gd name="connsiteX35" fmla="*/ 0 w 10853928"/>
              <a:gd name="connsiteY35"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0853928" h="18288" fill="none" extrusionOk="0">
                <a:moveTo>
                  <a:pt x="0" y="0"/>
                </a:moveTo>
                <a:cubicBezTo>
                  <a:pt x="146993" y="-19076"/>
                  <a:pt x="347684" y="-4790"/>
                  <a:pt x="461292" y="0"/>
                </a:cubicBezTo>
                <a:cubicBezTo>
                  <a:pt x="574900" y="4790"/>
                  <a:pt x="808367" y="19821"/>
                  <a:pt x="1139662" y="0"/>
                </a:cubicBezTo>
                <a:cubicBezTo>
                  <a:pt x="1470957" y="-19821"/>
                  <a:pt x="1627405" y="5721"/>
                  <a:pt x="1926572" y="0"/>
                </a:cubicBezTo>
                <a:cubicBezTo>
                  <a:pt x="2225739" y="-5721"/>
                  <a:pt x="2137730" y="-3235"/>
                  <a:pt x="2279325" y="0"/>
                </a:cubicBezTo>
                <a:cubicBezTo>
                  <a:pt x="2420920" y="3235"/>
                  <a:pt x="2456518" y="9685"/>
                  <a:pt x="2632078" y="0"/>
                </a:cubicBezTo>
                <a:cubicBezTo>
                  <a:pt x="2807638" y="-9685"/>
                  <a:pt x="3211516" y="-43007"/>
                  <a:pt x="3527527" y="0"/>
                </a:cubicBezTo>
                <a:cubicBezTo>
                  <a:pt x="3843538" y="43007"/>
                  <a:pt x="4058833" y="22042"/>
                  <a:pt x="4205897" y="0"/>
                </a:cubicBezTo>
                <a:cubicBezTo>
                  <a:pt x="4352961" y="-22042"/>
                  <a:pt x="4474805" y="-11846"/>
                  <a:pt x="4558650" y="0"/>
                </a:cubicBezTo>
                <a:cubicBezTo>
                  <a:pt x="4642495" y="11846"/>
                  <a:pt x="5041928" y="-6069"/>
                  <a:pt x="5237020" y="0"/>
                </a:cubicBezTo>
                <a:cubicBezTo>
                  <a:pt x="5432112" y="6069"/>
                  <a:pt x="5943266" y="-17479"/>
                  <a:pt x="6132469" y="0"/>
                </a:cubicBezTo>
                <a:cubicBezTo>
                  <a:pt x="6321672" y="17479"/>
                  <a:pt x="6483872" y="26234"/>
                  <a:pt x="6702301" y="0"/>
                </a:cubicBezTo>
                <a:cubicBezTo>
                  <a:pt x="6920730" y="-26234"/>
                  <a:pt x="6991194" y="-15156"/>
                  <a:pt x="7272132" y="0"/>
                </a:cubicBezTo>
                <a:cubicBezTo>
                  <a:pt x="7553070" y="15156"/>
                  <a:pt x="7684444" y="-32961"/>
                  <a:pt x="7950502" y="0"/>
                </a:cubicBezTo>
                <a:cubicBezTo>
                  <a:pt x="8216560" y="32961"/>
                  <a:pt x="8493290" y="-10491"/>
                  <a:pt x="8737412" y="0"/>
                </a:cubicBezTo>
                <a:cubicBezTo>
                  <a:pt x="8981534" y="10491"/>
                  <a:pt x="9191586" y="-13899"/>
                  <a:pt x="9524322" y="0"/>
                </a:cubicBezTo>
                <a:cubicBezTo>
                  <a:pt x="9857058" y="13899"/>
                  <a:pt x="10297509" y="7485"/>
                  <a:pt x="10853928" y="0"/>
                </a:cubicBezTo>
                <a:cubicBezTo>
                  <a:pt x="10854574" y="4451"/>
                  <a:pt x="10854418" y="9226"/>
                  <a:pt x="10853928" y="18288"/>
                </a:cubicBezTo>
                <a:cubicBezTo>
                  <a:pt x="10691638" y="28522"/>
                  <a:pt x="10574319" y="29578"/>
                  <a:pt x="10392636" y="18288"/>
                </a:cubicBezTo>
                <a:cubicBezTo>
                  <a:pt x="10210953" y="6998"/>
                  <a:pt x="9836277" y="-16742"/>
                  <a:pt x="9497187" y="18288"/>
                </a:cubicBezTo>
                <a:cubicBezTo>
                  <a:pt x="9158097" y="53318"/>
                  <a:pt x="9119479" y="30714"/>
                  <a:pt x="8818817" y="18288"/>
                </a:cubicBezTo>
                <a:cubicBezTo>
                  <a:pt x="8518155" y="5863"/>
                  <a:pt x="8640037" y="6483"/>
                  <a:pt x="8466064" y="18288"/>
                </a:cubicBezTo>
                <a:cubicBezTo>
                  <a:pt x="8292091" y="30093"/>
                  <a:pt x="7997656" y="18914"/>
                  <a:pt x="7787693" y="18288"/>
                </a:cubicBezTo>
                <a:cubicBezTo>
                  <a:pt x="7577730" y="17662"/>
                  <a:pt x="7412468" y="21416"/>
                  <a:pt x="7217862" y="18288"/>
                </a:cubicBezTo>
                <a:cubicBezTo>
                  <a:pt x="7023256" y="15160"/>
                  <a:pt x="6898018" y="14824"/>
                  <a:pt x="6648031" y="18288"/>
                </a:cubicBezTo>
                <a:cubicBezTo>
                  <a:pt x="6398044" y="21752"/>
                  <a:pt x="6254402" y="38625"/>
                  <a:pt x="6078200" y="18288"/>
                </a:cubicBezTo>
                <a:cubicBezTo>
                  <a:pt x="5901998" y="-2049"/>
                  <a:pt x="5622886" y="3213"/>
                  <a:pt x="5508368" y="18288"/>
                </a:cubicBezTo>
                <a:cubicBezTo>
                  <a:pt x="5393850" y="33363"/>
                  <a:pt x="5036260" y="26830"/>
                  <a:pt x="4721459" y="18288"/>
                </a:cubicBezTo>
                <a:cubicBezTo>
                  <a:pt x="4406658" y="9746"/>
                  <a:pt x="4239221" y="41551"/>
                  <a:pt x="4043088" y="18288"/>
                </a:cubicBezTo>
                <a:cubicBezTo>
                  <a:pt x="3846955" y="-4975"/>
                  <a:pt x="3818802" y="34658"/>
                  <a:pt x="3690336" y="18288"/>
                </a:cubicBezTo>
                <a:cubicBezTo>
                  <a:pt x="3561870" y="1918"/>
                  <a:pt x="3265491" y="42194"/>
                  <a:pt x="3120504" y="18288"/>
                </a:cubicBezTo>
                <a:cubicBezTo>
                  <a:pt x="2975517" y="-5618"/>
                  <a:pt x="2720254" y="36673"/>
                  <a:pt x="2333595" y="18288"/>
                </a:cubicBezTo>
                <a:cubicBezTo>
                  <a:pt x="1946936" y="-97"/>
                  <a:pt x="2097241" y="5776"/>
                  <a:pt x="1872303" y="18288"/>
                </a:cubicBezTo>
                <a:cubicBezTo>
                  <a:pt x="1647365" y="30800"/>
                  <a:pt x="1282708" y="45380"/>
                  <a:pt x="976854" y="18288"/>
                </a:cubicBezTo>
                <a:cubicBezTo>
                  <a:pt x="671000" y="-8804"/>
                  <a:pt x="408401" y="-12775"/>
                  <a:pt x="0" y="18288"/>
                </a:cubicBezTo>
                <a:cubicBezTo>
                  <a:pt x="-213" y="9468"/>
                  <a:pt x="187" y="4459"/>
                  <a:pt x="0" y="0"/>
                </a:cubicBezTo>
                <a:close/>
              </a:path>
              <a:path w="10853928" h="18288" stroke="0" extrusionOk="0">
                <a:moveTo>
                  <a:pt x="0" y="0"/>
                </a:moveTo>
                <a:cubicBezTo>
                  <a:pt x="267322" y="15284"/>
                  <a:pt x="415388" y="-21048"/>
                  <a:pt x="569831" y="0"/>
                </a:cubicBezTo>
                <a:cubicBezTo>
                  <a:pt x="724274" y="21048"/>
                  <a:pt x="769333" y="-2353"/>
                  <a:pt x="922584" y="0"/>
                </a:cubicBezTo>
                <a:cubicBezTo>
                  <a:pt x="1075835" y="2353"/>
                  <a:pt x="1399490" y="-145"/>
                  <a:pt x="1818033" y="0"/>
                </a:cubicBezTo>
                <a:cubicBezTo>
                  <a:pt x="2236576" y="145"/>
                  <a:pt x="2145330" y="5482"/>
                  <a:pt x="2387864" y="0"/>
                </a:cubicBezTo>
                <a:cubicBezTo>
                  <a:pt x="2630398" y="-5482"/>
                  <a:pt x="2793207" y="18487"/>
                  <a:pt x="2957695" y="0"/>
                </a:cubicBezTo>
                <a:cubicBezTo>
                  <a:pt x="3122183" y="-18487"/>
                  <a:pt x="3579141" y="19003"/>
                  <a:pt x="3853144" y="0"/>
                </a:cubicBezTo>
                <a:cubicBezTo>
                  <a:pt x="4127147" y="-19003"/>
                  <a:pt x="4209857" y="12211"/>
                  <a:pt x="4314436" y="0"/>
                </a:cubicBezTo>
                <a:cubicBezTo>
                  <a:pt x="4419015" y="-12211"/>
                  <a:pt x="4762459" y="-17220"/>
                  <a:pt x="5209885" y="0"/>
                </a:cubicBezTo>
                <a:cubicBezTo>
                  <a:pt x="5657311" y="17220"/>
                  <a:pt x="5692663" y="-3290"/>
                  <a:pt x="6105335" y="0"/>
                </a:cubicBezTo>
                <a:cubicBezTo>
                  <a:pt x="6518007" y="3290"/>
                  <a:pt x="6455516" y="-5124"/>
                  <a:pt x="6783705" y="0"/>
                </a:cubicBezTo>
                <a:cubicBezTo>
                  <a:pt x="7111894" y="5124"/>
                  <a:pt x="7441941" y="-17829"/>
                  <a:pt x="7679154" y="0"/>
                </a:cubicBezTo>
                <a:cubicBezTo>
                  <a:pt x="7916367" y="17829"/>
                  <a:pt x="8102967" y="-24363"/>
                  <a:pt x="8248985" y="0"/>
                </a:cubicBezTo>
                <a:cubicBezTo>
                  <a:pt x="8395003" y="24363"/>
                  <a:pt x="8552393" y="25505"/>
                  <a:pt x="8818817" y="0"/>
                </a:cubicBezTo>
                <a:cubicBezTo>
                  <a:pt x="9085241" y="-25505"/>
                  <a:pt x="9411308" y="38000"/>
                  <a:pt x="9605726" y="0"/>
                </a:cubicBezTo>
                <a:cubicBezTo>
                  <a:pt x="9800144" y="-38000"/>
                  <a:pt x="10006468" y="-25741"/>
                  <a:pt x="10175558" y="0"/>
                </a:cubicBezTo>
                <a:cubicBezTo>
                  <a:pt x="10344648" y="25741"/>
                  <a:pt x="10696282" y="695"/>
                  <a:pt x="10853928" y="0"/>
                </a:cubicBezTo>
                <a:cubicBezTo>
                  <a:pt x="10853521" y="8690"/>
                  <a:pt x="10853774" y="14141"/>
                  <a:pt x="10853928" y="18288"/>
                </a:cubicBezTo>
                <a:cubicBezTo>
                  <a:pt x="10608124" y="24255"/>
                  <a:pt x="10343415" y="22307"/>
                  <a:pt x="10067018" y="18288"/>
                </a:cubicBezTo>
                <a:cubicBezTo>
                  <a:pt x="9790621" y="14270"/>
                  <a:pt x="9843266" y="3564"/>
                  <a:pt x="9714266" y="18288"/>
                </a:cubicBezTo>
                <a:cubicBezTo>
                  <a:pt x="9585266" y="33012"/>
                  <a:pt x="9379484" y="1875"/>
                  <a:pt x="9252974" y="18288"/>
                </a:cubicBezTo>
                <a:cubicBezTo>
                  <a:pt x="9126464" y="34701"/>
                  <a:pt x="8580678" y="-4904"/>
                  <a:pt x="8357525" y="18288"/>
                </a:cubicBezTo>
                <a:cubicBezTo>
                  <a:pt x="8134372" y="41480"/>
                  <a:pt x="7903199" y="26458"/>
                  <a:pt x="7679154" y="18288"/>
                </a:cubicBezTo>
                <a:cubicBezTo>
                  <a:pt x="7455109" y="10118"/>
                  <a:pt x="7435944" y="27109"/>
                  <a:pt x="7217862" y="18288"/>
                </a:cubicBezTo>
                <a:cubicBezTo>
                  <a:pt x="6999780" y="9467"/>
                  <a:pt x="6680409" y="18985"/>
                  <a:pt x="6539492" y="18288"/>
                </a:cubicBezTo>
                <a:cubicBezTo>
                  <a:pt x="6398575" y="17592"/>
                  <a:pt x="6312077" y="33018"/>
                  <a:pt x="6186739" y="18288"/>
                </a:cubicBezTo>
                <a:cubicBezTo>
                  <a:pt x="6061401" y="3558"/>
                  <a:pt x="5947033" y="12075"/>
                  <a:pt x="5833986" y="18288"/>
                </a:cubicBezTo>
                <a:cubicBezTo>
                  <a:pt x="5720939" y="24501"/>
                  <a:pt x="5482226" y="8586"/>
                  <a:pt x="5155616" y="18288"/>
                </a:cubicBezTo>
                <a:cubicBezTo>
                  <a:pt x="4829006" y="27991"/>
                  <a:pt x="4841274" y="29316"/>
                  <a:pt x="4694324" y="18288"/>
                </a:cubicBezTo>
                <a:cubicBezTo>
                  <a:pt x="4547374" y="7260"/>
                  <a:pt x="4077675" y="7013"/>
                  <a:pt x="3907414" y="18288"/>
                </a:cubicBezTo>
                <a:cubicBezTo>
                  <a:pt x="3737153" y="29564"/>
                  <a:pt x="3538393" y="21630"/>
                  <a:pt x="3446122" y="18288"/>
                </a:cubicBezTo>
                <a:cubicBezTo>
                  <a:pt x="3353851" y="14946"/>
                  <a:pt x="2990320" y="-8091"/>
                  <a:pt x="2659212" y="18288"/>
                </a:cubicBezTo>
                <a:cubicBezTo>
                  <a:pt x="2328104" y="44667"/>
                  <a:pt x="2427653" y="9607"/>
                  <a:pt x="2306460" y="18288"/>
                </a:cubicBezTo>
                <a:cubicBezTo>
                  <a:pt x="2185267" y="26969"/>
                  <a:pt x="1719763" y="3717"/>
                  <a:pt x="1519550" y="18288"/>
                </a:cubicBezTo>
                <a:cubicBezTo>
                  <a:pt x="1319337" y="32860"/>
                  <a:pt x="1167371" y="17040"/>
                  <a:pt x="1058258" y="18288"/>
                </a:cubicBezTo>
                <a:cubicBezTo>
                  <a:pt x="949145" y="19536"/>
                  <a:pt x="780234" y="31447"/>
                  <a:pt x="705505" y="18288"/>
                </a:cubicBezTo>
                <a:cubicBezTo>
                  <a:pt x="630776" y="5129"/>
                  <a:pt x="215796" y="30056"/>
                  <a:pt x="0" y="18288"/>
                </a:cubicBezTo>
                <a:cubicBezTo>
                  <a:pt x="-53" y="11301"/>
                  <a:pt x="-649" y="7756"/>
                  <a:pt x="0" y="0"/>
                </a:cubicBezTo>
                <a:close/>
              </a:path>
            </a:pathLst>
          </a:custGeom>
          <a:solidFill>
            <a:schemeClr val="accent2"/>
          </a:solidFill>
          <a:ln w="41275" cap="rnd">
            <a:solidFill>
              <a:schemeClr val="accent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a:extLst>
              <a:ext uri="{FF2B5EF4-FFF2-40B4-BE49-F238E27FC236}">
                <a16:creationId xmlns:a16="http://schemas.microsoft.com/office/drawing/2014/main" id="{6AF8C32F-3A07-309E-5627-090113EE7F1E}"/>
              </a:ext>
            </a:extLst>
          </p:cNvPr>
          <p:cNvSpPr>
            <a:spLocks noGrp="1"/>
          </p:cNvSpPr>
          <p:nvPr>
            <p:ph idx="1"/>
          </p:nvPr>
        </p:nvSpPr>
        <p:spPr>
          <a:xfrm>
            <a:off x="838200" y="1929384"/>
            <a:ext cx="10515600" cy="4501796"/>
          </a:xfrm>
        </p:spPr>
        <p:txBody>
          <a:bodyPr vert="horz" lIns="91440" tIns="45720" rIns="91440" bIns="45720" rtlCol="0" anchor="t">
            <a:normAutofit/>
          </a:bodyPr>
          <a:lstStyle/>
          <a:p>
            <a:pPr marL="457200" lvl="1" indent="0">
              <a:buNone/>
            </a:pPr>
            <a:r>
              <a:rPr lang="en-US" sz="2400" dirty="0">
                <a:ea typeface="Lato"/>
                <a:cs typeface="Calibri"/>
              </a:rPr>
              <a:t>Hospital B has been participating in the PVB initiative since January 2021. As of August 2023 their C-Section rate is 30.6%. Throughout the initiative their C-section rate has stayed above the Health People 2033 Goal of 23.6% for almost every quarter. Provider Buy-in has been a struggle throughout the initiative. In spring 2022, the PVB team began sharing blinded provider-level NTSV C-Section rates and moved to un-blinded in Fall 2022. The nursing champion has been sharing the un-blinded rates via email to the providers every month, however the individual provider rates as well as the hospital rate has not changed. </a:t>
            </a:r>
            <a:endParaRPr lang="en-US" sz="2400" dirty="0"/>
          </a:p>
          <a:p>
            <a:pPr marL="457200" lvl="1" indent="0">
              <a:buNone/>
            </a:pPr>
            <a:r>
              <a:rPr lang="en-US" sz="2400" b="1" dirty="0">
                <a:ea typeface="Lato"/>
                <a:cs typeface="Calibri"/>
              </a:rPr>
              <a:t>How can this hospital actively engage with providers and improve Buy-in? How can we share the unblinded provider data in a way that is more effective to encourage provider buy-in?</a:t>
            </a:r>
            <a:endParaRPr lang="en-US" sz="2400" b="1" dirty="0"/>
          </a:p>
        </p:txBody>
      </p:sp>
      <p:sp>
        <p:nvSpPr>
          <p:cNvPr id="5" name="Footer Placeholder 4">
            <a:extLst>
              <a:ext uri="{FF2B5EF4-FFF2-40B4-BE49-F238E27FC236}">
                <a16:creationId xmlns:a16="http://schemas.microsoft.com/office/drawing/2014/main" id="{269068DA-68D7-0B60-710B-12084E3E76D7}"/>
              </a:ext>
            </a:extLst>
          </p:cNvPr>
          <p:cNvSpPr>
            <a:spLocks noGrp="1"/>
          </p:cNvSpPr>
          <p:nvPr>
            <p:ph type="ftr" sz="quarter" idx="11"/>
          </p:nvPr>
        </p:nvSpPr>
        <p:spPr>
          <a:xfrm>
            <a:off x="4038600" y="6356350"/>
            <a:ext cx="4114800" cy="365125"/>
          </a:xfrm>
        </p:spPr>
        <p:txBody>
          <a:bodyPr>
            <a:normAutofit/>
          </a:bodyPr>
          <a:lstStyle/>
          <a:p>
            <a:pPr>
              <a:spcAft>
                <a:spcPts val="600"/>
              </a:spcAft>
            </a:pPr>
            <a:r>
              <a:rPr lang="en-US"/>
              <a:t>Illinois Perinatal Quality Collaborative</a:t>
            </a:r>
          </a:p>
        </p:txBody>
      </p:sp>
      <p:sp>
        <p:nvSpPr>
          <p:cNvPr id="4" name="Slide Number Placeholder 3">
            <a:extLst>
              <a:ext uri="{FF2B5EF4-FFF2-40B4-BE49-F238E27FC236}">
                <a16:creationId xmlns:a16="http://schemas.microsoft.com/office/drawing/2014/main" id="{156DA4D4-1B94-564E-9873-004DA0339C98}"/>
              </a:ext>
            </a:extLst>
          </p:cNvPr>
          <p:cNvSpPr>
            <a:spLocks noGrp="1"/>
          </p:cNvSpPr>
          <p:nvPr>
            <p:ph type="sldNum" sz="quarter" idx="10"/>
          </p:nvPr>
        </p:nvSpPr>
        <p:spPr>
          <a:xfrm>
            <a:off x="8610600" y="6356350"/>
            <a:ext cx="2743200" cy="365125"/>
          </a:xfrm>
        </p:spPr>
        <p:txBody>
          <a:bodyPr>
            <a:normAutofit/>
          </a:bodyPr>
          <a:lstStyle/>
          <a:p>
            <a:pPr>
              <a:spcAft>
                <a:spcPts val="600"/>
              </a:spcAft>
            </a:pPr>
            <a:fld id="{97033E4B-E3EB-3D46-B2D8-3159663620FA}" type="slidenum">
              <a:rPr lang="en-US"/>
              <a:pPr>
                <a:spcAft>
                  <a:spcPts val="600"/>
                </a:spcAft>
              </a:pPr>
              <a:t>62</a:t>
            </a:fld>
            <a:endParaRPr lang="en-US"/>
          </a:p>
        </p:txBody>
      </p:sp>
    </p:spTree>
    <p:extLst>
      <p:ext uri="{BB962C8B-B14F-4D97-AF65-F5344CB8AC3E}">
        <p14:creationId xmlns:p14="http://schemas.microsoft.com/office/powerpoint/2010/main" val="1345210611"/>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04DD25-9A25-0DF5-D07F-B791D8E66D96}"/>
              </a:ext>
            </a:extLst>
          </p:cNvPr>
          <p:cNvSpPr>
            <a:spLocks noGrp="1"/>
          </p:cNvSpPr>
          <p:nvPr>
            <p:ph type="title"/>
          </p:nvPr>
        </p:nvSpPr>
        <p:spPr>
          <a:xfrm>
            <a:off x="609600" y="365125"/>
            <a:ext cx="6879771" cy="1325563"/>
          </a:xfrm>
        </p:spPr>
        <p:txBody>
          <a:bodyPr/>
          <a:lstStyle/>
          <a:p>
            <a:r>
              <a:rPr lang="en-US" dirty="0">
                <a:ea typeface="Lato Medium"/>
                <a:cs typeface="Lato Medium"/>
              </a:rPr>
              <a:t>PVB Activity 2</a:t>
            </a:r>
            <a:br>
              <a:rPr lang="en-US" dirty="0">
                <a:ea typeface="Lato Medium"/>
                <a:cs typeface="Lato Medium"/>
              </a:rPr>
            </a:br>
            <a:r>
              <a:rPr lang="en-US" sz="2400" dirty="0">
                <a:ea typeface="Lato Medium"/>
                <a:cs typeface="Calibri"/>
              </a:rPr>
              <a:t>Select one of the strategies below, brainstorm ideas and plan a small test of change</a:t>
            </a:r>
            <a:endParaRPr lang="en-US" dirty="0">
              <a:ea typeface="Lato Medium"/>
              <a:cs typeface="Lato Medium"/>
            </a:endParaRPr>
          </a:p>
        </p:txBody>
      </p:sp>
      <p:sp>
        <p:nvSpPr>
          <p:cNvPr id="3" name="Content Placeholder 2">
            <a:extLst>
              <a:ext uri="{FF2B5EF4-FFF2-40B4-BE49-F238E27FC236}">
                <a16:creationId xmlns:a16="http://schemas.microsoft.com/office/drawing/2014/main" id="{3C4CB1DF-43EC-68A8-7937-5CCC9368366C}"/>
              </a:ext>
            </a:extLst>
          </p:cNvPr>
          <p:cNvSpPr>
            <a:spLocks noGrp="1"/>
          </p:cNvSpPr>
          <p:nvPr>
            <p:ph idx="1"/>
          </p:nvPr>
        </p:nvSpPr>
        <p:spPr/>
        <p:txBody>
          <a:bodyPr vert="horz" lIns="91440" tIns="45720" rIns="91440" bIns="45720" rtlCol="0" anchor="t">
            <a:noAutofit/>
          </a:bodyPr>
          <a:lstStyle/>
          <a:p>
            <a:pPr marL="457200" indent="-457200">
              <a:buAutoNum type="arabicPeriod"/>
            </a:pPr>
            <a:r>
              <a:rPr lang="en-US" sz="3200" dirty="0">
                <a:ea typeface="Lato"/>
                <a:cs typeface="Lato"/>
              </a:rPr>
              <a:t>Meet with providers 1 on 1 to share NTSV C-Section Rates</a:t>
            </a:r>
            <a:endParaRPr lang="en-US" sz="3200" dirty="0"/>
          </a:p>
          <a:p>
            <a:pPr lvl="1"/>
            <a:r>
              <a:rPr lang="en-US" sz="2800" dirty="0">
                <a:ea typeface="Lato"/>
                <a:cs typeface="Lato"/>
              </a:rPr>
              <a:t>Meet with providers, both with high and low NTSV C-Section Rates, to inform them of their NTSV C-Section rate and how it compares to their colleagues, test with a few providers and get feedback</a:t>
            </a:r>
          </a:p>
          <a:p>
            <a:pPr marL="457200" indent="-457200">
              <a:buAutoNum type="arabicPeriod"/>
            </a:pPr>
            <a:r>
              <a:rPr lang="en-US" sz="3200" dirty="0">
                <a:ea typeface="Lato"/>
                <a:cs typeface="Lato"/>
              </a:rPr>
              <a:t>Share NTSV C-Section Rates for all providers at OB provider meeting</a:t>
            </a:r>
            <a:endParaRPr lang="en-US" sz="3200" dirty="0"/>
          </a:p>
          <a:p>
            <a:pPr lvl="1"/>
            <a:r>
              <a:rPr lang="en-US" sz="2800" dirty="0">
                <a:ea typeface="Lato"/>
                <a:cs typeface="Lato"/>
              </a:rPr>
              <a:t>Display unblinded NTSV C-Section Rates at an OB provider meeting and discuss with the group, test with one meeting and get feedback</a:t>
            </a:r>
            <a:endParaRPr lang="en-US" sz="2800" dirty="0"/>
          </a:p>
          <a:p>
            <a:pPr lvl="1"/>
            <a:endParaRPr lang="en-US" dirty="0"/>
          </a:p>
        </p:txBody>
      </p:sp>
      <p:sp>
        <p:nvSpPr>
          <p:cNvPr id="4" name="Slide Number Placeholder 3">
            <a:extLst>
              <a:ext uri="{FF2B5EF4-FFF2-40B4-BE49-F238E27FC236}">
                <a16:creationId xmlns:a16="http://schemas.microsoft.com/office/drawing/2014/main" id="{619371DC-97C7-18BA-3295-EC39437F877A}"/>
              </a:ext>
            </a:extLst>
          </p:cNvPr>
          <p:cNvSpPr>
            <a:spLocks noGrp="1"/>
          </p:cNvSpPr>
          <p:nvPr>
            <p:ph type="sldNum" sz="quarter" idx="10"/>
          </p:nvPr>
        </p:nvSpPr>
        <p:spPr/>
        <p:txBody>
          <a:bodyPr/>
          <a:lstStyle/>
          <a:p>
            <a:fld id="{97033E4B-E3EB-3D46-B2D8-3159663620FA}" type="slidenum">
              <a:rPr lang="en-US" smtClean="0"/>
              <a:pPr/>
              <a:t>63</a:t>
            </a:fld>
            <a:endParaRPr lang="en-US"/>
          </a:p>
        </p:txBody>
      </p:sp>
      <p:sp>
        <p:nvSpPr>
          <p:cNvPr id="5" name="Footer Placeholder 4">
            <a:extLst>
              <a:ext uri="{FF2B5EF4-FFF2-40B4-BE49-F238E27FC236}">
                <a16:creationId xmlns:a16="http://schemas.microsoft.com/office/drawing/2014/main" id="{7B840895-111F-5162-3021-FE1A9497BB5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28684532"/>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8" name="Rectangle 17">
            <a:extLst>
              <a:ext uri="{FF2B5EF4-FFF2-40B4-BE49-F238E27FC236}">
                <a16:creationId xmlns:a16="http://schemas.microsoft.com/office/drawing/2014/main" id="{45D37F4E-DDB4-456B-97E0-9937730A039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1F8DF8B4-C4F0-DF43-9565-38892B222475}"/>
              </a:ext>
            </a:extLst>
          </p:cNvPr>
          <p:cNvSpPr>
            <a:spLocks noGrp="1"/>
          </p:cNvSpPr>
          <p:nvPr>
            <p:ph type="title"/>
          </p:nvPr>
        </p:nvSpPr>
        <p:spPr>
          <a:xfrm>
            <a:off x="572493" y="-379687"/>
            <a:ext cx="11018520" cy="1434415"/>
          </a:xfrm>
        </p:spPr>
        <p:txBody>
          <a:bodyPr anchor="b">
            <a:normAutofit/>
          </a:bodyPr>
          <a:lstStyle/>
          <a:p>
            <a:r>
              <a:rPr lang="en-US" sz="5000">
                <a:ea typeface="Lato Medium"/>
                <a:cs typeface="Calibri"/>
              </a:rPr>
              <a:t>Let's get ready to share, listen and learn!</a:t>
            </a:r>
            <a:endParaRPr lang="en-US" sz="5000"/>
          </a:p>
        </p:txBody>
      </p:sp>
      <p:sp>
        <p:nvSpPr>
          <p:cNvPr id="20" name="sketchy line">
            <a:extLst>
              <a:ext uri="{FF2B5EF4-FFF2-40B4-BE49-F238E27FC236}">
                <a16:creationId xmlns:a16="http://schemas.microsoft.com/office/drawing/2014/main" id="{B2DD41CD-8F47-4F56-AD12-4E2FF76969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72493" y="1681544"/>
            <a:ext cx="10972800" cy="18288"/>
          </a:xfrm>
          <a:custGeom>
            <a:avLst/>
            <a:gdLst>
              <a:gd name="connsiteX0" fmla="*/ 0 w 10972800"/>
              <a:gd name="connsiteY0" fmla="*/ 0 h 18288"/>
              <a:gd name="connsiteX1" fmla="*/ 356616 w 10972800"/>
              <a:gd name="connsiteY1" fmla="*/ 0 h 18288"/>
              <a:gd name="connsiteX2" fmla="*/ 1042416 w 10972800"/>
              <a:gd name="connsiteY2" fmla="*/ 0 h 18288"/>
              <a:gd name="connsiteX3" fmla="*/ 1947672 w 10972800"/>
              <a:gd name="connsiteY3" fmla="*/ 0 h 18288"/>
              <a:gd name="connsiteX4" fmla="*/ 2633472 w 10972800"/>
              <a:gd name="connsiteY4" fmla="*/ 0 h 18288"/>
              <a:gd name="connsiteX5" fmla="*/ 2990088 w 10972800"/>
              <a:gd name="connsiteY5" fmla="*/ 0 h 18288"/>
              <a:gd name="connsiteX6" fmla="*/ 3456432 w 10972800"/>
              <a:gd name="connsiteY6" fmla="*/ 0 h 18288"/>
              <a:gd name="connsiteX7" fmla="*/ 4361688 w 10972800"/>
              <a:gd name="connsiteY7" fmla="*/ 0 h 18288"/>
              <a:gd name="connsiteX8" fmla="*/ 5266944 w 10972800"/>
              <a:gd name="connsiteY8" fmla="*/ 0 h 18288"/>
              <a:gd name="connsiteX9" fmla="*/ 6172200 w 10972800"/>
              <a:gd name="connsiteY9" fmla="*/ 0 h 18288"/>
              <a:gd name="connsiteX10" fmla="*/ 6528816 w 10972800"/>
              <a:gd name="connsiteY10" fmla="*/ 0 h 18288"/>
              <a:gd name="connsiteX11" fmla="*/ 7214616 w 10972800"/>
              <a:gd name="connsiteY11" fmla="*/ 0 h 18288"/>
              <a:gd name="connsiteX12" fmla="*/ 7790688 w 10972800"/>
              <a:gd name="connsiteY12" fmla="*/ 0 h 18288"/>
              <a:gd name="connsiteX13" fmla="*/ 8147304 w 10972800"/>
              <a:gd name="connsiteY13" fmla="*/ 0 h 18288"/>
              <a:gd name="connsiteX14" fmla="*/ 9052560 w 10972800"/>
              <a:gd name="connsiteY14" fmla="*/ 0 h 18288"/>
              <a:gd name="connsiteX15" fmla="*/ 9409176 w 10972800"/>
              <a:gd name="connsiteY15" fmla="*/ 0 h 18288"/>
              <a:gd name="connsiteX16" fmla="*/ 9765792 w 10972800"/>
              <a:gd name="connsiteY16" fmla="*/ 0 h 18288"/>
              <a:gd name="connsiteX17" fmla="*/ 10341864 w 10972800"/>
              <a:gd name="connsiteY17" fmla="*/ 0 h 18288"/>
              <a:gd name="connsiteX18" fmla="*/ 10972800 w 10972800"/>
              <a:gd name="connsiteY18" fmla="*/ 0 h 18288"/>
              <a:gd name="connsiteX19" fmla="*/ 10972800 w 10972800"/>
              <a:gd name="connsiteY19" fmla="*/ 18288 h 18288"/>
              <a:gd name="connsiteX20" fmla="*/ 10177272 w 10972800"/>
              <a:gd name="connsiteY20" fmla="*/ 18288 h 18288"/>
              <a:gd name="connsiteX21" fmla="*/ 9820656 w 10972800"/>
              <a:gd name="connsiteY21" fmla="*/ 18288 h 18288"/>
              <a:gd name="connsiteX22" fmla="*/ 9464040 w 10972800"/>
              <a:gd name="connsiteY22" fmla="*/ 18288 h 18288"/>
              <a:gd name="connsiteX23" fmla="*/ 8778240 w 10972800"/>
              <a:gd name="connsiteY23" fmla="*/ 18288 h 18288"/>
              <a:gd name="connsiteX24" fmla="*/ 8421624 w 10972800"/>
              <a:gd name="connsiteY24" fmla="*/ 18288 h 18288"/>
              <a:gd name="connsiteX25" fmla="*/ 7735824 w 10972800"/>
              <a:gd name="connsiteY25" fmla="*/ 18288 h 18288"/>
              <a:gd name="connsiteX26" fmla="*/ 6940296 w 10972800"/>
              <a:gd name="connsiteY26" fmla="*/ 18288 h 18288"/>
              <a:gd name="connsiteX27" fmla="*/ 6254496 w 10972800"/>
              <a:gd name="connsiteY27" fmla="*/ 18288 h 18288"/>
              <a:gd name="connsiteX28" fmla="*/ 5458968 w 10972800"/>
              <a:gd name="connsiteY28" fmla="*/ 18288 h 18288"/>
              <a:gd name="connsiteX29" fmla="*/ 4663440 w 10972800"/>
              <a:gd name="connsiteY29" fmla="*/ 18288 h 18288"/>
              <a:gd name="connsiteX30" fmla="*/ 4306824 w 10972800"/>
              <a:gd name="connsiteY30" fmla="*/ 18288 h 18288"/>
              <a:gd name="connsiteX31" fmla="*/ 3840480 w 10972800"/>
              <a:gd name="connsiteY31" fmla="*/ 18288 h 18288"/>
              <a:gd name="connsiteX32" fmla="*/ 3264408 w 10972800"/>
              <a:gd name="connsiteY32" fmla="*/ 18288 h 18288"/>
              <a:gd name="connsiteX33" fmla="*/ 2578608 w 10972800"/>
              <a:gd name="connsiteY33" fmla="*/ 18288 h 18288"/>
              <a:gd name="connsiteX34" fmla="*/ 1673352 w 10972800"/>
              <a:gd name="connsiteY34" fmla="*/ 18288 h 18288"/>
              <a:gd name="connsiteX35" fmla="*/ 877824 w 10972800"/>
              <a:gd name="connsiteY35" fmla="*/ 18288 h 18288"/>
              <a:gd name="connsiteX36" fmla="*/ 0 w 10972800"/>
              <a:gd name="connsiteY36" fmla="*/ 18288 h 18288"/>
              <a:gd name="connsiteX37" fmla="*/ 0 w 10972800"/>
              <a:gd name="connsiteY37"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972800" h="18288" fill="none" extrusionOk="0">
                <a:moveTo>
                  <a:pt x="0" y="0"/>
                </a:moveTo>
                <a:cubicBezTo>
                  <a:pt x="165916" y="-1866"/>
                  <a:pt x="188720" y="13756"/>
                  <a:pt x="356616" y="0"/>
                </a:cubicBezTo>
                <a:cubicBezTo>
                  <a:pt x="524512" y="-13756"/>
                  <a:pt x="734781" y="8922"/>
                  <a:pt x="1042416" y="0"/>
                </a:cubicBezTo>
                <a:cubicBezTo>
                  <a:pt x="1350051" y="-8922"/>
                  <a:pt x="1595982" y="-26315"/>
                  <a:pt x="1947672" y="0"/>
                </a:cubicBezTo>
                <a:cubicBezTo>
                  <a:pt x="2299362" y="26315"/>
                  <a:pt x="2292691" y="-19526"/>
                  <a:pt x="2633472" y="0"/>
                </a:cubicBezTo>
                <a:cubicBezTo>
                  <a:pt x="2974253" y="19526"/>
                  <a:pt x="2857309" y="10773"/>
                  <a:pt x="2990088" y="0"/>
                </a:cubicBezTo>
                <a:cubicBezTo>
                  <a:pt x="3122867" y="-10773"/>
                  <a:pt x="3359343" y="7194"/>
                  <a:pt x="3456432" y="0"/>
                </a:cubicBezTo>
                <a:cubicBezTo>
                  <a:pt x="3553521" y="-7194"/>
                  <a:pt x="4136258" y="5108"/>
                  <a:pt x="4361688" y="0"/>
                </a:cubicBezTo>
                <a:cubicBezTo>
                  <a:pt x="4587118" y="-5108"/>
                  <a:pt x="4992424" y="-42958"/>
                  <a:pt x="5266944" y="0"/>
                </a:cubicBezTo>
                <a:cubicBezTo>
                  <a:pt x="5541464" y="42958"/>
                  <a:pt x="5882966" y="-3430"/>
                  <a:pt x="6172200" y="0"/>
                </a:cubicBezTo>
                <a:cubicBezTo>
                  <a:pt x="6461434" y="3430"/>
                  <a:pt x="6432127" y="6688"/>
                  <a:pt x="6528816" y="0"/>
                </a:cubicBezTo>
                <a:cubicBezTo>
                  <a:pt x="6625505" y="-6688"/>
                  <a:pt x="6916805" y="-436"/>
                  <a:pt x="7214616" y="0"/>
                </a:cubicBezTo>
                <a:cubicBezTo>
                  <a:pt x="7512427" y="436"/>
                  <a:pt x="7626159" y="-6909"/>
                  <a:pt x="7790688" y="0"/>
                </a:cubicBezTo>
                <a:cubicBezTo>
                  <a:pt x="7955217" y="6909"/>
                  <a:pt x="8048891" y="15307"/>
                  <a:pt x="8147304" y="0"/>
                </a:cubicBezTo>
                <a:cubicBezTo>
                  <a:pt x="8245717" y="-15307"/>
                  <a:pt x="8645618" y="-11734"/>
                  <a:pt x="9052560" y="0"/>
                </a:cubicBezTo>
                <a:cubicBezTo>
                  <a:pt x="9459502" y="11734"/>
                  <a:pt x="9320584" y="8388"/>
                  <a:pt x="9409176" y="0"/>
                </a:cubicBezTo>
                <a:cubicBezTo>
                  <a:pt x="9497768" y="-8388"/>
                  <a:pt x="9644192" y="8379"/>
                  <a:pt x="9765792" y="0"/>
                </a:cubicBezTo>
                <a:cubicBezTo>
                  <a:pt x="9887392" y="-8379"/>
                  <a:pt x="10105220" y="-12663"/>
                  <a:pt x="10341864" y="0"/>
                </a:cubicBezTo>
                <a:cubicBezTo>
                  <a:pt x="10578508" y="12663"/>
                  <a:pt x="10773103" y="-5786"/>
                  <a:pt x="10972800" y="0"/>
                </a:cubicBezTo>
                <a:cubicBezTo>
                  <a:pt x="10972146" y="8818"/>
                  <a:pt x="10972240" y="13823"/>
                  <a:pt x="10972800" y="18288"/>
                </a:cubicBezTo>
                <a:cubicBezTo>
                  <a:pt x="10588778" y="31598"/>
                  <a:pt x="10543381" y="-12698"/>
                  <a:pt x="10177272" y="18288"/>
                </a:cubicBezTo>
                <a:cubicBezTo>
                  <a:pt x="9811163" y="49274"/>
                  <a:pt x="9996817" y="25662"/>
                  <a:pt x="9820656" y="18288"/>
                </a:cubicBezTo>
                <a:cubicBezTo>
                  <a:pt x="9644495" y="10914"/>
                  <a:pt x="9607007" y="31631"/>
                  <a:pt x="9464040" y="18288"/>
                </a:cubicBezTo>
                <a:cubicBezTo>
                  <a:pt x="9321073" y="4945"/>
                  <a:pt x="9114189" y="28940"/>
                  <a:pt x="8778240" y="18288"/>
                </a:cubicBezTo>
                <a:cubicBezTo>
                  <a:pt x="8442291" y="7636"/>
                  <a:pt x="8594763" y="987"/>
                  <a:pt x="8421624" y="18288"/>
                </a:cubicBezTo>
                <a:cubicBezTo>
                  <a:pt x="8248485" y="35589"/>
                  <a:pt x="7929515" y="37573"/>
                  <a:pt x="7735824" y="18288"/>
                </a:cubicBezTo>
                <a:cubicBezTo>
                  <a:pt x="7542133" y="-997"/>
                  <a:pt x="7252504" y="33858"/>
                  <a:pt x="6940296" y="18288"/>
                </a:cubicBezTo>
                <a:cubicBezTo>
                  <a:pt x="6628088" y="2718"/>
                  <a:pt x="6528503" y="48389"/>
                  <a:pt x="6254496" y="18288"/>
                </a:cubicBezTo>
                <a:cubicBezTo>
                  <a:pt x="5980489" y="-11813"/>
                  <a:pt x="5695784" y="-3740"/>
                  <a:pt x="5458968" y="18288"/>
                </a:cubicBezTo>
                <a:cubicBezTo>
                  <a:pt x="5222152" y="40316"/>
                  <a:pt x="5010751" y="19095"/>
                  <a:pt x="4663440" y="18288"/>
                </a:cubicBezTo>
                <a:cubicBezTo>
                  <a:pt x="4316129" y="17481"/>
                  <a:pt x="4425552" y="1606"/>
                  <a:pt x="4306824" y="18288"/>
                </a:cubicBezTo>
                <a:cubicBezTo>
                  <a:pt x="4188096" y="34970"/>
                  <a:pt x="3941535" y="7481"/>
                  <a:pt x="3840480" y="18288"/>
                </a:cubicBezTo>
                <a:cubicBezTo>
                  <a:pt x="3739425" y="29095"/>
                  <a:pt x="3402388" y="17641"/>
                  <a:pt x="3264408" y="18288"/>
                </a:cubicBezTo>
                <a:cubicBezTo>
                  <a:pt x="3126428" y="18935"/>
                  <a:pt x="2776779" y="9983"/>
                  <a:pt x="2578608" y="18288"/>
                </a:cubicBezTo>
                <a:cubicBezTo>
                  <a:pt x="2380437" y="26593"/>
                  <a:pt x="1909468" y="25818"/>
                  <a:pt x="1673352" y="18288"/>
                </a:cubicBezTo>
                <a:cubicBezTo>
                  <a:pt x="1437236" y="10758"/>
                  <a:pt x="1131180" y="49884"/>
                  <a:pt x="877824" y="18288"/>
                </a:cubicBezTo>
                <a:cubicBezTo>
                  <a:pt x="624468" y="-13308"/>
                  <a:pt x="206753" y="2195"/>
                  <a:pt x="0" y="18288"/>
                </a:cubicBezTo>
                <a:cubicBezTo>
                  <a:pt x="313" y="10654"/>
                  <a:pt x="-263" y="4056"/>
                  <a:pt x="0" y="0"/>
                </a:cubicBezTo>
                <a:close/>
              </a:path>
              <a:path w="10972800" h="18288" stroke="0" extrusionOk="0">
                <a:moveTo>
                  <a:pt x="0" y="0"/>
                </a:moveTo>
                <a:cubicBezTo>
                  <a:pt x="164017" y="-17675"/>
                  <a:pt x="309425" y="9913"/>
                  <a:pt x="466344" y="0"/>
                </a:cubicBezTo>
                <a:cubicBezTo>
                  <a:pt x="623263" y="-9913"/>
                  <a:pt x="659300" y="-14524"/>
                  <a:pt x="822960" y="0"/>
                </a:cubicBezTo>
                <a:cubicBezTo>
                  <a:pt x="986620" y="14524"/>
                  <a:pt x="1105222" y="-16481"/>
                  <a:pt x="1289304" y="0"/>
                </a:cubicBezTo>
                <a:cubicBezTo>
                  <a:pt x="1473386" y="16481"/>
                  <a:pt x="1693223" y="26161"/>
                  <a:pt x="1975104" y="0"/>
                </a:cubicBezTo>
                <a:cubicBezTo>
                  <a:pt x="2256985" y="-26161"/>
                  <a:pt x="2435781" y="23061"/>
                  <a:pt x="2770632" y="0"/>
                </a:cubicBezTo>
                <a:cubicBezTo>
                  <a:pt x="3105483" y="-23061"/>
                  <a:pt x="3247479" y="-44011"/>
                  <a:pt x="3675888" y="0"/>
                </a:cubicBezTo>
                <a:cubicBezTo>
                  <a:pt x="4104297" y="44011"/>
                  <a:pt x="4280918" y="4017"/>
                  <a:pt x="4581144" y="0"/>
                </a:cubicBezTo>
                <a:cubicBezTo>
                  <a:pt x="4881370" y="-4017"/>
                  <a:pt x="5021699" y="-11889"/>
                  <a:pt x="5157216" y="0"/>
                </a:cubicBezTo>
                <a:cubicBezTo>
                  <a:pt x="5292733" y="11889"/>
                  <a:pt x="5603398" y="-17698"/>
                  <a:pt x="5952744" y="0"/>
                </a:cubicBezTo>
                <a:cubicBezTo>
                  <a:pt x="6302090" y="17698"/>
                  <a:pt x="6353093" y="-11909"/>
                  <a:pt x="6638544" y="0"/>
                </a:cubicBezTo>
                <a:cubicBezTo>
                  <a:pt x="6923995" y="11909"/>
                  <a:pt x="7053404" y="21630"/>
                  <a:pt x="7214616" y="0"/>
                </a:cubicBezTo>
                <a:cubicBezTo>
                  <a:pt x="7375828" y="-21630"/>
                  <a:pt x="7837963" y="3886"/>
                  <a:pt x="8010144" y="0"/>
                </a:cubicBezTo>
                <a:cubicBezTo>
                  <a:pt x="8182325" y="-3886"/>
                  <a:pt x="8224183" y="16009"/>
                  <a:pt x="8366760" y="0"/>
                </a:cubicBezTo>
                <a:cubicBezTo>
                  <a:pt x="8509337" y="-16009"/>
                  <a:pt x="8687920" y="-5720"/>
                  <a:pt x="8942832" y="0"/>
                </a:cubicBezTo>
                <a:cubicBezTo>
                  <a:pt x="9197744" y="5720"/>
                  <a:pt x="9368437" y="20479"/>
                  <a:pt x="9628632" y="0"/>
                </a:cubicBezTo>
                <a:cubicBezTo>
                  <a:pt x="9888827" y="-20479"/>
                  <a:pt x="10560858" y="-20746"/>
                  <a:pt x="10972800" y="0"/>
                </a:cubicBezTo>
                <a:cubicBezTo>
                  <a:pt x="10972186" y="5722"/>
                  <a:pt x="10972980" y="12495"/>
                  <a:pt x="10972800" y="18288"/>
                </a:cubicBezTo>
                <a:cubicBezTo>
                  <a:pt x="10786146" y="12536"/>
                  <a:pt x="10623717" y="14033"/>
                  <a:pt x="10506456" y="18288"/>
                </a:cubicBezTo>
                <a:cubicBezTo>
                  <a:pt x="10389195" y="22543"/>
                  <a:pt x="10296178" y="20107"/>
                  <a:pt x="10149840" y="18288"/>
                </a:cubicBezTo>
                <a:cubicBezTo>
                  <a:pt x="10003502" y="16469"/>
                  <a:pt x="9767530" y="28891"/>
                  <a:pt x="9464040" y="18288"/>
                </a:cubicBezTo>
                <a:cubicBezTo>
                  <a:pt x="9160550" y="7685"/>
                  <a:pt x="9229050" y="2659"/>
                  <a:pt x="8997696" y="18288"/>
                </a:cubicBezTo>
                <a:cubicBezTo>
                  <a:pt x="8766342" y="33917"/>
                  <a:pt x="8340136" y="34864"/>
                  <a:pt x="8092440" y="18288"/>
                </a:cubicBezTo>
                <a:cubicBezTo>
                  <a:pt x="7844744" y="1712"/>
                  <a:pt x="7863720" y="27405"/>
                  <a:pt x="7735824" y="18288"/>
                </a:cubicBezTo>
                <a:cubicBezTo>
                  <a:pt x="7607928" y="9171"/>
                  <a:pt x="7323619" y="461"/>
                  <a:pt x="7050024" y="18288"/>
                </a:cubicBezTo>
                <a:cubicBezTo>
                  <a:pt x="6776429" y="36115"/>
                  <a:pt x="6787899" y="28206"/>
                  <a:pt x="6693408" y="18288"/>
                </a:cubicBezTo>
                <a:cubicBezTo>
                  <a:pt x="6598917" y="8370"/>
                  <a:pt x="6395231" y="19114"/>
                  <a:pt x="6227064" y="18288"/>
                </a:cubicBezTo>
                <a:cubicBezTo>
                  <a:pt x="6058897" y="17462"/>
                  <a:pt x="5618582" y="1091"/>
                  <a:pt x="5431536" y="18288"/>
                </a:cubicBezTo>
                <a:cubicBezTo>
                  <a:pt x="5244490" y="35485"/>
                  <a:pt x="4729797" y="-9650"/>
                  <a:pt x="4526280" y="18288"/>
                </a:cubicBezTo>
                <a:cubicBezTo>
                  <a:pt x="4322763" y="46226"/>
                  <a:pt x="4216797" y="756"/>
                  <a:pt x="4059936" y="18288"/>
                </a:cubicBezTo>
                <a:cubicBezTo>
                  <a:pt x="3903075" y="35820"/>
                  <a:pt x="3537912" y="42098"/>
                  <a:pt x="3374136" y="18288"/>
                </a:cubicBezTo>
                <a:cubicBezTo>
                  <a:pt x="3210360" y="-5522"/>
                  <a:pt x="3126842" y="39135"/>
                  <a:pt x="2907792" y="18288"/>
                </a:cubicBezTo>
                <a:cubicBezTo>
                  <a:pt x="2688742" y="-2559"/>
                  <a:pt x="2490436" y="34100"/>
                  <a:pt x="2112264" y="18288"/>
                </a:cubicBezTo>
                <a:cubicBezTo>
                  <a:pt x="1734092" y="2476"/>
                  <a:pt x="1744622" y="-7274"/>
                  <a:pt x="1536192" y="18288"/>
                </a:cubicBezTo>
                <a:cubicBezTo>
                  <a:pt x="1327762" y="43850"/>
                  <a:pt x="1189025" y="6435"/>
                  <a:pt x="1069848" y="18288"/>
                </a:cubicBezTo>
                <a:cubicBezTo>
                  <a:pt x="950671" y="30141"/>
                  <a:pt x="858345" y="33684"/>
                  <a:pt x="713232" y="18288"/>
                </a:cubicBezTo>
                <a:cubicBezTo>
                  <a:pt x="568119" y="2892"/>
                  <a:pt x="250292" y="5410"/>
                  <a:pt x="0" y="18288"/>
                </a:cubicBezTo>
                <a:cubicBezTo>
                  <a:pt x="465" y="13062"/>
                  <a:pt x="-894" y="9029"/>
                  <a:pt x="0" y="0"/>
                </a:cubicBezTo>
                <a:close/>
              </a:path>
            </a:pathLst>
          </a:custGeom>
          <a:solidFill>
            <a:schemeClr val="accent2">
              <a:alpha val="75000"/>
            </a:schemeClr>
          </a:solidFill>
          <a:ln w="44450" cap="rnd">
            <a:solidFill>
              <a:schemeClr val="accent2">
                <a:alpha val="75000"/>
              </a:schemeClr>
            </a:solidFill>
            <a:round/>
            <a:extLst>
              <a:ext uri="{C807C97D-BFC1-408E-A445-0C87EB9F89A2}">
                <ask:lineSketchStyleProps xmlns:ask="http://schemas.microsoft.com/office/drawing/2018/sketchyshapes" sd="2727557108">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3697D47B-F824-574F-2CE7-9F49333DF4D0}"/>
              </a:ext>
            </a:extLst>
          </p:cNvPr>
          <p:cNvSpPr>
            <a:spLocks noGrp="1"/>
          </p:cNvSpPr>
          <p:nvPr>
            <p:ph type="ftr" sz="quarter" idx="11"/>
          </p:nvPr>
        </p:nvSpPr>
        <p:spPr>
          <a:xfrm>
            <a:off x="4038600" y="6356350"/>
            <a:ext cx="4114800" cy="365125"/>
          </a:xfrm>
        </p:spPr>
        <p:txBody>
          <a:bodyPr>
            <a:norm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US" sz="1200" b="0" i="0" u="none" strike="noStrike" kern="1200" cap="none" spc="0" normalizeH="0" baseline="0" noProof="0">
                <a:ln>
                  <a:noFill/>
                </a:ln>
                <a:solidFill>
                  <a:srgbClr val="444C55">
                    <a:tint val="75000"/>
                  </a:srgbClr>
                </a:solidFill>
                <a:effectLst/>
                <a:uLnTx/>
                <a:uFillTx/>
                <a:latin typeface="Calibri" panose="020F0502020204030204"/>
                <a:ea typeface="+mn-ea"/>
                <a:cs typeface="+mn-cs"/>
              </a:rPr>
              <a:t>Illinois Perinatal Quality Collaborative</a:t>
            </a:r>
          </a:p>
        </p:txBody>
      </p:sp>
      <p:sp>
        <p:nvSpPr>
          <p:cNvPr id="4" name="Slide Number Placeholder 3">
            <a:extLst>
              <a:ext uri="{FF2B5EF4-FFF2-40B4-BE49-F238E27FC236}">
                <a16:creationId xmlns:a16="http://schemas.microsoft.com/office/drawing/2014/main" id="{43FBED7D-A996-D97F-2EFE-75AECCFEA57B}"/>
              </a:ext>
            </a:extLst>
          </p:cNvPr>
          <p:cNvSpPr>
            <a:spLocks noGrp="1"/>
          </p:cNvSpPr>
          <p:nvPr>
            <p:ph type="sldNum" sz="quarter" idx="10"/>
          </p:nvPr>
        </p:nvSpPr>
        <p:spPr>
          <a:xfrm>
            <a:off x="8610600" y="6356350"/>
            <a:ext cx="2743200" cy="365125"/>
          </a:xfrm>
        </p:spPr>
        <p:txBody>
          <a:bodyPr>
            <a:normAutofit/>
          </a:bodyPr>
          <a:lstStyle/>
          <a:p>
            <a:pPr marL="0" marR="0" lvl="0" indent="0" algn="r" defTabSz="914400" rtl="0" eaLnBrk="1" fontAlgn="auto" latinLnBrk="0" hangingPunct="1">
              <a:lnSpc>
                <a:spcPct val="100000"/>
              </a:lnSpc>
              <a:spcBef>
                <a:spcPts val="0"/>
              </a:spcBef>
              <a:spcAft>
                <a:spcPts val="600"/>
              </a:spcAft>
              <a:buClrTx/>
              <a:buSzTx/>
              <a:buFontTx/>
              <a:buNone/>
              <a:tabLst/>
              <a:defRPr/>
            </a:pPr>
            <a:fld id="{97033E4B-E3EB-3D46-B2D8-3159663620FA}" type="slidenum">
              <a:rPr kumimoji="0" lang="en-US" sz="1200" b="0" i="0" u="none" strike="noStrike" kern="1200" cap="none" spc="0" normalizeH="0" baseline="0" noProof="0" smtClean="0">
                <a:ln>
                  <a:noFill/>
                </a:ln>
                <a:solidFill>
                  <a:srgbClr val="79818A">
                    <a:lumMod val="60000"/>
                    <a:lumOff val="40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600"/>
                </a:spcAft>
                <a:buClrTx/>
                <a:buSzTx/>
                <a:buFontTx/>
                <a:buNone/>
                <a:tabLst/>
                <a:defRPr/>
              </a:pPr>
              <a:t>64</a:t>
            </a:fld>
            <a:endParaRPr kumimoji="0" lang="en-US" sz="1200" b="0" i="0" u="none" strike="noStrike" kern="1200" cap="none" spc="0" normalizeH="0" baseline="0" noProof="0">
              <a:ln>
                <a:noFill/>
              </a:ln>
              <a:solidFill>
                <a:srgbClr val="79818A">
                  <a:lumMod val="60000"/>
                  <a:lumOff val="40000"/>
                </a:srgbClr>
              </a:solidFill>
              <a:effectLst/>
              <a:uLnTx/>
              <a:uFillTx/>
              <a:latin typeface="Calibri" panose="020F0502020204030204"/>
              <a:ea typeface="+mn-ea"/>
              <a:cs typeface="+mn-cs"/>
            </a:endParaRPr>
          </a:p>
        </p:txBody>
      </p:sp>
      <p:sp>
        <p:nvSpPr>
          <p:cNvPr id="7" name="Rectangle: Rounded Corners 6">
            <a:extLst>
              <a:ext uri="{FF2B5EF4-FFF2-40B4-BE49-F238E27FC236}">
                <a16:creationId xmlns:a16="http://schemas.microsoft.com/office/drawing/2014/main" id="{B2BB90A8-52DD-D2DE-6DE6-C1430F8803FF}"/>
              </a:ext>
            </a:extLst>
          </p:cNvPr>
          <p:cNvSpPr/>
          <p:nvPr/>
        </p:nvSpPr>
        <p:spPr>
          <a:xfrm>
            <a:off x="445769" y="1405890"/>
            <a:ext cx="7591245" cy="445698"/>
          </a:xfrm>
          <a:prstGeom prst="round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 name="Content Placeholder 2">
            <a:extLst>
              <a:ext uri="{FF2B5EF4-FFF2-40B4-BE49-F238E27FC236}">
                <a16:creationId xmlns:a16="http://schemas.microsoft.com/office/drawing/2014/main" id="{442C9616-10AA-D784-4280-A9BBEE976D27}"/>
              </a:ext>
            </a:extLst>
          </p:cNvPr>
          <p:cNvSpPr>
            <a:spLocks noGrp="1"/>
          </p:cNvSpPr>
          <p:nvPr>
            <p:ph idx="1"/>
          </p:nvPr>
        </p:nvSpPr>
        <p:spPr>
          <a:xfrm>
            <a:off x="445769" y="1110621"/>
            <a:ext cx="7374909" cy="4636757"/>
          </a:xfrm>
        </p:spPr>
        <p:txBody>
          <a:bodyPr vert="horz" lIns="91440" tIns="45720" rIns="91440" bIns="45720" rtlCol="0" anchor="t">
            <a:noAutofit/>
          </a:bodyPr>
          <a:lstStyle/>
          <a:p>
            <a:pPr>
              <a:lnSpc>
                <a:spcPct val="90000"/>
              </a:lnSpc>
            </a:pPr>
            <a:r>
              <a:rPr lang="en-US" sz="2000" dirty="0">
                <a:latin typeface="Arial"/>
                <a:ea typeface="Lato"/>
                <a:cs typeface="Arial"/>
              </a:rPr>
              <a:t>Participate in the breakout discussion assigned to your table:</a:t>
            </a:r>
          </a:p>
          <a:p>
            <a:pPr lvl="1">
              <a:lnSpc>
                <a:spcPct val="90000"/>
              </a:lnSpc>
              <a:buClr>
                <a:srgbClr val="1C498B"/>
              </a:buClr>
            </a:pPr>
            <a:r>
              <a:rPr lang="en-US" b="1" dirty="0">
                <a:latin typeface="Arial"/>
                <a:ea typeface="Lato"/>
                <a:cs typeface="Arial"/>
              </a:rPr>
              <a:t>BE: </a:t>
            </a:r>
            <a:r>
              <a:rPr lang="en-US" dirty="0">
                <a:latin typeface="Arial"/>
                <a:ea typeface="Lato"/>
                <a:cs typeface="Arial"/>
              </a:rPr>
              <a:t>30-60-90 Day Plan to Engage Patient / Community Partners</a:t>
            </a:r>
          </a:p>
          <a:p>
            <a:pPr lvl="1">
              <a:lnSpc>
                <a:spcPct val="90000"/>
              </a:lnSpc>
              <a:buClr>
                <a:srgbClr val="1C498B"/>
              </a:buClr>
            </a:pPr>
            <a:r>
              <a:rPr lang="en-US" b="1" dirty="0">
                <a:latin typeface="Arial"/>
                <a:ea typeface="Lato"/>
                <a:cs typeface="Arial"/>
              </a:rPr>
              <a:t>BE: </a:t>
            </a:r>
            <a:r>
              <a:rPr lang="en-US" dirty="0">
                <a:latin typeface="Arial"/>
                <a:ea typeface="Lato"/>
                <a:cs typeface="Arial"/>
              </a:rPr>
              <a:t>30-60-90 Day Plan to Implement Patient Feedback on Respectful Care</a:t>
            </a:r>
          </a:p>
          <a:p>
            <a:pPr lvl="1">
              <a:lnSpc>
                <a:spcPct val="90000"/>
              </a:lnSpc>
              <a:buClr>
                <a:srgbClr val="1C498B"/>
              </a:buClr>
            </a:pPr>
            <a:r>
              <a:rPr lang="en-US" b="1" dirty="0">
                <a:latin typeface="Arial"/>
                <a:ea typeface="Lato"/>
                <a:cs typeface="Arial"/>
              </a:rPr>
              <a:t>PVB:</a:t>
            </a:r>
            <a:r>
              <a:rPr lang="en-US" dirty="0">
                <a:latin typeface="Arial"/>
                <a:ea typeface="Lato"/>
                <a:cs typeface="Arial"/>
              </a:rPr>
              <a:t> PDSA Cycle for Improving % of Failed Inductions Meeting ACOG/SMFM Criteria</a:t>
            </a:r>
          </a:p>
          <a:p>
            <a:pPr lvl="1">
              <a:lnSpc>
                <a:spcPct val="90000"/>
              </a:lnSpc>
              <a:buClr>
                <a:srgbClr val="1C498B"/>
              </a:buClr>
            </a:pPr>
            <a:r>
              <a:rPr lang="en-US" b="1" dirty="0">
                <a:latin typeface="Arial"/>
                <a:ea typeface="Lato"/>
                <a:cs typeface="Arial"/>
              </a:rPr>
              <a:t>PVB:</a:t>
            </a:r>
            <a:r>
              <a:rPr lang="en-US" dirty="0">
                <a:latin typeface="Arial"/>
                <a:ea typeface="Lato"/>
                <a:cs typeface="Arial"/>
              </a:rPr>
              <a:t> PDSA Cycle for Increasing Provider Buy-In</a:t>
            </a:r>
          </a:p>
          <a:p>
            <a:pPr>
              <a:lnSpc>
                <a:spcPct val="90000"/>
              </a:lnSpc>
              <a:buClr>
                <a:srgbClr val="F5668F"/>
              </a:buClr>
              <a:buFont typeface="Arial"/>
              <a:buChar char="•"/>
            </a:pPr>
            <a:r>
              <a:rPr lang="en-US" sz="2000" dirty="0">
                <a:latin typeface="Arial"/>
                <a:ea typeface="Lato"/>
                <a:cs typeface="Arial"/>
              </a:rPr>
              <a:t>Find your table's breakout activity handout and share with your table </a:t>
            </a:r>
          </a:p>
          <a:p>
            <a:pPr>
              <a:lnSpc>
                <a:spcPct val="90000"/>
              </a:lnSpc>
              <a:buClr>
                <a:srgbClr val="F5668F"/>
              </a:buClr>
              <a:buFont typeface="Arial"/>
              <a:buChar char="•"/>
            </a:pPr>
            <a:r>
              <a:rPr lang="en-US" sz="2000" dirty="0">
                <a:latin typeface="Arial"/>
                <a:ea typeface="Lato"/>
                <a:cs typeface="Arial"/>
              </a:rPr>
              <a:t>Locate your 30-60-90 Day Plan and PDSA Cycle Resource in your Folder</a:t>
            </a:r>
          </a:p>
          <a:p>
            <a:pPr>
              <a:lnSpc>
                <a:spcPct val="90000"/>
              </a:lnSpc>
              <a:buClr>
                <a:srgbClr val="F5668F"/>
              </a:buClr>
              <a:buFont typeface="Arial"/>
              <a:buChar char="•"/>
            </a:pPr>
            <a:r>
              <a:rPr lang="en-US" sz="2000" dirty="0">
                <a:latin typeface="Arial"/>
                <a:ea typeface="Lato"/>
                <a:cs typeface="Arial"/>
              </a:rPr>
              <a:t>10–15-minute discussion at your table, brainstorm together and create a plan</a:t>
            </a:r>
          </a:p>
          <a:p>
            <a:pPr lvl="1">
              <a:lnSpc>
                <a:spcPct val="90000"/>
              </a:lnSpc>
              <a:buClr>
                <a:srgbClr val="1C498B"/>
              </a:buClr>
            </a:pPr>
            <a:endParaRPr lang="en-US" sz="1400" dirty="0"/>
          </a:p>
          <a:p>
            <a:pPr>
              <a:lnSpc>
                <a:spcPct val="90000"/>
              </a:lnSpc>
              <a:buClr>
                <a:srgbClr val="F5668F"/>
              </a:buClr>
            </a:pPr>
            <a:endParaRPr lang="en-US" sz="1400" dirty="0"/>
          </a:p>
        </p:txBody>
      </p:sp>
      <p:pic>
        <p:nvPicPr>
          <p:cNvPr id="6" name="Picture 5" descr="A group of people at a table&#10;&#10;Description automatically generated">
            <a:extLst>
              <a:ext uri="{FF2B5EF4-FFF2-40B4-BE49-F238E27FC236}">
                <a16:creationId xmlns:a16="http://schemas.microsoft.com/office/drawing/2014/main" id="{5648F962-25D7-8932-2F68-2C2BB3A5F4B8}"/>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t="-170" b="-125"/>
          <a:stretch/>
        </p:blipFill>
        <p:spPr>
          <a:xfrm>
            <a:off x="7942213" y="1267520"/>
            <a:ext cx="3963328" cy="4770011"/>
          </a:xfrm>
          <a:prstGeom prst="rect">
            <a:avLst/>
          </a:prstGeom>
        </p:spPr>
      </p:pic>
    </p:spTree>
    <p:extLst>
      <p:ext uri="{BB962C8B-B14F-4D97-AF65-F5344CB8AC3E}">
        <p14:creationId xmlns:p14="http://schemas.microsoft.com/office/powerpoint/2010/main" val="2957415973"/>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669047D-A5DE-F665-D2D5-C529CC275C37}"/>
              </a:ext>
            </a:extLst>
          </p:cNvPr>
          <p:cNvSpPr>
            <a:spLocks noGrp="1"/>
          </p:cNvSpPr>
          <p:nvPr>
            <p:ph type="title"/>
          </p:nvPr>
        </p:nvSpPr>
        <p:spPr/>
        <p:txBody>
          <a:bodyPr/>
          <a:lstStyle/>
          <a:p>
            <a:r>
              <a:rPr lang="en-US">
                <a:ea typeface="Lato Medium"/>
                <a:cs typeface="Lato Medium"/>
              </a:rPr>
              <a:t>Panel Discussion</a:t>
            </a:r>
            <a:endParaRPr lang="en-US"/>
          </a:p>
        </p:txBody>
      </p:sp>
      <p:sp>
        <p:nvSpPr>
          <p:cNvPr id="3" name="Subtitle 2">
            <a:extLst>
              <a:ext uri="{FF2B5EF4-FFF2-40B4-BE49-F238E27FC236}">
                <a16:creationId xmlns:a16="http://schemas.microsoft.com/office/drawing/2014/main" id="{9F670E73-F5A5-D4F1-2C87-30933267AFB6}"/>
              </a:ext>
            </a:extLst>
          </p:cNvPr>
          <p:cNvSpPr>
            <a:spLocks noGrp="1"/>
          </p:cNvSpPr>
          <p:nvPr>
            <p:ph type="subTitle" idx="1"/>
          </p:nvPr>
        </p:nvSpPr>
        <p:spPr/>
        <p:txBody>
          <a:bodyPr/>
          <a:lstStyle/>
          <a:p>
            <a:endParaRPr lang="en-US" dirty="0"/>
          </a:p>
        </p:txBody>
      </p:sp>
    </p:spTree>
    <p:extLst>
      <p:ext uri="{BB962C8B-B14F-4D97-AF65-F5344CB8AC3E}">
        <p14:creationId xmlns:p14="http://schemas.microsoft.com/office/powerpoint/2010/main" val="735226923"/>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 name="Content Placeholder 2">
            <a:extLst>
              <a:ext uri="{FF2B5EF4-FFF2-40B4-BE49-F238E27FC236}">
                <a16:creationId xmlns:a16="http://schemas.microsoft.com/office/drawing/2014/main" id="{86CF9976-E35E-BFB7-04B0-8DD1D2F64962}"/>
              </a:ext>
            </a:extLst>
          </p:cNvPr>
          <p:cNvSpPr txBox="1">
            <a:spLocks/>
          </p:cNvSpPr>
          <p:nvPr/>
        </p:nvSpPr>
        <p:spPr>
          <a:xfrm>
            <a:off x="617901" y="3424872"/>
            <a:ext cx="10975179" cy="2728964"/>
          </a:xfrm>
          <a:prstGeom prst="rect">
            <a:avLst/>
          </a:prstGeom>
        </p:spPr>
        <p:txBody>
          <a:bodyPr vert="horz" lIns="91440" tIns="45720" rIns="91440" bIns="45720" rtlCol="0" anchor="t">
            <a:noAutofit/>
          </a:bodyPr>
          <a:lstStyle>
            <a:lvl1pPr marL="228600" indent="-228600" algn="l" defTabSz="914400"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90000"/>
              </a:lnSpc>
              <a:buNone/>
            </a:pPr>
            <a:r>
              <a:rPr lang="en-US" sz="3000" b="1">
                <a:ea typeface="+mn-ea"/>
                <a:cs typeface="+mn-cs"/>
              </a:rPr>
              <a:t>Discussion Questions: </a:t>
            </a:r>
            <a:endParaRPr lang="en-US" sz="3000" b="1">
              <a:ea typeface="+mn-ea"/>
              <a:cs typeface="Calibri"/>
            </a:endParaRPr>
          </a:p>
          <a:p>
            <a:pPr marL="0" indent="0" algn="ctr">
              <a:lnSpc>
                <a:spcPct val="150000"/>
              </a:lnSpc>
              <a:spcBef>
                <a:spcPts val="0"/>
              </a:spcBef>
              <a:spcAft>
                <a:spcPts val="0"/>
              </a:spcAft>
              <a:buNone/>
            </a:pPr>
            <a:r>
              <a:rPr lang="en-US" sz="3000">
                <a:ea typeface="+mn-ea"/>
                <a:cs typeface="+mn-cs"/>
              </a:rPr>
              <a:t>What are your top strategies for OB Provider buy-in?</a:t>
            </a:r>
            <a:endParaRPr lang="en-US" sz="3000">
              <a:ea typeface="+mn-ea"/>
              <a:cs typeface="Calibri"/>
            </a:endParaRPr>
          </a:p>
          <a:p>
            <a:pPr marL="0" indent="0" algn="ctr">
              <a:lnSpc>
                <a:spcPct val="150000"/>
              </a:lnSpc>
              <a:spcBef>
                <a:spcPts val="0"/>
              </a:spcBef>
              <a:spcAft>
                <a:spcPts val="0"/>
              </a:spcAft>
              <a:buNone/>
            </a:pPr>
            <a:r>
              <a:rPr lang="en-US" sz="3000">
                <a:ea typeface="+mn-ea"/>
                <a:cs typeface="Calibri"/>
              </a:rPr>
              <a:t>What are your top strategies for engaging patient and community partnerships?</a:t>
            </a:r>
          </a:p>
          <a:p>
            <a:pPr>
              <a:lnSpc>
                <a:spcPct val="90000"/>
              </a:lnSpc>
            </a:pPr>
            <a:endParaRPr lang="en-US" sz="3000">
              <a:ea typeface="+mn-ea"/>
              <a:cs typeface="Calibri"/>
            </a:endParaRPr>
          </a:p>
          <a:p>
            <a:pPr>
              <a:lnSpc>
                <a:spcPct val="90000"/>
              </a:lnSpc>
            </a:pPr>
            <a:endParaRPr lang="en-US" sz="1900">
              <a:ea typeface="+mn-ea"/>
              <a:cs typeface="+mn-cs"/>
            </a:endParaRPr>
          </a:p>
        </p:txBody>
      </p:sp>
      <p:sp>
        <p:nvSpPr>
          <p:cNvPr id="5" name="Footer Placeholder 4">
            <a:extLst>
              <a:ext uri="{FF2B5EF4-FFF2-40B4-BE49-F238E27FC236}">
                <a16:creationId xmlns:a16="http://schemas.microsoft.com/office/drawing/2014/main" id="{72DC3803-DDC4-E652-8C48-F2A8FEFE8F48}"/>
              </a:ext>
            </a:extLst>
          </p:cNvPr>
          <p:cNvSpPr>
            <a:spLocks noGrp="1"/>
          </p:cNvSpPr>
          <p:nvPr>
            <p:ph type="ftr" sz="quarter" idx="11"/>
          </p:nvPr>
        </p:nvSpPr>
        <p:spPr>
          <a:xfrm>
            <a:off x="351362" y="6408902"/>
            <a:ext cx="3096030" cy="365125"/>
          </a:xfrm>
        </p:spPr>
        <p:txBody>
          <a:bodyPr vert="horz" lIns="91440" tIns="45720" rIns="91440" bIns="45720" rtlCol="0" anchor="ctr">
            <a:normAutofit/>
          </a:bodyPr>
          <a:lstStyle/>
          <a:p>
            <a:pPr algn="l">
              <a:spcAft>
                <a:spcPts val="600"/>
              </a:spcAft>
            </a:pPr>
            <a:r>
              <a:rPr lang="en-US" kern="1200">
                <a:solidFill>
                  <a:schemeClr val="tx1">
                    <a:lumMod val="50000"/>
                    <a:lumOff val="50000"/>
                  </a:schemeClr>
                </a:solidFill>
                <a:latin typeface="+mn-lt"/>
                <a:ea typeface="+mn-ea"/>
                <a:cs typeface="+mn-cs"/>
              </a:rPr>
              <a:t>Illinois Perinatal Quality Collaborative</a:t>
            </a:r>
          </a:p>
        </p:txBody>
      </p:sp>
      <p:sp>
        <p:nvSpPr>
          <p:cNvPr id="4" name="Slide Number Placeholder 3">
            <a:extLst>
              <a:ext uri="{FF2B5EF4-FFF2-40B4-BE49-F238E27FC236}">
                <a16:creationId xmlns:a16="http://schemas.microsoft.com/office/drawing/2014/main" id="{905CBA75-E558-22C3-1644-14B3F176C2F1}"/>
              </a:ext>
            </a:extLst>
          </p:cNvPr>
          <p:cNvSpPr>
            <a:spLocks noGrp="1"/>
          </p:cNvSpPr>
          <p:nvPr>
            <p:ph type="sldNum" sz="quarter" idx="10"/>
          </p:nvPr>
        </p:nvSpPr>
        <p:spPr>
          <a:xfrm>
            <a:off x="8610600" y="6356350"/>
            <a:ext cx="2743200" cy="365125"/>
          </a:xfrm>
        </p:spPr>
        <p:txBody>
          <a:bodyPr vert="horz" lIns="91440" tIns="45720" rIns="91440" bIns="45720" rtlCol="0" anchor="ctr">
            <a:normAutofit/>
          </a:bodyPr>
          <a:lstStyle/>
          <a:p>
            <a:pPr>
              <a:spcAft>
                <a:spcPts val="600"/>
              </a:spcAft>
            </a:pPr>
            <a:fld id="{97033E4B-E3EB-3D46-B2D8-3159663620FA}" type="slidenum">
              <a:rPr lang="en-US">
                <a:solidFill>
                  <a:schemeClr val="tx1">
                    <a:lumMod val="50000"/>
                    <a:lumOff val="50000"/>
                  </a:schemeClr>
                </a:solidFill>
              </a:rPr>
              <a:pPr>
                <a:spcAft>
                  <a:spcPts val="600"/>
                </a:spcAft>
              </a:pPr>
              <a:t>66</a:t>
            </a:fld>
            <a:endParaRPr lang="en-US">
              <a:solidFill>
                <a:schemeClr val="tx1">
                  <a:lumMod val="50000"/>
                  <a:lumOff val="50000"/>
                </a:schemeClr>
              </a:solidFill>
            </a:endParaRPr>
          </a:p>
        </p:txBody>
      </p:sp>
      <p:grpSp>
        <p:nvGrpSpPr>
          <p:cNvPr id="16" name="Group 15">
            <a:extLst>
              <a:ext uri="{FF2B5EF4-FFF2-40B4-BE49-F238E27FC236}">
                <a16:creationId xmlns:a16="http://schemas.microsoft.com/office/drawing/2014/main" id="{6258F736-B256-8039-9DC6-F4E49A5C5AD5}"/>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flipH="1">
            <a:off x="12068638" y="0"/>
            <a:ext cx="123362" cy="6858000"/>
            <a:chOff x="12068638" y="0"/>
            <a:chExt cx="123362" cy="6858000"/>
          </a:xfrm>
        </p:grpSpPr>
        <p:sp>
          <p:nvSpPr>
            <p:cNvPr id="17" name="Rectangle 16">
              <a:extLst>
                <a:ext uri="{FF2B5EF4-FFF2-40B4-BE49-F238E27FC236}">
                  <a16:creationId xmlns:a16="http://schemas.microsoft.com/office/drawing/2014/main" id="{10B4520A-996E-330C-99DA-69CA4D89E90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2068638" y="0"/>
              <a:ext cx="123362" cy="6858000"/>
            </a:xfrm>
            <a:prstGeom prst="rect">
              <a:avLst/>
            </a:prstGeom>
            <a:gradFill>
              <a:gsLst>
                <a:gs pos="0">
                  <a:schemeClr val="accent2"/>
                </a:gs>
                <a:gs pos="100000">
                  <a:schemeClr val="accent5"/>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EC8FA945-E356-695F-18D6-CAD4EF34FE4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2068638" y="3527553"/>
              <a:ext cx="123362" cy="3330447"/>
            </a:xfrm>
            <a:prstGeom prst="rect">
              <a:avLst/>
            </a:prstGeom>
            <a:gradFill>
              <a:gsLst>
                <a:gs pos="19000">
                  <a:schemeClr val="accent5">
                    <a:lumMod val="60000"/>
                    <a:lumOff val="40000"/>
                    <a:alpha val="0"/>
                  </a:schemeClr>
                </a:gs>
                <a:gs pos="100000">
                  <a:schemeClr val="accent5">
                    <a:lumMod val="60000"/>
                    <a:lumOff val="40000"/>
                  </a:schemeClr>
                </a:gs>
              </a:gsLst>
              <a:lin ang="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2" name="Picture 1" descr="A close-up of a couple of women&#10;&#10;Description automatically generated">
            <a:extLst>
              <a:ext uri="{FF2B5EF4-FFF2-40B4-BE49-F238E27FC236}">
                <a16:creationId xmlns:a16="http://schemas.microsoft.com/office/drawing/2014/main" id="{927A8D64-7D36-6A28-AF99-817F6FFE4562}"/>
              </a:ext>
            </a:extLst>
          </p:cNvPr>
          <p:cNvPicPr>
            <a:picLocks noChangeAspect="1"/>
          </p:cNvPicPr>
          <p:nvPr/>
        </p:nvPicPr>
        <p:blipFill>
          <a:blip r:embed="rId3"/>
          <a:stretch>
            <a:fillRect/>
          </a:stretch>
        </p:blipFill>
        <p:spPr>
          <a:xfrm>
            <a:off x="2527" y="-2404"/>
            <a:ext cx="8322922" cy="3218148"/>
          </a:xfrm>
          <a:prstGeom prst="rect">
            <a:avLst/>
          </a:prstGeom>
        </p:spPr>
      </p:pic>
    </p:spTree>
    <p:extLst>
      <p:ext uri="{BB962C8B-B14F-4D97-AF65-F5344CB8AC3E}">
        <p14:creationId xmlns:p14="http://schemas.microsoft.com/office/powerpoint/2010/main" val="675585811"/>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2089FF-2B11-4213-D29A-A21832023C19}"/>
              </a:ext>
            </a:extLst>
          </p:cNvPr>
          <p:cNvSpPr>
            <a:spLocks noGrp="1"/>
          </p:cNvSpPr>
          <p:nvPr>
            <p:ph type="title"/>
          </p:nvPr>
        </p:nvSpPr>
        <p:spPr/>
        <p:txBody>
          <a:bodyPr/>
          <a:lstStyle/>
          <a:p>
            <a:r>
              <a:rPr lang="en-US">
                <a:ea typeface="Lato Medium"/>
                <a:cs typeface="Lato Medium"/>
              </a:rPr>
              <a:t>Next Steps for 2024</a:t>
            </a:r>
          </a:p>
        </p:txBody>
      </p:sp>
      <p:sp>
        <p:nvSpPr>
          <p:cNvPr id="3" name="Subtitle 2">
            <a:extLst>
              <a:ext uri="{FF2B5EF4-FFF2-40B4-BE49-F238E27FC236}">
                <a16:creationId xmlns:a16="http://schemas.microsoft.com/office/drawing/2014/main" id="{9CC45FE5-0872-945B-53CA-2E8248924805}"/>
              </a:ext>
            </a:extLst>
          </p:cNvPr>
          <p:cNvSpPr>
            <a:spLocks noGrp="1"/>
          </p:cNvSpPr>
          <p:nvPr>
            <p:ph type="subTitle" idx="1"/>
          </p:nvPr>
        </p:nvSpPr>
        <p:spPr/>
        <p:txBody>
          <a:bodyPr/>
          <a:lstStyle/>
          <a:p>
            <a:endParaRPr lang="en-US"/>
          </a:p>
        </p:txBody>
      </p:sp>
    </p:spTree>
    <p:extLst>
      <p:ext uri="{BB962C8B-B14F-4D97-AF65-F5344CB8AC3E}">
        <p14:creationId xmlns:p14="http://schemas.microsoft.com/office/powerpoint/2010/main" val="1782580790"/>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93AB462E-B427-E199-60BF-1D5D94536D61}"/>
              </a:ext>
            </a:extLst>
          </p:cNvPr>
          <p:cNvSpPr>
            <a:spLocks noGrp="1"/>
          </p:cNvSpPr>
          <p:nvPr>
            <p:ph type="title"/>
          </p:nvPr>
        </p:nvSpPr>
        <p:spPr>
          <a:xfrm>
            <a:off x="147403" y="-132585"/>
            <a:ext cx="10972800" cy="1325563"/>
          </a:xfrm>
        </p:spPr>
        <p:txBody>
          <a:bodyPr/>
          <a:lstStyle/>
          <a:p>
            <a:r>
              <a:rPr lang="en-US"/>
              <a:t>Crossing the Finish Line with PVB in 2024</a:t>
            </a:r>
          </a:p>
        </p:txBody>
      </p:sp>
      <p:graphicFrame>
        <p:nvGraphicFramePr>
          <p:cNvPr id="3" name="Diagram 2">
            <a:extLst>
              <a:ext uri="{FF2B5EF4-FFF2-40B4-BE49-F238E27FC236}">
                <a16:creationId xmlns:a16="http://schemas.microsoft.com/office/drawing/2014/main" id="{4CEC465B-170D-1E53-A847-6CB1BEA5E9BB}"/>
              </a:ext>
            </a:extLst>
          </p:cNvPr>
          <p:cNvGraphicFramePr/>
          <p:nvPr>
            <p:extLst>
              <p:ext uri="{D42A27DB-BD31-4B8C-83A1-F6EECF244321}">
                <p14:modId xmlns:p14="http://schemas.microsoft.com/office/powerpoint/2010/main" val="3554629561"/>
              </p:ext>
            </p:extLst>
          </p:nvPr>
        </p:nvGraphicFramePr>
        <p:xfrm>
          <a:off x="275728" y="1776980"/>
          <a:ext cx="7249171" cy="466540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4" name="Rectangle 23">
            <a:extLst>
              <a:ext uri="{FF2B5EF4-FFF2-40B4-BE49-F238E27FC236}">
                <a16:creationId xmlns:a16="http://schemas.microsoft.com/office/drawing/2014/main" id="{ABA18BBF-82F6-007B-15AF-C8C94A05C7D4}"/>
              </a:ext>
            </a:extLst>
          </p:cNvPr>
          <p:cNvSpPr/>
          <p:nvPr/>
        </p:nvSpPr>
        <p:spPr>
          <a:xfrm>
            <a:off x="8293318" y="1675085"/>
            <a:ext cx="3534103" cy="4335517"/>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sz="2800" b="1">
                <a:solidFill>
                  <a:schemeClr val="bg1"/>
                </a:solidFill>
                <a:latin typeface="Calibri"/>
              </a:rPr>
              <a:t>ALL TEAMS</a:t>
            </a:r>
            <a:r>
              <a:rPr lang="en-US" sz="2800">
                <a:solidFill>
                  <a:schemeClr val="bg1"/>
                </a:solidFill>
                <a:latin typeface="Calibri"/>
              </a:rPr>
              <a:t> join</a:t>
            </a:r>
            <a:r>
              <a:rPr lang="en-US" sz="2800" baseline="0">
                <a:solidFill>
                  <a:schemeClr val="bg1"/>
                </a:solidFill>
                <a:latin typeface="Calibri"/>
              </a:rPr>
              <a:t> us for our PVB Webinar on November 27th at 12:30 pm to learn more about the 2024 plan for PVB</a:t>
            </a:r>
            <a:r>
              <a:rPr lang="en-US" sz="2800">
                <a:solidFill>
                  <a:schemeClr val="bg1"/>
                </a:solidFill>
                <a:latin typeface="Calibri"/>
              </a:rPr>
              <a:t> and discuss PVB sustainability plans!</a:t>
            </a:r>
            <a:r>
              <a:rPr lang="en-US" sz="2400">
                <a:solidFill>
                  <a:srgbClr val="444C55"/>
                </a:solidFill>
                <a:latin typeface="Calibri"/>
              </a:rPr>
              <a:t> </a:t>
            </a:r>
            <a:endParaRPr lang="en-US">
              <a:cs typeface="Arial"/>
            </a:endParaRPr>
          </a:p>
        </p:txBody>
      </p:sp>
      <p:sp>
        <p:nvSpPr>
          <p:cNvPr id="20" name="TextBox 19">
            <a:extLst>
              <a:ext uri="{FF2B5EF4-FFF2-40B4-BE49-F238E27FC236}">
                <a16:creationId xmlns:a16="http://schemas.microsoft.com/office/drawing/2014/main" id="{DF9FE2F2-4915-51C5-C75A-3AEF84871005}"/>
              </a:ext>
            </a:extLst>
          </p:cNvPr>
          <p:cNvSpPr txBox="1"/>
          <p:nvPr/>
        </p:nvSpPr>
        <p:spPr>
          <a:xfrm>
            <a:off x="1555093" y="970802"/>
            <a:ext cx="5215821" cy="646331"/>
          </a:xfrm>
          <a:prstGeom prst="rect">
            <a:avLst/>
          </a:prstGeom>
          <a:noFill/>
          <a:ln>
            <a:solidFill>
              <a:srgbClr val="4472C4"/>
            </a:solidFill>
          </a:ln>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dirty="0">
                <a:cs typeface="Arial"/>
              </a:rPr>
              <a:t>We will contact teams in the next few weeks with opportunities for ongoing support in 2024</a:t>
            </a:r>
            <a:endParaRPr lang="en-US" dirty="0"/>
          </a:p>
        </p:txBody>
      </p:sp>
    </p:spTree>
    <p:extLst>
      <p:ext uri="{BB962C8B-B14F-4D97-AF65-F5344CB8AC3E}">
        <p14:creationId xmlns:p14="http://schemas.microsoft.com/office/powerpoint/2010/main" val="4279241669"/>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524" y="0"/>
            <a:ext cx="12188952"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5" name="Footer Placeholder 4">
            <a:extLst>
              <a:ext uri="{FF2B5EF4-FFF2-40B4-BE49-F238E27FC236}">
                <a16:creationId xmlns:a16="http://schemas.microsoft.com/office/drawing/2014/main" id="{A341336C-D1A5-583D-8FB8-DFFF08531E39}"/>
              </a:ext>
            </a:extLst>
          </p:cNvPr>
          <p:cNvSpPr>
            <a:spLocks noGrp="1"/>
          </p:cNvSpPr>
          <p:nvPr>
            <p:ph type="ftr" sz="quarter" idx="11"/>
          </p:nvPr>
        </p:nvSpPr>
        <p:spPr>
          <a:xfrm>
            <a:off x="7572270" y="6356350"/>
            <a:ext cx="4114800" cy="365125"/>
          </a:xfrm>
        </p:spPr>
        <p:txBody>
          <a:bodyPr vert="horz" lIns="91440" tIns="45720" rIns="91440" bIns="45720" rtlCol="0" anchor="ctr">
            <a:normAutofit/>
          </a:bodyPr>
          <a:lstStyle/>
          <a:p>
            <a:pPr>
              <a:spcAft>
                <a:spcPts val="600"/>
              </a:spcAft>
            </a:pPr>
            <a:r>
              <a:rPr lang="en-US" kern="1200">
                <a:solidFill>
                  <a:srgbClr val="FFFFFF"/>
                </a:solidFill>
                <a:latin typeface="+mn-lt"/>
                <a:ea typeface="+mn-ea"/>
                <a:cs typeface="+mn-cs"/>
              </a:rPr>
              <a:t>Illinois Perinatal Quality Collaborative</a:t>
            </a:r>
          </a:p>
        </p:txBody>
      </p:sp>
      <p:sp>
        <p:nvSpPr>
          <p:cNvPr id="4" name="Slide Number Placeholder 3">
            <a:extLst>
              <a:ext uri="{FF2B5EF4-FFF2-40B4-BE49-F238E27FC236}">
                <a16:creationId xmlns:a16="http://schemas.microsoft.com/office/drawing/2014/main" id="{C792DAB3-88D4-4FD5-CF7F-7F0D860A7D58}"/>
              </a:ext>
            </a:extLst>
          </p:cNvPr>
          <p:cNvSpPr>
            <a:spLocks noGrp="1"/>
          </p:cNvSpPr>
          <p:nvPr>
            <p:ph type="sldNum" sz="quarter" idx="10"/>
          </p:nvPr>
        </p:nvSpPr>
        <p:spPr>
          <a:xfrm>
            <a:off x="8610600" y="6356350"/>
            <a:ext cx="2743200" cy="365125"/>
          </a:xfrm>
        </p:spPr>
        <p:txBody>
          <a:bodyPr vert="horz" lIns="91440" tIns="45720" rIns="91440" bIns="45720" rtlCol="0" anchor="ctr">
            <a:normAutofit/>
          </a:bodyPr>
          <a:lstStyle/>
          <a:p>
            <a:pPr>
              <a:spcAft>
                <a:spcPts val="600"/>
              </a:spcAft>
            </a:pPr>
            <a:fld id="{97033E4B-E3EB-3D46-B2D8-3159663620FA}" type="slidenum">
              <a:rPr lang="en-US">
                <a:solidFill>
                  <a:srgbClr val="FFFFFF"/>
                </a:solidFill>
              </a:rPr>
              <a:pPr>
                <a:spcAft>
                  <a:spcPts val="600"/>
                </a:spcAft>
              </a:pPr>
              <a:t>69</a:t>
            </a:fld>
            <a:endParaRPr lang="en-US">
              <a:solidFill>
                <a:srgbClr val="FFFFFF"/>
              </a:solidFill>
            </a:endParaRPr>
          </a:p>
        </p:txBody>
      </p:sp>
      <p:sp>
        <p:nvSpPr>
          <p:cNvPr id="3" name="TextBox 2">
            <a:extLst>
              <a:ext uri="{FF2B5EF4-FFF2-40B4-BE49-F238E27FC236}">
                <a16:creationId xmlns:a16="http://schemas.microsoft.com/office/drawing/2014/main" id="{B7658D12-A7C2-9B51-1AE1-ED8D2228DFBB}"/>
              </a:ext>
            </a:extLst>
          </p:cNvPr>
          <p:cNvSpPr txBox="1"/>
          <p:nvPr/>
        </p:nvSpPr>
        <p:spPr>
          <a:xfrm>
            <a:off x="153095" y="109609"/>
            <a:ext cx="5617882" cy="1200329"/>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3600" b="1">
                <a:solidFill>
                  <a:srgbClr val="000000"/>
                </a:solidFill>
                <a:cs typeface="Calibri"/>
              </a:rPr>
              <a:t>Building the infrastructure to sustain Birth Equity work</a:t>
            </a:r>
            <a:endParaRPr lang="en-US" b="1">
              <a:solidFill>
                <a:srgbClr val="000000"/>
              </a:solidFill>
              <a:cs typeface="Calibri"/>
            </a:endParaRPr>
          </a:p>
        </p:txBody>
      </p:sp>
      <p:sp>
        <p:nvSpPr>
          <p:cNvPr id="6" name="Rectangle: Rounded Corners 5">
            <a:extLst>
              <a:ext uri="{FF2B5EF4-FFF2-40B4-BE49-F238E27FC236}">
                <a16:creationId xmlns:a16="http://schemas.microsoft.com/office/drawing/2014/main" id="{7323087E-70BA-4611-4040-A048A2775A8F}"/>
              </a:ext>
            </a:extLst>
          </p:cNvPr>
          <p:cNvSpPr/>
          <p:nvPr/>
        </p:nvSpPr>
        <p:spPr>
          <a:xfrm>
            <a:off x="61968" y="1245192"/>
            <a:ext cx="6686734" cy="5605857"/>
          </a:xfrm>
          <a:prstGeom prst="roundRect">
            <a:avLst/>
          </a:prstGeom>
          <a:solidFill>
            <a:schemeClr val="bg2"/>
          </a:solidFill>
          <a:ln w="28575">
            <a:solidFill>
              <a:srgbClr val="000000"/>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sz="3600" b="1" i="1" dirty="0">
                <a:solidFill>
                  <a:srgbClr val="000000"/>
                </a:solidFill>
                <a:cs typeface="Calibri"/>
              </a:rPr>
              <a:t>2024 BE Goals:</a:t>
            </a:r>
          </a:p>
          <a:p>
            <a:pPr marL="457200" indent="-457200">
              <a:buAutoNum type="arabicPeriod"/>
            </a:pPr>
            <a:r>
              <a:rPr lang="en-US" sz="2400" b="1" dirty="0">
                <a:solidFill>
                  <a:srgbClr val="000000"/>
                </a:solidFill>
                <a:cs typeface="Calibri"/>
              </a:rPr>
              <a:t>Continue to build partnerships with patients and community</a:t>
            </a:r>
            <a:endParaRPr lang="en-US" sz="2400" b="1" dirty="0">
              <a:solidFill>
                <a:srgbClr val="000000"/>
              </a:solidFill>
              <a:ea typeface="Calibri"/>
              <a:cs typeface="Calibri"/>
            </a:endParaRPr>
          </a:p>
          <a:p>
            <a:pPr marL="914400" lvl="1" indent="-457200">
              <a:buFont typeface="Arial"/>
              <a:buChar char="•"/>
            </a:pPr>
            <a:r>
              <a:rPr lang="en-US" sz="2400" dirty="0">
                <a:solidFill>
                  <a:srgbClr val="000000"/>
                </a:solidFill>
                <a:cs typeface="Calibri"/>
              </a:rPr>
              <a:t>Host Respectful Care Breakfasts</a:t>
            </a:r>
            <a:endParaRPr lang="en-US" sz="2400" dirty="0">
              <a:cs typeface="Calibri" panose="020F0502020204030204"/>
            </a:endParaRPr>
          </a:p>
          <a:p>
            <a:pPr marL="914400" lvl="1" indent="-457200">
              <a:buFont typeface="Arial"/>
              <a:buChar char="•"/>
            </a:pPr>
            <a:r>
              <a:rPr lang="en-US" sz="2400" dirty="0">
                <a:solidFill>
                  <a:srgbClr val="000000"/>
                </a:solidFill>
                <a:cs typeface="Calibri"/>
              </a:rPr>
              <a:t>Identify and engage with Patient Partners</a:t>
            </a:r>
            <a:endParaRPr lang="en-US" sz="2400" dirty="0">
              <a:solidFill>
                <a:srgbClr val="000000"/>
              </a:solidFill>
              <a:ea typeface="Calibri"/>
              <a:cs typeface="Calibri"/>
            </a:endParaRPr>
          </a:p>
          <a:p>
            <a:pPr marL="914400" lvl="1" indent="-457200">
              <a:buFont typeface="Arial"/>
              <a:buChar char="•"/>
            </a:pPr>
            <a:r>
              <a:rPr lang="en-US" sz="2400" dirty="0">
                <a:solidFill>
                  <a:srgbClr val="000000"/>
                </a:solidFill>
                <a:cs typeface="Calibri"/>
              </a:rPr>
              <a:t>Build relationships with community partners to improve patient linkage</a:t>
            </a:r>
            <a:endParaRPr lang="en-US" sz="2400" dirty="0">
              <a:solidFill>
                <a:srgbClr val="000000"/>
              </a:solidFill>
              <a:ea typeface="Calibri"/>
              <a:cs typeface="Calibri"/>
            </a:endParaRPr>
          </a:p>
          <a:p>
            <a:pPr marL="914400" lvl="1" indent="-457200">
              <a:buFont typeface="Arial"/>
              <a:buChar char="•"/>
            </a:pPr>
            <a:r>
              <a:rPr lang="en-US" sz="2400" dirty="0">
                <a:solidFill>
                  <a:srgbClr val="000000"/>
                </a:solidFill>
                <a:cs typeface="Calibri"/>
              </a:rPr>
              <a:t>Expand Birth Equity strategies to outpatient sites</a:t>
            </a:r>
            <a:endParaRPr lang="en-US" sz="2400" dirty="0">
              <a:solidFill>
                <a:srgbClr val="000000"/>
              </a:solidFill>
              <a:ea typeface="Calibri"/>
              <a:cs typeface="Calibri"/>
            </a:endParaRPr>
          </a:p>
          <a:p>
            <a:pPr marL="457200" indent="-457200">
              <a:buAutoNum type="arabicPeriod"/>
            </a:pPr>
            <a:r>
              <a:rPr lang="en-US" sz="2400" b="1" dirty="0">
                <a:solidFill>
                  <a:srgbClr val="000000"/>
                </a:solidFill>
                <a:cs typeface="Calibri"/>
              </a:rPr>
              <a:t>Increase % PREM survey completion to obtain patient feedback &amp; continue to improve respectful care</a:t>
            </a:r>
          </a:p>
          <a:p>
            <a:pPr marL="457200" indent="-457200">
              <a:buAutoNum type="arabicPeriod"/>
            </a:pPr>
            <a:r>
              <a:rPr lang="en-US" sz="2400" b="1" dirty="0">
                <a:solidFill>
                  <a:srgbClr val="000000"/>
                </a:solidFill>
                <a:cs typeface="Calibri"/>
              </a:rPr>
              <a:t>Stratify data &amp; take action on disparities</a:t>
            </a:r>
          </a:p>
        </p:txBody>
      </p:sp>
      <p:sp>
        <p:nvSpPr>
          <p:cNvPr id="8" name="Rectangle: Rounded Corners 7">
            <a:extLst>
              <a:ext uri="{FF2B5EF4-FFF2-40B4-BE49-F238E27FC236}">
                <a16:creationId xmlns:a16="http://schemas.microsoft.com/office/drawing/2014/main" id="{1C42039E-7A80-91C9-F6C2-B1995218DF4E}"/>
              </a:ext>
            </a:extLst>
          </p:cNvPr>
          <p:cNvSpPr/>
          <p:nvPr/>
        </p:nvSpPr>
        <p:spPr>
          <a:xfrm>
            <a:off x="7348344" y="5451179"/>
            <a:ext cx="4881995" cy="1154889"/>
          </a:xfrm>
          <a:prstGeom prst="roundRect">
            <a:avLst/>
          </a:prstGeom>
          <a:solidFill>
            <a:schemeClr val="bg2"/>
          </a:solidFill>
          <a:ln w="28575">
            <a:solidFill>
              <a:srgbClr val="000000"/>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sz="2000" b="1" i="1">
                <a:solidFill>
                  <a:srgbClr val="000000"/>
                </a:solidFill>
                <a:cs typeface="Calibri"/>
              </a:rPr>
              <a:t>Monthly BE Webinars through May 2024, then quarterly</a:t>
            </a:r>
          </a:p>
          <a:p>
            <a:pPr algn="ctr"/>
            <a:r>
              <a:rPr lang="en-US" sz="2000" b="1" i="1">
                <a:solidFill>
                  <a:srgbClr val="000000"/>
                </a:solidFill>
                <a:highlight>
                  <a:srgbClr val="FFFF00"/>
                </a:highlight>
                <a:cs typeface="Calibri"/>
              </a:rPr>
              <a:t>*Next Call: Monday, December 11th 12-1p</a:t>
            </a:r>
          </a:p>
        </p:txBody>
      </p:sp>
      <p:sp>
        <p:nvSpPr>
          <p:cNvPr id="9" name="Content Placeholder 8">
            <a:extLst>
              <a:ext uri="{FF2B5EF4-FFF2-40B4-BE49-F238E27FC236}">
                <a16:creationId xmlns:a16="http://schemas.microsoft.com/office/drawing/2014/main" id="{46FFA7E8-7C4F-284D-7642-C71B9D4D441D}"/>
              </a:ext>
            </a:extLst>
          </p:cNvPr>
          <p:cNvSpPr>
            <a:spLocks noGrp="1"/>
          </p:cNvSpPr>
          <p:nvPr>
            <p:ph idx="1"/>
          </p:nvPr>
        </p:nvSpPr>
        <p:spPr/>
        <p:txBody>
          <a:bodyPr/>
          <a:lstStyle/>
          <a:p>
            <a:endParaRPr lang="en-US"/>
          </a:p>
        </p:txBody>
      </p:sp>
    </p:spTree>
    <p:extLst>
      <p:ext uri="{BB962C8B-B14F-4D97-AF65-F5344CB8AC3E}">
        <p14:creationId xmlns:p14="http://schemas.microsoft.com/office/powerpoint/2010/main" val="272502913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Diagram&#10;&#10;Description automatically generated">
            <a:extLst>
              <a:ext uri="{FF2B5EF4-FFF2-40B4-BE49-F238E27FC236}">
                <a16:creationId xmlns:a16="http://schemas.microsoft.com/office/drawing/2014/main" id="{978B8FDF-7208-BD5D-4B3A-18E1FDF10171}"/>
              </a:ext>
            </a:extLst>
          </p:cNvPr>
          <p:cNvPicPr>
            <a:picLocks noChangeAspect="1"/>
          </p:cNvPicPr>
          <p:nvPr/>
        </p:nvPicPr>
        <p:blipFill>
          <a:blip r:embed="rId3"/>
          <a:stretch>
            <a:fillRect/>
          </a:stretch>
        </p:blipFill>
        <p:spPr>
          <a:xfrm>
            <a:off x="1905000" y="1530762"/>
            <a:ext cx="4724400" cy="4724400"/>
          </a:xfrm>
          <a:prstGeom prst="rect">
            <a:avLst/>
          </a:prstGeom>
        </p:spPr>
      </p:pic>
      <p:sp>
        <p:nvSpPr>
          <p:cNvPr id="4" name="TextBox 3">
            <a:extLst>
              <a:ext uri="{FF2B5EF4-FFF2-40B4-BE49-F238E27FC236}">
                <a16:creationId xmlns:a16="http://schemas.microsoft.com/office/drawing/2014/main" id="{DA41499F-2569-9DAA-A16A-78346CC111A2}"/>
              </a:ext>
            </a:extLst>
          </p:cNvPr>
          <p:cNvSpPr txBox="1"/>
          <p:nvPr/>
        </p:nvSpPr>
        <p:spPr>
          <a:xfrm>
            <a:off x="1837182" y="228600"/>
            <a:ext cx="8517636" cy="1077218"/>
          </a:xfrm>
          <a:prstGeom prst="rect">
            <a:avLst/>
          </a:prstGeom>
          <a:noFill/>
        </p:spPr>
        <p:txBody>
          <a:bodyPr wrap="square" rtlCol="0">
            <a:spAutoFit/>
          </a:bodyPr>
          <a:lstStyle/>
          <a:p>
            <a:pPr algn="ctr"/>
            <a:r>
              <a:rPr lang="en-US" sz="3200" b="1"/>
              <a:t>Multifactorial nature of disparities in hypertensive disorders of pregnancy</a:t>
            </a:r>
          </a:p>
        </p:txBody>
      </p:sp>
      <p:sp>
        <p:nvSpPr>
          <p:cNvPr id="5" name="TextBox 4">
            <a:extLst>
              <a:ext uri="{FF2B5EF4-FFF2-40B4-BE49-F238E27FC236}">
                <a16:creationId xmlns:a16="http://schemas.microsoft.com/office/drawing/2014/main" id="{97A086E2-EC79-24D2-953E-1DF1C3AFC4BB}"/>
              </a:ext>
            </a:extLst>
          </p:cNvPr>
          <p:cNvSpPr txBox="1"/>
          <p:nvPr/>
        </p:nvSpPr>
        <p:spPr>
          <a:xfrm>
            <a:off x="6881446" y="5257800"/>
            <a:ext cx="3429000" cy="923330"/>
          </a:xfrm>
          <a:prstGeom prst="rect">
            <a:avLst/>
          </a:prstGeom>
          <a:noFill/>
        </p:spPr>
        <p:txBody>
          <a:bodyPr wrap="square" rtlCol="0">
            <a:spAutoFit/>
          </a:bodyPr>
          <a:lstStyle/>
          <a:p>
            <a:r>
              <a:rPr lang="en-US" sz="1350" b="1">
                <a:solidFill>
                  <a:srgbClr val="8B0502"/>
                </a:solidFill>
                <a:ea typeface="Calibri" panose="020F0502020204030204" pitchFamily="34" charset="0"/>
              </a:rPr>
              <a:t>Rana S et al</a:t>
            </a:r>
            <a:r>
              <a:rPr lang="en-US" sz="1350">
                <a:solidFill>
                  <a:srgbClr val="8B0502"/>
                </a:solidFill>
                <a:ea typeface="Calibri" panose="020F0502020204030204" pitchFamily="34" charset="0"/>
              </a:rPr>
              <a:t>. Racial Disparities in diagnosis, management and outcomes in preeclampsia. </a:t>
            </a:r>
            <a:r>
              <a:rPr lang="en-US" sz="1350" err="1">
                <a:solidFill>
                  <a:srgbClr val="8B0502"/>
                </a:solidFill>
                <a:ea typeface="Calibri" panose="020F0502020204030204" pitchFamily="34" charset="0"/>
              </a:rPr>
              <a:t>Curr</a:t>
            </a:r>
            <a:r>
              <a:rPr lang="en-US" sz="1350">
                <a:solidFill>
                  <a:srgbClr val="8B0502"/>
                </a:solidFill>
                <a:ea typeface="Calibri" panose="020F0502020204030204" pitchFamily="34" charset="0"/>
              </a:rPr>
              <a:t> </a:t>
            </a:r>
            <a:r>
              <a:rPr lang="en-US" sz="1350" err="1">
                <a:solidFill>
                  <a:srgbClr val="8B0502"/>
                </a:solidFill>
                <a:ea typeface="Calibri" panose="020F0502020204030204" pitchFamily="34" charset="0"/>
              </a:rPr>
              <a:t>Hypertens</a:t>
            </a:r>
            <a:r>
              <a:rPr lang="en-US" sz="1350">
                <a:solidFill>
                  <a:srgbClr val="8B0502"/>
                </a:solidFill>
                <a:ea typeface="Calibri" panose="020F0502020204030204" pitchFamily="34" charset="0"/>
              </a:rPr>
              <a:t> Rep. 2022 Mar 7. </a:t>
            </a:r>
            <a:endParaRPr lang="en-US" sz="1350">
              <a:solidFill>
                <a:srgbClr val="8B0502"/>
              </a:solidFill>
            </a:endParaRPr>
          </a:p>
        </p:txBody>
      </p:sp>
    </p:spTree>
    <p:extLst>
      <p:ext uri="{BB962C8B-B14F-4D97-AF65-F5344CB8AC3E}">
        <p14:creationId xmlns:p14="http://schemas.microsoft.com/office/powerpoint/2010/main" val="332036544"/>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6" name="Rectangle 25">
            <a:extLst>
              <a:ext uri="{FF2B5EF4-FFF2-40B4-BE49-F238E27FC236}">
                <a16:creationId xmlns:a16="http://schemas.microsoft.com/office/drawing/2014/main" id="{352BEC0E-22F8-46D0-9632-375DB541B06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ea typeface="+mn-lt"/>
                <a:cs typeface="+mn-lt"/>
              </a:rPr>
              <a:t>** Includes deaths due to depression, schizophrenia, and bipolar disorder.</a:t>
            </a:r>
            <a:endParaRPr lang="en-US"/>
          </a:p>
        </p:txBody>
      </p:sp>
      <p:sp>
        <p:nvSpPr>
          <p:cNvPr id="2" name="Title 1">
            <a:extLst>
              <a:ext uri="{FF2B5EF4-FFF2-40B4-BE49-F238E27FC236}">
                <a16:creationId xmlns:a16="http://schemas.microsoft.com/office/drawing/2014/main" id="{82CD1E2A-C61A-EBFC-A5D0-52192BDF1472}"/>
              </a:ext>
            </a:extLst>
          </p:cNvPr>
          <p:cNvSpPr>
            <a:spLocks noGrp="1"/>
          </p:cNvSpPr>
          <p:nvPr>
            <p:ph type="title"/>
          </p:nvPr>
        </p:nvSpPr>
        <p:spPr>
          <a:xfrm>
            <a:off x="640080" y="329184"/>
            <a:ext cx="6894576" cy="1783080"/>
          </a:xfrm>
        </p:spPr>
        <p:txBody>
          <a:bodyPr anchor="b">
            <a:normAutofit/>
          </a:bodyPr>
          <a:lstStyle/>
          <a:p>
            <a:pPr algn="ctr">
              <a:lnSpc>
                <a:spcPct val="90000"/>
              </a:lnSpc>
            </a:pPr>
            <a:r>
              <a:rPr lang="en-US" sz="3800">
                <a:ea typeface="Lato Medium"/>
                <a:cs typeface="Lato Medium"/>
              </a:rPr>
              <a:t>Looking towards 2025...</a:t>
            </a:r>
            <a:br>
              <a:rPr lang="en-US" sz="3800">
                <a:ea typeface="Lato Medium"/>
                <a:cs typeface="Lato Medium"/>
              </a:rPr>
            </a:br>
            <a:r>
              <a:rPr lang="en-US" sz="3800">
                <a:ea typeface="Lato Medium"/>
                <a:cs typeface="Lato Medium"/>
              </a:rPr>
              <a:t>Planning the next statewide </a:t>
            </a:r>
            <a:br>
              <a:rPr lang="en-US" sz="3800">
                <a:ea typeface="Lato Medium"/>
                <a:cs typeface="Lato Medium"/>
              </a:rPr>
            </a:br>
            <a:r>
              <a:rPr lang="en-US" sz="3800">
                <a:ea typeface="Lato Medium"/>
                <a:cs typeface="Lato Medium"/>
              </a:rPr>
              <a:t>Obstetric QI initiative</a:t>
            </a:r>
            <a:endParaRPr lang="en-US" sz="3800"/>
          </a:p>
        </p:txBody>
      </p:sp>
      <p:sp>
        <p:nvSpPr>
          <p:cNvPr id="28" name="sketch line">
            <a:extLst>
              <a:ext uri="{FF2B5EF4-FFF2-40B4-BE49-F238E27FC236}">
                <a16:creationId xmlns:a16="http://schemas.microsoft.com/office/drawing/2014/main" id="{3FCFB1DE-0B7E-48CC-BA90-B2AB0889F9D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758952" y="2395728"/>
            <a:ext cx="4243589" cy="18288"/>
          </a:xfrm>
          <a:custGeom>
            <a:avLst/>
            <a:gdLst>
              <a:gd name="connsiteX0" fmla="*/ 0 w 4243589"/>
              <a:gd name="connsiteY0" fmla="*/ 0 h 18288"/>
              <a:gd name="connsiteX1" fmla="*/ 478919 w 4243589"/>
              <a:gd name="connsiteY1" fmla="*/ 0 h 18288"/>
              <a:gd name="connsiteX2" fmla="*/ 957839 w 4243589"/>
              <a:gd name="connsiteY2" fmla="*/ 0 h 18288"/>
              <a:gd name="connsiteX3" fmla="*/ 1521630 w 4243589"/>
              <a:gd name="connsiteY3" fmla="*/ 0 h 18288"/>
              <a:gd name="connsiteX4" fmla="*/ 2212729 w 4243589"/>
              <a:gd name="connsiteY4" fmla="*/ 0 h 18288"/>
              <a:gd name="connsiteX5" fmla="*/ 2734084 w 4243589"/>
              <a:gd name="connsiteY5" fmla="*/ 0 h 18288"/>
              <a:gd name="connsiteX6" fmla="*/ 3255439 w 4243589"/>
              <a:gd name="connsiteY6" fmla="*/ 0 h 18288"/>
              <a:gd name="connsiteX7" fmla="*/ 4243589 w 4243589"/>
              <a:gd name="connsiteY7" fmla="*/ 0 h 18288"/>
              <a:gd name="connsiteX8" fmla="*/ 4243589 w 4243589"/>
              <a:gd name="connsiteY8" fmla="*/ 18288 h 18288"/>
              <a:gd name="connsiteX9" fmla="*/ 3594926 w 4243589"/>
              <a:gd name="connsiteY9" fmla="*/ 18288 h 18288"/>
              <a:gd name="connsiteX10" fmla="*/ 3073571 w 4243589"/>
              <a:gd name="connsiteY10" fmla="*/ 18288 h 18288"/>
              <a:gd name="connsiteX11" fmla="*/ 2552216 w 4243589"/>
              <a:gd name="connsiteY11" fmla="*/ 18288 h 18288"/>
              <a:gd name="connsiteX12" fmla="*/ 1903553 w 4243589"/>
              <a:gd name="connsiteY12" fmla="*/ 18288 h 18288"/>
              <a:gd name="connsiteX13" fmla="*/ 1212454 w 4243589"/>
              <a:gd name="connsiteY13" fmla="*/ 18288 h 18288"/>
              <a:gd name="connsiteX14" fmla="*/ 733535 w 4243589"/>
              <a:gd name="connsiteY14" fmla="*/ 18288 h 18288"/>
              <a:gd name="connsiteX15" fmla="*/ 0 w 4243589"/>
              <a:gd name="connsiteY15" fmla="*/ 18288 h 18288"/>
              <a:gd name="connsiteX16" fmla="*/ 0 w 4243589"/>
              <a:gd name="connsiteY16"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43589" h="18288" fill="none" extrusionOk="0">
                <a:moveTo>
                  <a:pt x="0" y="0"/>
                </a:moveTo>
                <a:cubicBezTo>
                  <a:pt x="213395" y="-21006"/>
                  <a:pt x="307421" y="-18116"/>
                  <a:pt x="478919" y="0"/>
                </a:cubicBezTo>
                <a:cubicBezTo>
                  <a:pt x="650417" y="18116"/>
                  <a:pt x="831092" y="-21237"/>
                  <a:pt x="957839" y="0"/>
                </a:cubicBezTo>
                <a:cubicBezTo>
                  <a:pt x="1084586" y="21237"/>
                  <a:pt x="1301682" y="25124"/>
                  <a:pt x="1521630" y="0"/>
                </a:cubicBezTo>
                <a:cubicBezTo>
                  <a:pt x="1741578" y="-25124"/>
                  <a:pt x="1970269" y="-29139"/>
                  <a:pt x="2212729" y="0"/>
                </a:cubicBezTo>
                <a:cubicBezTo>
                  <a:pt x="2455189" y="29139"/>
                  <a:pt x="2558847" y="-4796"/>
                  <a:pt x="2734084" y="0"/>
                </a:cubicBezTo>
                <a:cubicBezTo>
                  <a:pt x="2909321" y="4796"/>
                  <a:pt x="3097217" y="-13409"/>
                  <a:pt x="3255439" y="0"/>
                </a:cubicBezTo>
                <a:cubicBezTo>
                  <a:pt x="3413662" y="13409"/>
                  <a:pt x="3979999" y="-10121"/>
                  <a:pt x="4243589" y="0"/>
                </a:cubicBezTo>
                <a:cubicBezTo>
                  <a:pt x="4244484" y="8974"/>
                  <a:pt x="4243043" y="9359"/>
                  <a:pt x="4243589" y="18288"/>
                </a:cubicBezTo>
                <a:cubicBezTo>
                  <a:pt x="4058777" y="31246"/>
                  <a:pt x="3910348" y="3158"/>
                  <a:pt x="3594926" y="18288"/>
                </a:cubicBezTo>
                <a:cubicBezTo>
                  <a:pt x="3279504" y="33418"/>
                  <a:pt x="3319955" y="-3977"/>
                  <a:pt x="3073571" y="18288"/>
                </a:cubicBezTo>
                <a:cubicBezTo>
                  <a:pt x="2827187" y="40553"/>
                  <a:pt x="2767387" y="1863"/>
                  <a:pt x="2552216" y="18288"/>
                </a:cubicBezTo>
                <a:cubicBezTo>
                  <a:pt x="2337046" y="34713"/>
                  <a:pt x="2181871" y="19527"/>
                  <a:pt x="1903553" y="18288"/>
                </a:cubicBezTo>
                <a:cubicBezTo>
                  <a:pt x="1625235" y="17049"/>
                  <a:pt x="1557672" y="24174"/>
                  <a:pt x="1212454" y="18288"/>
                </a:cubicBezTo>
                <a:cubicBezTo>
                  <a:pt x="867236" y="12402"/>
                  <a:pt x="874382" y="15627"/>
                  <a:pt x="733535" y="18288"/>
                </a:cubicBezTo>
                <a:cubicBezTo>
                  <a:pt x="592688" y="20949"/>
                  <a:pt x="183477" y="14753"/>
                  <a:pt x="0" y="18288"/>
                </a:cubicBezTo>
                <a:cubicBezTo>
                  <a:pt x="-229" y="14222"/>
                  <a:pt x="509" y="5816"/>
                  <a:pt x="0" y="0"/>
                </a:cubicBezTo>
                <a:close/>
              </a:path>
              <a:path w="4243589" h="18288" stroke="0" extrusionOk="0">
                <a:moveTo>
                  <a:pt x="0" y="0"/>
                </a:moveTo>
                <a:cubicBezTo>
                  <a:pt x="143690" y="16630"/>
                  <a:pt x="266667" y="14847"/>
                  <a:pt x="521355" y="0"/>
                </a:cubicBezTo>
                <a:cubicBezTo>
                  <a:pt x="776043" y="-14847"/>
                  <a:pt x="814491" y="-17363"/>
                  <a:pt x="1000275" y="0"/>
                </a:cubicBezTo>
                <a:cubicBezTo>
                  <a:pt x="1186059" y="17363"/>
                  <a:pt x="1352504" y="-23507"/>
                  <a:pt x="1521630" y="0"/>
                </a:cubicBezTo>
                <a:cubicBezTo>
                  <a:pt x="1690756" y="23507"/>
                  <a:pt x="1889525" y="5871"/>
                  <a:pt x="2127857" y="0"/>
                </a:cubicBezTo>
                <a:cubicBezTo>
                  <a:pt x="2366189" y="-5871"/>
                  <a:pt x="2620628" y="-27997"/>
                  <a:pt x="2776520" y="0"/>
                </a:cubicBezTo>
                <a:cubicBezTo>
                  <a:pt x="2932412" y="27997"/>
                  <a:pt x="3131683" y="-25073"/>
                  <a:pt x="3467618" y="0"/>
                </a:cubicBezTo>
                <a:cubicBezTo>
                  <a:pt x="3803553" y="25073"/>
                  <a:pt x="4017371" y="3071"/>
                  <a:pt x="4243589" y="0"/>
                </a:cubicBezTo>
                <a:cubicBezTo>
                  <a:pt x="4243134" y="6162"/>
                  <a:pt x="4243492" y="11775"/>
                  <a:pt x="4243589" y="18288"/>
                </a:cubicBezTo>
                <a:cubicBezTo>
                  <a:pt x="4017834" y="-5779"/>
                  <a:pt x="3834586" y="13376"/>
                  <a:pt x="3594926" y="18288"/>
                </a:cubicBezTo>
                <a:cubicBezTo>
                  <a:pt x="3355266" y="23200"/>
                  <a:pt x="3204179" y="2869"/>
                  <a:pt x="2903827" y="18288"/>
                </a:cubicBezTo>
                <a:cubicBezTo>
                  <a:pt x="2603475" y="33707"/>
                  <a:pt x="2526187" y="46187"/>
                  <a:pt x="2212729" y="18288"/>
                </a:cubicBezTo>
                <a:cubicBezTo>
                  <a:pt x="1899271" y="-9611"/>
                  <a:pt x="1966289" y="29692"/>
                  <a:pt x="1733809" y="18288"/>
                </a:cubicBezTo>
                <a:cubicBezTo>
                  <a:pt x="1501329" y="6884"/>
                  <a:pt x="1343612" y="12492"/>
                  <a:pt x="1085146" y="18288"/>
                </a:cubicBezTo>
                <a:cubicBezTo>
                  <a:pt x="826680" y="24084"/>
                  <a:pt x="778184" y="35607"/>
                  <a:pt x="521355" y="18288"/>
                </a:cubicBezTo>
                <a:cubicBezTo>
                  <a:pt x="264526" y="969"/>
                  <a:pt x="120277" y="4268"/>
                  <a:pt x="0" y="18288"/>
                </a:cubicBezTo>
                <a:cubicBezTo>
                  <a:pt x="766" y="10800"/>
                  <a:pt x="-457" y="8180"/>
                  <a:pt x="0" y="0"/>
                </a:cubicBezTo>
                <a:close/>
              </a:path>
            </a:pathLst>
          </a:custGeom>
          <a:solidFill>
            <a:schemeClr val="accent2"/>
          </a:solidFill>
          <a:ln w="41275" cap="rnd">
            <a:solidFill>
              <a:schemeClr val="accent2"/>
            </a:solidFill>
            <a:round/>
            <a:extLst>
              <a:ext uri="{C807C97D-BFC1-408E-A445-0C87EB9F89A2}">
                <ask:lineSketchStyleProps xmlns:ask="http://schemas.microsoft.com/office/drawing/2018/sketchyshapes" sd="2727557108">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Content Placeholder 9">
            <a:extLst>
              <a:ext uri="{FF2B5EF4-FFF2-40B4-BE49-F238E27FC236}">
                <a16:creationId xmlns:a16="http://schemas.microsoft.com/office/drawing/2014/main" id="{A955E820-E193-7CE1-BC07-36002E280C49}"/>
              </a:ext>
            </a:extLst>
          </p:cNvPr>
          <p:cNvSpPr>
            <a:spLocks noGrp="1"/>
          </p:cNvSpPr>
          <p:nvPr>
            <p:ph idx="1"/>
          </p:nvPr>
        </p:nvSpPr>
        <p:spPr>
          <a:xfrm>
            <a:off x="596948" y="2587752"/>
            <a:ext cx="6894576" cy="3747734"/>
          </a:xfrm>
        </p:spPr>
        <p:txBody>
          <a:bodyPr vert="horz" lIns="91440" tIns="45720" rIns="91440" bIns="45720" rtlCol="0" anchor="t">
            <a:normAutofit fontScale="85000" lnSpcReduction="20000"/>
          </a:bodyPr>
          <a:lstStyle/>
          <a:p>
            <a:r>
              <a:rPr lang="en-US" sz="2600" b="1" dirty="0">
                <a:ea typeface="+mn-lt"/>
                <a:cs typeface="+mn-lt"/>
              </a:rPr>
              <a:t>Perinatal Mental Health Initiative </a:t>
            </a:r>
            <a:endParaRPr lang="en-US" sz="2600" b="1" dirty="0"/>
          </a:p>
          <a:p>
            <a:r>
              <a:rPr lang="en-US" sz="2600" dirty="0">
                <a:ea typeface="+mn-lt"/>
                <a:cs typeface="+mn-lt"/>
              </a:rPr>
              <a:t>Goal to launch: 2024 Annual Conference</a:t>
            </a:r>
            <a:endParaRPr lang="en-US" sz="2600" dirty="0"/>
          </a:p>
          <a:p>
            <a:r>
              <a:rPr lang="en-US" sz="2600" dirty="0">
                <a:ea typeface="+mn-lt"/>
                <a:cs typeface="+mn-lt"/>
              </a:rPr>
              <a:t>Building on the </a:t>
            </a:r>
            <a:r>
              <a:rPr lang="en-US" sz="2600" i="1" dirty="0">
                <a:ea typeface="+mn-lt"/>
                <a:cs typeface="+mn-lt"/>
              </a:rPr>
              <a:t>AIM Perinatal Mental Health Conditions Bundle </a:t>
            </a:r>
            <a:r>
              <a:rPr lang="en-US" sz="2600" dirty="0">
                <a:ea typeface="+mn-lt"/>
                <a:cs typeface="+mn-lt"/>
              </a:rPr>
              <a:t>(</a:t>
            </a:r>
            <a:r>
              <a:rPr lang="en-US" sz="2600" dirty="0">
                <a:solidFill>
                  <a:srgbClr val="6B95FD"/>
                </a:solidFill>
                <a:ea typeface="+mn-lt"/>
                <a:cs typeface="+mn-lt"/>
                <a:hlinkClick r:id="rId2"/>
              </a:rPr>
              <a:t>https://saferbirth.org/</a:t>
            </a:r>
            <a:r>
              <a:rPr lang="en-US" sz="2600" dirty="0">
                <a:ea typeface="+mn-lt"/>
                <a:cs typeface="+mn-lt"/>
              </a:rPr>
              <a:t>) recommendations from MMRC, and lessons learned from other state PQCs</a:t>
            </a:r>
            <a:endParaRPr lang="en-US" sz="3500" b="1" dirty="0">
              <a:ea typeface="Lato"/>
              <a:cs typeface="+mn-lt"/>
            </a:endParaRPr>
          </a:p>
          <a:p>
            <a:r>
              <a:rPr lang="en-US" sz="3500" b="1" dirty="0">
                <a:ea typeface="+mn-lt"/>
                <a:cs typeface="+mn-lt"/>
              </a:rPr>
              <a:t>Mental Health Conditions and Substance Use Disorder continue to be leading causes of maternal death, together we can take action</a:t>
            </a:r>
            <a:endParaRPr lang="en-US" sz="3500" b="1" dirty="0">
              <a:ea typeface="Lato"/>
              <a:cs typeface="Calibri"/>
            </a:endParaRPr>
          </a:p>
        </p:txBody>
      </p:sp>
      <p:pic>
        <p:nvPicPr>
          <p:cNvPr id="6" name="Content Placeholder 5" descr="A colorful circle with a brain and text&#10;&#10;Description automatically generated">
            <a:extLst>
              <a:ext uri="{FF2B5EF4-FFF2-40B4-BE49-F238E27FC236}">
                <a16:creationId xmlns:a16="http://schemas.microsoft.com/office/drawing/2014/main" id="{01DBA671-D19D-E755-AA3D-619C27580514}"/>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96184" y="329183"/>
            <a:ext cx="2349528" cy="3429969"/>
          </a:xfrm>
          <a:prstGeom prst="rect">
            <a:avLst/>
          </a:prstGeom>
        </p:spPr>
      </p:pic>
      <p:pic>
        <p:nvPicPr>
          <p:cNvPr id="9" name="Picture 4" descr="Text&#10;&#10;Description automatically generated">
            <a:extLst>
              <a:ext uri="{FF2B5EF4-FFF2-40B4-BE49-F238E27FC236}">
                <a16:creationId xmlns:a16="http://schemas.microsoft.com/office/drawing/2014/main" id="{4596F607-6184-4610-6F42-293045F4CDDC}"/>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575160" y="3196539"/>
            <a:ext cx="4618098" cy="833570"/>
          </a:xfrm>
          <a:prstGeom prst="rect">
            <a:avLst/>
          </a:prstGeom>
        </p:spPr>
      </p:pic>
      <p:pic>
        <p:nvPicPr>
          <p:cNvPr id="7" name="Picture 6" descr="A logo for a company&#10;&#10;Description automatically generated">
            <a:extLst>
              <a:ext uri="{FF2B5EF4-FFF2-40B4-BE49-F238E27FC236}">
                <a16:creationId xmlns:a16="http://schemas.microsoft.com/office/drawing/2014/main" id="{A1201CB8-1DF1-CE99-D06B-3062F5030992}"/>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8056736" y="3619117"/>
            <a:ext cx="3868928" cy="2176272"/>
          </a:xfrm>
          <a:prstGeom prst="rect">
            <a:avLst/>
          </a:prstGeom>
        </p:spPr>
      </p:pic>
      <p:sp>
        <p:nvSpPr>
          <p:cNvPr id="12" name="Footer Placeholder 4">
            <a:extLst>
              <a:ext uri="{FF2B5EF4-FFF2-40B4-BE49-F238E27FC236}">
                <a16:creationId xmlns:a16="http://schemas.microsoft.com/office/drawing/2014/main" id="{AC6F3430-F7AC-80C2-5C5D-CE8BEA8DC1A0}"/>
              </a:ext>
            </a:extLst>
          </p:cNvPr>
          <p:cNvSpPr txBox="1">
            <a:spLocks/>
          </p:cNvSpPr>
          <p:nvPr/>
        </p:nvSpPr>
        <p:spPr>
          <a:xfrm>
            <a:off x="3418542" y="6231617"/>
            <a:ext cx="4114800" cy="365125"/>
          </a:xfrm>
          <a:prstGeom prst="rect">
            <a:avLst/>
          </a:prstGeom>
        </p:spPr>
        <p:txBody>
          <a:bodyPr vert="horz" lIns="91440" tIns="45720" rIns="91440" bIns="45720" rtlCol="0" anchor="ctr">
            <a:normAutofit/>
          </a:bodyPr>
          <a:lstStyle>
            <a:defPPr>
              <a:defRPr lang="en-US"/>
            </a:defPPr>
            <a:lvl1pPr marL="0" algn="ct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spcAft>
                <a:spcPts val="600"/>
              </a:spcAft>
            </a:pPr>
            <a:r>
              <a:rPr lang="en-US" dirty="0">
                <a:ea typeface="+mn-lt"/>
                <a:cs typeface="+mn-lt"/>
              </a:rPr>
              <a:t>IDPH (2023) Illinois Maternal Morbidity and Mortality Report</a:t>
            </a:r>
            <a:endParaRPr lang="en-US" dirty="0">
              <a:ea typeface="Calibri"/>
              <a:cs typeface="Calibri"/>
            </a:endParaRPr>
          </a:p>
        </p:txBody>
      </p:sp>
    </p:spTree>
    <p:extLst>
      <p:ext uri="{BB962C8B-B14F-4D97-AF65-F5344CB8AC3E}">
        <p14:creationId xmlns:p14="http://schemas.microsoft.com/office/powerpoint/2010/main" val="2355706656"/>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 name="Picture 6" descr="Thank you note with a cup of coffee - ID: 107004">
            <a:extLst>
              <a:ext uri="{FF2B5EF4-FFF2-40B4-BE49-F238E27FC236}">
                <a16:creationId xmlns:a16="http://schemas.microsoft.com/office/drawing/2014/main" id="{21843B6A-1BD6-63DD-2D2F-94757F0C11B1}"/>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20" y="10"/>
            <a:ext cx="12191980" cy="3710603"/>
          </a:xfrm>
          <a:custGeom>
            <a:avLst/>
            <a:gdLst/>
            <a:ahLst/>
            <a:cxnLst/>
            <a:rect l="l" t="t" r="r" b="b"/>
            <a:pathLst>
              <a:path w="12192000" h="3692092">
                <a:moveTo>
                  <a:pt x="0" y="0"/>
                </a:moveTo>
                <a:lnTo>
                  <a:pt x="12192000" y="0"/>
                </a:lnTo>
                <a:lnTo>
                  <a:pt x="12192000" y="3504824"/>
                </a:lnTo>
                <a:lnTo>
                  <a:pt x="12024691" y="3517794"/>
                </a:lnTo>
                <a:cubicBezTo>
                  <a:pt x="8077523" y="3783195"/>
                  <a:pt x="4094678" y="3026959"/>
                  <a:pt x="160485" y="3663863"/>
                </a:cubicBezTo>
                <a:lnTo>
                  <a:pt x="0" y="3692092"/>
                </a:lnTo>
                <a:close/>
              </a:path>
            </a:pathLst>
          </a:custGeom>
        </p:spPr>
      </p:pic>
      <p:sp>
        <p:nvSpPr>
          <p:cNvPr id="3" name="Content Placeholder 2">
            <a:extLst>
              <a:ext uri="{FF2B5EF4-FFF2-40B4-BE49-F238E27FC236}">
                <a16:creationId xmlns:a16="http://schemas.microsoft.com/office/drawing/2014/main" id="{1E0FB995-5DD8-5081-A69E-96B5869B0012}"/>
              </a:ext>
            </a:extLst>
          </p:cNvPr>
          <p:cNvSpPr>
            <a:spLocks noGrp="1"/>
          </p:cNvSpPr>
          <p:nvPr>
            <p:ph idx="1"/>
          </p:nvPr>
        </p:nvSpPr>
        <p:spPr>
          <a:xfrm>
            <a:off x="747358" y="3967163"/>
            <a:ext cx="10962037" cy="2476499"/>
          </a:xfrm>
        </p:spPr>
        <p:txBody>
          <a:bodyPr vert="horz" lIns="91440" tIns="45720" rIns="91440" bIns="45720" rtlCol="0" anchor="ctr">
            <a:normAutofit/>
          </a:bodyPr>
          <a:lstStyle/>
          <a:p>
            <a:pPr marL="0" indent="0" algn="ctr">
              <a:buNone/>
            </a:pPr>
            <a:r>
              <a:rPr lang="en-US" sz="3200" b="1">
                <a:solidFill>
                  <a:schemeClr val="accent1"/>
                </a:solidFill>
                <a:ea typeface="Lato"/>
                <a:cs typeface="Calibri"/>
              </a:rPr>
              <a:t>We look forward to continuing this great work together in 2024 and thank you for your continued support and dedication to make Illinois the best place to give birth and be born! </a:t>
            </a:r>
            <a:endParaRPr lang="en-US" sz="3200" b="1">
              <a:solidFill>
                <a:schemeClr val="accent1"/>
              </a:solidFill>
              <a:ea typeface="Lato"/>
              <a:cs typeface="+mn-lt"/>
            </a:endParaRPr>
          </a:p>
          <a:p>
            <a:pPr marL="0" indent="0">
              <a:buNone/>
            </a:pPr>
            <a:endParaRPr lang="en-US" sz="1800"/>
          </a:p>
        </p:txBody>
      </p:sp>
      <p:sp>
        <p:nvSpPr>
          <p:cNvPr id="5" name="Footer Placeholder 4">
            <a:extLst>
              <a:ext uri="{FF2B5EF4-FFF2-40B4-BE49-F238E27FC236}">
                <a16:creationId xmlns:a16="http://schemas.microsoft.com/office/drawing/2014/main" id="{38CD5E16-C217-E2C5-E58E-C7C2C28FA242}"/>
              </a:ext>
            </a:extLst>
          </p:cNvPr>
          <p:cNvSpPr>
            <a:spLocks noGrp="1"/>
          </p:cNvSpPr>
          <p:nvPr>
            <p:ph type="ftr" sz="quarter" idx="11"/>
          </p:nvPr>
        </p:nvSpPr>
        <p:spPr>
          <a:xfrm>
            <a:off x="4038600" y="6356350"/>
            <a:ext cx="4114800" cy="365125"/>
          </a:xfrm>
        </p:spPr>
        <p:txBody>
          <a:bodyPr>
            <a:normAutofit/>
          </a:bodyPr>
          <a:lstStyle/>
          <a:p>
            <a:pPr>
              <a:spcAft>
                <a:spcPts val="600"/>
              </a:spcAft>
            </a:pPr>
            <a:r>
              <a:rPr lang="en-US">
                <a:solidFill>
                  <a:schemeClr val="tx1">
                    <a:lumMod val="75000"/>
                    <a:lumOff val="25000"/>
                  </a:schemeClr>
                </a:solidFill>
              </a:rPr>
              <a:t>Illinois Perinatal Quality Collaborative</a:t>
            </a:r>
          </a:p>
        </p:txBody>
      </p:sp>
      <p:sp>
        <p:nvSpPr>
          <p:cNvPr id="4" name="Slide Number Placeholder 3">
            <a:extLst>
              <a:ext uri="{FF2B5EF4-FFF2-40B4-BE49-F238E27FC236}">
                <a16:creationId xmlns:a16="http://schemas.microsoft.com/office/drawing/2014/main" id="{97BA95EB-6423-FFF2-5F25-1FA3A8D2E08A}"/>
              </a:ext>
            </a:extLst>
          </p:cNvPr>
          <p:cNvSpPr>
            <a:spLocks noGrp="1"/>
          </p:cNvSpPr>
          <p:nvPr>
            <p:ph type="sldNum" sz="quarter" idx="10"/>
          </p:nvPr>
        </p:nvSpPr>
        <p:spPr>
          <a:xfrm>
            <a:off x="8864600" y="6356350"/>
            <a:ext cx="2743200" cy="365125"/>
          </a:xfrm>
        </p:spPr>
        <p:txBody>
          <a:bodyPr>
            <a:normAutofit/>
          </a:bodyPr>
          <a:lstStyle/>
          <a:p>
            <a:pPr>
              <a:spcAft>
                <a:spcPts val="600"/>
              </a:spcAft>
            </a:pPr>
            <a:fld id="{97033E4B-E3EB-3D46-B2D8-3159663620FA}" type="slidenum">
              <a:rPr lang="en-US" dirty="0">
                <a:solidFill>
                  <a:schemeClr val="tx1">
                    <a:lumMod val="75000"/>
                    <a:lumOff val="25000"/>
                  </a:schemeClr>
                </a:solidFill>
              </a:rPr>
              <a:pPr>
                <a:spcAft>
                  <a:spcPts val="600"/>
                </a:spcAft>
              </a:pPr>
              <a:t>71</a:t>
            </a:fld>
            <a:endParaRPr lang="en-US">
              <a:solidFill>
                <a:schemeClr val="tx1">
                  <a:lumMod val="75000"/>
                  <a:lumOff val="25000"/>
                </a:schemeClr>
              </a:solidFill>
            </a:endParaRPr>
          </a:p>
        </p:txBody>
      </p:sp>
    </p:spTree>
    <p:extLst>
      <p:ext uri="{BB962C8B-B14F-4D97-AF65-F5344CB8AC3E}">
        <p14:creationId xmlns:p14="http://schemas.microsoft.com/office/powerpoint/2010/main" val="45319839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Content Placeholder 3">
            <a:extLst>
              <a:ext uri="{FF2B5EF4-FFF2-40B4-BE49-F238E27FC236}">
                <a16:creationId xmlns:a16="http://schemas.microsoft.com/office/drawing/2014/main" id="{60CC080A-E67A-5C2F-3401-04342511650A}"/>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902768" y="1300328"/>
            <a:ext cx="5224661" cy="5224661"/>
          </a:xfrm>
          <a:prstGeom prst="rect">
            <a:avLst/>
          </a:prstGeom>
        </p:spPr>
      </p:pic>
      <p:sp>
        <p:nvSpPr>
          <p:cNvPr id="3" name="TextBox 2">
            <a:extLst>
              <a:ext uri="{FF2B5EF4-FFF2-40B4-BE49-F238E27FC236}">
                <a16:creationId xmlns:a16="http://schemas.microsoft.com/office/drawing/2014/main" id="{C59D761C-54EB-B725-4570-F757A3C7B059}"/>
              </a:ext>
            </a:extLst>
          </p:cNvPr>
          <p:cNvSpPr txBox="1"/>
          <p:nvPr/>
        </p:nvSpPr>
        <p:spPr>
          <a:xfrm>
            <a:off x="2015490" y="228601"/>
            <a:ext cx="8161020" cy="1015663"/>
          </a:xfrm>
          <a:prstGeom prst="rect">
            <a:avLst/>
          </a:prstGeom>
          <a:noFill/>
        </p:spPr>
        <p:txBody>
          <a:bodyPr wrap="square" rtlCol="0">
            <a:spAutoFit/>
          </a:bodyPr>
          <a:lstStyle/>
          <a:p>
            <a:r>
              <a:rPr lang="en-US" sz="3000" b="1"/>
              <a:t>Approach to racial disparity reduction in hypertensive disorders of pregnancy</a:t>
            </a:r>
          </a:p>
        </p:txBody>
      </p:sp>
      <p:sp>
        <p:nvSpPr>
          <p:cNvPr id="4" name="Rectangle 3">
            <a:extLst>
              <a:ext uri="{FF2B5EF4-FFF2-40B4-BE49-F238E27FC236}">
                <a16:creationId xmlns:a16="http://schemas.microsoft.com/office/drawing/2014/main" id="{527BD907-507B-CA38-4FCD-FA30768B3A0C}"/>
              </a:ext>
            </a:extLst>
          </p:cNvPr>
          <p:cNvSpPr/>
          <p:nvPr/>
        </p:nvSpPr>
        <p:spPr>
          <a:xfrm>
            <a:off x="5781870" y="5012956"/>
            <a:ext cx="1609531" cy="1464044"/>
          </a:xfrm>
          <a:prstGeom prst="rect">
            <a:avLst/>
          </a:prstGeom>
          <a:noFill/>
          <a:ln w="508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 name="Rectangle 4">
            <a:extLst>
              <a:ext uri="{FF2B5EF4-FFF2-40B4-BE49-F238E27FC236}">
                <a16:creationId xmlns:a16="http://schemas.microsoft.com/office/drawing/2014/main" id="{8B7D0F4A-4A77-EA87-87DC-3354A997962E}"/>
              </a:ext>
            </a:extLst>
          </p:cNvPr>
          <p:cNvSpPr/>
          <p:nvPr/>
        </p:nvSpPr>
        <p:spPr>
          <a:xfrm>
            <a:off x="4094941" y="3276600"/>
            <a:ext cx="1609531" cy="1464044"/>
          </a:xfrm>
          <a:prstGeom prst="rect">
            <a:avLst/>
          </a:prstGeom>
          <a:noFill/>
          <a:ln w="508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 name="Rectangle 5">
            <a:extLst>
              <a:ext uri="{FF2B5EF4-FFF2-40B4-BE49-F238E27FC236}">
                <a16:creationId xmlns:a16="http://schemas.microsoft.com/office/drawing/2014/main" id="{66A79FD9-C328-B664-B475-42DB19007982}"/>
              </a:ext>
            </a:extLst>
          </p:cNvPr>
          <p:cNvSpPr/>
          <p:nvPr/>
        </p:nvSpPr>
        <p:spPr>
          <a:xfrm>
            <a:off x="5710335" y="1355356"/>
            <a:ext cx="1609531" cy="1464044"/>
          </a:xfrm>
          <a:prstGeom prst="rect">
            <a:avLst/>
          </a:prstGeom>
          <a:noFill/>
          <a:ln w="508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Tree>
    <p:extLst>
      <p:ext uri="{BB962C8B-B14F-4D97-AF65-F5344CB8AC3E}">
        <p14:creationId xmlns:p14="http://schemas.microsoft.com/office/powerpoint/2010/main" val="19006270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0F71EE-7E03-7A43-093D-B0B5E274CB22}"/>
              </a:ext>
            </a:extLst>
          </p:cNvPr>
          <p:cNvSpPr>
            <a:spLocks noGrp="1"/>
          </p:cNvSpPr>
          <p:nvPr>
            <p:ph type="title"/>
          </p:nvPr>
        </p:nvSpPr>
        <p:spPr>
          <a:xfrm>
            <a:off x="1911262" y="304801"/>
            <a:ext cx="8132588" cy="558591"/>
          </a:xfrm>
        </p:spPr>
        <p:txBody>
          <a:bodyPr>
            <a:noAutofit/>
          </a:bodyPr>
          <a:lstStyle/>
          <a:p>
            <a:pPr algn="ctr">
              <a:buClr>
                <a:srgbClr val="174D85"/>
              </a:buClr>
              <a:buSzPts val="3200"/>
            </a:pPr>
            <a:r>
              <a:rPr lang="en-US" sz="3200">
                <a:solidFill>
                  <a:schemeClr val="tx1"/>
                </a:solidFill>
                <a:latin typeface="+mn-lt"/>
              </a:rPr>
              <a:t>Problems at the level of the hospital</a:t>
            </a:r>
          </a:p>
        </p:txBody>
      </p:sp>
      <p:sp>
        <p:nvSpPr>
          <p:cNvPr id="3" name="Content Placeholder 2">
            <a:extLst>
              <a:ext uri="{FF2B5EF4-FFF2-40B4-BE49-F238E27FC236}">
                <a16:creationId xmlns:a16="http://schemas.microsoft.com/office/drawing/2014/main" id="{A497C8F6-3B6A-84B1-AB10-FE15DB5BADEB}"/>
              </a:ext>
            </a:extLst>
          </p:cNvPr>
          <p:cNvSpPr>
            <a:spLocks noGrp="1"/>
          </p:cNvSpPr>
          <p:nvPr>
            <p:ph idx="1"/>
          </p:nvPr>
        </p:nvSpPr>
        <p:spPr>
          <a:xfrm>
            <a:off x="675862" y="1182000"/>
            <a:ext cx="9609378" cy="4914001"/>
          </a:xfrm>
        </p:spPr>
        <p:txBody>
          <a:bodyPr>
            <a:noAutofit/>
          </a:bodyPr>
          <a:lstStyle/>
          <a:p>
            <a:pPr defTabSz="257162">
              <a:buFont typeface="Wingdings" pitchFamily="2" charset="2"/>
              <a:buChar char="Ø"/>
            </a:pPr>
            <a:r>
              <a:rPr lang="en-US" sz="2400" b="1" dirty="0">
                <a:solidFill>
                  <a:srgbClr val="8B0502"/>
                </a:solidFill>
              </a:rPr>
              <a:t>At the time of admission and discharge</a:t>
            </a:r>
          </a:p>
          <a:p>
            <a:pPr marL="417888" lvl="1" indent="-160727" defTabSz="257162"/>
            <a:r>
              <a:rPr lang="en-US" sz="2000" dirty="0"/>
              <a:t>General lack of knowledge among patients about long-term effects of preeclampsia</a:t>
            </a:r>
          </a:p>
          <a:p>
            <a:pPr marL="417888" lvl="1" indent="-160727" defTabSz="257162"/>
            <a:r>
              <a:rPr lang="en-US" sz="2000" dirty="0"/>
              <a:t>No organized effort for education to patients </a:t>
            </a:r>
          </a:p>
          <a:p>
            <a:pPr marL="417888" lvl="1" indent="-160727" defTabSz="257162"/>
            <a:r>
              <a:rPr lang="en-US" sz="2000" dirty="0"/>
              <a:t>Discharge instructions not universally given</a:t>
            </a:r>
          </a:p>
          <a:p>
            <a:pPr marL="417888" lvl="1" indent="-160727" defTabSz="257162"/>
            <a:r>
              <a:rPr lang="en-US" sz="2000" dirty="0"/>
              <a:t>No dedicated postpartum clinic for easy access to care</a:t>
            </a:r>
          </a:p>
          <a:p>
            <a:pPr marL="225015" defTabSz="257162">
              <a:buFont typeface="Wingdings" pitchFamily="2" charset="2"/>
              <a:buChar char="Ø"/>
            </a:pPr>
            <a:r>
              <a:rPr lang="en-US" sz="2400" b="1" dirty="0">
                <a:solidFill>
                  <a:srgbClr val="8B0502"/>
                </a:solidFill>
              </a:rPr>
              <a:t>Problems with readmissions in ED</a:t>
            </a:r>
          </a:p>
          <a:p>
            <a:pPr marL="417888" lvl="1" indent="-160727" defTabSz="257162"/>
            <a:r>
              <a:rPr lang="en-US" sz="2000" dirty="0"/>
              <a:t>Identifying post partum patients</a:t>
            </a:r>
          </a:p>
          <a:p>
            <a:pPr marL="417888" lvl="1" indent="-160727" defTabSz="257162"/>
            <a:r>
              <a:rPr lang="en-US" sz="2000" dirty="0"/>
              <a:t>Poor knowledge about definition of severe PPHTN</a:t>
            </a:r>
          </a:p>
          <a:p>
            <a:pPr marL="417888" lvl="1" indent="-160727" defTabSz="257162"/>
            <a:r>
              <a:rPr lang="en-US" sz="2000" dirty="0"/>
              <a:t>Calling medicine or cardiology instead of OB</a:t>
            </a:r>
          </a:p>
          <a:p>
            <a:pPr marL="417888" lvl="1" indent="-160727" defTabSz="257162"/>
            <a:r>
              <a:rPr lang="en-US" sz="2000" dirty="0"/>
              <a:t>Delayed transfer to L/D</a:t>
            </a:r>
          </a:p>
          <a:p>
            <a:pPr marL="417888" lvl="1" indent="-160727" defTabSz="257162"/>
            <a:r>
              <a:rPr lang="en-US" sz="2000" dirty="0"/>
              <a:t>Delay in recognition and treatment of severe PPHTN</a:t>
            </a:r>
          </a:p>
          <a:p>
            <a:pPr marL="225015" defTabSz="257162">
              <a:buFont typeface="Wingdings" pitchFamily="2" charset="2"/>
              <a:buChar char="Ø"/>
            </a:pPr>
            <a:r>
              <a:rPr lang="en-US" sz="2400" b="1" dirty="0">
                <a:solidFill>
                  <a:srgbClr val="8B0502"/>
                </a:solidFill>
              </a:rPr>
              <a:t>No standardized management for readmissions for PPHTN</a:t>
            </a:r>
          </a:p>
        </p:txBody>
      </p:sp>
      <p:pic>
        <p:nvPicPr>
          <p:cNvPr id="4" name="Picture 3" descr="A person sitting in a chair&#10;&#10;Description automatically generated">
            <a:extLst>
              <a:ext uri="{FF2B5EF4-FFF2-40B4-BE49-F238E27FC236}">
                <a16:creationId xmlns:a16="http://schemas.microsoft.com/office/drawing/2014/main" id="{50D5B177-4AF8-857F-9930-7825D9FBCC37}"/>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278740" y="3250661"/>
            <a:ext cx="2006498" cy="1332784"/>
          </a:xfrm>
          <a:prstGeom prst="rect">
            <a:avLst/>
          </a:prstGeom>
        </p:spPr>
      </p:pic>
    </p:spTree>
    <p:custDataLst>
      <p:tags r:id="rId1"/>
    </p:custDataLst>
    <p:extLst>
      <p:ext uri="{BB962C8B-B14F-4D97-AF65-F5344CB8AC3E}">
        <p14:creationId xmlns:p14="http://schemas.microsoft.com/office/powerpoint/2010/main" val="3304303190"/>
      </p:ext>
    </p:extLst>
  </p:cSld>
  <p:clrMapOvr>
    <a:masterClrMapping/>
  </p:clrMapOvr>
  <mc:AlternateContent xmlns:mc="http://schemas.openxmlformats.org/markup-compatibility/2006" xmlns:p14="http://schemas.microsoft.com/office/powerpoint/2010/main">
    <mc:Choice Requires="p14">
      <p:transition spd="slow" p14:dur="2000" advTm="76467"/>
    </mc:Choice>
    <mc:Fallback xmlns="">
      <p:transition spd="slow" advTm="76467"/>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
                                            <p:txEl>
                                              <p:pRg st="8" end="8"/>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
                                            <p:txEl>
                                              <p:pRg st="9" end="9"/>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5.xml><?xml version="1.0" encoding="utf-8"?>
<p:tagLst xmlns:a="http://schemas.openxmlformats.org/drawingml/2006/main" xmlns:r="http://schemas.openxmlformats.org/officeDocument/2006/relationships" xmlns:p="http://schemas.openxmlformats.org/presentationml/2006/main">
  <p:tag name="TIMING" val="|12.5"/>
</p:tagLst>
</file>

<file path=ppt/tags/tag36.xml><?xml version="1.0" encoding="utf-8"?>
<p:tagLst xmlns:a="http://schemas.openxmlformats.org/drawingml/2006/main" xmlns:r="http://schemas.openxmlformats.org/officeDocument/2006/relationships" xmlns:p="http://schemas.openxmlformats.org/presentationml/2006/main">
  <p:tag name="TIMING" val="|4.3|27.7|36.9"/>
</p:tagLst>
</file>

<file path=ppt/tags/tag37.xml><?xml version="1.0" encoding="utf-8"?>
<p:tagLst xmlns:a="http://schemas.openxmlformats.org/drawingml/2006/main" xmlns:r="http://schemas.openxmlformats.org/officeDocument/2006/relationships" xmlns:p="http://schemas.openxmlformats.org/presentationml/2006/main">
  <p:tag name="TIMING" val="|1.2|0.8|11.4|0.9|0.7|1.9|4.3|0.6|3.8|5.4|0.6|3.4"/>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xml><?xml version="1.0" encoding="utf-8"?>
<p:tagLst xmlns:a="http://schemas.openxmlformats.org/drawingml/2006/main" xmlns:r="http://schemas.openxmlformats.org/officeDocument/2006/relationships" xmlns:p="http://schemas.openxmlformats.org/presentationml/2006/main">
  <p:tag name="TIMING" val="|17.8"/>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heme/theme1.xml><?xml version="1.0" encoding="utf-8"?>
<a:theme xmlns:a="http://schemas.openxmlformats.org/drawingml/2006/main" name="1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3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1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3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UCM">
  <a:themeElements>
    <a:clrScheme name="UCM">
      <a:dk1>
        <a:srgbClr val="000000"/>
      </a:dk1>
      <a:lt1>
        <a:srgbClr val="FFFFFF"/>
      </a:lt1>
      <a:dk2>
        <a:srgbClr val="767676"/>
      </a:dk2>
      <a:lt2>
        <a:srgbClr val="D6D6CE"/>
      </a:lt2>
      <a:accent1>
        <a:srgbClr val="800000"/>
      </a:accent1>
      <a:accent2>
        <a:srgbClr val="767676"/>
      </a:accent2>
      <a:accent3>
        <a:srgbClr val="F8A328"/>
      </a:accent3>
      <a:accent4>
        <a:srgbClr val="585900"/>
      </a:accent4>
      <a:accent5>
        <a:srgbClr val="155F83"/>
      </a:accent5>
      <a:accent6>
        <a:srgbClr val="340E20"/>
      </a:accent6>
      <a:hlink>
        <a:srgbClr val="155F83"/>
      </a:hlink>
      <a:folHlink>
        <a:srgbClr val="155F83"/>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12" id="{D9DE7552-1DBE-4046-8EC5-68C78B3A7C4B}" vid="{EEBFBA13-BD84-4199-9726-C1A4FD84838E}"/>
    </a:ext>
  </a:extLst>
</a:theme>
</file>

<file path=ppt/theme/theme8.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1_UCM">
  <a:themeElements>
    <a:clrScheme name="UCM">
      <a:dk1>
        <a:srgbClr val="000000"/>
      </a:dk1>
      <a:lt1>
        <a:srgbClr val="FFFFFF"/>
      </a:lt1>
      <a:dk2>
        <a:srgbClr val="767676"/>
      </a:dk2>
      <a:lt2>
        <a:srgbClr val="D6D6CE"/>
      </a:lt2>
      <a:accent1>
        <a:srgbClr val="800000"/>
      </a:accent1>
      <a:accent2>
        <a:srgbClr val="767676"/>
      </a:accent2>
      <a:accent3>
        <a:srgbClr val="F8A328"/>
      </a:accent3>
      <a:accent4>
        <a:srgbClr val="585900"/>
      </a:accent4>
      <a:accent5>
        <a:srgbClr val="155F83"/>
      </a:accent5>
      <a:accent6>
        <a:srgbClr val="340E20"/>
      </a:accent6>
      <a:hlink>
        <a:srgbClr val="155F83"/>
      </a:hlink>
      <a:folHlink>
        <a:srgbClr val="155F83"/>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12" id="{D9DE7552-1DBE-4046-8EC5-68C78B3A7C4B}" vid="{EEBFBA13-BD84-4199-9726-C1A4FD84838E}"/>
    </a:ext>
  </a:extLst>
</a:theme>
</file>

<file path=docProps/app.xml><?xml version="1.0" encoding="utf-8"?>
<Properties xmlns="http://schemas.openxmlformats.org/officeDocument/2006/extended-properties" xmlns:vt="http://schemas.openxmlformats.org/officeDocument/2006/docPropsVTypes">
  <TotalTime>298</TotalTime>
  <Words>4654</Words>
  <Application>Microsoft Office PowerPoint</Application>
  <PresentationFormat>Widescreen</PresentationFormat>
  <Paragraphs>585</Paragraphs>
  <Slides>71</Slides>
  <Notes>40</Notes>
  <HiddenSlides>0</HiddenSlides>
  <MMClips>0</MMClips>
  <ScaleCrop>false</ScaleCrop>
  <HeadingPairs>
    <vt:vector size="4" baseType="variant">
      <vt:variant>
        <vt:lpstr>Theme</vt:lpstr>
      </vt:variant>
      <vt:variant>
        <vt:i4>9</vt:i4>
      </vt:variant>
      <vt:variant>
        <vt:lpstr>Slide Titles</vt:lpstr>
      </vt:variant>
      <vt:variant>
        <vt:i4>71</vt:i4>
      </vt:variant>
    </vt:vector>
  </HeadingPairs>
  <TitlesOfParts>
    <vt:vector size="80" baseType="lpstr">
      <vt:lpstr>1_Office Theme</vt:lpstr>
      <vt:lpstr>1_Office Theme</vt:lpstr>
      <vt:lpstr>3_Office Theme</vt:lpstr>
      <vt:lpstr>1_Office Theme</vt:lpstr>
      <vt:lpstr>Office Theme</vt:lpstr>
      <vt:lpstr>3_Office Theme</vt:lpstr>
      <vt:lpstr>UCM</vt:lpstr>
      <vt:lpstr>Office Theme</vt:lpstr>
      <vt:lpstr>1_UCM</vt:lpstr>
      <vt:lpstr>PowerPoint Presentation</vt:lpstr>
      <vt:lpstr>Table Breakout Discussions</vt:lpstr>
      <vt:lpstr>OB Breakout Session:  Preparing for 2024</vt:lpstr>
      <vt:lpstr>OB Breakout Overview: Preparing for 2024</vt:lpstr>
      <vt:lpstr>STAMPP-HTN: Systematic Treatment and Management of Postpartum Hypertension</vt:lpstr>
      <vt:lpstr>PowerPoint Presentation</vt:lpstr>
      <vt:lpstr>PowerPoint Presentation</vt:lpstr>
      <vt:lpstr>PowerPoint Presentation</vt:lpstr>
      <vt:lpstr>Problems at the level of the hospital</vt:lpstr>
      <vt:lpstr>STAMPP HTN team</vt:lpstr>
      <vt:lpstr>Commitment to quality improvement – STAMPP HTN</vt:lpstr>
      <vt:lpstr>STAMPP-HTN Clinician Buy-In and Procedures</vt:lpstr>
      <vt:lpstr>PowerPoint Presentation</vt:lpstr>
      <vt:lpstr>STAMPP HTN bundle led to significant reduction of PP BP’s and improved PP follow up </vt:lpstr>
      <vt:lpstr>Decrease in Postpartum Blood Pressure</vt:lpstr>
      <vt:lpstr>PowerPoint Presentation</vt:lpstr>
      <vt:lpstr>PowerPoint Presentation</vt:lpstr>
      <vt:lpstr>REMOTE BLOOD PRESSURE MONITORING PROCESS </vt:lpstr>
      <vt:lpstr>PowerPoint Presentation</vt:lpstr>
      <vt:lpstr>PowerPoint Presentation</vt:lpstr>
      <vt:lpstr>PowerPoint Presentation</vt:lpstr>
      <vt:lpstr>Preparing for 2024</vt:lpstr>
      <vt:lpstr>PowerPoint Presentation</vt:lpstr>
      <vt:lpstr>Birth Equity</vt:lpstr>
      <vt:lpstr>PowerPoint Presentation</vt:lpstr>
      <vt:lpstr>PowerPoint Presentation</vt:lpstr>
      <vt:lpstr>Birth Equity Initiative Implementation Highlights</vt:lpstr>
      <vt:lpstr>Using Stratified Data to Take Action on Disparities</vt:lpstr>
      <vt:lpstr>95% of Hospitals have Process Flow  to Link Patients to SDoH Resources</vt:lpstr>
      <vt:lpstr>Linking with Community Partners</vt:lpstr>
      <vt:lpstr>Respectful Care &amp; Implicit Bias Education Strategies</vt:lpstr>
      <vt:lpstr>2024 SPEAK UP Against Racism Training Opportunities</vt:lpstr>
      <vt:lpstr>Active implementation of respectful care – where are we?</vt:lpstr>
      <vt:lpstr>Strategies to increase the % of patients completing the PREM Survey before discharge</vt:lpstr>
      <vt:lpstr>Teams’ strategies to share Respectful Care Practices</vt:lpstr>
      <vt:lpstr>Respectful Care Breakfast – Completed by 20 Hospitals Focused on listening to patients</vt:lpstr>
      <vt:lpstr>Respectful Care Breakfasts Across IL</vt:lpstr>
      <vt:lpstr>How will your team identify and onboard a Patient Partner in 2024?</vt:lpstr>
      <vt:lpstr>Momma's Voices  Patient Family Partner Training</vt:lpstr>
      <vt:lpstr>PowerPoint Presentation</vt:lpstr>
      <vt:lpstr>Promoting Vaginal Birth</vt:lpstr>
      <vt:lpstr>PowerPoint Presentation</vt:lpstr>
      <vt:lpstr>PVB Key Strategies:  Putting it all together</vt:lpstr>
      <vt:lpstr>PVB Successes </vt:lpstr>
      <vt:lpstr>Most Utilized PVB Strategies </vt:lpstr>
      <vt:lpstr>Most Effective PVB Strategies </vt:lpstr>
      <vt:lpstr>Improving % of  NTSV C-sections meeting ACOG/SMFM Criteria</vt:lpstr>
      <vt:lpstr>Crossing the Finish Line with PVB in 2024</vt:lpstr>
      <vt:lpstr>Components of PVB Sustainability </vt:lpstr>
      <vt:lpstr>PVB Teams moving to sustainability in 2024</vt:lpstr>
      <vt:lpstr>PVB teams continuing to work towards NTSV C-section goals in 2024</vt:lpstr>
      <vt:lpstr>Apply now to be a PVB Coach! If your team has achieved PVB goals, please apply</vt:lpstr>
      <vt:lpstr>Table Discussion Breakouts</vt:lpstr>
      <vt:lpstr>Let's get ready to share, listen and learn!</vt:lpstr>
      <vt:lpstr>PowerPoint Presentation</vt:lpstr>
      <vt:lpstr>BE Activity 1:  30-60-90 Day Plan to Engage Patient Partners</vt:lpstr>
      <vt:lpstr>BE Activity 1:  30-60-90 Day Plan to Engage Patient Partners</vt:lpstr>
      <vt:lpstr>BE Activity 2:  30-60-90 Day Plan to Implement Patient Feedback on Respectful Care</vt:lpstr>
      <vt:lpstr>BE Activity 2:  30-60-90 Day Plan to Implement Patient Feedback on Respectful Care</vt:lpstr>
      <vt:lpstr>PVB Activity 1:  PDSA Cycle for Improving % of Failed Inductions Meeting ACOG/SMFM Criteria</vt:lpstr>
      <vt:lpstr>PVB Activity 1 Select one of the strategies below, brainstorm ideas, and plan a small test of change</vt:lpstr>
      <vt:lpstr>PVB Activity 2:  PDSA Cycle for Increasing Provider Buy-In</vt:lpstr>
      <vt:lpstr>PVB Activity 2 Select one of the strategies below, brainstorm ideas and plan a small test of change</vt:lpstr>
      <vt:lpstr>Let's get ready to share, listen and learn!</vt:lpstr>
      <vt:lpstr>Panel Discussion</vt:lpstr>
      <vt:lpstr>PowerPoint Presentation</vt:lpstr>
      <vt:lpstr>Next Steps for 2024</vt:lpstr>
      <vt:lpstr>Crossing the Finish Line with PVB in 2024</vt:lpstr>
      <vt:lpstr>PowerPoint Presentation</vt:lpstr>
      <vt:lpstr>Looking towards 2025... Planning the next statewide  Obstetric QI initiative</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OB Breakout Session:  We're in the Same Room Again! Harnessing QI Energy through our Togetherness</dc:title>
  <dc:creator>Eileen Fleming Suse</dc:creator>
  <cp:lastModifiedBy>Rivera, Alana</cp:lastModifiedBy>
  <cp:revision>136</cp:revision>
  <dcterms:created xsi:type="dcterms:W3CDTF">2022-10-12T17:22:42Z</dcterms:created>
  <dcterms:modified xsi:type="dcterms:W3CDTF">2023-11-10T15:43:48Z</dcterms:modified>
</cp:coreProperties>
</file>