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0" r:id="rId2"/>
    <p:sldMasterId id="2147483698" r:id="rId3"/>
  </p:sldMasterIdLst>
  <p:notesMasterIdLst>
    <p:notesMasterId r:id="rId20"/>
  </p:notesMasterIdLst>
  <p:sldIdLst>
    <p:sldId id="280" r:id="rId4"/>
    <p:sldId id="266" r:id="rId5"/>
    <p:sldId id="257" r:id="rId6"/>
    <p:sldId id="282" r:id="rId7"/>
    <p:sldId id="283" r:id="rId8"/>
    <p:sldId id="284" r:id="rId9"/>
    <p:sldId id="285" r:id="rId10"/>
    <p:sldId id="286" r:id="rId11"/>
    <p:sldId id="287" r:id="rId12"/>
    <p:sldId id="288" r:id="rId13"/>
    <p:sldId id="289" r:id="rId14"/>
    <p:sldId id="291" r:id="rId15"/>
    <p:sldId id="290" r:id="rId16"/>
    <p:sldId id="292" r:id="rId17"/>
    <p:sldId id="293"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A159D4-A368-7B3C-D3DC-57F869114561}" v="1" dt="2022-05-20T14:49:11.875"/>
    <p1510:client id="{C7753261-3BB5-4723-0518-F09283A7A8A1}" v="184" dt="2022-05-19T21:16:47.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yeon Lee" userId="S::sll1600@ads.northwestern.edu::54385076-bf1b-42be-a0a7-d3f5871da1e6" providerId="AD" clId="Web-{C7753261-3BB5-4723-0518-F09283A7A8A1}"/>
    <pc:docChg chg="addSld delSld modSld sldOrd addMainMaster modMainMaster">
      <pc:chgData name="Suyeon Lee" userId="S::sll1600@ads.northwestern.edu::54385076-bf1b-42be-a0a7-d3f5871da1e6" providerId="AD" clId="Web-{C7753261-3BB5-4723-0518-F09283A7A8A1}" dt="2022-05-19T21:16:46.043" v="169" actId="20577"/>
      <pc:docMkLst>
        <pc:docMk/>
      </pc:docMkLst>
      <pc:sldChg chg="del">
        <pc:chgData name="Suyeon Lee" userId="S::sll1600@ads.northwestern.edu::54385076-bf1b-42be-a0a7-d3f5871da1e6" providerId="AD" clId="Web-{C7753261-3BB5-4723-0518-F09283A7A8A1}" dt="2022-05-19T21:16:13.434" v="143"/>
        <pc:sldMkLst>
          <pc:docMk/>
          <pc:sldMk cId="3821870785" sldId="261"/>
        </pc:sldMkLst>
      </pc:sldChg>
      <pc:sldChg chg="del">
        <pc:chgData name="Suyeon Lee" userId="S::sll1600@ads.northwestern.edu::54385076-bf1b-42be-a0a7-d3f5871da1e6" providerId="AD" clId="Web-{C7753261-3BB5-4723-0518-F09283A7A8A1}" dt="2022-05-19T21:16:14.293" v="144"/>
        <pc:sldMkLst>
          <pc:docMk/>
          <pc:sldMk cId="3977113331" sldId="262"/>
        </pc:sldMkLst>
      </pc:sldChg>
      <pc:sldChg chg="del">
        <pc:chgData name="Suyeon Lee" userId="S::sll1600@ads.northwestern.edu::54385076-bf1b-42be-a0a7-d3f5871da1e6" providerId="AD" clId="Web-{C7753261-3BB5-4723-0518-F09283A7A8A1}" dt="2022-05-19T21:16:12.668" v="142"/>
        <pc:sldMkLst>
          <pc:docMk/>
          <pc:sldMk cId="1011953026" sldId="268"/>
        </pc:sldMkLst>
      </pc:sldChg>
      <pc:sldChg chg="del">
        <pc:chgData name="Suyeon Lee" userId="S::sll1600@ads.northwestern.edu::54385076-bf1b-42be-a0a7-d3f5871da1e6" providerId="AD" clId="Web-{C7753261-3BB5-4723-0518-F09283A7A8A1}" dt="2022-05-19T21:16:18.637" v="146"/>
        <pc:sldMkLst>
          <pc:docMk/>
          <pc:sldMk cId="3165050787" sldId="269"/>
        </pc:sldMkLst>
      </pc:sldChg>
      <pc:sldChg chg="del">
        <pc:chgData name="Suyeon Lee" userId="S::sll1600@ads.northwestern.edu::54385076-bf1b-42be-a0a7-d3f5871da1e6" providerId="AD" clId="Web-{C7753261-3BB5-4723-0518-F09283A7A8A1}" dt="2022-05-19T21:16:15.793" v="145"/>
        <pc:sldMkLst>
          <pc:docMk/>
          <pc:sldMk cId="2684323225" sldId="273"/>
        </pc:sldMkLst>
      </pc:sldChg>
      <pc:sldChg chg="delSp modSp">
        <pc:chgData name="Suyeon Lee" userId="S::sll1600@ads.northwestern.edu::54385076-bf1b-42be-a0a7-d3f5871da1e6" providerId="AD" clId="Web-{C7753261-3BB5-4723-0518-F09283A7A8A1}" dt="2022-05-19T21:16:46.043" v="169" actId="20577"/>
        <pc:sldMkLst>
          <pc:docMk/>
          <pc:sldMk cId="3192737806" sldId="281"/>
        </pc:sldMkLst>
        <pc:spChg chg="mod">
          <ac:chgData name="Suyeon Lee" userId="S::sll1600@ads.northwestern.edu::54385076-bf1b-42be-a0a7-d3f5871da1e6" providerId="AD" clId="Web-{C7753261-3BB5-4723-0518-F09283A7A8A1}" dt="2022-05-19T21:16:46.043" v="169" actId="20577"/>
          <ac:spMkLst>
            <pc:docMk/>
            <pc:sldMk cId="3192737806" sldId="281"/>
            <ac:spMk id="2" creationId="{1B23704D-8869-C847-B9EC-B5C6CF92D4EA}"/>
          </ac:spMkLst>
        </pc:spChg>
        <pc:spChg chg="del">
          <ac:chgData name="Suyeon Lee" userId="S::sll1600@ads.northwestern.edu::54385076-bf1b-42be-a0a7-d3f5871da1e6" providerId="AD" clId="Web-{C7753261-3BB5-4723-0518-F09283A7A8A1}" dt="2022-05-19T21:16:28.668" v="148"/>
          <ac:spMkLst>
            <pc:docMk/>
            <pc:sldMk cId="3192737806" sldId="281"/>
            <ac:spMk id="8" creationId="{10643D7F-8495-E447-BE18-652A5F6F8C11}"/>
          </ac:spMkLst>
        </pc:spChg>
      </pc:sldChg>
      <pc:sldChg chg="modSp add">
        <pc:chgData name="Suyeon Lee" userId="S::sll1600@ads.northwestern.edu::54385076-bf1b-42be-a0a7-d3f5871da1e6" providerId="AD" clId="Web-{C7753261-3BB5-4723-0518-F09283A7A8A1}" dt="2022-05-19T20:00:44.577" v="43" actId="1076"/>
        <pc:sldMkLst>
          <pc:docMk/>
          <pc:sldMk cId="1955393454" sldId="282"/>
        </pc:sldMkLst>
        <pc:spChg chg="mod">
          <ac:chgData name="Suyeon Lee" userId="S::sll1600@ads.northwestern.edu::54385076-bf1b-42be-a0a7-d3f5871da1e6" providerId="AD" clId="Web-{C7753261-3BB5-4723-0518-F09283A7A8A1}" dt="2022-05-19T20:00:41.139" v="42" actId="1076"/>
          <ac:spMkLst>
            <pc:docMk/>
            <pc:sldMk cId="1955393454" sldId="282"/>
            <ac:spMk id="2" creationId="{6F1CBF83-D4A3-43E7-8ECD-976B2C3302F6}"/>
          </ac:spMkLst>
        </pc:spChg>
        <pc:spChg chg="mod">
          <ac:chgData name="Suyeon Lee" userId="S::sll1600@ads.northwestern.edu::54385076-bf1b-42be-a0a7-d3f5871da1e6" providerId="AD" clId="Web-{C7753261-3BB5-4723-0518-F09283A7A8A1}" dt="2022-05-19T20:00:36.514" v="41" actId="1076"/>
          <ac:spMkLst>
            <pc:docMk/>
            <pc:sldMk cId="1955393454" sldId="282"/>
            <ac:spMk id="18" creationId="{00000000-0000-0000-0000-000000000000}"/>
          </ac:spMkLst>
        </pc:spChg>
        <pc:spChg chg="mod">
          <ac:chgData name="Suyeon Lee" userId="S::sll1600@ads.northwestern.edu::54385076-bf1b-42be-a0a7-d3f5871da1e6" providerId="AD" clId="Web-{C7753261-3BB5-4723-0518-F09283A7A8A1}" dt="2022-05-19T20:00:44.577" v="43" actId="1076"/>
          <ac:spMkLst>
            <pc:docMk/>
            <pc:sldMk cId="1955393454" sldId="282"/>
            <ac:spMk id="19" creationId="{4E7C912A-A7E0-4FA9-A4EF-5C00F1AC794C}"/>
          </ac:spMkLst>
        </pc:spChg>
        <pc:spChg chg="mod">
          <ac:chgData name="Suyeon Lee" userId="S::sll1600@ads.northwestern.edu::54385076-bf1b-42be-a0a7-d3f5871da1e6" providerId="AD" clId="Web-{C7753261-3BB5-4723-0518-F09283A7A8A1}" dt="2022-05-19T20:00:26.905" v="38" actId="1076"/>
          <ac:spMkLst>
            <pc:docMk/>
            <pc:sldMk cId="1955393454" sldId="282"/>
            <ac:spMk id="4113" creationId="{00000000-0000-0000-0000-000000000000}"/>
          </ac:spMkLst>
        </pc:spChg>
        <pc:picChg chg="mod">
          <ac:chgData name="Suyeon Lee" userId="S::sll1600@ads.northwestern.edu::54385076-bf1b-42be-a0a7-d3f5871da1e6" providerId="AD" clId="Web-{C7753261-3BB5-4723-0518-F09283A7A8A1}" dt="2022-05-19T20:00:20.499" v="37" actId="14100"/>
          <ac:picMkLst>
            <pc:docMk/>
            <pc:sldMk cId="1955393454" sldId="282"/>
            <ac:picMk id="8" creationId="{A6AC46BA-6ABA-4985-8587-657D75B10627}"/>
          </ac:picMkLst>
        </pc:picChg>
      </pc:sldChg>
      <pc:sldChg chg="addSp delSp modSp add replId">
        <pc:chgData name="Suyeon Lee" userId="S::sll1600@ads.northwestern.edu::54385076-bf1b-42be-a0a7-d3f5871da1e6" providerId="AD" clId="Web-{C7753261-3BB5-4723-0518-F09283A7A8A1}" dt="2022-05-19T19:59:18.249" v="27" actId="14100"/>
        <pc:sldMkLst>
          <pc:docMk/>
          <pc:sldMk cId="4047008010" sldId="283"/>
        </pc:sldMkLst>
        <pc:spChg chg="del">
          <ac:chgData name="Suyeon Lee" userId="S::sll1600@ads.northwestern.edu::54385076-bf1b-42be-a0a7-d3f5871da1e6" providerId="AD" clId="Web-{C7753261-3BB5-4723-0518-F09283A7A8A1}" dt="2022-05-19T19:54:53.046" v="9"/>
          <ac:spMkLst>
            <pc:docMk/>
            <pc:sldMk cId="4047008010" sldId="283"/>
            <ac:spMk id="2" creationId="{6F1CBF83-D4A3-43E7-8ECD-976B2C3302F6}"/>
          </ac:spMkLst>
        </pc:spChg>
        <pc:spChg chg="del">
          <ac:chgData name="Suyeon Lee" userId="S::sll1600@ads.northwestern.edu::54385076-bf1b-42be-a0a7-d3f5871da1e6" providerId="AD" clId="Web-{C7753261-3BB5-4723-0518-F09283A7A8A1}" dt="2022-05-19T19:54:38.312" v="4"/>
          <ac:spMkLst>
            <pc:docMk/>
            <pc:sldMk cId="4047008010" sldId="283"/>
            <ac:spMk id="18" creationId="{00000000-0000-0000-0000-000000000000}"/>
          </ac:spMkLst>
        </pc:spChg>
        <pc:spChg chg="del mod">
          <ac:chgData name="Suyeon Lee" userId="S::sll1600@ads.northwestern.edu::54385076-bf1b-42be-a0a7-d3f5871da1e6" providerId="AD" clId="Web-{C7753261-3BB5-4723-0518-F09283A7A8A1}" dt="2022-05-19T19:54:58.780" v="11"/>
          <ac:spMkLst>
            <pc:docMk/>
            <pc:sldMk cId="4047008010" sldId="283"/>
            <ac:spMk id="19" creationId="{4E7C912A-A7E0-4FA9-A4EF-5C00F1AC794C}"/>
          </ac:spMkLst>
        </pc:spChg>
        <pc:spChg chg="del">
          <ac:chgData name="Suyeon Lee" userId="S::sll1600@ads.northwestern.edu::54385076-bf1b-42be-a0a7-d3f5871da1e6" providerId="AD" clId="Web-{C7753261-3BB5-4723-0518-F09283A7A8A1}" dt="2022-05-19T19:54:41.593" v="5"/>
          <ac:spMkLst>
            <pc:docMk/>
            <pc:sldMk cId="4047008010" sldId="283"/>
            <ac:spMk id="43" creationId="{00000000-0000-0000-0000-000000000000}"/>
          </ac:spMkLst>
        </pc:spChg>
        <pc:spChg chg="del">
          <ac:chgData name="Suyeon Lee" userId="S::sll1600@ads.northwestern.edu::54385076-bf1b-42be-a0a7-d3f5871da1e6" providerId="AD" clId="Web-{C7753261-3BB5-4723-0518-F09283A7A8A1}" dt="2022-05-19T19:54:50.296" v="8"/>
          <ac:spMkLst>
            <pc:docMk/>
            <pc:sldMk cId="4047008010" sldId="283"/>
            <ac:spMk id="4106" creationId="{00000000-0000-0000-0000-000000000000}"/>
          </ac:spMkLst>
        </pc:spChg>
        <pc:spChg chg="del">
          <ac:chgData name="Suyeon Lee" userId="S::sll1600@ads.northwestern.edu::54385076-bf1b-42be-a0a7-d3f5871da1e6" providerId="AD" clId="Web-{C7753261-3BB5-4723-0518-F09283A7A8A1}" dt="2022-05-19T19:54:35.905" v="3"/>
          <ac:spMkLst>
            <pc:docMk/>
            <pc:sldMk cId="4047008010" sldId="283"/>
            <ac:spMk id="4113" creationId="{00000000-0000-0000-0000-000000000000}"/>
          </ac:spMkLst>
        </pc:spChg>
        <pc:picChg chg="del">
          <ac:chgData name="Suyeon Lee" userId="S::sll1600@ads.northwestern.edu::54385076-bf1b-42be-a0a7-d3f5871da1e6" providerId="AD" clId="Web-{C7753261-3BB5-4723-0518-F09283A7A8A1}" dt="2022-05-19T19:54:44.796" v="6"/>
          <ac:picMkLst>
            <pc:docMk/>
            <pc:sldMk cId="4047008010" sldId="283"/>
            <ac:picMk id="3" creationId="{5C3E986E-B4E5-4C80-BFC6-65465F4E31AA}"/>
          </ac:picMkLst>
        </pc:picChg>
        <pc:picChg chg="del">
          <ac:chgData name="Suyeon Lee" userId="S::sll1600@ads.northwestern.edu::54385076-bf1b-42be-a0a7-d3f5871da1e6" providerId="AD" clId="Web-{C7753261-3BB5-4723-0518-F09283A7A8A1}" dt="2022-05-19T19:54:47.015" v="7"/>
          <ac:picMkLst>
            <pc:docMk/>
            <pc:sldMk cId="4047008010" sldId="283"/>
            <ac:picMk id="4" creationId="{F41E04F1-BB26-4C03-866C-97A3A31EC5E6}"/>
          </ac:picMkLst>
        </pc:picChg>
        <pc:picChg chg="add mod">
          <ac:chgData name="Suyeon Lee" userId="S::sll1600@ads.northwestern.edu::54385076-bf1b-42be-a0a7-d3f5871da1e6" providerId="AD" clId="Web-{C7753261-3BB5-4723-0518-F09283A7A8A1}" dt="2022-05-19T19:59:18.249" v="27" actId="14100"/>
          <ac:picMkLst>
            <pc:docMk/>
            <pc:sldMk cId="4047008010" sldId="283"/>
            <ac:picMk id="5" creationId="{FF712DF5-89BC-7B5C-62BF-A52B6BDAEBE0}"/>
          </ac:picMkLst>
        </pc:picChg>
        <pc:picChg chg="del">
          <ac:chgData name="Suyeon Lee" userId="S::sll1600@ads.northwestern.edu::54385076-bf1b-42be-a0a7-d3f5871da1e6" providerId="AD" clId="Web-{C7753261-3BB5-4723-0518-F09283A7A8A1}" dt="2022-05-19T19:54:32.968" v="2"/>
          <ac:picMkLst>
            <pc:docMk/>
            <pc:sldMk cId="4047008010" sldId="283"/>
            <ac:picMk id="8" creationId="{A6AC46BA-6ABA-4985-8587-657D75B10627}"/>
          </ac:picMkLst>
        </pc:picChg>
      </pc:sldChg>
      <pc:sldChg chg="addSp delSp modSp add replId">
        <pc:chgData name="Suyeon Lee" userId="S::sll1600@ads.northwestern.edu::54385076-bf1b-42be-a0a7-d3f5871da1e6" providerId="AD" clId="Web-{C7753261-3BB5-4723-0518-F09283A7A8A1}" dt="2022-05-19T20:04:10.373" v="53" actId="14100"/>
        <pc:sldMkLst>
          <pc:docMk/>
          <pc:sldMk cId="6143203" sldId="284"/>
        </pc:sldMkLst>
        <pc:picChg chg="add mod">
          <ac:chgData name="Suyeon Lee" userId="S::sll1600@ads.northwestern.edu::54385076-bf1b-42be-a0a7-d3f5871da1e6" providerId="AD" clId="Web-{C7753261-3BB5-4723-0518-F09283A7A8A1}" dt="2022-05-19T20:04:10.373" v="53" actId="14100"/>
          <ac:picMkLst>
            <pc:docMk/>
            <pc:sldMk cId="6143203" sldId="284"/>
            <ac:picMk id="2" creationId="{87F15F54-4638-33AD-2BA0-2D59CFB5CF0F}"/>
          </ac:picMkLst>
        </pc:picChg>
        <pc:picChg chg="del">
          <ac:chgData name="Suyeon Lee" userId="S::sll1600@ads.northwestern.edu::54385076-bf1b-42be-a0a7-d3f5871da1e6" providerId="AD" clId="Web-{C7753261-3BB5-4723-0518-F09283A7A8A1}" dt="2022-05-19T19:59:54.546" v="29"/>
          <ac:picMkLst>
            <pc:docMk/>
            <pc:sldMk cId="6143203" sldId="284"/>
            <ac:picMk id="5" creationId="{FF712DF5-89BC-7B5C-62BF-A52B6BDAEBE0}"/>
          </ac:picMkLst>
        </pc:picChg>
      </pc:sldChg>
      <pc:sldChg chg="addSp modSp add replId">
        <pc:chgData name="Suyeon Lee" userId="S::sll1600@ads.northwestern.edu::54385076-bf1b-42be-a0a7-d3f5871da1e6" providerId="AD" clId="Web-{C7753261-3BB5-4723-0518-F09283A7A8A1}" dt="2022-05-19T20:24:46.581" v="70" actId="14100"/>
        <pc:sldMkLst>
          <pc:docMk/>
          <pc:sldMk cId="1239436597" sldId="285"/>
        </pc:sldMkLst>
        <pc:picChg chg="add mod">
          <ac:chgData name="Suyeon Lee" userId="S::sll1600@ads.northwestern.edu::54385076-bf1b-42be-a0a7-d3f5871da1e6" providerId="AD" clId="Web-{C7753261-3BB5-4723-0518-F09283A7A8A1}" dt="2022-05-19T20:24:46.581" v="70" actId="14100"/>
          <ac:picMkLst>
            <pc:docMk/>
            <pc:sldMk cId="1239436597" sldId="285"/>
            <ac:picMk id="2" creationId="{B626CA4C-8BAE-64E2-8672-04C9FAF4502E}"/>
          </ac:picMkLst>
        </pc:picChg>
      </pc:sldChg>
      <pc:sldChg chg="addSp delSp modSp add replId">
        <pc:chgData name="Suyeon Lee" userId="S::sll1600@ads.northwestern.edu::54385076-bf1b-42be-a0a7-d3f5871da1e6" providerId="AD" clId="Web-{C7753261-3BB5-4723-0518-F09283A7A8A1}" dt="2022-05-19T20:37:46.185" v="107"/>
        <pc:sldMkLst>
          <pc:docMk/>
          <pc:sldMk cId="246592253" sldId="286"/>
        </pc:sldMkLst>
        <pc:spChg chg="add del mod">
          <ac:chgData name="Suyeon Lee" userId="S::sll1600@ads.northwestern.edu::54385076-bf1b-42be-a0a7-d3f5871da1e6" providerId="AD" clId="Web-{C7753261-3BB5-4723-0518-F09283A7A8A1}" dt="2022-05-19T20:37:46.185" v="107"/>
          <ac:spMkLst>
            <pc:docMk/>
            <pc:sldMk cId="246592253" sldId="286"/>
            <ac:spMk id="3" creationId="{E381F05F-89F7-818E-FB4E-DC4D880B5D23}"/>
          </ac:spMkLst>
        </pc:spChg>
        <pc:spChg chg="del">
          <ac:chgData name="Suyeon Lee" userId="S::sll1600@ads.northwestern.edu::54385076-bf1b-42be-a0a7-d3f5871da1e6" providerId="AD" clId="Web-{C7753261-3BB5-4723-0518-F09283A7A8A1}" dt="2022-05-19T20:23:51.191" v="56"/>
          <ac:spMkLst>
            <pc:docMk/>
            <pc:sldMk cId="246592253" sldId="286"/>
            <ac:spMk id="16" creationId="{E20285D6-C4E7-4662-B7D0-CFAFE3391E9D}"/>
          </ac:spMkLst>
        </pc:spChg>
        <pc:picChg chg="add mod">
          <ac:chgData name="Suyeon Lee" userId="S::sll1600@ads.northwestern.edu::54385076-bf1b-42be-a0a7-d3f5871da1e6" providerId="AD" clId="Web-{C7753261-3BB5-4723-0518-F09283A7A8A1}" dt="2022-05-19T20:24:57.737" v="71" actId="14100"/>
          <ac:picMkLst>
            <pc:docMk/>
            <pc:sldMk cId="246592253" sldId="286"/>
            <ac:picMk id="2" creationId="{7868C2C7-0615-91EF-6EBB-A9827D1760E4}"/>
          </ac:picMkLst>
        </pc:picChg>
      </pc:sldChg>
      <pc:sldChg chg="addSp modSp add replId">
        <pc:chgData name="Suyeon Lee" userId="S::sll1600@ads.northwestern.edu::54385076-bf1b-42be-a0a7-d3f5871da1e6" providerId="AD" clId="Web-{C7753261-3BB5-4723-0518-F09283A7A8A1}" dt="2022-05-19T20:36:46.279" v="105" actId="1076"/>
        <pc:sldMkLst>
          <pc:docMk/>
          <pc:sldMk cId="186207756" sldId="287"/>
        </pc:sldMkLst>
        <pc:picChg chg="add mod">
          <ac:chgData name="Suyeon Lee" userId="S::sll1600@ads.northwestern.edu::54385076-bf1b-42be-a0a7-d3f5871da1e6" providerId="AD" clId="Web-{C7753261-3BB5-4723-0518-F09283A7A8A1}" dt="2022-05-19T20:36:46.279" v="105" actId="1076"/>
          <ac:picMkLst>
            <pc:docMk/>
            <pc:sldMk cId="186207756" sldId="287"/>
            <ac:picMk id="2" creationId="{40CD3EE6-8579-BC22-29FE-88DE63709687}"/>
          </ac:picMkLst>
        </pc:picChg>
      </pc:sldChg>
      <pc:sldChg chg="addSp modSp add replId">
        <pc:chgData name="Suyeon Lee" userId="S::sll1600@ads.northwestern.edu::54385076-bf1b-42be-a0a7-d3f5871da1e6" providerId="AD" clId="Web-{C7753261-3BB5-4723-0518-F09283A7A8A1}" dt="2022-05-19T20:28:32.423" v="93" actId="14100"/>
        <pc:sldMkLst>
          <pc:docMk/>
          <pc:sldMk cId="1996244451" sldId="288"/>
        </pc:sldMkLst>
        <pc:picChg chg="add mod">
          <ac:chgData name="Suyeon Lee" userId="S::sll1600@ads.northwestern.edu::54385076-bf1b-42be-a0a7-d3f5871da1e6" providerId="AD" clId="Web-{C7753261-3BB5-4723-0518-F09283A7A8A1}" dt="2022-05-19T20:28:32.423" v="93" actId="14100"/>
          <ac:picMkLst>
            <pc:docMk/>
            <pc:sldMk cId="1996244451" sldId="288"/>
            <ac:picMk id="2" creationId="{EDCE8D67-D4E8-D5C4-AF96-C1AC2F5206AC}"/>
          </ac:picMkLst>
        </pc:picChg>
      </pc:sldChg>
      <pc:sldChg chg="addSp modSp add replId">
        <pc:chgData name="Suyeon Lee" userId="S::sll1600@ads.northwestern.edu::54385076-bf1b-42be-a0a7-d3f5871da1e6" providerId="AD" clId="Web-{C7753261-3BB5-4723-0518-F09283A7A8A1}" dt="2022-05-19T20:36:14.060" v="104" actId="14100"/>
        <pc:sldMkLst>
          <pc:docMk/>
          <pc:sldMk cId="3173832748" sldId="289"/>
        </pc:sldMkLst>
        <pc:picChg chg="add mod">
          <ac:chgData name="Suyeon Lee" userId="S::sll1600@ads.northwestern.edu::54385076-bf1b-42be-a0a7-d3f5871da1e6" providerId="AD" clId="Web-{C7753261-3BB5-4723-0518-F09283A7A8A1}" dt="2022-05-19T20:36:14.060" v="104" actId="14100"/>
          <ac:picMkLst>
            <pc:docMk/>
            <pc:sldMk cId="3173832748" sldId="289"/>
            <ac:picMk id="2" creationId="{48B77AEE-25BC-873B-0ADF-011B10469F22}"/>
          </ac:picMkLst>
        </pc:picChg>
      </pc:sldChg>
      <pc:sldChg chg="addSp modSp add ord replId">
        <pc:chgData name="Suyeon Lee" userId="S::sll1600@ads.northwestern.edu::54385076-bf1b-42be-a0a7-d3f5871da1e6" providerId="AD" clId="Web-{C7753261-3BB5-4723-0518-F09283A7A8A1}" dt="2022-05-19T21:13:22.435" v="129" actId="14100"/>
        <pc:sldMkLst>
          <pc:docMk/>
          <pc:sldMk cId="4229014081" sldId="290"/>
        </pc:sldMkLst>
        <pc:picChg chg="add mod">
          <ac:chgData name="Suyeon Lee" userId="S::sll1600@ads.northwestern.edu::54385076-bf1b-42be-a0a7-d3f5871da1e6" providerId="AD" clId="Web-{C7753261-3BB5-4723-0518-F09283A7A8A1}" dt="2022-05-19T21:13:22.435" v="129" actId="14100"/>
          <ac:picMkLst>
            <pc:docMk/>
            <pc:sldMk cId="4229014081" sldId="290"/>
            <ac:picMk id="2" creationId="{7FEFCB9C-9E7B-5EA5-2278-69A0AB8D8A52}"/>
          </ac:picMkLst>
        </pc:picChg>
      </pc:sldChg>
      <pc:sldChg chg="addSp modSp add replId">
        <pc:chgData name="Suyeon Lee" userId="S::sll1600@ads.northwestern.edu::54385076-bf1b-42be-a0a7-d3f5871da1e6" providerId="AD" clId="Web-{C7753261-3BB5-4723-0518-F09283A7A8A1}" dt="2022-05-19T21:09:41.218" v="118" actId="14100"/>
        <pc:sldMkLst>
          <pc:docMk/>
          <pc:sldMk cId="4261081039" sldId="291"/>
        </pc:sldMkLst>
        <pc:picChg chg="add mod">
          <ac:chgData name="Suyeon Lee" userId="S::sll1600@ads.northwestern.edu::54385076-bf1b-42be-a0a7-d3f5871da1e6" providerId="AD" clId="Web-{C7753261-3BB5-4723-0518-F09283A7A8A1}" dt="2022-05-19T21:09:41.218" v="118" actId="14100"/>
          <ac:picMkLst>
            <pc:docMk/>
            <pc:sldMk cId="4261081039" sldId="291"/>
            <ac:picMk id="2" creationId="{D7F8DD9F-C0BB-4B58-0115-1AD74DB08E84}"/>
          </ac:picMkLst>
        </pc:picChg>
      </pc:sldChg>
      <pc:sldChg chg="addSp modSp add replId">
        <pc:chgData name="Suyeon Lee" userId="S::sll1600@ads.northwestern.edu::54385076-bf1b-42be-a0a7-d3f5871da1e6" providerId="AD" clId="Web-{C7753261-3BB5-4723-0518-F09283A7A8A1}" dt="2022-05-19T21:13:46.169" v="134" actId="14100"/>
        <pc:sldMkLst>
          <pc:docMk/>
          <pc:sldMk cId="474180587" sldId="292"/>
        </pc:sldMkLst>
        <pc:picChg chg="add mod">
          <ac:chgData name="Suyeon Lee" userId="S::sll1600@ads.northwestern.edu::54385076-bf1b-42be-a0a7-d3f5871da1e6" providerId="AD" clId="Web-{C7753261-3BB5-4723-0518-F09283A7A8A1}" dt="2022-05-19T21:13:46.169" v="134" actId="14100"/>
          <ac:picMkLst>
            <pc:docMk/>
            <pc:sldMk cId="474180587" sldId="292"/>
            <ac:picMk id="2" creationId="{78269342-9941-96F0-2683-E2991A87023B}"/>
          </ac:picMkLst>
        </pc:picChg>
      </pc:sldChg>
      <pc:sldChg chg="delSp modSp add del">
        <pc:chgData name="Suyeon Lee" userId="S::sll1600@ads.northwestern.edu::54385076-bf1b-42be-a0a7-d3f5871da1e6" providerId="AD" clId="Web-{C7753261-3BB5-4723-0518-F09283A7A8A1}" dt="2022-05-19T20:59:29.332" v="111"/>
        <pc:sldMkLst>
          <pc:docMk/>
          <pc:sldMk cId="1266996425" sldId="292"/>
        </pc:sldMkLst>
        <pc:spChg chg="del mod">
          <ac:chgData name="Suyeon Lee" userId="S::sll1600@ads.northwestern.edu::54385076-bf1b-42be-a0a7-d3f5871da1e6" providerId="AD" clId="Web-{C7753261-3BB5-4723-0518-F09283A7A8A1}" dt="2022-05-19T20:59:24.520" v="110"/>
          <ac:spMkLst>
            <pc:docMk/>
            <pc:sldMk cId="1266996425" sldId="292"/>
            <ac:spMk id="21" creationId="{00000000-0000-0000-0000-000000000000}"/>
          </ac:spMkLst>
        </pc:spChg>
      </pc:sldChg>
      <pc:sldChg chg="addSp modSp add replId">
        <pc:chgData name="Suyeon Lee" userId="S::sll1600@ads.northwestern.edu::54385076-bf1b-42be-a0a7-d3f5871da1e6" providerId="AD" clId="Web-{C7753261-3BB5-4723-0518-F09283A7A8A1}" dt="2022-05-19T21:15:55.418" v="140" actId="14100"/>
        <pc:sldMkLst>
          <pc:docMk/>
          <pc:sldMk cId="764139789" sldId="293"/>
        </pc:sldMkLst>
        <pc:picChg chg="add mod">
          <ac:chgData name="Suyeon Lee" userId="S::sll1600@ads.northwestern.edu::54385076-bf1b-42be-a0a7-d3f5871da1e6" providerId="AD" clId="Web-{C7753261-3BB5-4723-0518-F09283A7A8A1}" dt="2022-05-19T21:15:55.418" v="140" actId="14100"/>
          <ac:picMkLst>
            <pc:docMk/>
            <pc:sldMk cId="764139789" sldId="293"/>
            <ac:picMk id="2" creationId="{5B8572FB-3B42-731B-4E64-AD273722F843}"/>
          </ac:picMkLst>
        </pc:picChg>
      </pc:sldChg>
      <pc:sldChg chg="add del replId">
        <pc:chgData name="Suyeon Lee" userId="S::sll1600@ads.northwestern.edu::54385076-bf1b-42be-a0a7-d3f5871da1e6" providerId="AD" clId="Web-{C7753261-3BB5-4723-0518-F09283A7A8A1}" dt="2022-05-19T21:16:10.574" v="141"/>
        <pc:sldMkLst>
          <pc:docMk/>
          <pc:sldMk cId="2834072264" sldId="294"/>
        </pc:sldMkLst>
      </pc:sldChg>
      <pc:sldMasterChg chg="add addSldLayout">
        <pc:chgData name="Suyeon Lee" userId="S::sll1600@ads.northwestern.edu::54385076-bf1b-42be-a0a7-d3f5871da1e6" providerId="AD" clId="Web-{C7753261-3BB5-4723-0518-F09283A7A8A1}" dt="2022-05-19T19:52:46.765" v="0"/>
        <pc:sldMasterMkLst>
          <pc:docMk/>
          <pc:sldMasterMk cId="0" sldId="2147483650"/>
        </pc:sldMasterMkLst>
        <pc:sldLayoutChg chg="add">
          <pc:chgData name="Suyeon Lee" userId="S::sll1600@ads.northwestern.edu::54385076-bf1b-42be-a0a7-d3f5871da1e6" providerId="AD" clId="Web-{C7753261-3BB5-4723-0518-F09283A7A8A1}" dt="2022-05-19T19:52:46.765" v="0"/>
          <pc:sldLayoutMkLst>
            <pc:docMk/>
            <pc:sldMasterMk cId="0" sldId="2147483650"/>
            <pc:sldLayoutMk cId="3435939464" sldId="2147483651"/>
          </pc:sldLayoutMkLst>
        </pc:sldLayoutChg>
        <pc:sldLayoutChg chg="add">
          <pc:chgData name="Suyeon Lee" userId="S::sll1600@ads.northwestern.edu::54385076-bf1b-42be-a0a7-d3f5871da1e6" providerId="AD" clId="Web-{C7753261-3BB5-4723-0518-F09283A7A8A1}" dt="2022-05-19T19:52:46.765" v="0"/>
          <pc:sldLayoutMkLst>
            <pc:docMk/>
            <pc:sldMasterMk cId="0" sldId="2147483650"/>
            <pc:sldLayoutMk cId="2336416920" sldId="2147483652"/>
          </pc:sldLayoutMkLst>
        </pc:sldLayoutChg>
        <pc:sldLayoutChg chg="add">
          <pc:chgData name="Suyeon Lee" userId="S::sll1600@ads.northwestern.edu::54385076-bf1b-42be-a0a7-d3f5871da1e6" providerId="AD" clId="Web-{C7753261-3BB5-4723-0518-F09283A7A8A1}" dt="2022-05-19T19:52:46.765" v="0"/>
          <pc:sldLayoutMkLst>
            <pc:docMk/>
            <pc:sldMasterMk cId="0" sldId="2147483650"/>
            <pc:sldLayoutMk cId="4235885839" sldId="2147483653"/>
          </pc:sldLayoutMkLst>
        </pc:sldLayoutChg>
        <pc:sldLayoutChg chg="add">
          <pc:chgData name="Suyeon Lee" userId="S::sll1600@ads.northwestern.edu::54385076-bf1b-42be-a0a7-d3f5871da1e6" providerId="AD" clId="Web-{C7753261-3BB5-4723-0518-F09283A7A8A1}" dt="2022-05-19T19:52:46.765" v="0"/>
          <pc:sldLayoutMkLst>
            <pc:docMk/>
            <pc:sldMasterMk cId="0" sldId="2147483650"/>
            <pc:sldLayoutMk cId="3753220879" sldId="2147483654"/>
          </pc:sldLayoutMkLst>
        </pc:sldLayoutChg>
        <pc:sldLayoutChg chg="add">
          <pc:chgData name="Suyeon Lee" userId="S::sll1600@ads.northwestern.edu::54385076-bf1b-42be-a0a7-d3f5871da1e6" providerId="AD" clId="Web-{C7753261-3BB5-4723-0518-F09283A7A8A1}" dt="2022-05-19T19:52:46.765" v="0"/>
          <pc:sldLayoutMkLst>
            <pc:docMk/>
            <pc:sldMasterMk cId="0" sldId="2147483650"/>
            <pc:sldLayoutMk cId="948731958" sldId="2147483655"/>
          </pc:sldLayoutMkLst>
        </pc:sldLayoutChg>
        <pc:sldLayoutChg chg="add">
          <pc:chgData name="Suyeon Lee" userId="S::sll1600@ads.northwestern.edu::54385076-bf1b-42be-a0a7-d3f5871da1e6" providerId="AD" clId="Web-{C7753261-3BB5-4723-0518-F09283A7A8A1}" dt="2022-05-19T19:52:46.765" v="0"/>
          <pc:sldLayoutMkLst>
            <pc:docMk/>
            <pc:sldMasterMk cId="0" sldId="2147483650"/>
            <pc:sldLayoutMk cId="2216851587" sldId="2147483656"/>
          </pc:sldLayoutMkLst>
        </pc:sldLayoutChg>
        <pc:sldLayoutChg chg="add">
          <pc:chgData name="Suyeon Lee" userId="S::sll1600@ads.northwestern.edu::54385076-bf1b-42be-a0a7-d3f5871da1e6" providerId="AD" clId="Web-{C7753261-3BB5-4723-0518-F09283A7A8A1}" dt="2022-05-19T19:52:46.765" v="0"/>
          <pc:sldLayoutMkLst>
            <pc:docMk/>
            <pc:sldMasterMk cId="0" sldId="2147483650"/>
            <pc:sldLayoutMk cId="4243216308" sldId="2147483657"/>
          </pc:sldLayoutMkLst>
        </pc:sldLayoutChg>
        <pc:sldLayoutChg chg="add">
          <pc:chgData name="Suyeon Lee" userId="S::sll1600@ads.northwestern.edu::54385076-bf1b-42be-a0a7-d3f5871da1e6" providerId="AD" clId="Web-{C7753261-3BB5-4723-0518-F09283A7A8A1}" dt="2022-05-19T19:52:46.765" v="0"/>
          <pc:sldLayoutMkLst>
            <pc:docMk/>
            <pc:sldMasterMk cId="0" sldId="2147483650"/>
            <pc:sldLayoutMk cId="2518197560" sldId="2147483658"/>
          </pc:sldLayoutMkLst>
        </pc:sldLayoutChg>
        <pc:sldLayoutChg chg="add">
          <pc:chgData name="Suyeon Lee" userId="S::sll1600@ads.northwestern.edu::54385076-bf1b-42be-a0a7-d3f5871da1e6" providerId="AD" clId="Web-{C7753261-3BB5-4723-0518-F09283A7A8A1}" dt="2022-05-19T19:52:46.765" v="0"/>
          <pc:sldLayoutMkLst>
            <pc:docMk/>
            <pc:sldMasterMk cId="0" sldId="2147483650"/>
            <pc:sldLayoutMk cId="1796798425" sldId="2147483659"/>
          </pc:sldLayoutMkLst>
        </pc:sldLayoutChg>
        <pc:sldLayoutChg chg="add">
          <pc:chgData name="Suyeon Lee" userId="S::sll1600@ads.northwestern.edu::54385076-bf1b-42be-a0a7-d3f5871da1e6" providerId="AD" clId="Web-{C7753261-3BB5-4723-0518-F09283A7A8A1}" dt="2022-05-19T19:52:46.765" v="0"/>
          <pc:sldLayoutMkLst>
            <pc:docMk/>
            <pc:sldMasterMk cId="0" sldId="2147483650"/>
            <pc:sldLayoutMk cId="913684261" sldId="2147483660"/>
          </pc:sldLayoutMkLst>
        </pc:sldLayoutChg>
        <pc:sldLayoutChg chg="add">
          <pc:chgData name="Suyeon Lee" userId="S::sll1600@ads.northwestern.edu::54385076-bf1b-42be-a0a7-d3f5871da1e6" providerId="AD" clId="Web-{C7753261-3BB5-4723-0518-F09283A7A8A1}" dt="2022-05-19T19:52:46.765" v="0"/>
          <pc:sldLayoutMkLst>
            <pc:docMk/>
            <pc:sldMasterMk cId="0" sldId="2147483650"/>
            <pc:sldLayoutMk cId="542039635" sldId="2147483661"/>
          </pc:sldLayoutMkLst>
        </pc:sldLayoutChg>
      </pc:sldMasterChg>
      <pc:sldMasterChg chg="replId modSldLayout">
        <pc:chgData name="Suyeon Lee" userId="S::sll1600@ads.northwestern.edu::54385076-bf1b-42be-a0a7-d3f5871da1e6" providerId="AD" clId="Web-{C7753261-3BB5-4723-0518-F09283A7A8A1}" dt="2022-05-19T19:52:46.765" v="0"/>
        <pc:sldMasterMkLst>
          <pc:docMk/>
          <pc:sldMasterMk cId="3378073280" sldId="2147483672"/>
        </pc:sldMasterMkLst>
        <pc:sldLayoutChg chg="replId">
          <pc:chgData name="Suyeon Lee" userId="S::sll1600@ads.northwestern.edu::54385076-bf1b-42be-a0a7-d3f5871da1e6" providerId="AD" clId="Web-{C7753261-3BB5-4723-0518-F09283A7A8A1}" dt="2022-05-19T19:52:46.765" v="0"/>
          <pc:sldLayoutMkLst>
            <pc:docMk/>
            <pc:sldMasterMk cId="3378073280" sldId="2147483672"/>
            <pc:sldLayoutMk cId="3630801759" sldId="2147483673"/>
          </pc:sldLayoutMkLst>
        </pc:sldLayoutChg>
      </pc:sldMasterChg>
      <pc:sldMasterChg chg="add addSldLayout">
        <pc:chgData name="Suyeon Lee" userId="S::sll1600@ads.northwestern.edu::54385076-bf1b-42be-a0a7-d3f5871da1e6" providerId="AD" clId="Web-{C7753261-3BB5-4723-0518-F09283A7A8A1}" dt="2022-05-19T20:59:00.441" v="108"/>
        <pc:sldMasterMkLst>
          <pc:docMk/>
          <pc:sldMasterMk cId="2325391229" sldId="2147483698"/>
        </pc:sldMasterMkLst>
        <pc:sldLayoutChg chg="add">
          <pc:chgData name="Suyeon Lee" userId="S::sll1600@ads.northwestern.edu::54385076-bf1b-42be-a0a7-d3f5871da1e6" providerId="AD" clId="Web-{C7753261-3BB5-4723-0518-F09283A7A8A1}" dt="2022-05-19T20:59:00.441" v="108"/>
          <pc:sldLayoutMkLst>
            <pc:docMk/>
            <pc:sldMasterMk cId="2325391229" sldId="2147483698"/>
            <pc:sldLayoutMk cId="3003885143" sldId="2147483699"/>
          </pc:sldLayoutMkLst>
        </pc:sldLayoutChg>
      </pc:sldMasterChg>
    </pc:docChg>
  </pc:docChgLst>
  <pc:docChgLst>
    <pc:chgData name="Suyeon Lee" userId="S::sll1600@ads.northwestern.edu::54385076-bf1b-42be-a0a7-d3f5871da1e6" providerId="AD" clId="Web-{7FA159D4-A368-7B3C-D3DC-57F869114561}"/>
    <pc:docChg chg="sldOrd">
      <pc:chgData name="Suyeon Lee" userId="S::sll1600@ads.northwestern.edu::54385076-bf1b-42be-a0a7-d3f5871da1e6" providerId="AD" clId="Web-{7FA159D4-A368-7B3C-D3DC-57F869114561}" dt="2022-05-20T14:49:11.875" v="0"/>
      <pc:docMkLst>
        <pc:docMk/>
      </pc:docMkLst>
      <pc:sldChg chg="ord">
        <pc:chgData name="Suyeon Lee" userId="S::sll1600@ads.northwestern.edu::54385076-bf1b-42be-a0a7-d3f5871da1e6" providerId="AD" clId="Web-{7FA159D4-A368-7B3C-D3DC-57F869114561}" dt="2022-05-20T14:49:11.875" v="0"/>
        <pc:sldMkLst>
          <pc:docMk/>
          <pc:sldMk cId="252358917"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3A655-B83F-42FB-8435-2D51725FFE51}" type="datetimeFigureOut">
              <a:t>5/21/2022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D6265-CAD6-4EDE-B145-383EA372157F}" type="slidenum">
              <a:t>‹#›</a:t>
            </a:fld>
            <a:endParaRPr lang="en-US"/>
          </a:p>
        </p:txBody>
      </p:sp>
    </p:spTree>
    <p:extLst>
      <p:ext uri="{BB962C8B-B14F-4D97-AF65-F5344CB8AC3E}">
        <p14:creationId xmlns:p14="http://schemas.microsoft.com/office/powerpoint/2010/main" val="255999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Folders, coordinated discharge worksheet,</a:t>
            </a:r>
            <a:r>
              <a:rPr lang="en-US" altLang="en-US" baseline="0"/>
              <a:t> </a:t>
            </a: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4</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Folders, coordinated discharge worksheet,</a:t>
            </a:r>
            <a:r>
              <a:rPr lang="en-US" altLang="en-US" baseline="0"/>
              <a:t> </a:t>
            </a: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13</a:t>
            </a:fld>
            <a:endParaRPr lang="en-US" altLang="en-US"/>
          </a:p>
        </p:txBody>
      </p:sp>
    </p:spTree>
    <p:extLst>
      <p:ext uri="{BB962C8B-B14F-4D97-AF65-F5344CB8AC3E}">
        <p14:creationId xmlns:p14="http://schemas.microsoft.com/office/powerpoint/2010/main" val="126616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Folders, coordinated discharge worksheet,</a:t>
            </a:r>
            <a:r>
              <a:rPr lang="en-US" altLang="en-US" baseline="0"/>
              <a:t> </a:t>
            </a: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14</a:t>
            </a:fld>
            <a:endParaRPr lang="en-US" altLang="en-US"/>
          </a:p>
        </p:txBody>
      </p:sp>
    </p:spTree>
    <p:extLst>
      <p:ext uri="{BB962C8B-B14F-4D97-AF65-F5344CB8AC3E}">
        <p14:creationId xmlns:p14="http://schemas.microsoft.com/office/powerpoint/2010/main" val="2988645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Folders, coordinated discharge worksheet,</a:t>
            </a:r>
            <a:r>
              <a:rPr lang="en-US" altLang="en-US" baseline="0"/>
              <a:t> </a:t>
            </a: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15</a:t>
            </a:fld>
            <a:endParaRPr lang="en-US" altLang="en-US"/>
          </a:p>
        </p:txBody>
      </p:sp>
    </p:spTree>
    <p:extLst>
      <p:ext uri="{BB962C8B-B14F-4D97-AF65-F5344CB8AC3E}">
        <p14:creationId xmlns:p14="http://schemas.microsoft.com/office/powerpoint/2010/main" val="306757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Folders, coordinated discharge worksheet,</a:t>
            </a:r>
            <a:r>
              <a:rPr lang="en-US" altLang="en-US" baseline="0"/>
              <a:t> </a:t>
            </a: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5</a:t>
            </a:fld>
            <a:endParaRPr lang="en-US" altLang="en-US"/>
          </a:p>
        </p:txBody>
      </p:sp>
    </p:spTree>
    <p:extLst>
      <p:ext uri="{BB962C8B-B14F-4D97-AF65-F5344CB8AC3E}">
        <p14:creationId xmlns:p14="http://schemas.microsoft.com/office/powerpoint/2010/main" val="169812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Folders, coordinated discharge worksheet,</a:t>
            </a:r>
            <a:r>
              <a:rPr lang="en-US" altLang="en-US" baseline="0"/>
              <a:t> </a:t>
            </a: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6</a:t>
            </a:fld>
            <a:endParaRPr lang="en-US" altLang="en-US"/>
          </a:p>
        </p:txBody>
      </p:sp>
    </p:spTree>
    <p:extLst>
      <p:ext uri="{BB962C8B-B14F-4D97-AF65-F5344CB8AC3E}">
        <p14:creationId xmlns:p14="http://schemas.microsoft.com/office/powerpoint/2010/main" val="380373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Folders, coordinated discharge worksheet,</a:t>
            </a:r>
            <a:r>
              <a:rPr lang="en-US" altLang="en-US" baseline="0"/>
              <a:t> </a:t>
            </a: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7</a:t>
            </a:fld>
            <a:endParaRPr lang="en-US" altLang="en-US"/>
          </a:p>
        </p:txBody>
      </p:sp>
    </p:spTree>
    <p:extLst>
      <p:ext uri="{BB962C8B-B14F-4D97-AF65-F5344CB8AC3E}">
        <p14:creationId xmlns:p14="http://schemas.microsoft.com/office/powerpoint/2010/main" val="253581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Folders, coordinated discharge worksheet,</a:t>
            </a:r>
            <a:r>
              <a:rPr lang="en-US" altLang="en-US" baseline="0"/>
              <a:t> </a:t>
            </a: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8</a:t>
            </a:fld>
            <a:endParaRPr lang="en-US" altLang="en-US"/>
          </a:p>
        </p:txBody>
      </p:sp>
    </p:spTree>
    <p:extLst>
      <p:ext uri="{BB962C8B-B14F-4D97-AF65-F5344CB8AC3E}">
        <p14:creationId xmlns:p14="http://schemas.microsoft.com/office/powerpoint/2010/main" val="1477534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Folders, coordinated discharge worksheet,</a:t>
            </a:r>
            <a:r>
              <a:rPr lang="en-US" altLang="en-US" baseline="0"/>
              <a:t> </a:t>
            </a: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9</a:t>
            </a:fld>
            <a:endParaRPr lang="en-US" altLang="en-US"/>
          </a:p>
        </p:txBody>
      </p:sp>
    </p:spTree>
    <p:extLst>
      <p:ext uri="{BB962C8B-B14F-4D97-AF65-F5344CB8AC3E}">
        <p14:creationId xmlns:p14="http://schemas.microsoft.com/office/powerpoint/2010/main" val="23143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Folders, coordinated discharge worksheet,</a:t>
            </a:r>
            <a:r>
              <a:rPr lang="en-US" altLang="en-US" baseline="0"/>
              <a:t> </a:t>
            </a: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10</a:t>
            </a:fld>
            <a:endParaRPr lang="en-US" altLang="en-US"/>
          </a:p>
        </p:txBody>
      </p:sp>
    </p:spTree>
    <p:extLst>
      <p:ext uri="{BB962C8B-B14F-4D97-AF65-F5344CB8AC3E}">
        <p14:creationId xmlns:p14="http://schemas.microsoft.com/office/powerpoint/2010/main" val="377626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Folders, coordinated discharge worksheet,</a:t>
            </a:r>
            <a:r>
              <a:rPr lang="en-US" altLang="en-US" baseline="0"/>
              <a:t> </a:t>
            </a: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11</a:t>
            </a:fld>
            <a:endParaRPr lang="en-US" altLang="en-US"/>
          </a:p>
        </p:txBody>
      </p:sp>
    </p:spTree>
    <p:extLst>
      <p:ext uri="{BB962C8B-B14F-4D97-AF65-F5344CB8AC3E}">
        <p14:creationId xmlns:p14="http://schemas.microsoft.com/office/powerpoint/2010/main" val="87591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Folders, coordinated discharge worksheet,</a:t>
            </a:r>
            <a:r>
              <a:rPr lang="en-US" altLang="en-US" baseline="0"/>
              <a:t> </a:t>
            </a: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12</a:t>
            </a:fld>
            <a:endParaRPr lang="en-US" altLang="en-US"/>
          </a:p>
        </p:txBody>
      </p:sp>
    </p:spTree>
    <p:extLst>
      <p:ext uri="{BB962C8B-B14F-4D97-AF65-F5344CB8AC3E}">
        <p14:creationId xmlns:p14="http://schemas.microsoft.com/office/powerpoint/2010/main" val="1858224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3" y="2130652"/>
            <a:ext cx="10363435" cy="1469571"/>
          </a:xfrm>
        </p:spPr>
        <p:txBody>
          <a:bodyPr/>
          <a:lstStyle/>
          <a:p>
            <a:r>
              <a:rPr lang="en-US"/>
              <a:t>Click to edit Master title style</a:t>
            </a:r>
          </a:p>
        </p:txBody>
      </p:sp>
      <p:sp>
        <p:nvSpPr>
          <p:cNvPr id="3" name="Subtitle 2"/>
          <p:cNvSpPr>
            <a:spLocks noGrp="1"/>
          </p:cNvSpPr>
          <p:nvPr>
            <p:ph type="subTitle" idx="1"/>
          </p:nvPr>
        </p:nvSpPr>
        <p:spPr>
          <a:xfrm>
            <a:off x="1828565" y="3885973"/>
            <a:ext cx="8534870" cy="1753054"/>
          </a:xfrm>
        </p:spPr>
        <p:txBody>
          <a:bodyPr/>
          <a:lstStyle>
            <a:lvl1pPr marL="0" indent="0" algn="ctr">
              <a:buNone/>
              <a:defRPr/>
            </a:lvl1pPr>
            <a:lvl2pPr marL="148147" indent="0" algn="ctr">
              <a:buNone/>
              <a:defRPr/>
            </a:lvl2pPr>
            <a:lvl3pPr marL="296294" indent="0" algn="ctr">
              <a:buNone/>
              <a:defRPr/>
            </a:lvl3pPr>
            <a:lvl4pPr marL="444442" indent="0" algn="ctr">
              <a:buNone/>
              <a:defRPr/>
            </a:lvl4pPr>
            <a:lvl5pPr marL="592589" indent="0" algn="ctr">
              <a:buNone/>
              <a:defRPr/>
            </a:lvl5pPr>
            <a:lvl6pPr marL="740736" indent="0" algn="ctr">
              <a:buNone/>
              <a:defRPr/>
            </a:lvl6pPr>
            <a:lvl7pPr marL="888883" indent="0" algn="ctr">
              <a:buNone/>
              <a:defRPr/>
            </a:lvl7pPr>
            <a:lvl8pPr marL="1037030" indent="0" algn="ctr">
              <a:buNone/>
              <a:defRPr/>
            </a:lvl8pPr>
            <a:lvl9pPr marL="11851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2A3547D-4BC9-413E-9471-63CF1C7FC8C3}" type="slidenum">
              <a:rPr lang="en-US" altLang="en-US"/>
              <a:pPr>
                <a:defRPr/>
              </a:pPr>
              <a:t>‹#›</a:t>
            </a:fld>
            <a:endParaRPr lang="en-US" altLang="en-US"/>
          </a:p>
        </p:txBody>
      </p:sp>
    </p:spTree>
    <p:extLst>
      <p:ext uri="{BB962C8B-B14F-4D97-AF65-F5344CB8AC3E}">
        <p14:creationId xmlns:p14="http://schemas.microsoft.com/office/powerpoint/2010/main" val="3435939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B4401BBA-A3A8-4B51-BD7C-320539562C4F}" type="slidenum">
              <a:rPr lang="en-US" altLang="en-US"/>
              <a:pPr>
                <a:defRPr/>
              </a:pPr>
              <a:t>‹#›</a:t>
            </a:fld>
            <a:endParaRPr lang="en-US" altLang="en-US"/>
          </a:p>
        </p:txBody>
      </p:sp>
    </p:spTree>
    <p:extLst>
      <p:ext uri="{BB962C8B-B14F-4D97-AF65-F5344CB8AC3E}">
        <p14:creationId xmlns:p14="http://schemas.microsoft.com/office/powerpoint/2010/main" val="2336416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4"/>
            <a:ext cx="10363435" cy="1361848"/>
          </a:xfrm>
        </p:spPr>
        <p:txBody>
          <a:bodyPr anchor="t"/>
          <a:lstStyle>
            <a:lvl1pPr algn="l">
              <a:defRPr sz="1296" b="1" cap="all"/>
            </a:lvl1pPr>
          </a:lstStyle>
          <a:p>
            <a:r>
              <a:rPr lang="en-US"/>
              <a:t>Click to edit Master title style</a:t>
            </a:r>
          </a:p>
        </p:txBody>
      </p:sp>
      <p:sp>
        <p:nvSpPr>
          <p:cNvPr id="3" name="Text Placeholder 2"/>
          <p:cNvSpPr>
            <a:spLocks noGrp="1"/>
          </p:cNvSpPr>
          <p:nvPr>
            <p:ph type="body" idx="1"/>
          </p:nvPr>
        </p:nvSpPr>
        <p:spPr>
          <a:xfrm>
            <a:off x="963084" y="2906826"/>
            <a:ext cx="10363435" cy="1500188"/>
          </a:xfrm>
        </p:spPr>
        <p:txBody>
          <a:bodyPr anchor="b"/>
          <a:lstStyle>
            <a:lvl1pPr marL="0" indent="0">
              <a:buNone/>
              <a:defRPr sz="648"/>
            </a:lvl1pPr>
            <a:lvl2pPr marL="148147" indent="0">
              <a:buNone/>
              <a:defRPr sz="583"/>
            </a:lvl2pPr>
            <a:lvl3pPr marL="296294" indent="0">
              <a:buNone/>
              <a:defRPr sz="518"/>
            </a:lvl3pPr>
            <a:lvl4pPr marL="444442" indent="0">
              <a:buNone/>
              <a:defRPr sz="454"/>
            </a:lvl4pPr>
            <a:lvl5pPr marL="592589" indent="0">
              <a:buNone/>
              <a:defRPr sz="454"/>
            </a:lvl5pPr>
            <a:lvl6pPr marL="740736" indent="0">
              <a:buNone/>
              <a:defRPr sz="454"/>
            </a:lvl6pPr>
            <a:lvl7pPr marL="888883" indent="0">
              <a:buNone/>
              <a:defRPr sz="454"/>
            </a:lvl7pPr>
            <a:lvl8pPr marL="1037030" indent="0">
              <a:buNone/>
              <a:defRPr sz="454"/>
            </a:lvl8pPr>
            <a:lvl9pPr marL="1185178" indent="0">
              <a:buNone/>
              <a:defRPr sz="454"/>
            </a:lvl9pPr>
          </a:lstStyle>
          <a:p>
            <a:pPr lvl="0"/>
            <a:r>
              <a:rPr lang="en-US"/>
              <a:t>Click to edit Master text styles</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E08D7658-567F-4AA5-BA9B-0C6FB54F0494}" type="slidenum">
              <a:rPr lang="en-US" altLang="en-US"/>
              <a:pPr>
                <a:defRPr/>
              </a:pPr>
              <a:t>‹#›</a:t>
            </a:fld>
            <a:endParaRPr lang="en-US" altLang="en-US"/>
          </a:p>
        </p:txBody>
      </p:sp>
    </p:spTree>
    <p:extLst>
      <p:ext uri="{BB962C8B-B14F-4D97-AF65-F5344CB8AC3E}">
        <p14:creationId xmlns:p14="http://schemas.microsoft.com/office/powerpoint/2010/main" val="4235885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871" y="1981540"/>
            <a:ext cx="5152907" cy="4114460"/>
          </a:xfrm>
        </p:spPr>
        <p:txBody>
          <a:bodyPr/>
          <a:lstStyle>
            <a:lvl1pPr>
              <a:defRPr sz="907"/>
            </a:lvl1pPr>
            <a:lvl2pPr>
              <a:defRPr sz="778"/>
            </a:lvl2pPr>
            <a:lvl3pPr>
              <a:defRPr sz="648"/>
            </a:lvl3pPr>
            <a:lvl4pPr>
              <a:defRPr sz="583"/>
            </a:lvl4pPr>
            <a:lvl5pPr>
              <a:defRPr sz="583"/>
            </a:lvl5pPr>
            <a:lvl6pPr>
              <a:defRPr sz="583"/>
            </a:lvl6pPr>
            <a:lvl7pPr>
              <a:defRPr sz="583"/>
            </a:lvl7pPr>
            <a:lvl8pPr>
              <a:defRPr sz="583"/>
            </a:lvl8pPr>
            <a:lvl9pPr>
              <a:defRPr sz="5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4223" y="1981540"/>
            <a:ext cx="5153495" cy="4114460"/>
          </a:xfrm>
        </p:spPr>
        <p:txBody>
          <a:bodyPr/>
          <a:lstStyle>
            <a:lvl1pPr>
              <a:defRPr sz="907"/>
            </a:lvl1pPr>
            <a:lvl2pPr>
              <a:defRPr sz="778"/>
            </a:lvl2pPr>
            <a:lvl3pPr>
              <a:defRPr sz="648"/>
            </a:lvl3pPr>
            <a:lvl4pPr>
              <a:defRPr sz="583"/>
            </a:lvl4pPr>
            <a:lvl5pPr>
              <a:defRPr sz="583"/>
            </a:lvl5pPr>
            <a:lvl6pPr>
              <a:defRPr sz="583"/>
            </a:lvl6pPr>
            <a:lvl7pPr>
              <a:defRPr sz="583"/>
            </a:lvl7pPr>
            <a:lvl8pPr>
              <a:defRPr sz="583"/>
            </a:lvl8pPr>
            <a:lvl9pPr>
              <a:defRPr sz="5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A579E20-B203-4BD4-984E-5ED4DD4BC483}" type="slidenum">
              <a:rPr lang="en-US" altLang="en-US"/>
              <a:pPr>
                <a:defRPr/>
              </a:pPr>
              <a:t>‹#›</a:t>
            </a:fld>
            <a:endParaRPr lang="en-US" altLang="en-US"/>
          </a:p>
        </p:txBody>
      </p:sp>
    </p:spTree>
    <p:extLst>
      <p:ext uri="{BB962C8B-B14F-4D97-AF65-F5344CB8AC3E}">
        <p14:creationId xmlns:p14="http://schemas.microsoft.com/office/powerpoint/2010/main" val="3753220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18" y="274411"/>
            <a:ext cx="1097256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718" y="1535339"/>
            <a:ext cx="5386917" cy="639536"/>
          </a:xfrm>
        </p:spPr>
        <p:txBody>
          <a:bodyPr anchor="b"/>
          <a:lstStyle>
            <a:lvl1pPr marL="0" indent="0">
              <a:buNone/>
              <a:defRPr sz="778" b="1"/>
            </a:lvl1pPr>
            <a:lvl2pPr marL="148147" indent="0">
              <a:buNone/>
              <a:defRPr sz="648" b="1"/>
            </a:lvl2pPr>
            <a:lvl3pPr marL="296294" indent="0">
              <a:buNone/>
              <a:defRPr sz="583" b="1"/>
            </a:lvl3pPr>
            <a:lvl4pPr marL="444442" indent="0">
              <a:buNone/>
              <a:defRPr sz="518" b="1"/>
            </a:lvl4pPr>
            <a:lvl5pPr marL="592589" indent="0">
              <a:buNone/>
              <a:defRPr sz="518" b="1"/>
            </a:lvl5pPr>
            <a:lvl6pPr marL="740736" indent="0">
              <a:buNone/>
              <a:defRPr sz="518" b="1"/>
            </a:lvl6pPr>
            <a:lvl7pPr marL="888883" indent="0">
              <a:buNone/>
              <a:defRPr sz="518" b="1"/>
            </a:lvl7pPr>
            <a:lvl8pPr marL="1037030" indent="0">
              <a:buNone/>
              <a:defRPr sz="518" b="1"/>
            </a:lvl8pPr>
            <a:lvl9pPr marL="1185178" indent="0">
              <a:buNone/>
              <a:defRPr sz="518" b="1"/>
            </a:lvl9pPr>
          </a:lstStyle>
          <a:p>
            <a:pPr lvl="0"/>
            <a:r>
              <a:rPr lang="en-US"/>
              <a:t>Click to edit Master text styles</a:t>
            </a:r>
          </a:p>
        </p:txBody>
      </p:sp>
      <p:sp>
        <p:nvSpPr>
          <p:cNvPr id="4" name="Content Placeholder 3"/>
          <p:cNvSpPr>
            <a:spLocks noGrp="1"/>
          </p:cNvSpPr>
          <p:nvPr>
            <p:ph sz="half" idx="2"/>
          </p:nvPr>
        </p:nvSpPr>
        <p:spPr>
          <a:xfrm>
            <a:off x="609718" y="2174875"/>
            <a:ext cx="5386917" cy="3951174"/>
          </a:xfrm>
        </p:spPr>
        <p:txBody>
          <a:bodyPr/>
          <a:lstStyle>
            <a:lvl1pPr>
              <a:defRPr sz="778"/>
            </a:lvl1pPr>
            <a:lvl2pPr>
              <a:defRPr sz="648"/>
            </a:lvl2pPr>
            <a:lvl3pPr>
              <a:defRPr sz="583"/>
            </a:lvl3pPr>
            <a:lvl4pPr>
              <a:defRPr sz="518"/>
            </a:lvl4pPr>
            <a:lvl5pPr>
              <a:defRPr sz="518"/>
            </a:lvl5pPr>
            <a:lvl6pPr>
              <a:defRPr sz="518"/>
            </a:lvl6pPr>
            <a:lvl7pPr>
              <a:defRPr sz="518"/>
            </a:lvl7pPr>
            <a:lvl8pPr>
              <a:defRPr sz="518"/>
            </a:lvl8pPr>
            <a:lvl9pPr>
              <a:defRPr sz="5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02" y="1535339"/>
            <a:ext cx="5388681" cy="639536"/>
          </a:xfrm>
        </p:spPr>
        <p:txBody>
          <a:bodyPr anchor="b"/>
          <a:lstStyle>
            <a:lvl1pPr marL="0" indent="0">
              <a:buNone/>
              <a:defRPr sz="778" b="1"/>
            </a:lvl1pPr>
            <a:lvl2pPr marL="148147" indent="0">
              <a:buNone/>
              <a:defRPr sz="648" b="1"/>
            </a:lvl2pPr>
            <a:lvl3pPr marL="296294" indent="0">
              <a:buNone/>
              <a:defRPr sz="583" b="1"/>
            </a:lvl3pPr>
            <a:lvl4pPr marL="444442" indent="0">
              <a:buNone/>
              <a:defRPr sz="518" b="1"/>
            </a:lvl4pPr>
            <a:lvl5pPr marL="592589" indent="0">
              <a:buNone/>
              <a:defRPr sz="518" b="1"/>
            </a:lvl5pPr>
            <a:lvl6pPr marL="740736" indent="0">
              <a:buNone/>
              <a:defRPr sz="518" b="1"/>
            </a:lvl6pPr>
            <a:lvl7pPr marL="888883" indent="0">
              <a:buNone/>
              <a:defRPr sz="518" b="1"/>
            </a:lvl7pPr>
            <a:lvl8pPr marL="1037030" indent="0">
              <a:buNone/>
              <a:defRPr sz="518" b="1"/>
            </a:lvl8pPr>
            <a:lvl9pPr marL="1185178" indent="0">
              <a:buNone/>
              <a:defRPr sz="518" b="1"/>
            </a:lvl9pPr>
          </a:lstStyle>
          <a:p>
            <a:pPr lvl="0"/>
            <a:r>
              <a:rPr lang="en-US"/>
              <a:t>Click to edit Master text styles</a:t>
            </a:r>
          </a:p>
        </p:txBody>
      </p:sp>
      <p:sp>
        <p:nvSpPr>
          <p:cNvPr id="6" name="Content Placeholder 5"/>
          <p:cNvSpPr>
            <a:spLocks noGrp="1"/>
          </p:cNvSpPr>
          <p:nvPr>
            <p:ph sz="quarter" idx="4"/>
          </p:nvPr>
        </p:nvSpPr>
        <p:spPr>
          <a:xfrm>
            <a:off x="6193602" y="2174875"/>
            <a:ext cx="5388681" cy="3951174"/>
          </a:xfrm>
        </p:spPr>
        <p:txBody>
          <a:bodyPr/>
          <a:lstStyle>
            <a:lvl1pPr>
              <a:defRPr sz="778"/>
            </a:lvl1pPr>
            <a:lvl2pPr>
              <a:defRPr sz="648"/>
            </a:lvl2pPr>
            <a:lvl3pPr>
              <a:defRPr sz="583"/>
            </a:lvl3pPr>
            <a:lvl4pPr>
              <a:defRPr sz="518"/>
            </a:lvl4pPr>
            <a:lvl5pPr>
              <a:defRPr sz="518"/>
            </a:lvl5pPr>
            <a:lvl6pPr>
              <a:defRPr sz="518"/>
            </a:lvl6pPr>
            <a:lvl7pPr>
              <a:defRPr sz="518"/>
            </a:lvl7pPr>
            <a:lvl8pPr>
              <a:defRPr sz="518"/>
            </a:lvl8pPr>
            <a:lvl9pPr>
              <a:defRPr sz="5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343192FF-6FEB-4B0A-A16F-45E566AEA8CC}" type="slidenum">
              <a:rPr lang="en-US" altLang="en-US"/>
              <a:pPr>
                <a:defRPr/>
              </a:pPr>
              <a:t>‹#›</a:t>
            </a:fld>
            <a:endParaRPr lang="en-US" altLang="en-US"/>
          </a:p>
        </p:txBody>
      </p:sp>
    </p:spTree>
    <p:extLst>
      <p:ext uri="{BB962C8B-B14F-4D97-AF65-F5344CB8AC3E}">
        <p14:creationId xmlns:p14="http://schemas.microsoft.com/office/powerpoint/2010/main" val="948731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28981D79-DF39-4214-987D-90FCD8FC6113}" type="slidenum">
              <a:rPr lang="en-US" altLang="en-US"/>
              <a:pPr>
                <a:defRPr/>
              </a:pPr>
              <a:t>‹#›</a:t>
            </a:fld>
            <a:endParaRPr lang="en-US" altLang="en-US"/>
          </a:p>
        </p:txBody>
      </p:sp>
    </p:spTree>
    <p:extLst>
      <p:ext uri="{BB962C8B-B14F-4D97-AF65-F5344CB8AC3E}">
        <p14:creationId xmlns:p14="http://schemas.microsoft.com/office/powerpoint/2010/main" val="2216851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CC490C7-5AEE-4CED-B4CE-7FF6F1301C27}" type="slidenum">
              <a:rPr lang="en-US" altLang="en-US"/>
              <a:pPr>
                <a:defRPr/>
              </a:pPr>
              <a:t>‹#›</a:t>
            </a:fld>
            <a:endParaRPr lang="en-US" altLang="en-US"/>
          </a:p>
        </p:txBody>
      </p:sp>
    </p:spTree>
    <p:extLst>
      <p:ext uri="{BB962C8B-B14F-4D97-AF65-F5344CB8AC3E}">
        <p14:creationId xmlns:p14="http://schemas.microsoft.com/office/powerpoint/2010/main" val="424321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18" y="273277"/>
            <a:ext cx="4011083" cy="1161710"/>
          </a:xfrm>
        </p:spPr>
        <p:txBody>
          <a:bodyPr anchor="b"/>
          <a:lstStyle>
            <a:lvl1pPr algn="l">
              <a:defRPr sz="648" b="1"/>
            </a:lvl1pPr>
          </a:lstStyle>
          <a:p>
            <a:r>
              <a:rPr lang="en-US"/>
              <a:t>Click to edit Master title style</a:t>
            </a:r>
          </a:p>
        </p:txBody>
      </p:sp>
      <p:sp>
        <p:nvSpPr>
          <p:cNvPr id="3" name="Content Placeholder 2"/>
          <p:cNvSpPr>
            <a:spLocks noGrp="1"/>
          </p:cNvSpPr>
          <p:nvPr>
            <p:ph idx="1"/>
          </p:nvPr>
        </p:nvSpPr>
        <p:spPr>
          <a:xfrm>
            <a:off x="4766616" y="273277"/>
            <a:ext cx="6815667" cy="5852773"/>
          </a:xfrm>
        </p:spPr>
        <p:txBody>
          <a:bodyPr/>
          <a:lstStyle>
            <a:lvl1pPr>
              <a:defRPr sz="1037"/>
            </a:lvl1pPr>
            <a:lvl2pPr>
              <a:defRPr sz="907"/>
            </a:lvl2pPr>
            <a:lvl3pPr>
              <a:defRPr sz="778"/>
            </a:lvl3pPr>
            <a:lvl4pPr>
              <a:defRPr sz="648"/>
            </a:lvl4pPr>
            <a:lvl5pPr>
              <a:defRPr sz="648"/>
            </a:lvl5pPr>
            <a:lvl6pPr>
              <a:defRPr sz="648"/>
            </a:lvl6pPr>
            <a:lvl7pPr>
              <a:defRPr sz="648"/>
            </a:lvl7pPr>
            <a:lvl8pPr>
              <a:defRPr sz="648"/>
            </a:lvl8pPr>
            <a:lvl9pPr>
              <a:defRPr sz="6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18" y="1434987"/>
            <a:ext cx="4011083" cy="4691063"/>
          </a:xfrm>
        </p:spPr>
        <p:txBody>
          <a:bodyPr/>
          <a:lstStyle>
            <a:lvl1pPr marL="0" indent="0">
              <a:buNone/>
              <a:defRPr sz="454"/>
            </a:lvl1pPr>
            <a:lvl2pPr marL="148147" indent="0">
              <a:buNone/>
              <a:defRPr sz="389"/>
            </a:lvl2pPr>
            <a:lvl3pPr marL="296294" indent="0">
              <a:buNone/>
              <a:defRPr sz="324"/>
            </a:lvl3pPr>
            <a:lvl4pPr marL="444442" indent="0">
              <a:buNone/>
              <a:defRPr sz="292"/>
            </a:lvl4pPr>
            <a:lvl5pPr marL="592589" indent="0">
              <a:buNone/>
              <a:defRPr sz="292"/>
            </a:lvl5pPr>
            <a:lvl6pPr marL="740736" indent="0">
              <a:buNone/>
              <a:defRPr sz="292"/>
            </a:lvl6pPr>
            <a:lvl7pPr marL="888883" indent="0">
              <a:buNone/>
              <a:defRPr sz="292"/>
            </a:lvl7pPr>
            <a:lvl8pPr marL="1037030" indent="0">
              <a:buNone/>
              <a:defRPr sz="292"/>
            </a:lvl8pPr>
            <a:lvl9pPr marL="1185178" indent="0">
              <a:buNone/>
              <a:defRPr sz="292"/>
            </a:lvl9pPr>
          </a:lstStyle>
          <a:p>
            <a:pPr lvl="0"/>
            <a:r>
              <a:rPr lang="en-US"/>
              <a:t>Click to edit Master text styles</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5B22C4E8-DF9F-42B7-B4FC-345577A4DDF6}" type="slidenum">
              <a:rPr lang="en-US" altLang="en-US"/>
              <a:pPr>
                <a:defRPr/>
              </a:pPr>
              <a:t>‹#›</a:t>
            </a:fld>
            <a:endParaRPr lang="en-US" altLang="en-US"/>
          </a:p>
        </p:txBody>
      </p:sp>
    </p:spTree>
    <p:extLst>
      <p:ext uri="{BB962C8B-B14F-4D97-AF65-F5344CB8AC3E}">
        <p14:creationId xmlns:p14="http://schemas.microsoft.com/office/powerpoint/2010/main" val="251819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2" y="4800487"/>
            <a:ext cx="7315435" cy="566964"/>
          </a:xfrm>
        </p:spPr>
        <p:txBody>
          <a:bodyPr anchor="b"/>
          <a:lstStyle>
            <a:lvl1pPr algn="l">
              <a:defRPr sz="648" b="1"/>
            </a:lvl1pPr>
          </a:lstStyle>
          <a:p>
            <a:r>
              <a:rPr lang="en-US"/>
              <a:t>Click to edit Master title style</a:t>
            </a:r>
          </a:p>
        </p:txBody>
      </p:sp>
      <p:sp>
        <p:nvSpPr>
          <p:cNvPr id="3" name="Picture Placeholder 2"/>
          <p:cNvSpPr>
            <a:spLocks noGrp="1"/>
          </p:cNvSpPr>
          <p:nvPr>
            <p:ph type="pic" idx="1"/>
          </p:nvPr>
        </p:nvSpPr>
        <p:spPr>
          <a:xfrm>
            <a:off x="2389482" y="612889"/>
            <a:ext cx="7315435" cy="4114460"/>
          </a:xfrm>
        </p:spPr>
        <p:txBody>
          <a:bodyPr/>
          <a:lstStyle>
            <a:lvl1pPr marL="0" indent="0">
              <a:buNone/>
              <a:defRPr sz="1037"/>
            </a:lvl1pPr>
            <a:lvl2pPr marL="148147" indent="0">
              <a:buNone/>
              <a:defRPr sz="907"/>
            </a:lvl2pPr>
            <a:lvl3pPr marL="296294" indent="0">
              <a:buNone/>
              <a:defRPr sz="778"/>
            </a:lvl3pPr>
            <a:lvl4pPr marL="444442" indent="0">
              <a:buNone/>
              <a:defRPr sz="648"/>
            </a:lvl4pPr>
            <a:lvl5pPr marL="592589" indent="0">
              <a:buNone/>
              <a:defRPr sz="648"/>
            </a:lvl5pPr>
            <a:lvl6pPr marL="740736" indent="0">
              <a:buNone/>
              <a:defRPr sz="648"/>
            </a:lvl6pPr>
            <a:lvl7pPr marL="888883" indent="0">
              <a:buNone/>
              <a:defRPr sz="648"/>
            </a:lvl7pPr>
            <a:lvl8pPr marL="1037030" indent="0">
              <a:buNone/>
              <a:defRPr sz="648"/>
            </a:lvl8pPr>
            <a:lvl9pPr marL="1185178" indent="0">
              <a:buNone/>
              <a:defRPr sz="648"/>
            </a:lvl9pPr>
          </a:lstStyle>
          <a:p>
            <a:pPr lvl="0"/>
            <a:endParaRPr lang="en-US" noProof="0"/>
          </a:p>
        </p:txBody>
      </p:sp>
      <p:sp>
        <p:nvSpPr>
          <p:cNvPr id="4" name="Text Placeholder 3"/>
          <p:cNvSpPr>
            <a:spLocks noGrp="1"/>
          </p:cNvSpPr>
          <p:nvPr>
            <p:ph type="body" sz="half" idx="2"/>
          </p:nvPr>
        </p:nvSpPr>
        <p:spPr>
          <a:xfrm>
            <a:off x="2389482" y="5367451"/>
            <a:ext cx="7315435" cy="804522"/>
          </a:xfrm>
        </p:spPr>
        <p:txBody>
          <a:bodyPr/>
          <a:lstStyle>
            <a:lvl1pPr marL="0" indent="0">
              <a:buNone/>
              <a:defRPr sz="454"/>
            </a:lvl1pPr>
            <a:lvl2pPr marL="148147" indent="0">
              <a:buNone/>
              <a:defRPr sz="389"/>
            </a:lvl2pPr>
            <a:lvl3pPr marL="296294" indent="0">
              <a:buNone/>
              <a:defRPr sz="324"/>
            </a:lvl3pPr>
            <a:lvl4pPr marL="444442" indent="0">
              <a:buNone/>
              <a:defRPr sz="292"/>
            </a:lvl4pPr>
            <a:lvl5pPr marL="592589" indent="0">
              <a:buNone/>
              <a:defRPr sz="292"/>
            </a:lvl5pPr>
            <a:lvl6pPr marL="740736" indent="0">
              <a:buNone/>
              <a:defRPr sz="292"/>
            </a:lvl6pPr>
            <a:lvl7pPr marL="888883" indent="0">
              <a:buNone/>
              <a:defRPr sz="292"/>
            </a:lvl7pPr>
            <a:lvl8pPr marL="1037030" indent="0">
              <a:buNone/>
              <a:defRPr sz="292"/>
            </a:lvl8pPr>
            <a:lvl9pPr marL="1185178" indent="0">
              <a:buNone/>
              <a:defRPr sz="292"/>
            </a:lvl9pPr>
          </a:lstStyle>
          <a:p>
            <a:pPr lvl="0"/>
            <a:r>
              <a:rPr lang="en-US"/>
              <a:t>Click to edit Master text styles</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1BB3D7CC-320A-4DD5-A573-40B2FE798B90}" type="slidenum">
              <a:rPr lang="en-US" altLang="en-US"/>
              <a:pPr>
                <a:defRPr/>
              </a:pPr>
              <a:t>‹#›</a:t>
            </a:fld>
            <a:endParaRPr lang="en-US" altLang="en-US"/>
          </a:p>
        </p:txBody>
      </p:sp>
    </p:spTree>
    <p:extLst>
      <p:ext uri="{BB962C8B-B14F-4D97-AF65-F5344CB8AC3E}">
        <p14:creationId xmlns:p14="http://schemas.microsoft.com/office/powerpoint/2010/main" val="1796798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D3299B3C-C0AF-4DFC-870A-6CD25A13E9B8}" type="slidenum">
              <a:rPr lang="en-US" altLang="en-US"/>
              <a:pPr>
                <a:defRPr/>
              </a:pPr>
              <a:t>‹#›</a:t>
            </a:fld>
            <a:endParaRPr lang="en-US" altLang="en-US"/>
          </a:p>
        </p:txBody>
      </p:sp>
    </p:spTree>
    <p:extLst>
      <p:ext uri="{BB962C8B-B14F-4D97-AF65-F5344CB8AC3E}">
        <p14:creationId xmlns:p14="http://schemas.microsoft.com/office/powerpoint/2010/main" val="913684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7153" y="609487"/>
            <a:ext cx="2590565" cy="5486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871" y="609487"/>
            <a:ext cx="7715838" cy="5486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5E51028-4E33-4EF2-8EFD-D9BA1B7D5DCF}" type="slidenum">
              <a:rPr lang="en-US" altLang="en-US"/>
              <a:pPr>
                <a:defRPr/>
              </a:pPr>
              <a:t>‹#›</a:t>
            </a:fld>
            <a:endParaRPr lang="en-US" altLang="en-US"/>
          </a:p>
        </p:txBody>
      </p:sp>
    </p:spTree>
    <p:extLst>
      <p:ext uri="{BB962C8B-B14F-4D97-AF65-F5344CB8AC3E}">
        <p14:creationId xmlns:p14="http://schemas.microsoft.com/office/powerpoint/2010/main" val="542039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69000">
              <a:srgbClr val="877FBB"/>
            </a:gs>
            <a:gs pos="0">
              <a:srgbClr val="B1B0D7"/>
            </a:gs>
            <a:gs pos="100000">
              <a:srgbClr val="7067AE"/>
            </a:gs>
          </a:gsLst>
          <a:lin ang="0" scaled="1"/>
          <a:tileRect/>
        </a:gradFill>
        <a:effectLst/>
      </p:bgPr>
    </p:bg>
    <p:spTree>
      <p:nvGrpSpPr>
        <p:cNvPr id="1" name=""/>
        <p:cNvGrpSpPr/>
        <p:nvPr/>
      </p:nvGrpSpPr>
      <p:grpSpPr>
        <a:xfrm>
          <a:off x="0" y="0"/>
          <a:ext cx="0" cy="0"/>
          <a:chOff x="0" y="0"/>
          <a:chExt cx="0" cy="0"/>
        </a:xfrm>
      </p:grpSpPr>
      <p:sp>
        <p:nvSpPr>
          <p:cNvPr id="4" name="Rectangle 3"/>
          <p:cNvSpPr/>
          <p:nvPr userDrawn="1"/>
        </p:nvSpPr>
        <p:spPr>
          <a:xfrm>
            <a:off x="174136" y="6695865"/>
            <a:ext cx="3182583" cy="150041"/>
          </a:xfrm>
          <a:prstGeom prst="rect">
            <a:avLst/>
          </a:prstGeom>
        </p:spPr>
        <p:txBody>
          <a:bodyPr wrap="square">
            <a:spAutoFit/>
          </a:bodyPr>
          <a:lstStyle/>
          <a:p>
            <a:r>
              <a:rPr lang="en-US" sz="375">
                <a:solidFill>
                  <a:schemeClr val="bg1"/>
                </a:solidFill>
              </a:rPr>
              <a:t>© 2019 Northwestern Medicine. All rights reserved.</a:t>
            </a:r>
          </a:p>
        </p:txBody>
      </p:sp>
    </p:spTree>
    <p:extLst>
      <p:ext uri="{BB962C8B-B14F-4D97-AF65-F5344CB8AC3E}">
        <p14:creationId xmlns:p14="http://schemas.microsoft.com/office/powerpoint/2010/main" val="300388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54653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378073280"/>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703" y="609534"/>
            <a:ext cx="1036297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703" y="1981399"/>
            <a:ext cx="10362973" cy="41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0BA9C50E-4780-9F4B-8BB5-E04B5A14CE58}"/>
              </a:ext>
            </a:extLst>
          </p:cNvPr>
          <p:cNvSpPr>
            <a:spLocks noGrp="1" noChangeArrowheads="1"/>
          </p:cNvSpPr>
          <p:nvPr>
            <p:ph type="dt" sz="half" idx="2"/>
          </p:nvPr>
        </p:nvSpPr>
        <p:spPr bwMode="auto">
          <a:xfrm>
            <a:off x="914702" y="6248466"/>
            <a:ext cx="2540000" cy="457068"/>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defTabSz="812752" eaLnBrk="1" hangingPunct="1">
              <a:defRPr sz="1231"/>
            </a:lvl1pPr>
          </a:lstStyle>
          <a:p>
            <a:pPr>
              <a:defRPr/>
            </a:pPr>
            <a:endParaRPr lang="en-US" altLang="en-US"/>
          </a:p>
        </p:txBody>
      </p:sp>
      <p:sp>
        <p:nvSpPr>
          <p:cNvPr id="13317" name="Rectangle 5">
            <a:extLst>
              <a:ext uri="{FF2B5EF4-FFF2-40B4-BE49-F238E27FC236}">
                <a16:creationId xmlns:a16="http://schemas.microsoft.com/office/drawing/2014/main" id="{2B20AB7F-132B-2D47-9F39-2FFEE94B8582}"/>
              </a:ext>
            </a:extLst>
          </p:cNvPr>
          <p:cNvSpPr>
            <a:spLocks noGrp="1" noChangeArrowheads="1"/>
          </p:cNvSpPr>
          <p:nvPr>
            <p:ph type="ftr" sz="quarter" idx="3"/>
          </p:nvPr>
        </p:nvSpPr>
        <p:spPr bwMode="auto">
          <a:xfrm>
            <a:off x="4165676" y="6248466"/>
            <a:ext cx="3861027" cy="457068"/>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ctr" defTabSz="812752" eaLnBrk="1" hangingPunct="1">
              <a:defRPr sz="1231"/>
            </a:lvl1pPr>
          </a:lstStyle>
          <a:p>
            <a:pPr>
              <a:defRPr/>
            </a:pPr>
            <a:endParaRPr lang="en-US" altLang="en-US"/>
          </a:p>
        </p:txBody>
      </p:sp>
      <p:sp>
        <p:nvSpPr>
          <p:cNvPr id="13318" name="Rectangle 6">
            <a:extLst>
              <a:ext uri="{FF2B5EF4-FFF2-40B4-BE49-F238E27FC236}">
                <a16:creationId xmlns:a16="http://schemas.microsoft.com/office/drawing/2014/main" id="{15D6A7F7-D091-1C45-9B0A-8078D1845ED0}"/>
              </a:ext>
            </a:extLst>
          </p:cNvPr>
          <p:cNvSpPr>
            <a:spLocks noGrp="1" noChangeArrowheads="1"/>
          </p:cNvSpPr>
          <p:nvPr>
            <p:ph type="sldNum" sz="quarter" idx="4"/>
          </p:nvPr>
        </p:nvSpPr>
        <p:spPr bwMode="auto">
          <a:xfrm>
            <a:off x="8737676" y="6248466"/>
            <a:ext cx="2540000" cy="457068"/>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r" defTabSz="812752" eaLnBrk="1" hangingPunct="1">
              <a:defRPr sz="1231"/>
            </a:lvl1pPr>
          </a:lstStyle>
          <a:p>
            <a:pPr>
              <a:defRPr/>
            </a:pPr>
            <a:fld id="{6A4EF965-0E43-4C32-AFEB-07C3E2CF26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812472" rtl="0" eaLnBrk="0" fontAlgn="base" hangingPunct="0">
        <a:spcBef>
          <a:spcPct val="0"/>
        </a:spcBef>
        <a:spcAft>
          <a:spcPct val="0"/>
        </a:spcAft>
        <a:defRPr sz="3916">
          <a:solidFill>
            <a:schemeClr val="tx2"/>
          </a:solidFill>
          <a:latin typeface="+mj-lt"/>
          <a:ea typeface="+mj-ea"/>
          <a:cs typeface="+mj-cs"/>
        </a:defRPr>
      </a:lvl1pPr>
      <a:lvl2pPr algn="ctr" defTabSz="812472" rtl="0" eaLnBrk="0" fontAlgn="base" hangingPunct="0">
        <a:spcBef>
          <a:spcPct val="0"/>
        </a:spcBef>
        <a:spcAft>
          <a:spcPct val="0"/>
        </a:spcAft>
        <a:defRPr sz="3916">
          <a:solidFill>
            <a:schemeClr val="tx2"/>
          </a:solidFill>
          <a:latin typeface="Times New Roman" pitchFamily="18" charset="0"/>
        </a:defRPr>
      </a:lvl2pPr>
      <a:lvl3pPr algn="ctr" defTabSz="812472" rtl="0" eaLnBrk="0" fontAlgn="base" hangingPunct="0">
        <a:spcBef>
          <a:spcPct val="0"/>
        </a:spcBef>
        <a:spcAft>
          <a:spcPct val="0"/>
        </a:spcAft>
        <a:defRPr sz="3916">
          <a:solidFill>
            <a:schemeClr val="tx2"/>
          </a:solidFill>
          <a:latin typeface="Times New Roman" pitchFamily="18" charset="0"/>
        </a:defRPr>
      </a:lvl3pPr>
      <a:lvl4pPr algn="ctr" defTabSz="812472" rtl="0" eaLnBrk="0" fontAlgn="base" hangingPunct="0">
        <a:spcBef>
          <a:spcPct val="0"/>
        </a:spcBef>
        <a:spcAft>
          <a:spcPct val="0"/>
        </a:spcAft>
        <a:defRPr sz="3916">
          <a:solidFill>
            <a:schemeClr val="tx2"/>
          </a:solidFill>
          <a:latin typeface="Times New Roman" pitchFamily="18" charset="0"/>
        </a:defRPr>
      </a:lvl4pPr>
      <a:lvl5pPr algn="ctr" defTabSz="812472" rtl="0" eaLnBrk="0" fontAlgn="base" hangingPunct="0">
        <a:spcBef>
          <a:spcPct val="0"/>
        </a:spcBef>
        <a:spcAft>
          <a:spcPct val="0"/>
        </a:spcAft>
        <a:defRPr sz="3916">
          <a:solidFill>
            <a:schemeClr val="tx2"/>
          </a:solidFill>
          <a:latin typeface="Times New Roman" pitchFamily="18" charset="0"/>
        </a:defRPr>
      </a:lvl5pPr>
      <a:lvl6pPr marL="148147" algn="ctr" defTabSz="812752" rtl="0" fontAlgn="base">
        <a:spcBef>
          <a:spcPct val="0"/>
        </a:spcBef>
        <a:spcAft>
          <a:spcPct val="0"/>
        </a:spcAft>
        <a:defRPr sz="3921">
          <a:solidFill>
            <a:schemeClr val="tx2"/>
          </a:solidFill>
          <a:latin typeface="Times New Roman" pitchFamily="18" charset="0"/>
        </a:defRPr>
      </a:lvl6pPr>
      <a:lvl7pPr marL="296294" algn="ctr" defTabSz="812752" rtl="0" fontAlgn="base">
        <a:spcBef>
          <a:spcPct val="0"/>
        </a:spcBef>
        <a:spcAft>
          <a:spcPct val="0"/>
        </a:spcAft>
        <a:defRPr sz="3921">
          <a:solidFill>
            <a:schemeClr val="tx2"/>
          </a:solidFill>
          <a:latin typeface="Times New Roman" pitchFamily="18" charset="0"/>
        </a:defRPr>
      </a:lvl7pPr>
      <a:lvl8pPr marL="444442" algn="ctr" defTabSz="812752" rtl="0" fontAlgn="base">
        <a:spcBef>
          <a:spcPct val="0"/>
        </a:spcBef>
        <a:spcAft>
          <a:spcPct val="0"/>
        </a:spcAft>
        <a:defRPr sz="3921">
          <a:solidFill>
            <a:schemeClr val="tx2"/>
          </a:solidFill>
          <a:latin typeface="Times New Roman" pitchFamily="18" charset="0"/>
        </a:defRPr>
      </a:lvl8pPr>
      <a:lvl9pPr marL="592589" algn="ctr" defTabSz="812752" rtl="0" fontAlgn="base">
        <a:spcBef>
          <a:spcPct val="0"/>
        </a:spcBef>
        <a:spcAft>
          <a:spcPct val="0"/>
        </a:spcAft>
        <a:defRPr sz="3921">
          <a:solidFill>
            <a:schemeClr val="tx2"/>
          </a:solidFill>
          <a:latin typeface="Times New Roman" pitchFamily="18" charset="0"/>
        </a:defRPr>
      </a:lvl9pPr>
    </p:titleStyle>
    <p:bodyStyle>
      <a:lvl1pPr marL="304222" indent="-304222" algn="l" defTabSz="812472" rtl="0" eaLnBrk="0" fontAlgn="base" hangingPunct="0">
        <a:spcBef>
          <a:spcPct val="20000"/>
        </a:spcBef>
        <a:spcAft>
          <a:spcPct val="0"/>
        </a:spcAft>
        <a:buChar char="•"/>
        <a:defRPr sz="2833">
          <a:solidFill>
            <a:schemeClr val="tx1"/>
          </a:solidFill>
          <a:latin typeface="+mn-lt"/>
          <a:ea typeface="+mn-ea"/>
          <a:cs typeface="+mn-cs"/>
        </a:defRPr>
      </a:lvl1pPr>
      <a:lvl2pPr marL="660361" indent="-253959" algn="l" defTabSz="812472" rtl="0" eaLnBrk="0" fontAlgn="base" hangingPunct="0">
        <a:spcBef>
          <a:spcPct val="20000"/>
        </a:spcBef>
        <a:spcAft>
          <a:spcPct val="0"/>
        </a:spcAft>
        <a:buChar char="–"/>
        <a:defRPr sz="2479">
          <a:solidFill>
            <a:schemeClr val="tx1"/>
          </a:solidFill>
          <a:latin typeface="+mn-lt"/>
        </a:defRPr>
      </a:lvl2pPr>
      <a:lvl3pPr marL="1015837" indent="-203035" algn="l" defTabSz="812472" rtl="0" eaLnBrk="0" fontAlgn="base" hangingPunct="0">
        <a:spcBef>
          <a:spcPct val="20000"/>
        </a:spcBef>
        <a:spcAft>
          <a:spcPct val="0"/>
        </a:spcAft>
        <a:buChar char="•"/>
        <a:defRPr sz="2125">
          <a:solidFill>
            <a:schemeClr val="tx1"/>
          </a:solidFill>
          <a:latin typeface="+mn-lt"/>
        </a:defRPr>
      </a:lvl3pPr>
      <a:lvl4pPr marL="1422239" indent="-203035" algn="l" defTabSz="812472" rtl="0" eaLnBrk="0" fontAlgn="base" hangingPunct="0">
        <a:spcBef>
          <a:spcPct val="20000"/>
        </a:spcBef>
        <a:spcAft>
          <a:spcPct val="0"/>
        </a:spcAft>
        <a:buChar char="–"/>
        <a:defRPr sz="1771">
          <a:solidFill>
            <a:schemeClr val="tx1"/>
          </a:solidFill>
          <a:latin typeface="+mn-lt"/>
        </a:defRPr>
      </a:lvl4pPr>
      <a:lvl5pPr marL="1828640" indent="-203035" algn="l" defTabSz="812472" rtl="0" eaLnBrk="0" fontAlgn="base" hangingPunct="0">
        <a:spcBef>
          <a:spcPct val="20000"/>
        </a:spcBef>
        <a:spcAft>
          <a:spcPct val="0"/>
        </a:spcAft>
        <a:buChar char="»"/>
        <a:defRPr sz="1771">
          <a:solidFill>
            <a:schemeClr val="tx1"/>
          </a:solidFill>
          <a:latin typeface="+mn-lt"/>
        </a:defRPr>
      </a:lvl5pPr>
      <a:lvl6pPr marL="1976839" indent="-203188" algn="l" defTabSz="812752" rtl="0" fontAlgn="base">
        <a:spcBef>
          <a:spcPct val="20000"/>
        </a:spcBef>
        <a:spcAft>
          <a:spcPct val="0"/>
        </a:spcAft>
        <a:buChar char="»"/>
        <a:defRPr sz="1782">
          <a:solidFill>
            <a:schemeClr val="tx1"/>
          </a:solidFill>
          <a:latin typeface="+mn-lt"/>
        </a:defRPr>
      </a:lvl6pPr>
      <a:lvl7pPr marL="2124986" indent="-203188" algn="l" defTabSz="812752" rtl="0" fontAlgn="base">
        <a:spcBef>
          <a:spcPct val="20000"/>
        </a:spcBef>
        <a:spcAft>
          <a:spcPct val="0"/>
        </a:spcAft>
        <a:buChar char="»"/>
        <a:defRPr sz="1782">
          <a:solidFill>
            <a:schemeClr val="tx1"/>
          </a:solidFill>
          <a:latin typeface="+mn-lt"/>
        </a:defRPr>
      </a:lvl7pPr>
      <a:lvl8pPr marL="2273134" indent="-203188" algn="l" defTabSz="812752" rtl="0" fontAlgn="base">
        <a:spcBef>
          <a:spcPct val="20000"/>
        </a:spcBef>
        <a:spcAft>
          <a:spcPct val="0"/>
        </a:spcAft>
        <a:buChar char="»"/>
        <a:defRPr sz="1782">
          <a:solidFill>
            <a:schemeClr val="tx1"/>
          </a:solidFill>
          <a:latin typeface="+mn-lt"/>
        </a:defRPr>
      </a:lvl8pPr>
      <a:lvl9pPr marL="2421281" indent="-203188" algn="l" defTabSz="812752" rtl="0" fontAlgn="base">
        <a:spcBef>
          <a:spcPct val="20000"/>
        </a:spcBef>
        <a:spcAft>
          <a:spcPct val="0"/>
        </a:spcAft>
        <a:buChar char="»"/>
        <a:defRPr sz="1782">
          <a:solidFill>
            <a:schemeClr val="tx1"/>
          </a:solidFill>
          <a:latin typeface="+mn-lt"/>
        </a:defRPr>
      </a:lvl9pPr>
    </p:bodyStyle>
    <p:otherStyle>
      <a:defPPr>
        <a:defRPr lang="en-US"/>
      </a:defPPr>
      <a:lvl1pPr marL="0" algn="l" defTabSz="296294" rtl="0" eaLnBrk="1" latinLnBrk="0" hangingPunct="1">
        <a:defRPr sz="583" kern="1200">
          <a:solidFill>
            <a:schemeClr val="tx1"/>
          </a:solidFill>
          <a:latin typeface="+mn-lt"/>
          <a:ea typeface="+mn-ea"/>
          <a:cs typeface="+mn-cs"/>
        </a:defRPr>
      </a:lvl1pPr>
      <a:lvl2pPr marL="148147" algn="l" defTabSz="296294" rtl="0" eaLnBrk="1" latinLnBrk="0" hangingPunct="1">
        <a:defRPr sz="583" kern="1200">
          <a:solidFill>
            <a:schemeClr val="tx1"/>
          </a:solidFill>
          <a:latin typeface="+mn-lt"/>
          <a:ea typeface="+mn-ea"/>
          <a:cs typeface="+mn-cs"/>
        </a:defRPr>
      </a:lvl2pPr>
      <a:lvl3pPr marL="296294" algn="l" defTabSz="296294" rtl="0" eaLnBrk="1" latinLnBrk="0" hangingPunct="1">
        <a:defRPr sz="583" kern="1200">
          <a:solidFill>
            <a:schemeClr val="tx1"/>
          </a:solidFill>
          <a:latin typeface="+mn-lt"/>
          <a:ea typeface="+mn-ea"/>
          <a:cs typeface="+mn-cs"/>
        </a:defRPr>
      </a:lvl3pPr>
      <a:lvl4pPr marL="444442" algn="l" defTabSz="296294" rtl="0" eaLnBrk="1" latinLnBrk="0" hangingPunct="1">
        <a:defRPr sz="583" kern="1200">
          <a:solidFill>
            <a:schemeClr val="tx1"/>
          </a:solidFill>
          <a:latin typeface="+mn-lt"/>
          <a:ea typeface="+mn-ea"/>
          <a:cs typeface="+mn-cs"/>
        </a:defRPr>
      </a:lvl4pPr>
      <a:lvl5pPr marL="592589" algn="l" defTabSz="296294" rtl="0" eaLnBrk="1" latinLnBrk="0" hangingPunct="1">
        <a:defRPr sz="583" kern="1200">
          <a:solidFill>
            <a:schemeClr val="tx1"/>
          </a:solidFill>
          <a:latin typeface="+mn-lt"/>
          <a:ea typeface="+mn-ea"/>
          <a:cs typeface="+mn-cs"/>
        </a:defRPr>
      </a:lvl5pPr>
      <a:lvl6pPr marL="740736" algn="l" defTabSz="296294" rtl="0" eaLnBrk="1" latinLnBrk="0" hangingPunct="1">
        <a:defRPr sz="583" kern="1200">
          <a:solidFill>
            <a:schemeClr val="tx1"/>
          </a:solidFill>
          <a:latin typeface="+mn-lt"/>
          <a:ea typeface="+mn-ea"/>
          <a:cs typeface="+mn-cs"/>
        </a:defRPr>
      </a:lvl6pPr>
      <a:lvl7pPr marL="888883" algn="l" defTabSz="296294" rtl="0" eaLnBrk="1" latinLnBrk="0" hangingPunct="1">
        <a:defRPr sz="583" kern="1200">
          <a:solidFill>
            <a:schemeClr val="tx1"/>
          </a:solidFill>
          <a:latin typeface="+mn-lt"/>
          <a:ea typeface="+mn-ea"/>
          <a:cs typeface="+mn-cs"/>
        </a:defRPr>
      </a:lvl7pPr>
      <a:lvl8pPr marL="1037030" algn="l" defTabSz="296294" rtl="0" eaLnBrk="1" latinLnBrk="0" hangingPunct="1">
        <a:defRPr sz="583" kern="1200">
          <a:solidFill>
            <a:schemeClr val="tx1"/>
          </a:solidFill>
          <a:latin typeface="+mn-lt"/>
          <a:ea typeface="+mn-ea"/>
          <a:cs typeface="+mn-cs"/>
        </a:defRPr>
      </a:lvl8pPr>
      <a:lvl9pPr marL="1185178" algn="l" defTabSz="296294" rtl="0" eaLnBrk="1" latinLnBrk="0" hangingPunct="1">
        <a:defRPr sz="58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69000">
              <a:srgbClr val="877FBB"/>
            </a:gs>
            <a:gs pos="0">
              <a:srgbClr val="B1B0D7"/>
            </a:gs>
            <a:gs pos="100000">
              <a:srgbClr val="7067AE"/>
            </a:gs>
          </a:gsLst>
          <a:lin ang="0" scaled="1"/>
        </a:gradFill>
        <a:effectLst/>
      </p:bgPr>
    </p:bg>
    <p:spTree>
      <p:nvGrpSpPr>
        <p:cNvPr id="1" name=""/>
        <p:cNvGrpSpPr/>
        <p:nvPr/>
      </p:nvGrpSpPr>
      <p:grpSpPr>
        <a:xfrm>
          <a:off x="0" y="0"/>
          <a:ext cx="0" cy="0"/>
          <a:chOff x="0" y="0"/>
          <a:chExt cx="0" cy="0"/>
        </a:xfrm>
      </p:grpSpPr>
      <p:sp>
        <p:nvSpPr>
          <p:cNvPr id="3" name="Rectangle 2"/>
          <p:cNvSpPr/>
          <p:nvPr/>
        </p:nvSpPr>
        <p:spPr>
          <a:xfrm>
            <a:off x="258557" y="1493813"/>
            <a:ext cx="2444352" cy="5171306"/>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19047" tIns="9523" rIns="19047" bIns="9523" rtlCol="0" anchor="ctr"/>
          <a:lstStyle/>
          <a:p>
            <a:pPr algn="ctr"/>
            <a:endParaRPr lang="en-US" sz="597"/>
          </a:p>
        </p:txBody>
      </p:sp>
      <p:sp>
        <p:nvSpPr>
          <p:cNvPr id="5" name="Rectangle 4"/>
          <p:cNvSpPr/>
          <p:nvPr/>
        </p:nvSpPr>
        <p:spPr>
          <a:xfrm>
            <a:off x="2777319" y="1483311"/>
            <a:ext cx="4613681" cy="5181808"/>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19047" tIns="9523" rIns="19047" bIns="9523" rtlCol="0" anchor="ctr"/>
          <a:lstStyle/>
          <a:p>
            <a:pPr algn="ctr"/>
            <a:endParaRPr lang="en-US" sz="597"/>
          </a:p>
        </p:txBody>
      </p:sp>
      <p:sp>
        <p:nvSpPr>
          <p:cNvPr id="4" name="Rectangle 3"/>
          <p:cNvSpPr/>
          <p:nvPr/>
        </p:nvSpPr>
        <p:spPr bwMode="auto">
          <a:xfrm>
            <a:off x="254736" y="1456943"/>
            <a:ext cx="2444352" cy="194310"/>
          </a:xfrm>
          <a:prstGeom prst="rect">
            <a:avLst/>
          </a:prstGeom>
          <a:solidFill>
            <a:srgbClr val="514689"/>
          </a:solidFill>
          <a:ln w="9525" cap="flat" cmpd="sng" algn="ctr">
            <a:solidFill>
              <a:srgbClr val="514689"/>
            </a:solidFill>
            <a:prstDash val="solid"/>
            <a:round/>
            <a:headEnd type="none" w="med" len="med"/>
            <a:tailEnd type="none" w="med" len="med"/>
          </a:ln>
          <a:effectLst/>
        </p:spPr>
        <p:txBody>
          <a:bodyPr vert="horz" wrap="square" lIns="19047" tIns="9523" rIns="19047" bIns="9523" numCol="1" rtlCol="0" anchor="ctr" anchorCtr="0" compatLnSpc="1">
            <a:prstTxWarp prst="textNoShape">
              <a:avLst/>
            </a:prstTxWarp>
          </a:bodyPr>
          <a:lstStyle/>
          <a:p>
            <a:pPr defTabSz="979696"/>
            <a:r>
              <a:rPr lang="en-US" sz="917" b="1">
                <a:solidFill>
                  <a:srgbClr val="FFFFFF"/>
                </a:solidFill>
                <a:latin typeface="+mj-lt"/>
              </a:rPr>
              <a:t>    Background</a:t>
            </a:r>
          </a:p>
        </p:txBody>
      </p:sp>
      <p:sp>
        <p:nvSpPr>
          <p:cNvPr id="6" name="Rectangle 5"/>
          <p:cNvSpPr/>
          <p:nvPr/>
        </p:nvSpPr>
        <p:spPr bwMode="auto">
          <a:xfrm>
            <a:off x="2777319" y="1456943"/>
            <a:ext cx="4613680" cy="194844"/>
          </a:xfrm>
          <a:prstGeom prst="rect">
            <a:avLst/>
          </a:prstGeom>
          <a:solidFill>
            <a:srgbClr val="514689"/>
          </a:solidFill>
          <a:ln w="9525" cap="flat" cmpd="sng" algn="ctr">
            <a:solidFill>
              <a:srgbClr val="514689"/>
            </a:solidFill>
            <a:prstDash val="solid"/>
            <a:round/>
            <a:headEnd type="none" w="med" len="med"/>
            <a:tailEnd type="none" w="med" len="med"/>
          </a:ln>
          <a:effectLst/>
        </p:spPr>
        <p:txBody>
          <a:bodyPr vert="horz" wrap="square" lIns="19047" tIns="9523" rIns="19047" bIns="9523" numCol="1" rtlCol="0" anchor="ctr" anchorCtr="0" compatLnSpc="1">
            <a:prstTxWarp prst="textNoShape">
              <a:avLst/>
            </a:prstTxWarp>
          </a:bodyPr>
          <a:lstStyle/>
          <a:p>
            <a:pPr defTabSz="979696"/>
            <a:r>
              <a:rPr lang="en-US" sz="917" b="1">
                <a:solidFill>
                  <a:srgbClr val="FFFFFF"/>
                </a:solidFill>
                <a:latin typeface="+mj-lt"/>
              </a:rPr>
              <a:t>    Methods</a:t>
            </a:r>
          </a:p>
        </p:txBody>
      </p:sp>
      <p:sp>
        <p:nvSpPr>
          <p:cNvPr id="38" name="Rectangle 37"/>
          <p:cNvSpPr/>
          <p:nvPr userDrawn="1"/>
        </p:nvSpPr>
        <p:spPr>
          <a:xfrm>
            <a:off x="7465264" y="1560812"/>
            <a:ext cx="4468179" cy="3994700"/>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19047" tIns="9523" rIns="19047" bIns="9523" rtlCol="0" anchor="ctr"/>
          <a:lstStyle/>
          <a:p>
            <a:pPr algn="ctr"/>
            <a:endParaRPr lang="en-US" sz="597"/>
          </a:p>
        </p:txBody>
      </p:sp>
      <p:sp>
        <p:nvSpPr>
          <p:cNvPr id="39" name="Rectangle 38"/>
          <p:cNvSpPr/>
          <p:nvPr userDrawn="1"/>
        </p:nvSpPr>
        <p:spPr>
          <a:xfrm>
            <a:off x="7473054" y="5822722"/>
            <a:ext cx="4464211" cy="842397"/>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19047" tIns="9523" rIns="19047" bIns="9523" rtlCol="0" anchor="ctr"/>
          <a:lstStyle/>
          <a:p>
            <a:pPr algn="ctr"/>
            <a:endParaRPr lang="en-US" sz="597"/>
          </a:p>
        </p:txBody>
      </p:sp>
      <p:sp>
        <p:nvSpPr>
          <p:cNvPr id="40" name="Rectangle 39"/>
          <p:cNvSpPr/>
          <p:nvPr userDrawn="1"/>
        </p:nvSpPr>
        <p:spPr bwMode="auto">
          <a:xfrm>
            <a:off x="7465264" y="5632597"/>
            <a:ext cx="4464211" cy="190125"/>
          </a:xfrm>
          <a:prstGeom prst="rect">
            <a:avLst/>
          </a:prstGeom>
          <a:solidFill>
            <a:srgbClr val="514689"/>
          </a:solidFill>
          <a:ln w="9525" cap="flat" cmpd="sng" algn="ctr">
            <a:solidFill>
              <a:schemeClr val="tx2"/>
            </a:solidFill>
            <a:prstDash val="solid"/>
            <a:round/>
            <a:headEnd type="none" w="med" len="med"/>
            <a:tailEnd type="none" w="med" len="med"/>
          </a:ln>
          <a:effectLst/>
        </p:spPr>
        <p:txBody>
          <a:bodyPr vert="horz" wrap="square" lIns="19047" tIns="9523" rIns="19047" bIns="9523" numCol="1" rtlCol="0" anchor="ctr" anchorCtr="0" compatLnSpc="1">
            <a:prstTxWarp prst="textNoShape">
              <a:avLst/>
            </a:prstTxWarp>
          </a:bodyPr>
          <a:lstStyle/>
          <a:p>
            <a:pPr defTabSz="979696"/>
            <a:r>
              <a:rPr lang="en-US" sz="917" b="1">
                <a:solidFill>
                  <a:srgbClr val="FFFFFF"/>
                </a:solidFill>
                <a:latin typeface="+mj-lt"/>
              </a:rPr>
              <a:t>    Conclusions</a:t>
            </a:r>
          </a:p>
        </p:txBody>
      </p:sp>
      <p:sp>
        <p:nvSpPr>
          <p:cNvPr id="14" name="Rectangle 13"/>
          <p:cNvSpPr/>
          <p:nvPr userDrawn="1"/>
        </p:nvSpPr>
        <p:spPr bwMode="auto">
          <a:xfrm>
            <a:off x="7465409" y="1456943"/>
            <a:ext cx="4471855" cy="194310"/>
          </a:xfrm>
          <a:prstGeom prst="rect">
            <a:avLst/>
          </a:prstGeom>
          <a:solidFill>
            <a:srgbClr val="514689"/>
          </a:solidFill>
          <a:ln w="9525" cap="flat" cmpd="sng" algn="ctr">
            <a:solidFill>
              <a:srgbClr val="514689"/>
            </a:solidFill>
            <a:prstDash val="solid"/>
            <a:round/>
            <a:headEnd type="none" w="med" len="med"/>
            <a:tailEnd type="none" w="med" len="med"/>
          </a:ln>
          <a:effectLst/>
        </p:spPr>
        <p:txBody>
          <a:bodyPr vert="horz" wrap="square" lIns="19047" tIns="9523" rIns="19047" bIns="9523" numCol="1" rtlCol="0" anchor="ctr" anchorCtr="0" compatLnSpc="1">
            <a:prstTxWarp prst="textNoShape">
              <a:avLst/>
            </a:prstTxWarp>
          </a:bodyPr>
          <a:lstStyle/>
          <a:p>
            <a:pPr defTabSz="979696"/>
            <a:r>
              <a:rPr lang="en-US" sz="917" b="1">
                <a:solidFill>
                  <a:srgbClr val="FFFFFF"/>
                </a:solidFill>
                <a:latin typeface="+mj-lt"/>
              </a:rPr>
              <a:t>    Results</a:t>
            </a:r>
          </a:p>
        </p:txBody>
      </p:sp>
      <p:sp>
        <p:nvSpPr>
          <p:cNvPr id="21" name="Rectangle 20">
            <a:extLst>
              <a:ext uri="{FF2B5EF4-FFF2-40B4-BE49-F238E27FC236}">
                <a16:creationId xmlns:a16="http://schemas.microsoft.com/office/drawing/2014/main" id="{6E0F2403-7CE8-7C40-8B33-72707D060752}"/>
              </a:ext>
            </a:extLst>
          </p:cNvPr>
          <p:cNvSpPr/>
          <p:nvPr userDrawn="1"/>
        </p:nvSpPr>
        <p:spPr bwMode="auto">
          <a:xfrm>
            <a:off x="0" y="2222"/>
            <a:ext cx="12192000" cy="1288123"/>
          </a:xfrm>
          <a:prstGeom prst="rect">
            <a:avLst/>
          </a:prstGeom>
          <a:solidFill>
            <a:srgbClr val="514689"/>
          </a:solidFill>
          <a:ln w="9525" cap="flat" cmpd="sng" algn="ctr">
            <a:noFill/>
            <a:prstDash val="solid"/>
            <a:round/>
            <a:headEnd type="none" w="med" len="med"/>
            <a:tailEnd type="none" w="med" len="med"/>
          </a:ln>
          <a:effectLst/>
        </p:spPr>
        <p:txBody>
          <a:bodyPr vert="horz" wrap="square" lIns="19047" tIns="9523" rIns="19047" bIns="9523" numCol="1" rtlCol="0" anchor="ctr" anchorCtr="0" compatLnSpc="1">
            <a:prstTxWarp prst="textNoShape">
              <a:avLst/>
            </a:prstTxWarp>
          </a:bodyPr>
          <a:lstStyle/>
          <a:p>
            <a:pPr defTabSz="979696"/>
            <a:r>
              <a:rPr lang="en-US" sz="917" b="1">
                <a:solidFill>
                  <a:srgbClr val="FFFFFF"/>
                </a:solidFill>
                <a:latin typeface="+mj-lt"/>
              </a:rPr>
              <a:t>   </a:t>
            </a:r>
          </a:p>
        </p:txBody>
      </p:sp>
      <p:pic>
        <p:nvPicPr>
          <p:cNvPr id="9" name="Picture 8">
            <a:extLst>
              <a:ext uri="{FF2B5EF4-FFF2-40B4-BE49-F238E27FC236}">
                <a16:creationId xmlns:a16="http://schemas.microsoft.com/office/drawing/2014/main" id="{534C4C91-93D0-0245-B2E6-3016DFBDAF79}"/>
              </a:ext>
            </a:extLst>
          </p:cNvPr>
          <p:cNvPicPr>
            <a:picLocks noChangeAspect="1"/>
          </p:cNvPicPr>
          <p:nvPr userDrawn="1"/>
        </p:nvPicPr>
        <p:blipFill rotWithShape="1">
          <a:blip r:embed="rId3"/>
          <a:srcRect l="30378" t="76889"/>
          <a:stretch/>
        </p:blipFill>
        <p:spPr>
          <a:xfrm>
            <a:off x="0" y="0"/>
            <a:ext cx="2767793" cy="1296108"/>
          </a:xfrm>
          <a:prstGeom prst="rect">
            <a:avLst/>
          </a:prstGeom>
        </p:spPr>
      </p:pic>
      <p:pic>
        <p:nvPicPr>
          <p:cNvPr id="7" name="Picture 6" descr="NM-Logo-Stacked-RGB-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891" y="760327"/>
            <a:ext cx="1809317" cy="254086"/>
          </a:xfrm>
          <a:prstGeom prst="rect">
            <a:avLst/>
          </a:prstGeom>
        </p:spPr>
      </p:pic>
    </p:spTree>
    <p:extLst>
      <p:ext uri="{BB962C8B-B14F-4D97-AF65-F5344CB8AC3E}">
        <p14:creationId xmlns:p14="http://schemas.microsoft.com/office/powerpoint/2010/main" val="2325391229"/>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457081" rtl="0" eaLnBrk="1" latinLnBrk="0" hangingPunct="1">
        <a:spcBef>
          <a:spcPct val="0"/>
        </a:spcBef>
        <a:buNone/>
        <a:defRPr sz="4396" kern="1200">
          <a:solidFill>
            <a:schemeClr val="tx1"/>
          </a:solidFill>
          <a:latin typeface="+mj-lt"/>
          <a:ea typeface="+mj-ea"/>
          <a:cs typeface="+mj-cs"/>
        </a:defRPr>
      </a:lvl1pPr>
    </p:titleStyle>
    <p:bodyStyle>
      <a:lvl1pPr marL="0" indent="0" algn="l" defTabSz="457081" rtl="0" eaLnBrk="1" latinLnBrk="0" hangingPunct="1">
        <a:spcBef>
          <a:spcPct val="20000"/>
        </a:spcBef>
        <a:buFont typeface="Arial"/>
        <a:buNone/>
        <a:defRPr sz="3104" kern="1200" baseline="0">
          <a:solidFill>
            <a:schemeClr val="bg1"/>
          </a:solidFill>
          <a:latin typeface="+mn-lt"/>
          <a:ea typeface="+mn-ea"/>
          <a:cs typeface="+mn-cs"/>
        </a:defRPr>
      </a:lvl1pPr>
      <a:lvl2pPr marL="742757" indent="-285676" algn="l" defTabSz="457081" rtl="0" eaLnBrk="1" latinLnBrk="0" hangingPunct="1">
        <a:spcBef>
          <a:spcPct val="20000"/>
        </a:spcBef>
        <a:buFont typeface="Arial"/>
        <a:buChar char="–"/>
        <a:defRPr sz="2791" kern="1200">
          <a:solidFill>
            <a:schemeClr val="tx1"/>
          </a:solidFill>
          <a:latin typeface="+mn-lt"/>
          <a:ea typeface="+mn-ea"/>
          <a:cs typeface="+mn-cs"/>
        </a:defRPr>
      </a:lvl2pPr>
      <a:lvl3pPr marL="1142703" indent="-228540" algn="l" defTabSz="457081" rtl="0" eaLnBrk="1" latinLnBrk="0" hangingPunct="1">
        <a:spcBef>
          <a:spcPct val="20000"/>
        </a:spcBef>
        <a:buFont typeface="Arial"/>
        <a:buChar char="•"/>
        <a:defRPr sz="2396" kern="1200">
          <a:solidFill>
            <a:schemeClr val="tx1"/>
          </a:solidFill>
          <a:latin typeface="+mn-lt"/>
          <a:ea typeface="+mn-ea"/>
          <a:cs typeface="+mn-cs"/>
        </a:defRPr>
      </a:lvl3pPr>
      <a:lvl4pPr marL="1599784" indent="-228540" algn="l" defTabSz="457081" rtl="0" eaLnBrk="1" latinLnBrk="0" hangingPunct="1">
        <a:spcBef>
          <a:spcPct val="20000"/>
        </a:spcBef>
        <a:buFont typeface="Arial"/>
        <a:buChar char="–"/>
        <a:defRPr sz="2000" kern="1200">
          <a:solidFill>
            <a:schemeClr val="tx1"/>
          </a:solidFill>
          <a:latin typeface="+mn-lt"/>
          <a:ea typeface="+mn-ea"/>
          <a:cs typeface="+mn-cs"/>
        </a:defRPr>
      </a:lvl4pPr>
      <a:lvl5pPr marL="2056866" indent="-228540" algn="l" defTabSz="457081" rtl="0" eaLnBrk="1" latinLnBrk="0" hangingPunct="1">
        <a:spcBef>
          <a:spcPct val="20000"/>
        </a:spcBef>
        <a:buFont typeface="Arial"/>
        <a:buChar char="»"/>
        <a:defRPr sz="2000" kern="1200">
          <a:solidFill>
            <a:schemeClr val="tx1"/>
          </a:solidFill>
          <a:latin typeface="+mn-lt"/>
          <a:ea typeface="+mn-ea"/>
          <a:cs typeface="+mn-cs"/>
        </a:defRPr>
      </a:lvl5pPr>
      <a:lvl6pPr marL="2513946" indent="-228540" algn="l" defTabSz="457081" rtl="0" eaLnBrk="1" latinLnBrk="0" hangingPunct="1">
        <a:spcBef>
          <a:spcPct val="20000"/>
        </a:spcBef>
        <a:buFont typeface="Arial"/>
        <a:buChar char="•"/>
        <a:defRPr sz="2000" kern="1200">
          <a:solidFill>
            <a:schemeClr val="tx1"/>
          </a:solidFill>
          <a:latin typeface="+mn-lt"/>
          <a:ea typeface="+mn-ea"/>
          <a:cs typeface="+mn-cs"/>
        </a:defRPr>
      </a:lvl6pPr>
      <a:lvl7pPr marL="2971028" indent="-228540" algn="l" defTabSz="457081" rtl="0" eaLnBrk="1" latinLnBrk="0" hangingPunct="1">
        <a:spcBef>
          <a:spcPct val="20000"/>
        </a:spcBef>
        <a:buFont typeface="Arial"/>
        <a:buChar char="•"/>
        <a:defRPr sz="2000" kern="1200">
          <a:solidFill>
            <a:schemeClr val="tx1"/>
          </a:solidFill>
          <a:latin typeface="+mn-lt"/>
          <a:ea typeface="+mn-ea"/>
          <a:cs typeface="+mn-cs"/>
        </a:defRPr>
      </a:lvl7pPr>
      <a:lvl8pPr marL="3428108" indent="-228540" algn="l" defTabSz="457081" rtl="0" eaLnBrk="1" latinLnBrk="0" hangingPunct="1">
        <a:spcBef>
          <a:spcPct val="20000"/>
        </a:spcBef>
        <a:buFont typeface="Arial"/>
        <a:buChar char="•"/>
        <a:defRPr sz="2000" kern="1200">
          <a:solidFill>
            <a:schemeClr val="tx1"/>
          </a:solidFill>
          <a:latin typeface="+mn-lt"/>
          <a:ea typeface="+mn-ea"/>
          <a:cs typeface="+mn-cs"/>
        </a:defRPr>
      </a:lvl8pPr>
      <a:lvl9pPr marL="3885189" indent="-228540" algn="l" defTabSz="4570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1" rtl="0" eaLnBrk="1" latinLnBrk="0" hangingPunct="1">
        <a:defRPr sz="1791" kern="1200">
          <a:solidFill>
            <a:schemeClr val="tx1"/>
          </a:solidFill>
          <a:latin typeface="+mn-lt"/>
          <a:ea typeface="+mn-ea"/>
          <a:cs typeface="+mn-cs"/>
        </a:defRPr>
      </a:lvl1pPr>
      <a:lvl2pPr marL="457081" algn="l" defTabSz="457081" rtl="0" eaLnBrk="1" latinLnBrk="0" hangingPunct="1">
        <a:defRPr sz="1791" kern="1200">
          <a:solidFill>
            <a:schemeClr val="tx1"/>
          </a:solidFill>
          <a:latin typeface="+mn-lt"/>
          <a:ea typeface="+mn-ea"/>
          <a:cs typeface="+mn-cs"/>
        </a:defRPr>
      </a:lvl2pPr>
      <a:lvl3pPr marL="914163" algn="l" defTabSz="457081" rtl="0" eaLnBrk="1" latinLnBrk="0" hangingPunct="1">
        <a:defRPr sz="1791" kern="1200">
          <a:solidFill>
            <a:schemeClr val="tx1"/>
          </a:solidFill>
          <a:latin typeface="+mn-lt"/>
          <a:ea typeface="+mn-ea"/>
          <a:cs typeface="+mn-cs"/>
        </a:defRPr>
      </a:lvl3pPr>
      <a:lvl4pPr marL="1371244" algn="l" defTabSz="457081" rtl="0" eaLnBrk="1" latinLnBrk="0" hangingPunct="1">
        <a:defRPr sz="1791" kern="1200">
          <a:solidFill>
            <a:schemeClr val="tx1"/>
          </a:solidFill>
          <a:latin typeface="+mn-lt"/>
          <a:ea typeface="+mn-ea"/>
          <a:cs typeface="+mn-cs"/>
        </a:defRPr>
      </a:lvl4pPr>
      <a:lvl5pPr marL="1828324" algn="l" defTabSz="457081" rtl="0" eaLnBrk="1" latinLnBrk="0" hangingPunct="1">
        <a:defRPr sz="1791" kern="1200">
          <a:solidFill>
            <a:schemeClr val="tx1"/>
          </a:solidFill>
          <a:latin typeface="+mn-lt"/>
          <a:ea typeface="+mn-ea"/>
          <a:cs typeface="+mn-cs"/>
        </a:defRPr>
      </a:lvl5pPr>
      <a:lvl6pPr marL="2285406" algn="l" defTabSz="457081" rtl="0" eaLnBrk="1" latinLnBrk="0" hangingPunct="1">
        <a:defRPr sz="1791" kern="1200">
          <a:solidFill>
            <a:schemeClr val="tx1"/>
          </a:solidFill>
          <a:latin typeface="+mn-lt"/>
          <a:ea typeface="+mn-ea"/>
          <a:cs typeface="+mn-cs"/>
        </a:defRPr>
      </a:lvl6pPr>
      <a:lvl7pPr marL="2742487" algn="l" defTabSz="457081" rtl="0" eaLnBrk="1" latinLnBrk="0" hangingPunct="1">
        <a:defRPr sz="1791" kern="1200">
          <a:solidFill>
            <a:schemeClr val="tx1"/>
          </a:solidFill>
          <a:latin typeface="+mn-lt"/>
          <a:ea typeface="+mn-ea"/>
          <a:cs typeface="+mn-cs"/>
        </a:defRPr>
      </a:lvl7pPr>
      <a:lvl8pPr marL="3199568" algn="l" defTabSz="457081" rtl="0" eaLnBrk="1" latinLnBrk="0" hangingPunct="1">
        <a:defRPr sz="1791" kern="1200">
          <a:solidFill>
            <a:schemeClr val="tx1"/>
          </a:solidFill>
          <a:latin typeface="+mn-lt"/>
          <a:ea typeface="+mn-ea"/>
          <a:cs typeface="+mn-cs"/>
        </a:defRPr>
      </a:lvl8pPr>
      <a:lvl9pPr marL="3656649" algn="l" defTabSz="457081" rtl="0" eaLnBrk="1" latinLnBrk="0" hangingPunct="1">
        <a:defRPr sz="1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p:txBody>
          <a:bodyPr/>
          <a:lstStyle/>
          <a:p>
            <a:pPr algn="ctr"/>
            <a:r>
              <a:rPr lang="en-US" dirty="0"/>
              <a:t>Neonatal Face-to-Face 2022 Storyboards </a:t>
            </a:r>
            <a:r>
              <a:rPr lang="en-US" dirty="0" smtClean="0"/>
              <a:t>(Perinatal Level </a:t>
            </a:r>
            <a:r>
              <a:rPr lang="en-US" dirty="0"/>
              <a:t>3)</a:t>
            </a: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792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Picture 91"/>
          <p:cNvSpPr>
            <a:spLocks noChangeAspect="1"/>
          </p:cNvSpPr>
          <p:nvPr/>
        </p:nvSpPr>
        <p:spPr bwMode="auto">
          <a:xfrm>
            <a:off x="884370" y="6916539"/>
            <a:ext cx="152069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7">
              <a:latin typeface="Calibri" panose="020F0502020204030204" pitchFamily="34" charset="0"/>
            </a:endParaRPr>
          </a:p>
        </p:txBody>
      </p:sp>
      <p:sp>
        <p:nvSpPr>
          <p:cNvPr id="33" name="Text Box 3"/>
          <p:cNvSpPr txBox="1">
            <a:spLocks noChangeArrowheads="1"/>
          </p:cNvSpPr>
          <p:nvPr/>
        </p:nvSpPr>
        <p:spPr bwMode="auto">
          <a:xfrm>
            <a:off x="1091143" y="236385"/>
            <a:ext cx="1794932"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1458" b="1">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16" name="TextBox 15">
            <a:extLst>
              <a:ext uri="{FF2B5EF4-FFF2-40B4-BE49-F238E27FC236}">
                <a16:creationId xmlns:a16="http://schemas.microsoft.com/office/drawing/2014/main" id="{E20285D6-C4E7-4662-B7D0-CFAFE3391E9D}"/>
              </a:ext>
            </a:extLst>
          </p:cNvPr>
          <p:cNvSpPr txBox="1"/>
          <p:nvPr/>
        </p:nvSpPr>
        <p:spPr>
          <a:xfrm>
            <a:off x="8009921" y="4735726"/>
            <a:ext cx="3267769" cy="938719"/>
          </a:xfrm>
          <a:prstGeom prst="rect">
            <a:avLst/>
          </a:prstGeom>
          <a:noFill/>
        </p:spPr>
        <p:txBody>
          <a:bodyPr wrap="square" rtlCol="0">
            <a:spAutoFit/>
          </a:bodyPr>
          <a:lstStyle/>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pic>
        <p:nvPicPr>
          <p:cNvPr id="2" name="Picture 2" descr="A picture containing diagram&#10;&#10;Description automatically generated">
            <a:extLst>
              <a:ext uri="{FF2B5EF4-FFF2-40B4-BE49-F238E27FC236}">
                <a16:creationId xmlns:a16="http://schemas.microsoft.com/office/drawing/2014/main" id="{EDCE8D67-D4E8-D5C4-AF96-C1AC2F5206AC}"/>
              </a:ext>
            </a:extLst>
          </p:cNvPr>
          <p:cNvPicPr>
            <a:picLocks noChangeAspect="1"/>
          </p:cNvPicPr>
          <p:nvPr/>
        </p:nvPicPr>
        <p:blipFill>
          <a:blip r:embed="rId3"/>
          <a:stretch>
            <a:fillRect/>
          </a:stretch>
        </p:blipFill>
        <p:spPr>
          <a:xfrm>
            <a:off x="-5751" y="-2484"/>
            <a:ext cx="12246633" cy="7035495"/>
          </a:xfrm>
          <a:prstGeom prst="rect">
            <a:avLst/>
          </a:prstGeom>
        </p:spPr>
      </p:pic>
    </p:spTree>
    <p:extLst>
      <p:ext uri="{BB962C8B-B14F-4D97-AF65-F5344CB8AC3E}">
        <p14:creationId xmlns:p14="http://schemas.microsoft.com/office/powerpoint/2010/main" val="199624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Picture 91"/>
          <p:cNvSpPr>
            <a:spLocks noChangeAspect="1"/>
          </p:cNvSpPr>
          <p:nvPr/>
        </p:nvSpPr>
        <p:spPr bwMode="auto">
          <a:xfrm>
            <a:off x="884370" y="6916539"/>
            <a:ext cx="152069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7">
              <a:latin typeface="Calibri" panose="020F0502020204030204" pitchFamily="34" charset="0"/>
            </a:endParaRPr>
          </a:p>
        </p:txBody>
      </p:sp>
      <p:sp>
        <p:nvSpPr>
          <p:cNvPr id="33" name="Text Box 3"/>
          <p:cNvSpPr txBox="1">
            <a:spLocks noChangeArrowheads="1"/>
          </p:cNvSpPr>
          <p:nvPr/>
        </p:nvSpPr>
        <p:spPr bwMode="auto">
          <a:xfrm>
            <a:off x="1091143" y="236385"/>
            <a:ext cx="1794932"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1458" b="1">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16" name="TextBox 15">
            <a:extLst>
              <a:ext uri="{FF2B5EF4-FFF2-40B4-BE49-F238E27FC236}">
                <a16:creationId xmlns:a16="http://schemas.microsoft.com/office/drawing/2014/main" id="{E20285D6-C4E7-4662-B7D0-CFAFE3391E9D}"/>
              </a:ext>
            </a:extLst>
          </p:cNvPr>
          <p:cNvSpPr txBox="1"/>
          <p:nvPr/>
        </p:nvSpPr>
        <p:spPr>
          <a:xfrm>
            <a:off x="8009921" y="4735726"/>
            <a:ext cx="3267769" cy="938719"/>
          </a:xfrm>
          <a:prstGeom prst="rect">
            <a:avLst/>
          </a:prstGeom>
          <a:noFill/>
        </p:spPr>
        <p:txBody>
          <a:bodyPr wrap="square" rtlCol="0">
            <a:spAutoFit/>
          </a:bodyPr>
          <a:lstStyle/>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48B77AEE-25BC-873B-0ADF-011B10469F22}"/>
              </a:ext>
            </a:extLst>
          </p:cNvPr>
          <p:cNvPicPr>
            <a:picLocks noChangeAspect="1"/>
          </p:cNvPicPr>
          <p:nvPr/>
        </p:nvPicPr>
        <p:blipFill>
          <a:blip r:embed="rId3"/>
          <a:stretch>
            <a:fillRect/>
          </a:stretch>
        </p:blipFill>
        <p:spPr>
          <a:xfrm>
            <a:off x="-5750" y="-7286"/>
            <a:ext cx="12246632" cy="6786308"/>
          </a:xfrm>
          <a:prstGeom prst="rect">
            <a:avLst/>
          </a:prstGeom>
        </p:spPr>
      </p:pic>
    </p:spTree>
    <p:extLst>
      <p:ext uri="{BB962C8B-B14F-4D97-AF65-F5344CB8AC3E}">
        <p14:creationId xmlns:p14="http://schemas.microsoft.com/office/powerpoint/2010/main" val="317383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Picture 91"/>
          <p:cNvSpPr>
            <a:spLocks noChangeAspect="1"/>
          </p:cNvSpPr>
          <p:nvPr/>
        </p:nvSpPr>
        <p:spPr bwMode="auto">
          <a:xfrm>
            <a:off x="884370" y="6916539"/>
            <a:ext cx="152069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7">
              <a:latin typeface="Calibri" panose="020F0502020204030204" pitchFamily="34" charset="0"/>
            </a:endParaRPr>
          </a:p>
        </p:txBody>
      </p:sp>
      <p:sp>
        <p:nvSpPr>
          <p:cNvPr id="33" name="Text Box 3"/>
          <p:cNvSpPr txBox="1">
            <a:spLocks noChangeArrowheads="1"/>
          </p:cNvSpPr>
          <p:nvPr/>
        </p:nvSpPr>
        <p:spPr bwMode="auto">
          <a:xfrm>
            <a:off x="1091143" y="236385"/>
            <a:ext cx="1794932"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1458" b="1">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16" name="TextBox 15">
            <a:extLst>
              <a:ext uri="{FF2B5EF4-FFF2-40B4-BE49-F238E27FC236}">
                <a16:creationId xmlns:a16="http://schemas.microsoft.com/office/drawing/2014/main" id="{E20285D6-C4E7-4662-B7D0-CFAFE3391E9D}"/>
              </a:ext>
            </a:extLst>
          </p:cNvPr>
          <p:cNvSpPr txBox="1"/>
          <p:nvPr/>
        </p:nvSpPr>
        <p:spPr>
          <a:xfrm>
            <a:off x="8009921" y="4735726"/>
            <a:ext cx="3267769" cy="938719"/>
          </a:xfrm>
          <a:prstGeom prst="rect">
            <a:avLst/>
          </a:prstGeom>
          <a:noFill/>
        </p:spPr>
        <p:txBody>
          <a:bodyPr wrap="square" rtlCol="0">
            <a:spAutoFit/>
          </a:bodyPr>
          <a:lstStyle/>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D7F8DD9F-C0BB-4B58-0115-1AD74DB08E84}"/>
              </a:ext>
            </a:extLst>
          </p:cNvPr>
          <p:cNvPicPr>
            <a:picLocks noChangeAspect="1"/>
          </p:cNvPicPr>
          <p:nvPr/>
        </p:nvPicPr>
        <p:blipFill>
          <a:blip r:embed="rId3"/>
          <a:stretch>
            <a:fillRect/>
          </a:stretch>
        </p:blipFill>
        <p:spPr>
          <a:xfrm>
            <a:off x="-5750" y="1880"/>
            <a:ext cx="12261010" cy="6911750"/>
          </a:xfrm>
          <a:prstGeom prst="rect">
            <a:avLst/>
          </a:prstGeom>
        </p:spPr>
      </p:pic>
    </p:spTree>
    <p:extLst>
      <p:ext uri="{BB962C8B-B14F-4D97-AF65-F5344CB8AC3E}">
        <p14:creationId xmlns:p14="http://schemas.microsoft.com/office/powerpoint/2010/main" val="426108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Picture 91"/>
          <p:cNvSpPr>
            <a:spLocks noChangeAspect="1"/>
          </p:cNvSpPr>
          <p:nvPr/>
        </p:nvSpPr>
        <p:spPr bwMode="auto">
          <a:xfrm>
            <a:off x="884370" y="6916539"/>
            <a:ext cx="152069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7">
              <a:latin typeface="Calibri" panose="020F0502020204030204" pitchFamily="34" charset="0"/>
            </a:endParaRPr>
          </a:p>
        </p:txBody>
      </p:sp>
      <p:sp>
        <p:nvSpPr>
          <p:cNvPr id="33" name="Text Box 3"/>
          <p:cNvSpPr txBox="1">
            <a:spLocks noChangeArrowheads="1"/>
          </p:cNvSpPr>
          <p:nvPr/>
        </p:nvSpPr>
        <p:spPr bwMode="auto">
          <a:xfrm>
            <a:off x="1091143" y="236385"/>
            <a:ext cx="1794932"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1458" b="1">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16" name="TextBox 15">
            <a:extLst>
              <a:ext uri="{FF2B5EF4-FFF2-40B4-BE49-F238E27FC236}">
                <a16:creationId xmlns:a16="http://schemas.microsoft.com/office/drawing/2014/main" id="{E20285D6-C4E7-4662-B7D0-CFAFE3391E9D}"/>
              </a:ext>
            </a:extLst>
          </p:cNvPr>
          <p:cNvSpPr txBox="1"/>
          <p:nvPr/>
        </p:nvSpPr>
        <p:spPr>
          <a:xfrm>
            <a:off x="8009921" y="4735726"/>
            <a:ext cx="3267769" cy="938719"/>
          </a:xfrm>
          <a:prstGeom prst="rect">
            <a:avLst/>
          </a:prstGeom>
          <a:noFill/>
        </p:spPr>
        <p:txBody>
          <a:bodyPr wrap="square" rtlCol="0">
            <a:spAutoFit/>
          </a:bodyPr>
          <a:lstStyle/>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pic>
        <p:nvPicPr>
          <p:cNvPr id="2" name="Picture 2" descr="Graphical user interface, text, application&#10;&#10;Description automatically generated">
            <a:extLst>
              <a:ext uri="{FF2B5EF4-FFF2-40B4-BE49-F238E27FC236}">
                <a16:creationId xmlns:a16="http://schemas.microsoft.com/office/drawing/2014/main" id="{7FEFCB9C-9E7B-5EA5-2278-69A0AB8D8A52}"/>
              </a:ext>
            </a:extLst>
          </p:cNvPr>
          <p:cNvPicPr>
            <a:picLocks noChangeAspect="1"/>
          </p:cNvPicPr>
          <p:nvPr/>
        </p:nvPicPr>
        <p:blipFill>
          <a:blip r:embed="rId3"/>
          <a:stretch>
            <a:fillRect/>
          </a:stretch>
        </p:blipFill>
        <p:spPr>
          <a:xfrm>
            <a:off x="-5751" y="1184"/>
            <a:ext cx="12203501" cy="6913140"/>
          </a:xfrm>
          <a:prstGeom prst="rect">
            <a:avLst/>
          </a:prstGeom>
        </p:spPr>
      </p:pic>
    </p:spTree>
    <p:extLst>
      <p:ext uri="{BB962C8B-B14F-4D97-AF65-F5344CB8AC3E}">
        <p14:creationId xmlns:p14="http://schemas.microsoft.com/office/powerpoint/2010/main" val="422901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Picture 91"/>
          <p:cNvSpPr>
            <a:spLocks noChangeAspect="1"/>
          </p:cNvSpPr>
          <p:nvPr/>
        </p:nvSpPr>
        <p:spPr bwMode="auto">
          <a:xfrm>
            <a:off x="884370" y="6916539"/>
            <a:ext cx="152069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7">
              <a:latin typeface="Calibri" panose="020F0502020204030204" pitchFamily="34" charset="0"/>
            </a:endParaRPr>
          </a:p>
        </p:txBody>
      </p:sp>
      <p:sp>
        <p:nvSpPr>
          <p:cNvPr id="33" name="Text Box 3"/>
          <p:cNvSpPr txBox="1">
            <a:spLocks noChangeArrowheads="1"/>
          </p:cNvSpPr>
          <p:nvPr/>
        </p:nvSpPr>
        <p:spPr bwMode="auto">
          <a:xfrm>
            <a:off x="1091143" y="236385"/>
            <a:ext cx="1794932"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1458" b="1">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16" name="TextBox 15">
            <a:extLst>
              <a:ext uri="{FF2B5EF4-FFF2-40B4-BE49-F238E27FC236}">
                <a16:creationId xmlns:a16="http://schemas.microsoft.com/office/drawing/2014/main" id="{E20285D6-C4E7-4662-B7D0-CFAFE3391E9D}"/>
              </a:ext>
            </a:extLst>
          </p:cNvPr>
          <p:cNvSpPr txBox="1"/>
          <p:nvPr/>
        </p:nvSpPr>
        <p:spPr>
          <a:xfrm>
            <a:off x="8009921" y="4735726"/>
            <a:ext cx="3267769" cy="938719"/>
          </a:xfrm>
          <a:prstGeom prst="rect">
            <a:avLst/>
          </a:prstGeom>
          <a:noFill/>
        </p:spPr>
        <p:txBody>
          <a:bodyPr wrap="square" rtlCol="0">
            <a:spAutoFit/>
          </a:bodyPr>
          <a:lstStyle/>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pic>
        <p:nvPicPr>
          <p:cNvPr id="2" name="Picture 2" descr="Graphical user interface, application, Word&#10;&#10;Description automatically generated">
            <a:extLst>
              <a:ext uri="{FF2B5EF4-FFF2-40B4-BE49-F238E27FC236}">
                <a16:creationId xmlns:a16="http://schemas.microsoft.com/office/drawing/2014/main" id="{78269342-9941-96F0-2683-E2991A87023B}"/>
              </a:ext>
            </a:extLst>
          </p:cNvPr>
          <p:cNvPicPr>
            <a:picLocks noChangeAspect="1"/>
          </p:cNvPicPr>
          <p:nvPr/>
        </p:nvPicPr>
        <p:blipFill>
          <a:blip r:embed="rId3"/>
          <a:stretch>
            <a:fillRect/>
          </a:stretch>
        </p:blipFill>
        <p:spPr>
          <a:xfrm>
            <a:off x="-106392" y="-67936"/>
            <a:ext cx="12376029" cy="6921987"/>
          </a:xfrm>
          <a:prstGeom prst="rect">
            <a:avLst/>
          </a:prstGeom>
        </p:spPr>
      </p:pic>
    </p:spTree>
    <p:extLst>
      <p:ext uri="{BB962C8B-B14F-4D97-AF65-F5344CB8AC3E}">
        <p14:creationId xmlns:p14="http://schemas.microsoft.com/office/powerpoint/2010/main" val="47418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Picture 91"/>
          <p:cNvSpPr>
            <a:spLocks noChangeAspect="1"/>
          </p:cNvSpPr>
          <p:nvPr/>
        </p:nvSpPr>
        <p:spPr bwMode="auto">
          <a:xfrm>
            <a:off x="884370" y="6916539"/>
            <a:ext cx="152069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7">
              <a:latin typeface="Calibri" panose="020F0502020204030204" pitchFamily="34" charset="0"/>
            </a:endParaRPr>
          </a:p>
        </p:txBody>
      </p:sp>
      <p:sp>
        <p:nvSpPr>
          <p:cNvPr id="33" name="Text Box 3"/>
          <p:cNvSpPr txBox="1">
            <a:spLocks noChangeArrowheads="1"/>
          </p:cNvSpPr>
          <p:nvPr/>
        </p:nvSpPr>
        <p:spPr bwMode="auto">
          <a:xfrm>
            <a:off x="1091143" y="236385"/>
            <a:ext cx="1794932"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1458" b="1">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16" name="TextBox 15">
            <a:extLst>
              <a:ext uri="{FF2B5EF4-FFF2-40B4-BE49-F238E27FC236}">
                <a16:creationId xmlns:a16="http://schemas.microsoft.com/office/drawing/2014/main" id="{E20285D6-C4E7-4662-B7D0-CFAFE3391E9D}"/>
              </a:ext>
            </a:extLst>
          </p:cNvPr>
          <p:cNvSpPr txBox="1"/>
          <p:nvPr/>
        </p:nvSpPr>
        <p:spPr>
          <a:xfrm>
            <a:off x="8009921" y="4735726"/>
            <a:ext cx="3267769" cy="938719"/>
          </a:xfrm>
          <a:prstGeom prst="rect">
            <a:avLst/>
          </a:prstGeom>
          <a:noFill/>
        </p:spPr>
        <p:txBody>
          <a:bodyPr wrap="square" rtlCol="0">
            <a:spAutoFit/>
          </a:bodyPr>
          <a:lstStyle/>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pic>
        <p:nvPicPr>
          <p:cNvPr id="2" name="Picture 2" descr="A picture containing table&#10;&#10;Description automatically generated">
            <a:extLst>
              <a:ext uri="{FF2B5EF4-FFF2-40B4-BE49-F238E27FC236}">
                <a16:creationId xmlns:a16="http://schemas.microsoft.com/office/drawing/2014/main" id="{5B8572FB-3B42-731B-4E64-AD273722F843}"/>
              </a:ext>
            </a:extLst>
          </p:cNvPr>
          <p:cNvPicPr>
            <a:picLocks noChangeAspect="1"/>
          </p:cNvPicPr>
          <p:nvPr/>
        </p:nvPicPr>
        <p:blipFill>
          <a:blip r:embed="rId3"/>
          <a:stretch>
            <a:fillRect/>
          </a:stretch>
        </p:blipFill>
        <p:spPr>
          <a:xfrm>
            <a:off x="51759" y="40259"/>
            <a:ext cx="12232255" cy="6820614"/>
          </a:xfrm>
          <a:prstGeom prst="rect">
            <a:avLst/>
          </a:prstGeom>
        </p:spPr>
      </p:pic>
    </p:spTree>
    <p:extLst>
      <p:ext uri="{BB962C8B-B14F-4D97-AF65-F5344CB8AC3E}">
        <p14:creationId xmlns:p14="http://schemas.microsoft.com/office/powerpoint/2010/main" val="76413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23704D-8869-C847-B9EC-B5C6CF92D4EA}"/>
              </a:ext>
            </a:extLst>
          </p:cNvPr>
          <p:cNvSpPr>
            <a:spLocks noGrp="1"/>
          </p:cNvSpPr>
          <p:nvPr>
            <p:ph idx="1"/>
          </p:nvPr>
        </p:nvSpPr>
        <p:spPr>
          <a:xfrm>
            <a:off x="902899" y="3055189"/>
            <a:ext cx="5582652" cy="1413563"/>
          </a:xfrm>
        </p:spPr>
        <p:txBody>
          <a:bodyPr vert="horz" lIns="91440" tIns="45720" rIns="91440" bIns="45720" numCol="2" rtlCol="0" anchor="t">
            <a:noAutofit/>
          </a:bodyPr>
          <a:lstStyle/>
          <a:p>
            <a:r>
              <a:rPr lang="en-US" sz="1800" dirty="0">
                <a:latin typeface="Calibri" panose="020F0502020204030204" pitchFamily="34" charset="0"/>
                <a:cs typeface="Calibri" panose="020F0502020204030204" pitchFamily="34" charset="0"/>
              </a:rPr>
              <a:t>Questions?</a:t>
            </a:r>
          </a:p>
          <a:p>
            <a:r>
              <a:rPr lang="en-US" sz="1800" smtClean="0">
                <a:latin typeface="Calibri"/>
                <a:ea typeface="Lato"/>
                <a:cs typeface="Calibri"/>
              </a:rPr>
              <a:t>info@ilpqc.org</a:t>
            </a: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12" name="Title 11">
            <a:extLst>
              <a:ext uri="{FF2B5EF4-FFF2-40B4-BE49-F238E27FC236}">
                <a16:creationId xmlns:a16="http://schemas.microsoft.com/office/drawing/2014/main" id="{9ADF7DFC-00FB-3F4D-9245-BDC3E92F39B4}"/>
              </a:ext>
            </a:extLst>
          </p:cNvPr>
          <p:cNvSpPr>
            <a:spLocks noGrp="1"/>
          </p:cNvSpPr>
          <p:nvPr>
            <p:ph type="ctrTitle"/>
          </p:nvPr>
        </p:nvSpPr>
        <p:spPr/>
        <p:txBody>
          <a:bodyPr/>
          <a:lstStyle/>
          <a:p>
            <a:r>
              <a:rPr lang="en-US"/>
              <a:t>Thank you</a:t>
            </a:r>
          </a:p>
        </p:txBody>
      </p:sp>
      <p:pic>
        <p:nvPicPr>
          <p:cNvPr id="5" name="Picture Placeholder 4">
            <a:extLst>
              <a:ext uri="{FF2B5EF4-FFF2-40B4-BE49-F238E27FC236}">
                <a16:creationId xmlns:a16="http://schemas.microsoft.com/office/drawing/2014/main" id="{0A1C0937-042F-8B42-B283-22ABBC7AEA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pic>
        <p:nvPicPr>
          <p:cNvPr id="9" name="Picture 8">
            <a:extLst>
              <a:ext uri="{FF2B5EF4-FFF2-40B4-BE49-F238E27FC236}">
                <a16:creationId xmlns:a16="http://schemas.microsoft.com/office/drawing/2014/main" id="{77F2CC32-D3FC-E64F-A39D-BF024E067DD7}"/>
              </a:ext>
            </a:extLst>
          </p:cNvPr>
          <p:cNvPicPr>
            <a:picLocks noChangeAspect="1"/>
          </p:cNvPicPr>
          <p:nvPr/>
        </p:nvPicPr>
        <p:blipFill>
          <a:blip r:embed="rId3">
            <a:alphaModFix amt="50000"/>
          </a:blip>
          <a:stretch>
            <a:fillRect/>
          </a:stretch>
        </p:blipFill>
        <p:spPr>
          <a:xfrm>
            <a:off x="6630131" y="6008262"/>
            <a:ext cx="705414" cy="500946"/>
          </a:xfrm>
          <a:prstGeom prst="rect">
            <a:avLst/>
          </a:prstGeom>
        </p:spPr>
      </p:pic>
      <p:pic>
        <p:nvPicPr>
          <p:cNvPr id="10" name="Picture 9">
            <a:extLst>
              <a:ext uri="{FF2B5EF4-FFF2-40B4-BE49-F238E27FC236}">
                <a16:creationId xmlns:a16="http://schemas.microsoft.com/office/drawing/2014/main" id="{D6E140AA-C9C6-4140-82DB-BFEBD21A0C50}"/>
              </a:ext>
            </a:extLst>
          </p:cNvPr>
          <p:cNvPicPr>
            <a:picLocks noChangeAspect="1"/>
          </p:cNvPicPr>
          <p:nvPr/>
        </p:nvPicPr>
        <p:blipFill>
          <a:blip r:embed="rId4">
            <a:alphaModFix amt="50000"/>
          </a:blip>
          <a:stretch>
            <a:fillRect/>
          </a:stretch>
        </p:blipFill>
        <p:spPr>
          <a:xfrm>
            <a:off x="1034353" y="6083626"/>
            <a:ext cx="1327142" cy="350218"/>
          </a:xfrm>
          <a:prstGeom prst="rect">
            <a:avLst/>
          </a:prstGeom>
        </p:spPr>
      </p:pic>
      <p:pic>
        <p:nvPicPr>
          <p:cNvPr id="11" name="Picture 10">
            <a:extLst>
              <a:ext uri="{FF2B5EF4-FFF2-40B4-BE49-F238E27FC236}">
                <a16:creationId xmlns:a16="http://schemas.microsoft.com/office/drawing/2014/main" id="{DC3F7834-0679-FC4E-A57A-CE33BB493497}"/>
              </a:ext>
            </a:extLst>
          </p:cNvPr>
          <p:cNvPicPr>
            <a:picLocks noChangeAspect="1"/>
          </p:cNvPicPr>
          <p:nvPr/>
        </p:nvPicPr>
        <p:blipFill>
          <a:blip r:embed="rId5">
            <a:alphaModFix amt="50000"/>
          </a:blip>
          <a:stretch>
            <a:fillRect/>
          </a:stretch>
        </p:blipFill>
        <p:spPr>
          <a:xfrm>
            <a:off x="2757905" y="6083626"/>
            <a:ext cx="862074" cy="350218"/>
          </a:xfrm>
          <a:prstGeom prst="rect">
            <a:avLst/>
          </a:prstGeom>
        </p:spPr>
      </p:pic>
      <p:pic>
        <p:nvPicPr>
          <p:cNvPr id="13" name="Picture 12">
            <a:extLst>
              <a:ext uri="{FF2B5EF4-FFF2-40B4-BE49-F238E27FC236}">
                <a16:creationId xmlns:a16="http://schemas.microsoft.com/office/drawing/2014/main" id="{59D55474-0D3F-2E4C-A723-2D2C3020347D}"/>
              </a:ext>
            </a:extLst>
          </p:cNvPr>
          <p:cNvPicPr>
            <a:picLocks noChangeAspect="1"/>
          </p:cNvPicPr>
          <p:nvPr/>
        </p:nvPicPr>
        <p:blipFill>
          <a:blip r:embed="rId6">
            <a:alphaModFix amt="50000"/>
          </a:blip>
          <a:stretch>
            <a:fillRect/>
          </a:stretch>
        </p:blipFill>
        <p:spPr>
          <a:xfrm>
            <a:off x="5357216" y="6007394"/>
            <a:ext cx="956084" cy="502683"/>
          </a:xfrm>
          <a:prstGeom prst="rect">
            <a:avLst/>
          </a:prstGeom>
        </p:spPr>
      </p:pic>
      <p:sp>
        <p:nvSpPr>
          <p:cNvPr id="14" name="Rectangle 13">
            <a:extLst>
              <a:ext uri="{FF2B5EF4-FFF2-40B4-BE49-F238E27FC236}">
                <a16:creationId xmlns:a16="http://schemas.microsoft.com/office/drawing/2014/main" id="{3559050B-5212-0E45-BC09-ECBF3E5271FD}"/>
              </a:ext>
            </a:extLst>
          </p:cNvPr>
          <p:cNvSpPr/>
          <p:nvPr/>
        </p:nvSpPr>
        <p:spPr>
          <a:xfrm>
            <a:off x="3782919" y="5953907"/>
            <a:ext cx="1411356" cy="609655"/>
          </a:xfrm>
          <a:prstGeom prst="rect">
            <a:avLst/>
          </a:prstGeom>
        </p:spPr>
        <p:txBody>
          <a:bodyPr anchor="ctr">
            <a:normAutofit/>
          </a:bodyPr>
          <a:lstStyle/>
          <a:p>
            <a:pPr algn="ctr"/>
            <a:r>
              <a:rPr lang="en-US" sz="1400" b="1">
                <a:solidFill>
                  <a:srgbClr val="000000">
                    <a:alpha val="50000"/>
                  </a:srgbClr>
                </a:solidFill>
              </a:rPr>
              <a:t>I-PROMOTE IL</a:t>
            </a:r>
            <a:endParaRPr lang="en-US" sz="1100" b="1">
              <a:solidFill>
                <a:srgbClr val="000000">
                  <a:alpha val="50000"/>
                </a:srgbClr>
              </a:solidFill>
            </a:endParaRPr>
          </a:p>
        </p:txBody>
      </p:sp>
    </p:spTree>
    <p:extLst>
      <p:ext uri="{BB962C8B-B14F-4D97-AF65-F5344CB8AC3E}">
        <p14:creationId xmlns:p14="http://schemas.microsoft.com/office/powerpoint/2010/main" val="319273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smtClean="0"/>
              <a:t>Perinatal Level 3</a:t>
            </a:r>
            <a:endParaRPr lang="en-US" dirty="0"/>
          </a:p>
        </p:txBody>
      </p:sp>
      <p:sp>
        <p:nvSpPr>
          <p:cNvPr id="3" name="Content Placeholder 2">
            <a:extLst>
              <a:ext uri="{FF2B5EF4-FFF2-40B4-BE49-F238E27FC236}">
                <a16:creationId xmlns:a16="http://schemas.microsoft.com/office/drawing/2014/main" id="{B3A6EC5C-75A9-6841-A232-CD6FE289C3AE}"/>
              </a:ext>
            </a:extLst>
          </p:cNvPr>
          <p:cNvSpPr>
            <a:spLocks noGrp="1"/>
          </p:cNvSpPr>
          <p:nvPr>
            <p:ph type="subTitle" idx="1"/>
          </p:nvPr>
        </p:nvSpPr>
        <p:spPr>
          <a:xfrm>
            <a:off x="1511784" y="3081639"/>
            <a:ext cx="9365380" cy="986569"/>
          </a:xfrm>
        </p:spPr>
        <p:txBody>
          <a:bodyPr/>
          <a:lstStyle/>
          <a:p>
            <a:pPr marL="0" indent="0">
              <a:buNone/>
            </a:pPr>
            <a:endParaRPr lang="en-US" dirty="0"/>
          </a:p>
        </p:txBody>
      </p:sp>
    </p:spTree>
    <p:extLst>
      <p:ext uri="{BB962C8B-B14F-4D97-AF65-F5344CB8AC3E}">
        <p14:creationId xmlns:p14="http://schemas.microsoft.com/office/powerpoint/2010/main" val="25235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2E12D1-955F-DF4F-AB3C-A0F8A41B499B}"/>
              </a:ext>
            </a:extLst>
          </p:cNvPr>
          <p:cNvSpPr>
            <a:spLocks noGrp="1"/>
          </p:cNvSpPr>
          <p:nvPr>
            <p:ph type="title"/>
          </p:nvPr>
        </p:nvSpPr>
        <p:spPr/>
        <p:txBody>
          <a:bodyPr/>
          <a:lstStyle/>
          <a:p>
            <a:r>
              <a:rPr lang="en-US"/>
              <a:t>Participating hospitals</a:t>
            </a:r>
          </a:p>
        </p:txBody>
      </p:sp>
      <p:sp>
        <p:nvSpPr>
          <p:cNvPr id="6" name="Slide Number Placeholder 5">
            <a:extLst>
              <a:ext uri="{FF2B5EF4-FFF2-40B4-BE49-F238E27FC236}">
                <a16:creationId xmlns:a16="http://schemas.microsoft.com/office/drawing/2014/main" id="{EB71EC4D-80CD-8A4C-AD10-7915639710A4}"/>
              </a:ext>
            </a:extLst>
          </p:cNvPr>
          <p:cNvSpPr>
            <a:spLocks noGrp="1"/>
          </p:cNvSpPr>
          <p:nvPr>
            <p:ph type="sldNum" sz="quarter" idx="10"/>
          </p:nvPr>
        </p:nvSpPr>
        <p:spPr/>
        <p:txBody>
          <a:bodyPr/>
          <a:lstStyle/>
          <a:p>
            <a:fld id="{97033E4B-E3EB-3D46-B2D8-3159663620FA}" type="slidenum">
              <a:rPr lang="en-US" smtClean="0"/>
              <a:pPr/>
              <a:t>3</a:t>
            </a:fld>
            <a:endParaRPr lang="en-US"/>
          </a:p>
        </p:txBody>
      </p:sp>
      <p:sp>
        <p:nvSpPr>
          <p:cNvPr id="7" name="Footer Placeholder 6">
            <a:extLst>
              <a:ext uri="{FF2B5EF4-FFF2-40B4-BE49-F238E27FC236}">
                <a16:creationId xmlns:a16="http://schemas.microsoft.com/office/drawing/2014/main" id="{3EB9706F-A3D6-E446-86DE-DCE541D2CEFF}"/>
              </a:ext>
            </a:extLst>
          </p:cNvPr>
          <p:cNvSpPr>
            <a:spLocks noGrp="1"/>
          </p:cNvSpPr>
          <p:nvPr>
            <p:ph type="ftr" sz="quarter" idx="11"/>
          </p:nvPr>
        </p:nvSpPr>
        <p:spPr/>
        <p:txBody>
          <a:bodyPr/>
          <a:lstStyle/>
          <a:p>
            <a:pPr algn="l"/>
            <a:r>
              <a:rPr lang="en-US"/>
              <a:t>Illinois Perinatal Quality Collaborative</a:t>
            </a:r>
          </a:p>
        </p:txBody>
      </p:sp>
      <p:graphicFrame>
        <p:nvGraphicFramePr>
          <p:cNvPr id="2" name="Table 1">
            <a:extLst>
              <a:ext uri="{FF2B5EF4-FFF2-40B4-BE49-F238E27FC236}">
                <a16:creationId xmlns:a16="http://schemas.microsoft.com/office/drawing/2014/main" id="{43602F35-7323-4A6C-25F8-CACBE95FCC2E}"/>
              </a:ext>
            </a:extLst>
          </p:cNvPr>
          <p:cNvGraphicFramePr>
            <a:graphicFrameLocks noGrp="1"/>
          </p:cNvGraphicFramePr>
          <p:nvPr>
            <p:extLst>
              <p:ext uri="{D42A27DB-BD31-4B8C-83A1-F6EECF244321}">
                <p14:modId xmlns:p14="http://schemas.microsoft.com/office/powerpoint/2010/main" val="1977796813"/>
              </p:ext>
            </p:extLst>
          </p:nvPr>
        </p:nvGraphicFramePr>
        <p:xfrm>
          <a:off x="720043" y="1707642"/>
          <a:ext cx="10078586" cy="3680243"/>
        </p:xfrm>
        <a:graphic>
          <a:graphicData uri="http://schemas.openxmlformats.org/drawingml/2006/table">
            <a:tbl>
              <a:tblPr firstRow="1" firstCol="1" bandRow="1">
                <a:tableStyleId>{5C22544A-7EE6-4342-B048-85BDC9FD1C3A}</a:tableStyleId>
              </a:tblPr>
              <a:tblGrid>
                <a:gridCol w="3529956">
                  <a:extLst>
                    <a:ext uri="{9D8B030D-6E8A-4147-A177-3AD203B41FA5}">
                      <a16:colId xmlns:a16="http://schemas.microsoft.com/office/drawing/2014/main" val="2183822117"/>
                    </a:ext>
                  </a:extLst>
                </a:gridCol>
                <a:gridCol w="6548630">
                  <a:extLst>
                    <a:ext uri="{9D8B030D-6E8A-4147-A177-3AD203B41FA5}">
                      <a16:colId xmlns:a16="http://schemas.microsoft.com/office/drawing/2014/main" val="792544755"/>
                    </a:ext>
                  </a:extLst>
                </a:gridCol>
              </a:tblGrid>
              <a:tr h="351276">
                <a:tc>
                  <a:txBody>
                    <a:bodyPr/>
                    <a:lstStyle/>
                    <a:p>
                      <a:pPr marL="0" marR="0" algn="ctr">
                        <a:lnSpc>
                          <a:spcPct val="107000"/>
                        </a:lnSpc>
                        <a:spcBef>
                          <a:spcPts val="0"/>
                        </a:spcBef>
                        <a:spcAft>
                          <a:spcPts val="0"/>
                        </a:spcAft>
                      </a:pPr>
                      <a:r>
                        <a:rPr lang="en-US" sz="2000">
                          <a:effectLst/>
                        </a:rPr>
                        <a:t>Perinatal level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Name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9337604"/>
                  </a:ext>
                </a:extLst>
              </a:tr>
              <a:tr h="351276">
                <a:tc>
                  <a:txBody>
                    <a:bodyPr/>
                    <a:lstStyle/>
                    <a:p>
                      <a:pPr marL="0" marR="0" algn="ctr">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AdventHealth Hinsdale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9659612"/>
                  </a:ext>
                </a:extLst>
              </a:tr>
              <a:tr h="351276">
                <a:tc>
                  <a:txBody>
                    <a:bodyPr/>
                    <a:lstStyle/>
                    <a:p>
                      <a:pPr marL="0" marR="0" algn="ctr">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Advocate Good Samaritan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785874"/>
                  </a:ext>
                </a:extLst>
              </a:tr>
              <a:tr h="518759">
                <a:tc>
                  <a:txBody>
                    <a:bodyPr/>
                    <a:lstStyle/>
                    <a:p>
                      <a:pPr marL="0" marR="0" algn="ctr">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Advocate Lutheran General &amp; Children's Hospital-Park Ridge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201954"/>
                  </a:ext>
                </a:extLst>
              </a:tr>
              <a:tr h="351276">
                <a:tc>
                  <a:txBody>
                    <a:bodyPr/>
                    <a:lstStyle/>
                    <a:p>
                      <a:pPr marL="0" marR="0" algn="ctr">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Ascension Saint Alexius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4890580"/>
                  </a:ext>
                </a:extLst>
              </a:tr>
              <a:tr h="351276">
                <a:tc>
                  <a:txBody>
                    <a:bodyPr/>
                    <a:lstStyle/>
                    <a:p>
                      <a:pPr marL="0" marR="0" algn="ctr">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Ascension Saint Joseph Hospital Chicago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5704875"/>
                  </a:ext>
                </a:extLst>
              </a:tr>
              <a:tr h="351276">
                <a:tc>
                  <a:txBody>
                    <a:bodyPr/>
                    <a:lstStyle/>
                    <a:p>
                      <a:pPr marL="0" marR="0" algn="ctr">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Loyola University Medical Center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6770346"/>
                  </a:ext>
                </a:extLst>
              </a:tr>
              <a:tr h="351276">
                <a:tc>
                  <a:txBody>
                    <a:bodyPr/>
                    <a:lstStyle/>
                    <a:p>
                      <a:pPr marL="0" marR="0" algn="ctr">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NM System BASIC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4271063"/>
                  </a:ext>
                </a:extLst>
              </a:tr>
              <a:tr h="351276">
                <a:tc>
                  <a:txBody>
                    <a:bodyPr/>
                    <a:lstStyle/>
                    <a:p>
                      <a:pPr marL="0" marR="0" algn="ctr">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OSF Saint Francis Medical Center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8053927"/>
                  </a:ext>
                </a:extLst>
              </a:tr>
              <a:tr h="351276">
                <a:tc>
                  <a:txBody>
                    <a:bodyPr/>
                    <a:lstStyle/>
                    <a:p>
                      <a:pPr marL="0" marR="0" algn="ctr">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Rush University Medical Center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3528596"/>
                  </a:ext>
                </a:extLst>
              </a:tr>
            </a:tbl>
          </a:graphicData>
        </a:graphic>
      </p:graphicFrame>
    </p:spTree>
    <p:extLst>
      <p:ext uri="{BB962C8B-B14F-4D97-AF65-F5344CB8AC3E}">
        <p14:creationId xmlns:p14="http://schemas.microsoft.com/office/powerpoint/2010/main" val="280511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with medium confidence">
            <a:extLst>
              <a:ext uri="{FF2B5EF4-FFF2-40B4-BE49-F238E27FC236}">
                <a16:creationId xmlns:a16="http://schemas.microsoft.com/office/drawing/2014/main" id="{A6AC46BA-6ABA-4985-8587-657D75B10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0" y="0"/>
            <a:ext cx="12062602" cy="6858000"/>
          </a:xfrm>
          <a:prstGeom prst="rect">
            <a:avLst/>
          </a:prstGeom>
        </p:spPr>
      </p:pic>
      <p:sp>
        <p:nvSpPr>
          <p:cNvPr id="4106" name="Text Box 3"/>
          <p:cNvSpPr txBox="1">
            <a:spLocks noChangeArrowheads="1"/>
          </p:cNvSpPr>
          <p:nvPr/>
        </p:nvSpPr>
        <p:spPr bwMode="auto">
          <a:xfrm>
            <a:off x="3082159" y="294191"/>
            <a:ext cx="6027683" cy="36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lnSpc>
                <a:spcPts val="1945"/>
              </a:lnSpc>
              <a:spcBef>
                <a:spcPct val="0"/>
              </a:spcBef>
              <a:buNone/>
            </a:pPr>
            <a:r>
              <a:rPr lang="en-US" altLang="en-US" sz="3125" b="1" err="1">
                <a:solidFill>
                  <a:schemeClr val="bg1"/>
                </a:solidFill>
                <a:latin typeface="Century Gothic" panose="020B0502020202020204" pitchFamily="34" charset="0"/>
                <a:ea typeface="Calibri" panose="020F0502020204030204" pitchFamily="34" charset="0"/>
                <a:cs typeface="Calibri" panose="020F0502020204030204" pitchFamily="34" charset="0"/>
              </a:rPr>
              <a:t>AdventHealth</a:t>
            </a:r>
            <a:r>
              <a:rPr lang="en-US" altLang="en-US" sz="3125" b="1">
                <a:solidFill>
                  <a:schemeClr val="bg1"/>
                </a:solidFill>
                <a:latin typeface="Century Gothic" panose="020B0502020202020204" pitchFamily="34" charset="0"/>
                <a:ea typeface="Calibri" panose="020F0502020204030204" pitchFamily="34" charset="0"/>
                <a:cs typeface="Calibri" panose="020F0502020204030204" pitchFamily="34" charset="0"/>
              </a:rPr>
              <a:t> Hinsdale </a:t>
            </a:r>
          </a:p>
        </p:txBody>
      </p:sp>
      <p:sp>
        <p:nvSpPr>
          <p:cNvPr id="4113" name="TextBox 85"/>
          <p:cNvSpPr txBox="1">
            <a:spLocks noChangeArrowheads="1"/>
          </p:cNvSpPr>
          <p:nvPr/>
        </p:nvSpPr>
        <p:spPr bwMode="auto">
          <a:xfrm>
            <a:off x="414195" y="1195095"/>
            <a:ext cx="3411800" cy="1733295"/>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1291" i="1">
                <a:latin typeface="Calibri" panose="020F0502020204030204" pitchFamily="34" charset="0"/>
                <a:ea typeface="Calibri" panose="020F0502020204030204" pitchFamily="34" charset="0"/>
                <a:cs typeface="Calibri" panose="020F0502020204030204" pitchFamily="34" charset="0"/>
              </a:rPr>
              <a:t>Laura Cronin, MSN, RNC-NIC, NICU/Peds Manager </a:t>
            </a:r>
          </a:p>
          <a:p>
            <a:pPr marL="0" indent="0" eaLnBrk="1" hangingPunct="1">
              <a:spcBef>
                <a:spcPct val="0"/>
              </a:spcBef>
              <a:buNone/>
            </a:pPr>
            <a:r>
              <a:rPr lang="en-US" sz="1291">
                <a:solidFill>
                  <a:srgbClr val="222222"/>
                </a:solidFill>
                <a:latin typeface="Calibri" panose="020F0502020204030204" pitchFamily="34" charset="0"/>
                <a:cs typeface="Calibri" panose="020F0502020204030204" pitchFamily="34" charset="0"/>
              </a:rPr>
              <a:t>Lynda Lentini, MSN, RNC-OB Director</a:t>
            </a:r>
          </a:p>
          <a:p>
            <a:pPr marL="0" indent="0" eaLnBrk="1" hangingPunct="1">
              <a:spcBef>
                <a:spcPct val="0"/>
              </a:spcBef>
              <a:buNone/>
            </a:pPr>
            <a:r>
              <a:rPr lang="en-US" sz="1291">
                <a:solidFill>
                  <a:srgbClr val="222222"/>
                </a:solidFill>
                <a:latin typeface="Calibri" panose="020F0502020204030204" pitchFamily="34" charset="0"/>
                <a:cs typeface="Calibri" panose="020F0502020204030204" pitchFamily="34" charset="0"/>
              </a:rPr>
              <a:t>Stavros </a:t>
            </a:r>
            <a:r>
              <a:rPr lang="en-US" sz="1291" err="1">
                <a:solidFill>
                  <a:srgbClr val="222222"/>
                </a:solidFill>
                <a:latin typeface="Calibri" panose="020F0502020204030204" pitchFamily="34" charset="0"/>
                <a:cs typeface="Calibri" panose="020F0502020204030204" pitchFamily="34" charset="0"/>
              </a:rPr>
              <a:t>Ionides</a:t>
            </a:r>
            <a:r>
              <a:rPr lang="en-US" sz="1291">
                <a:solidFill>
                  <a:srgbClr val="222222"/>
                </a:solidFill>
                <a:latin typeface="Calibri" panose="020F0502020204030204" pitchFamily="34" charset="0"/>
                <a:cs typeface="Calibri" panose="020F0502020204030204" pitchFamily="34" charset="0"/>
              </a:rPr>
              <a:t>, MD, Director of Neonatology </a:t>
            </a:r>
          </a:p>
          <a:p>
            <a:pPr marL="0" indent="0" eaLnBrk="1" hangingPunct="1">
              <a:spcBef>
                <a:spcPct val="0"/>
              </a:spcBef>
              <a:buNone/>
            </a:pPr>
            <a:endParaRPr lang="en-US" altLang="en-US" sz="1375">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pPr>
            <a:endParaRPr lang="en-US" altLang="en-US" sz="1375">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latin typeface="Calibri" panose="020F0502020204030204" pitchFamily="34" charset="0"/>
              <a:ea typeface="Calibri" panose="020F0502020204030204" pitchFamily="34" charset="0"/>
              <a:cs typeface="Calibri" panose="020F0502020204030204" pitchFamily="34" charset="0"/>
            </a:endParaRPr>
          </a:p>
        </p:txBody>
      </p:sp>
      <p:sp>
        <p:nvSpPr>
          <p:cNvPr id="4116" name="Picture 91"/>
          <p:cNvSpPr>
            <a:spLocks noChangeAspect="1"/>
          </p:cNvSpPr>
          <p:nvPr/>
        </p:nvSpPr>
        <p:spPr bwMode="auto">
          <a:xfrm>
            <a:off x="884370" y="6916539"/>
            <a:ext cx="152069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7">
              <a:latin typeface="Calibri" panose="020F0502020204030204" pitchFamily="34" charset="0"/>
            </a:endParaRPr>
          </a:p>
        </p:txBody>
      </p:sp>
      <p:sp>
        <p:nvSpPr>
          <p:cNvPr id="33" name="Text Box 3"/>
          <p:cNvSpPr txBox="1">
            <a:spLocks noChangeArrowheads="1"/>
          </p:cNvSpPr>
          <p:nvPr/>
        </p:nvSpPr>
        <p:spPr bwMode="auto">
          <a:xfrm>
            <a:off x="1091143" y="236385"/>
            <a:ext cx="1794932"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1458" b="1">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43" name="TextBox 85"/>
          <p:cNvSpPr txBox="1">
            <a:spLocks noChangeArrowheads="1"/>
          </p:cNvSpPr>
          <p:nvPr/>
        </p:nvSpPr>
        <p:spPr bwMode="auto">
          <a:xfrm>
            <a:off x="4436716" y="1201748"/>
            <a:ext cx="3299913" cy="9056325"/>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r>
              <a:rPr lang="en-US" sz="2000"/>
              <a:t>With the launch of the BASIC initiative, Hinsdale Hospital’s NICU is in a sustainability phase, which is to have a goal of less than 4% overall antibiotic rate. At this stage we no longer have the need for a robust team, so the BASIC team consists of the NICU educator, manager, and neonatologists. </a:t>
            </a: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1375">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F1CBF83-D4A3-43E7-8ECD-976B2C3302F6}"/>
              </a:ext>
            </a:extLst>
          </p:cNvPr>
          <p:cNvSpPr txBox="1"/>
          <p:nvPr/>
        </p:nvSpPr>
        <p:spPr>
          <a:xfrm>
            <a:off x="8307957" y="1195388"/>
            <a:ext cx="3267769" cy="6190156"/>
          </a:xfrm>
          <a:prstGeom prst="rect">
            <a:avLst/>
          </a:prstGeom>
          <a:noFill/>
        </p:spPr>
        <p:txBody>
          <a:bodyPr wrap="square" rtlCol="0">
            <a:spAutoFit/>
          </a:bodyPr>
          <a:lstStyle/>
          <a:p>
            <a:r>
              <a:rPr lang="en-US" sz="1250"/>
              <a:t>Each month the NICU leadership team meets for our level III quality meeting. This meeting consists of the Director for Women and Children’s, the NICU manager, the NICU educator, pharmacy, and neonatology. During this meeting we discuss the QI projects that we are performing currently and suggest areas that we would like to focus on in the future. </a:t>
            </a:r>
          </a:p>
          <a:p>
            <a:r>
              <a:rPr lang="en-US" sz="1250"/>
              <a:t>The NICU nurses recently relaunched their unit-based governance, which is empowering the bedside nurses to have a voice in what QI projects they would like to see implemented. </a:t>
            </a:r>
          </a:p>
          <a:p>
            <a:r>
              <a:rPr lang="en-US" sz="1250"/>
              <a:t>We do educate every family that has a baby being treated for EOS on antibiotic use and the treatment plan. This is documented in the neonatologist’s note.</a:t>
            </a:r>
            <a:r>
              <a:rPr lang="en-US" sz="1500"/>
              <a:t> </a:t>
            </a:r>
          </a:p>
          <a:p>
            <a:endParaRPr lang="en-US" sz="1500"/>
          </a:p>
          <a:p>
            <a:endParaRPr lang="en-US" sz="1375" i="1">
              <a:solidFill>
                <a:srgbClr val="222222"/>
              </a:solidFill>
              <a:latin typeface="Calibri" panose="020F0502020204030204" pitchFamily="34" charset="0"/>
              <a:cs typeface="Calibri" panose="020F0502020204030204" pitchFamily="34" charset="0"/>
            </a:endParaRPr>
          </a:p>
          <a:p>
            <a:endParaRPr lang="en-US" sz="1375" i="1">
              <a:solidFill>
                <a:srgbClr val="222222"/>
              </a:solidFill>
              <a:latin typeface="Calibri" panose="020F0502020204030204" pitchFamily="34" charset="0"/>
              <a:cs typeface="Calibri" panose="020F0502020204030204" pitchFamily="34" charset="0"/>
            </a:endParaRPr>
          </a:p>
          <a:p>
            <a:endParaRPr lang="en-US" sz="1375" i="1">
              <a:solidFill>
                <a:srgbClr val="222222"/>
              </a:solidFill>
              <a:latin typeface="Calibri" panose="020F0502020204030204" pitchFamily="34" charset="0"/>
              <a:cs typeface="Calibri" panose="020F0502020204030204" pitchFamily="34" charset="0"/>
            </a:endParaRPr>
          </a:p>
          <a:p>
            <a:endParaRPr lang="en-US" sz="1375" i="1">
              <a:solidFill>
                <a:srgbClr val="222222"/>
              </a:solidFill>
              <a:latin typeface="Calibri" panose="020F0502020204030204" pitchFamily="34" charset="0"/>
              <a:cs typeface="Calibri" panose="020F0502020204030204" pitchFamily="34" charset="0"/>
            </a:endParaRPr>
          </a:p>
          <a:p>
            <a:endParaRPr lang="en-US" sz="1375" i="1">
              <a:solidFill>
                <a:srgbClr val="222222"/>
              </a:solidFill>
              <a:latin typeface="Calibri" panose="020F0502020204030204" pitchFamily="34" charset="0"/>
              <a:cs typeface="Calibri" panose="020F0502020204030204" pitchFamily="34" charset="0"/>
            </a:endParaRPr>
          </a:p>
          <a:p>
            <a:endParaRPr lang="en-US" sz="1375" i="1">
              <a:solidFill>
                <a:srgbClr val="222222"/>
              </a:solidFill>
              <a:latin typeface="Calibri" panose="020F0502020204030204" pitchFamily="34" charset="0"/>
              <a:cs typeface="Calibri" panose="020F0502020204030204" pitchFamily="34" charset="0"/>
            </a:endParaRPr>
          </a:p>
          <a:p>
            <a:endParaRPr lang="en-US" sz="1375" i="1">
              <a:solidFill>
                <a:srgbClr val="222222"/>
              </a:solidFill>
              <a:latin typeface="Calibri" panose="020F0502020204030204" pitchFamily="34" charset="0"/>
              <a:cs typeface="Calibri" panose="020F0502020204030204" pitchFamily="34" charset="0"/>
            </a:endParaRPr>
          </a:p>
          <a:p>
            <a:endParaRPr lang="en-US" sz="1375" i="1">
              <a:solidFill>
                <a:srgbClr val="222222"/>
              </a:solidFill>
              <a:latin typeface="Calibri" panose="020F0502020204030204" pitchFamily="34" charset="0"/>
              <a:cs typeface="Calibri" panose="020F0502020204030204" pitchFamily="34" charset="0"/>
            </a:endParaRPr>
          </a:p>
          <a:p>
            <a:endParaRPr lang="en-US" sz="1375" i="1">
              <a:solidFill>
                <a:srgbClr val="222222"/>
              </a:solidFill>
              <a:latin typeface="Calibri" panose="020F0502020204030204" pitchFamily="34" charset="0"/>
              <a:cs typeface="Calibri" panose="020F0502020204030204" pitchFamily="34" charset="0"/>
            </a:endParaRPr>
          </a:p>
          <a:p>
            <a:endParaRPr lang="en-US" sz="1375" i="1">
              <a:solidFill>
                <a:srgbClr val="222222"/>
              </a:solidFill>
              <a:latin typeface="Calibri" panose="020F0502020204030204" pitchFamily="34" charset="0"/>
              <a:cs typeface="Calibri" panose="020F0502020204030204" pitchFamily="34" charset="0"/>
            </a:endParaRPr>
          </a:p>
          <a:p>
            <a:endParaRPr lang="en-US" sz="1375" i="1">
              <a:solidFill>
                <a:srgbClr val="222222"/>
              </a:solidFill>
              <a:latin typeface="Calibri" panose="020F0502020204030204" pitchFamily="34" charset="0"/>
              <a:cs typeface="Calibri" panose="020F0502020204030204" pitchFamily="34" charset="0"/>
            </a:endParaRPr>
          </a:p>
          <a:p>
            <a:endParaRPr lang="en-US" sz="1375" i="1">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20285D6-C4E7-4662-B7D0-CFAFE3391E9D}"/>
              </a:ext>
            </a:extLst>
          </p:cNvPr>
          <p:cNvSpPr txBox="1"/>
          <p:nvPr/>
        </p:nvSpPr>
        <p:spPr>
          <a:xfrm>
            <a:off x="8009921" y="4735726"/>
            <a:ext cx="3267769" cy="938719"/>
          </a:xfrm>
          <a:prstGeom prst="rect">
            <a:avLst/>
          </a:prstGeom>
          <a:noFill/>
        </p:spPr>
        <p:txBody>
          <a:bodyPr wrap="square" rtlCol="0">
            <a:spAutoFit/>
          </a:bodyPr>
          <a:lstStyle/>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sp>
        <p:nvSpPr>
          <p:cNvPr id="18" name="TextBox 85"/>
          <p:cNvSpPr txBox="1">
            <a:spLocks noChangeArrowheads="1"/>
          </p:cNvSpPr>
          <p:nvPr/>
        </p:nvSpPr>
        <p:spPr bwMode="auto">
          <a:xfrm>
            <a:off x="54761" y="2112145"/>
            <a:ext cx="3727844" cy="4606389"/>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indent="-47617">
              <a:buFont typeface="Wingdings" panose="05000000000000000000" pitchFamily="2" charset="2"/>
              <a:buChar char="§"/>
            </a:pPr>
            <a:r>
              <a:rPr lang="en-US" sz="1146">
                <a:solidFill>
                  <a:schemeClr val="tx2">
                    <a:alpha val="60000"/>
                  </a:schemeClr>
                </a:solidFill>
              </a:rPr>
              <a:t>Hinsdale Hospital NICU’s journey in antibiotic stewardship began back in late 2017. The antibiotic stewardship team was created and consisted of the NICU educator, an antimicrobial pharmacist, a neonatologist, and group of new graduate NICU nurses that needed an evidence-based practice project.</a:t>
            </a:r>
          </a:p>
          <a:p>
            <a:pPr indent="-47617">
              <a:buFont typeface="Wingdings" panose="05000000000000000000" pitchFamily="2" charset="2"/>
              <a:buChar char="§"/>
            </a:pPr>
            <a:r>
              <a:rPr lang="en-US" sz="1146">
                <a:solidFill>
                  <a:schemeClr val="tx2">
                    <a:alpha val="60000"/>
                  </a:schemeClr>
                </a:solidFill>
              </a:rPr>
              <a:t>The first task for the team was to examine the NICU baseline data of positive cultures from 2015-2017. After reviewing the data, the team agreed to proceed with decreasing the rule-out sepsis period from 48 hours to 36 hours., resulting in one less dose of Ampicillin and one less dose of gentamicin for EOS at birth. </a:t>
            </a:r>
          </a:p>
          <a:p>
            <a:pPr indent="-47617">
              <a:buFont typeface="Wingdings" panose="05000000000000000000" pitchFamily="2" charset="2"/>
              <a:buChar char="§"/>
            </a:pPr>
            <a:r>
              <a:rPr lang="en-US" sz="1146">
                <a:solidFill>
                  <a:schemeClr val="tx2">
                    <a:alpha val="60000"/>
                  </a:schemeClr>
                </a:solidFill>
              </a:rPr>
              <a:t>The team instructed the neonatologists to use the Kaiser Permanente Newborn Sepsis Calculator and identify maternal risk factors to determine the infant’s risk for EOS. With these implementations, the NICU went from performing septic workups on 96.2% of patients admitted to the NICU to 83% of patients.</a:t>
            </a:r>
          </a:p>
          <a:p>
            <a:pPr indent="-47617">
              <a:buFont typeface="Wingdings" panose="05000000000000000000" pitchFamily="2" charset="2"/>
              <a:buChar char="§"/>
            </a:pPr>
            <a:r>
              <a:rPr lang="en-US" sz="1146">
                <a:solidFill>
                  <a:schemeClr val="tx2">
                    <a:alpha val="60000"/>
                  </a:schemeClr>
                </a:solidFill>
              </a:rPr>
              <a:t>Finally, with the QI initiative, the NICU saw 42.8% of all patients admitted to the NICU being treated with antibiotics for EOS, which was down from 56.8% of all patients.      </a:t>
            </a:r>
          </a:p>
        </p:txBody>
      </p:sp>
      <p:sp>
        <p:nvSpPr>
          <p:cNvPr id="19" name="TextBox 18">
            <a:extLst>
              <a:ext uri="{FF2B5EF4-FFF2-40B4-BE49-F238E27FC236}">
                <a16:creationId xmlns:a16="http://schemas.microsoft.com/office/drawing/2014/main" id="{4E7C912A-A7E0-4FA9-A4EF-5C00F1AC794C}"/>
              </a:ext>
            </a:extLst>
          </p:cNvPr>
          <p:cNvSpPr txBox="1"/>
          <p:nvPr/>
        </p:nvSpPr>
        <p:spPr>
          <a:xfrm>
            <a:off x="8236070" y="5368965"/>
            <a:ext cx="3267769" cy="1765868"/>
          </a:xfrm>
          <a:prstGeom prst="rect">
            <a:avLst/>
          </a:prstGeom>
          <a:noFill/>
        </p:spPr>
        <p:txBody>
          <a:bodyPr wrap="square" rtlCol="0">
            <a:spAutoFit/>
          </a:bodyPr>
          <a:lstStyle/>
          <a:p>
            <a:pPr eaLnBrk="1" hangingPunct="1"/>
            <a:r>
              <a:rPr lang="en-US" altLang="en-US" sz="1354" i="1">
                <a:latin typeface="Calibri" panose="020F0502020204030204" pitchFamily="34" charset="0"/>
                <a:ea typeface="Calibri" panose="020F0502020204030204" pitchFamily="34" charset="0"/>
                <a:cs typeface="Calibri" panose="020F0502020204030204" pitchFamily="34" charset="0"/>
              </a:rPr>
              <a:t>All patients screened as outpatients, and on admission. Plan created with NICU Navigator, Social Work, OB Provider, Pediatrician and Nursing teams. Outpatient follow up options provided as needed by social work and providers. </a:t>
            </a:r>
          </a:p>
          <a:p>
            <a:endParaRPr lang="en-US" sz="1375" i="1">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C3E986E-B4E5-4C80-BFC6-65465F4E31AA}"/>
              </a:ext>
            </a:extLst>
          </p:cNvPr>
          <p:cNvPicPr>
            <a:picLocks noChangeAspect="1"/>
          </p:cNvPicPr>
          <p:nvPr/>
        </p:nvPicPr>
        <p:blipFill>
          <a:blip r:embed="rId4"/>
          <a:stretch>
            <a:fillRect/>
          </a:stretch>
        </p:blipFill>
        <p:spPr>
          <a:xfrm>
            <a:off x="4647372" y="4899015"/>
            <a:ext cx="2897256" cy="1514475"/>
          </a:xfrm>
          <a:prstGeom prst="rect">
            <a:avLst/>
          </a:prstGeom>
        </p:spPr>
      </p:pic>
      <p:pic>
        <p:nvPicPr>
          <p:cNvPr id="4" name="Picture 3">
            <a:extLst>
              <a:ext uri="{FF2B5EF4-FFF2-40B4-BE49-F238E27FC236}">
                <a16:creationId xmlns:a16="http://schemas.microsoft.com/office/drawing/2014/main" id="{F41E04F1-BB26-4C03-866C-97A3A31EC5E6}"/>
              </a:ext>
            </a:extLst>
          </p:cNvPr>
          <p:cNvPicPr>
            <a:picLocks noChangeAspect="1"/>
          </p:cNvPicPr>
          <p:nvPr/>
        </p:nvPicPr>
        <p:blipFill>
          <a:blip r:embed="rId5"/>
          <a:stretch>
            <a:fillRect/>
          </a:stretch>
        </p:blipFill>
        <p:spPr>
          <a:xfrm>
            <a:off x="1203681" y="117409"/>
            <a:ext cx="1569856" cy="646486"/>
          </a:xfrm>
          <a:prstGeom prst="rect">
            <a:avLst/>
          </a:prstGeom>
        </p:spPr>
      </p:pic>
    </p:spTree>
    <p:extLst>
      <p:ext uri="{BB962C8B-B14F-4D97-AF65-F5344CB8AC3E}">
        <p14:creationId xmlns:p14="http://schemas.microsoft.com/office/powerpoint/2010/main" val="195539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Picture 91"/>
          <p:cNvSpPr>
            <a:spLocks noChangeAspect="1"/>
          </p:cNvSpPr>
          <p:nvPr/>
        </p:nvSpPr>
        <p:spPr bwMode="auto">
          <a:xfrm>
            <a:off x="884370" y="6916539"/>
            <a:ext cx="152069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7">
              <a:latin typeface="Calibri" panose="020F0502020204030204" pitchFamily="34" charset="0"/>
            </a:endParaRPr>
          </a:p>
        </p:txBody>
      </p:sp>
      <p:sp>
        <p:nvSpPr>
          <p:cNvPr id="33" name="Text Box 3"/>
          <p:cNvSpPr txBox="1">
            <a:spLocks noChangeArrowheads="1"/>
          </p:cNvSpPr>
          <p:nvPr/>
        </p:nvSpPr>
        <p:spPr bwMode="auto">
          <a:xfrm>
            <a:off x="1091143" y="236385"/>
            <a:ext cx="1794932"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1458" b="1">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16" name="TextBox 15">
            <a:extLst>
              <a:ext uri="{FF2B5EF4-FFF2-40B4-BE49-F238E27FC236}">
                <a16:creationId xmlns:a16="http://schemas.microsoft.com/office/drawing/2014/main" id="{E20285D6-C4E7-4662-B7D0-CFAFE3391E9D}"/>
              </a:ext>
            </a:extLst>
          </p:cNvPr>
          <p:cNvSpPr txBox="1"/>
          <p:nvPr/>
        </p:nvSpPr>
        <p:spPr>
          <a:xfrm>
            <a:off x="8009921" y="4735726"/>
            <a:ext cx="3267769" cy="938719"/>
          </a:xfrm>
          <a:prstGeom prst="rect">
            <a:avLst/>
          </a:prstGeom>
          <a:noFill/>
        </p:spPr>
        <p:txBody>
          <a:bodyPr wrap="square" rtlCol="0">
            <a:spAutoFit/>
          </a:bodyPr>
          <a:lstStyle/>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pic>
        <p:nvPicPr>
          <p:cNvPr id="5" name="Picture 5" descr="Graphical user interface&#10;&#10;Description automatically generated">
            <a:extLst>
              <a:ext uri="{FF2B5EF4-FFF2-40B4-BE49-F238E27FC236}">
                <a16:creationId xmlns:a16="http://schemas.microsoft.com/office/drawing/2014/main" id="{FF712DF5-89BC-7B5C-62BF-A52B6BDAEBE0}"/>
              </a:ext>
            </a:extLst>
          </p:cNvPr>
          <p:cNvPicPr>
            <a:picLocks noChangeAspect="1"/>
          </p:cNvPicPr>
          <p:nvPr/>
        </p:nvPicPr>
        <p:blipFill>
          <a:blip r:embed="rId3"/>
          <a:stretch>
            <a:fillRect/>
          </a:stretch>
        </p:blipFill>
        <p:spPr>
          <a:xfrm>
            <a:off x="-92015" y="-4599"/>
            <a:ext cx="12289764" cy="6924709"/>
          </a:xfrm>
          <a:prstGeom prst="rect">
            <a:avLst/>
          </a:prstGeom>
        </p:spPr>
      </p:pic>
    </p:spTree>
    <p:extLst>
      <p:ext uri="{BB962C8B-B14F-4D97-AF65-F5344CB8AC3E}">
        <p14:creationId xmlns:p14="http://schemas.microsoft.com/office/powerpoint/2010/main" val="404700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Picture 91"/>
          <p:cNvSpPr>
            <a:spLocks noChangeAspect="1"/>
          </p:cNvSpPr>
          <p:nvPr/>
        </p:nvSpPr>
        <p:spPr bwMode="auto">
          <a:xfrm>
            <a:off x="884370" y="6916539"/>
            <a:ext cx="152069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7">
              <a:latin typeface="Calibri" panose="020F0502020204030204" pitchFamily="34" charset="0"/>
            </a:endParaRPr>
          </a:p>
        </p:txBody>
      </p:sp>
      <p:sp>
        <p:nvSpPr>
          <p:cNvPr id="33" name="Text Box 3"/>
          <p:cNvSpPr txBox="1">
            <a:spLocks noChangeArrowheads="1"/>
          </p:cNvSpPr>
          <p:nvPr/>
        </p:nvSpPr>
        <p:spPr bwMode="auto">
          <a:xfrm>
            <a:off x="1091143" y="236385"/>
            <a:ext cx="1794932"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1458" b="1">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16" name="TextBox 15">
            <a:extLst>
              <a:ext uri="{FF2B5EF4-FFF2-40B4-BE49-F238E27FC236}">
                <a16:creationId xmlns:a16="http://schemas.microsoft.com/office/drawing/2014/main" id="{E20285D6-C4E7-4662-B7D0-CFAFE3391E9D}"/>
              </a:ext>
            </a:extLst>
          </p:cNvPr>
          <p:cNvSpPr txBox="1"/>
          <p:nvPr/>
        </p:nvSpPr>
        <p:spPr>
          <a:xfrm>
            <a:off x="8009921" y="4735726"/>
            <a:ext cx="3267769" cy="938719"/>
          </a:xfrm>
          <a:prstGeom prst="rect">
            <a:avLst/>
          </a:prstGeom>
          <a:noFill/>
        </p:spPr>
        <p:txBody>
          <a:bodyPr wrap="square" rtlCol="0">
            <a:spAutoFit/>
          </a:bodyPr>
          <a:lstStyle/>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pic>
        <p:nvPicPr>
          <p:cNvPr id="2" name="Picture 2" descr="A picture containing timeline&#10;&#10;Description automatically generated">
            <a:extLst>
              <a:ext uri="{FF2B5EF4-FFF2-40B4-BE49-F238E27FC236}">
                <a16:creationId xmlns:a16="http://schemas.microsoft.com/office/drawing/2014/main" id="{87F15F54-4638-33AD-2BA0-2D59CFB5CF0F}"/>
              </a:ext>
            </a:extLst>
          </p:cNvPr>
          <p:cNvPicPr>
            <a:picLocks noChangeAspect="1"/>
          </p:cNvPicPr>
          <p:nvPr/>
        </p:nvPicPr>
        <p:blipFill>
          <a:blip r:embed="rId3"/>
          <a:stretch>
            <a:fillRect/>
          </a:stretch>
        </p:blipFill>
        <p:spPr>
          <a:xfrm>
            <a:off x="-5750" y="-634"/>
            <a:ext cx="12289765" cy="6801761"/>
          </a:xfrm>
          <a:prstGeom prst="rect">
            <a:avLst/>
          </a:prstGeom>
        </p:spPr>
      </p:pic>
    </p:spTree>
    <p:extLst>
      <p:ext uri="{BB962C8B-B14F-4D97-AF65-F5344CB8AC3E}">
        <p14:creationId xmlns:p14="http://schemas.microsoft.com/office/powerpoint/2010/main" val="614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Picture 91"/>
          <p:cNvSpPr>
            <a:spLocks noChangeAspect="1"/>
          </p:cNvSpPr>
          <p:nvPr/>
        </p:nvSpPr>
        <p:spPr bwMode="auto">
          <a:xfrm>
            <a:off x="884370" y="6916539"/>
            <a:ext cx="152069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7">
              <a:latin typeface="Calibri" panose="020F0502020204030204" pitchFamily="34" charset="0"/>
            </a:endParaRPr>
          </a:p>
        </p:txBody>
      </p:sp>
      <p:sp>
        <p:nvSpPr>
          <p:cNvPr id="33" name="Text Box 3"/>
          <p:cNvSpPr txBox="1">
            <a:spLocks noChangeArrowheads="1"/>
          </p:cNvSpPr>
          <p:nvPr/>
        </p:nvSpPr>
        <p:spPr bwMode="auto">
          <a:xfrm>
            <a:off x="1091143" y="236385"/>
            <a:ext cx="1794932"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1458" b="1">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16" name="TextBox 15">
            <a:extLst>
              <a:ext uri="{FF2B5EF4-FFF2-40B4-BE49-F238E27FC236}">
                <a16:creationId xmlns:a16="http://schemas.microsoft.com/office/drawing/2014/main" id="{E20285D6-C4E7-4662-B7D0-CFAFE3391E9D}"/>
              </a:ext>
            </a:extLst>
          </p:cNvPr>
          <p:cNvSpPr txBox="1"/>
          <p:nvPr/>
        </p:nvSpPr>
        <p:spPr>
          <a:xfrm>
            <a:off x="8009921" y="4735726"/>
            <a:ext cx="3267769" cy="938719"/>
          </a:xfrm>
          <a:prstGeom prst="rect">
            <a:avLst/>
          </a:prstGeom>
          <a:noFill/>
        </p:spPr>
        <p:txBody>
          <a:bodyPr wrap="square" rtlCol="0">
            <a:spAutoFit/>
          </a:bodyPr>
          <a:lstStyle/>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B626CA4C-8BAE-64E2-8672-04C9FAF4502E}"/>
              </a:ext>
            </a:extLst>
          </p:cNvPr>
          <p:cNvPicPr>
            <a:picLocks noChangeAspect="1"/>
          </p:cNvPicPr>
          <p:nvPr/>
        </p:nvPicPr>
        <p:blipFill>
          <a:blip r:embed="rId3"/>
          <a:stretch>
            <a:fillRect/>
          </a:stretch>
        </p:blipFill>
        <p:spPr>
          <a:xfrm>
            <a:off x="-48883" y="-2199"/>
            <a:ext cx="12246632" cy="7078059"/>
          </a:xfrm>
          <a:prstGeom prst="rect">
            <a:avLst/>
          </a:prstGeom>
        </p:spPr>
      </p:pic>
    </p:spTree>
    <p:extLst>
      <p:ext uri="{BB962C8B-B14F-4D97-AF65-F5344CB8AC3E}">
        <p14:creationId xmlns:p14="http://schemas.microsoft.com/office/powerpoint/2010/main" val="123943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Picture 91"/>
          <p:cNvSpPr>
            <a:spLocks noChangeAspect="1"/>
          </p:cNvSpPr>
          <p:nvPr/>
        </p:nvSpPr>
        <p:spPr bwMode="auto">
          <a:xfrm>
            <a:off x="884370" y="6916539"/>
            <a:ext cx="152069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7">
              <a:latin typeface="Calibri" panose="020F0502020204030204" pitchFamily="34" charset="0"/>
            </a:endParaRPr>
          </a:p>
        </p:txBody>
      </p:sp>
      <p:sp>
        <p:nvSpPr>
          <p:cNvPr id="33" name="Text Box 3"/>
          <p:cNvSpPr txBox="1">
            <a:spLocks noChangeArrowheads="1"/>
          </p:cNvSpPr>
          <p:nvPr/>
        </p:nvSpPr>
        <p:spPr bwMode="auto">
          <a:xfrm>
            <a:off x="1091143" y="236385"/>
            <a:ext cx="1794932"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1458" b="1">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pic>
        <p:nvPicPr>
          <p:cNvPr id="2" name="Picture 2" descr="Graphical user interface, text, application, email&#10;&#10;Description automatically generated">
            <a:extLst>
              <a:ext uri="{FF2B5EF4-FFF2-40B4-BE49-F238E27FC236}">
                <a16:creationId xmlns:a16="http://schemas.microsoft.com/office/drawing/2014/main" id="{7868C2C7-0615-91EF-6EBB-A9827D1760E4}"/>
              </a:ext>
            </a:extLst>
          </p:cNvPr>
          <p:cNvPicPr>
            <a:picLocks noChangeAspect="1"/>
          </p:cNvPicPr>
          <p:nvPr/>
        </p:nvPicPr>
        <p:blipFill>
          <a:blip r:embed="rId3"/>
          <a:stretch>
            <a:fillRect/>
          </a:stretch>
        </p:blipFill>
        <p:spPr>
          <a:xfrm>
            <a:off x="-5750" y="-2169"/>
            <a:ext cx="12160368" cy="7308037"/>
          </a:xfrm>
          <a:prstGeom prst="rect">
            <a:avLst/>
          </a:prstGeom>
        </p:spPr>
      </p:pic>
    </p:spTree>
    <p:extLst>
      <p:ext uri="{BB962C8B-B14F-4D97-AF65-F5344CB8AC3E}">
        <p14:creationId xmlns:p14="http://schemas.microsoft.com/office/powerpoint/2010/main" val="24659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Picture 91"/>
          <p:cNvSpPr>
            <a:spLocks noChangeAspect="1"/>
          </p:cNvSpPr>
          <p:nvPr/>
        </p:nvSpPr>
        <p:spPr bwMode="auto">
          <a:xfrm>
            <a:off x="884370" y="6916539"/>
            <a:ext cx="152069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7">
              <a:latin typeface="Calibri" panose="020F0502020204030204" pitchFamily="34" charset="0"/>
            </a:endParaRPr>
          </a:p>
        </p:txBody>
      </p:sp>
      <p:sp>
        <p:nvSpPr>
          <p:cNvPr id="33" name="Text Box 3"/>
          <p:cNvSpPr txBox="1">
            <a:spLocks noChangeArrowheads="1"/>
          </p:cNvSpPr>
          <p:nvPr/>
        </p:nvSpPr>
        <p:spPr bwMode="auto">
          <a:xfrm>
            <a:off x="1091143" y="236385"/>
            <a:ext cx="1794932"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1458" b="1">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16" name="TextBox 15">
            <a:extLst>
              <a:ext uri="{FF2B5EF4-FFF2-40B4-BE49-F238E27FC236}">
                <a16:creationId xmlns:a16="http://schemas.microsoft.com/office/drawing/2014/main" id="{E20285D6-C4E7-4662-B7D0-CFAFE3391E9D}"/>
              </a:ext>
            </a:extLst>
          </p:cNvPr>
          <p:cNvSpPr txBox="1"/>
          <p:nvPr/>
        </p:nvSpPr>
        <p:spPr>
          <a:xfrm>
            <a:off x="8009921" y="4735726"/>
            <a:ext cx="3267769" cy="938719"/>
          </a:xfrm>
          <a:prstGeom prst="rect">
            <a:avLst/>
          </a:prstGeom>
          <a:noFill/>
        </p:spPr>
        <p:txBody>
          <a:bodyPr wrap="square" rtlCol="0">
            <a:spAutoFit/>
          </a:bodyPr>
          <a:lstStyle/>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a:p>
            <a:endParaRPr lang="en-US" sz="1375">
              <a:latin typeface="Calibri" panose="020F0502020204030204" pitchFamily="34" charset="0"/>
              <a:cs typeface="Calibri" panose="020F0502020204030204" pitchFamily="34" charset="0"/>
            </a:endParaRPr>
          </a:p>
        </p:txBody>
      </p:sp>
      <p:pic>
        <p:nvPicPr>
          <p:cNvPr id="2" name="Picture 2" descr="Chart, pie chart&#10;&#10;Description automatically generated">
            <a:extLst>
              <a:ext uri="{FF2B5EF4-FFF2-40B4-BE49-F238E27FC236}">
                <a16:creationId xmlns:a16="http://schemas.microsoft.com/office/drawing/2014/main" id="{40CD3EE6-8579-BC22-29FE-88DE63709687}"/>
              </a:ext>
            </a:extLst>
          </p:cNvPr>
          <p:cNvPicPr>
            <a:picLocks noChangeAspect="1"/>
          </p:cNvPicPr>
          <p:nvPr/>
        </p:nvPicPr>
        <p:blipFill>
          <a:blip r:embed="rId3"/>
          <a:stretch>
            <a:fillRect/>
          </a:stretch>
        </p:blipFill>
        <p:spPr>
          <a:xfrm>
            <a:off x="-34505" y="-35054"/>
            <a:ext cx="12232255" cy="7071883"/>
          </a:xfrm>
          <a:prstGeom prst="rect">
            <a:avLst/>
          </a:prstGeom>
        </p:spPr>
      </p:pic>
    </p:spTree>
    <p:extLst>
      <p:ext uri="{BB962C8B-B14F-4D97-AF65-F5344CB8AC3E}">
        <p14:creationId xmlns:p14="http://schemas.microsoft.com/office/powerpoint/2010/main" val="186207756"/>
      </p:ext>
    </p:extLst>
  </p:cSld>
  <p:clrMapOvr>
    <a:masterClrMapping/>
  </p:clrMapOvr>
</p:sld>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G Bridge">
  <a:themeElements>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G Bri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G Brid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G Brid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G Brid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G Brid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G Brid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G Brid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M 17-1092">
  <a:themeElements>
    <a:clrScheme name="Custom 15">
      <a:dk1>
        <a:srgbClr val="54585A"/>
      </a:dk1>
      <a:lt1>
        <a:sysClr val="window" lastClr="FFFFFF"/>
      </a:lt1>
      <a:dk2>
        <a:srgbClr val="514689"/>
      </a:dk2>
      <a:lt2>
        <a:srgbClr val="B8B7DA"/>
      </a:lt2>
      <a:accent1>
        <a:srgbClr val="7571B0"/>
      </a:accent1>
      <a:accent2>
        <a:srgbClr val="938FC3"/>
      </a:accent2>
      <a:accent3>
        <a:srgbClr val="00A144"/>
      </a:accent3>
      <a:accent4>
        <a:srgbClr val="CFD641"/>
      </a:accent4>
      <a:accent5>
        <a:srgbClr val="DF6426"/>
      </a:accent5>
      <a:accent6>
        <a:srgbClr val="EDAC1A"/>
      </a:accent6>
      <a:hlink>
        <a:srgbClr val="7571B0"/>
      </a:hlink>
      <a:folHlink>
        <a:srgbClr val="D4D5D6"/>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652</Words>
  <Application>Microsoft Office PowerPoint</Application>
  <PresentationFormat>Widescreen</PresentationFormat>
  <Paragraphs>134</Paragraphs>
  <Slides>16</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Century Gothic</vt:lpstr>
      <vt:lpstr>Lato</vt:lpstr>
      <vt:lpstr>Lato Medium</vt:lpstr>
      <vt:lpstr>Times New Roman</vt:lpstr>
      <vt:lpstr>Wingdings</vt:lpstr>
      <vt:lpstr>1_Office Theme</vt:lpstr>
      <vt:lpstr>GG Bridge</vt:lpstr>
      <vt:lpstr>NM 17-1092</vt:lpstr>
      <vt:lpstr>Neonatal Face-to-Face 2022 Storyboards (Perinatal Level 3)</vt:lpstr>
      <vt:lpstr>Perinatal Level 3</vt:lpstr>
      <vt:lpstr>Participating hospitals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Todd Hilgert</dc:creator>
  <cp:lastModifiedBy>WeissD Local Account</cp:lastModifiedBy>
  <cp:revision>3</cp:revision>
  <dcterms:created xsi:type="dcterms:W3CDTF">2021-05-17T13:14:11Z</dcterms:created>
  <dcterms:modified xsi:type="dcterms:W3CDTF">2022-05-21T20:26:45Z</dcterms:modified>
</cp:coreProperties>
</file>