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50" r:id="rId2"/>
    <p:sldMasterId id="2147483710" r:id="rId3"/>
  </p:sldMasterIdLst>
  <p:notesMasterIdLst>
    <p:notesMasterId r:id="rId24"/>
  </p:notesMasterIdLst>
  <p:sldIdLst>
    <p:sldId id="280" r:id="rId4"/>
    <p:sldId id="307" r:id="rId5"/>
    <p:sldId id="257" r:id="rId6"/>
    <p:sldId id="294" r:id="rId7"/>
    <p:sldId id="283" r:id="rId8"/>
    <p:sldId id="308" r:id="rId9"/>
    <p:sldId id="284" r:id="rId10"/>
    <p:sldId id="285" r:id="rId11"/>
    <p:sldId id="295" r:id="rId12"/>
    <p:sldId id="286" r:id="rId13"/>
    <p:sldId id="300" r:id="rId14"/>
    <p:sldId id="301" r:id="rId15"/>
    <p:sldId id="309" r:id="rId16"/>
    <p:sldId id="302" r:id="rId17"/>
    <p:sldId id="303" r:id="rId18"/>
    <p:sldId id="304" r:id="rId19"/>
    <p:sldId id="298" r:id="rId20"/>
    <p:sldId id="305" r:id="rId21"/>
    <p:sldId id="306"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29B103-5D1E-11DC-5C45-8F2C77BE9727}" v="12" dt="2022-05-20T14:48:48.027"/>
    <p1510:client id="{64ACF143-BD27-F046-3C9D-23BB67FE6846}" v="450" dt="2022-05-19T19:49:48.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15" d="100"/>
          <a:sy n="115" d="100"/>
        </p:scale>
        <p:origin x="3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1B29B103-5D1E-11DC-5C45-8F2C77BE9727}"/>
    <pc:docChg chg="sldOrd">
      <pc:chgData name="" userId="" providerId="" clId="Web-{1B29B103-5D1E-11DC-5C45-8F2C77BE9727}" dt="2022-05-20T14:47:39.934" v="0"/>
      <pc:docMkLst>
        <pc:docMk/>
      </pc:docMkLst>
      <pc:sldChg chg="ord">
        <pc:chgData name="" userId="" providerId="" clId="Web-{1B29B103-5D1E-11DC-5C45-8F2C77BE9727}" dt="2022-05-20T14:47:39.934" v="0"/>
        <pc:sldMkLst>
          <pc:docMk/>
          <pc:sldMk cId="2395301434" sldId="307"/>
        </pc:sldMkLst>
      </pc:sldChg>
    </pc:docChg>
  </pc:docChgLst>
  <pc:docChgLst>
    <pc:chgData name="Suyeon Lee" userId="S::sll1600@ads.northwestern.edu::54385076-bf1b-42be-a0a7-d3f5871da1e6" providerId="AD" clId="Web-{1B29B103-5D1E-11DC-5C45-8F2C77BE9727}"/>
    <pc:docChg chg="modSld">
      <pc:chgData name="Suyeon Lee" userId="S::sll1600@ads.northwestern.edu::54385076-bf1b-42be-a0a7-d3f5871da1e6" providerId="AD" clId="Web-{1B29B103-5D1E-11DC-5C45-8F2C77BE9727}" dt="2022-05-20T14:48:48.027" v="10" actId="14100"/>
      <pc:docMkLst>
        <pc:docMk/>
      </pc:docMkLst>
      <pc:sldChg chg="modSp">
        <pc:chgData name="Suyeon Lee" userId="S::sll1600@ads.northwestern.edu::54385076-bf1b-42be-a0a7-d3f5871da1e6" providerId="AD" clId="Web-{1B29B103-5D1E-11DC-5C45-8F2C77BE9727}" dt="2022-05-20T14:48:18.074" v="6" actId="14100"/>
        <pc:sldMkLst>
          <pc:docMk/>
          <pc:sldMk cId="74775634" sldId="284"/>
        </pc:sldMkLst>
        <pc:picChg chg="mod">
          <ac:chgData name="Suyeon Lee" userId="S::sll1600@ads.northwestern.edu::54385076-bf1b-42be-a0a7-d3f5871da1e6" providerId="AD" clId="Web-{1B29B103-5D1E-11DC-5C45-8F2C77BE9727}" dt="2022-05-20T14:48:18.074" v="6" actId="14100"/>
          <ac:picMkLst>
            <pc:docMk/>
            <pc:sldMk cId="74775634" sldId="284"/>
            <ac:picMk id="3" creationId="{3E05063A-328D-FABA-DB01-6C8EB1CF09C1}"/>
          </ac:picMkLst>
        </pc:picChg>
      </pc:sldChg>
      <pc:sldChg chg="modSp">
        <pc:chgData name="Suyeon Lee" userId="S::sll1600@ads.northwestern.edu::54385076-bf1b-42be-a0a7-d3f5871da1e6" providerId="AD" clId="Web-{1B29B103-5D1E-11DC-5C45-8F2C77BE9727}" dt="2022-05-20T14:48:02.418" v="3" actId="14100"/>
        <pc:sldMkLst>
          <pc:docMk/>
          <pc:sldMk cId="2878447748" sldId="285"/>
        </pc:sldMkLst>
        <pc:picChg chg="mod">
          <ac:chgData name="Suyeon Lee" userId="S::sll1600@ads.northwestern.edu::54385076-bf1b-42be-a0a7-d3f5871da1e6" providerId="AD" clId="Web-{1B29B103-5D1E-11DC-5C45-8F2C77BE9727}" dt="2022-05-20T14:48:02.418" v="3" actId="14100"/>
          <ac:picMkLst>
            <pc:docMk/>
            <pc:sldMk cId="2878447748" sldId="285"/>
            <ac:picMk id="2" creationId="{9895E194-EFEA-250A-29E3-FE3A1132B811}"/>
          </ac:picMkLst>
        </pc:picChg>
      </pc:sldChg>
      <pc:sldChg chg="modSp">
        <pc:chgData name="Suyeon Lee" userId="S::sll1600@ads.northwestern.edu::54385076-bf1b-42be-a0a7-d3f5871da1e6" providerId="AD" clId="Web-{1B29B103-5D1E-11DC-5C45-8F2C77BE9727}" dt="2022-05-20T14:48:48.027" v="10" actId="14100"/>
        <pc:sldMkLst>
          <pc:docMk/>
          <pc:sldMk cId="1440010074" sldId="286"/>
        </pc:sldMkLst>
        <pc:picChg chg="mod">
          <ac:chgData name="Suyeon Lee" userId="S::sll1600@ads.northwestern.edu::54385076-bf1b-42be-a0a7-d3f5871da1e6" providerId="AD" clId="Web-{1B29B103-5D1E-11DC-5C45-8F2C77BE9727}" dt="2022-05-20T14:48:48.027" v="10" actId="14100"/>
          <ac:picMkLst>
            <pc:docMk/>
            <pc:sldMk cId="1440010074" sldId="286"/>
            <ac:picMk id="3" creationId="{FA8104A6-20D3-3C2E-3A5C-42ED599DACB4}"/>
          </ac:picMkLst>
        </pc:picChg>
      </pc:sldChg>
      <pc:sldChg chg="modSp">
        <pc:chgData name="Suyeon Lee" userId="S::sll1600@ads.northwestern.edu::54385076-bf1b-42be-a0a7-d3f5871da1e6" providerId="AD" clId="Web-{1B29B103-5D1E-11DC-5C45-8F2C77BE9727}" dt="2022-05-20T14:48:39.949" v="8" actId="14100"/>
        <pc:sldMkLst>
          <pc:docMk/>
          <pc:sldMk cId="1618252613" sldId="295"/>
        </pc:sldMkLst>
        <pc:picChg chg="mod">
          <ac:chgData name="Suyeon Lee" userId="S::sll1600@ads.northwestern.edu::54385076-bf1b-42be-a0a7-d3f5871da1e6" providerId="AD" clId="Web-{1B29B103-5D1E-11DC-5C45-8F2C77BE9727}" dt="2022-05-20T14:48:39.949" v="8" actId="14100"/>
          <ac:picMkLst>
            <pc:docMk/>
            <pc:sldMk cId="1618252613" sldId="295"/>
            <ac:picMk id="8" creationId="{A6AC46BA-6ABA-4985-8587-657D75B10627}"/>
          </ac:picMkLst>
        </pc:picChg>
      </pc:sldChg>
    </pc:docChg>
  </pc:docChgLst>
  <pc:docChgLst>
    <pc:chgData name="Suyeon Lee" userId="S::sll1600@ads.northwestern.edu::54385076-bf1b-42be-a0a7-d3f5871da1e6" providerId="AD" clId="Web-{64ACF143-BD27-F046-3C9D-23BB67FE6846}"/>
    <pc:docChg chg="addSld delSld modSld sldOrd addMainMaster modMainMaster">
      <pc:chgData name="Suyeon Lee" userId="S::sll1600@ads.northwestern.edu::54385076-bf1b-42be-a0a7-d3f5871da1e6" providerId="AD" clId="Web-{64ACF143-BD27-F046-3C9D-23BB67FE6846}" dt="2022-05-19T19:49:48.380" v="409" actId="1076"/>
      <pc:docMkLst>
        <pc:docMk/>
      </pc:docMkLst>
      <pc:sldChg chg="addSp delSp modSp">
        <pc:chgData name="Suyeon Lee" userId="S::sll1600@ads.northwestern.edu::54385076-bf1b-42be-a0a7-d3f5871da1e6" providerId="AD" clId="Web-{64ACF143-BD27-F046-3C9D-23BB67FE6846}" dt="2022-05-19T19:02:26.966" v="232"/>
        <pc:sldMkLst>
          <pc:docMk/>
          <pc:sldMk cId="2805118385" sldId="257"/>
        </pc:sldMkLst>
        <pc:spChg chg="add del">
          <ac:chgData name="Suyeon Lee" userId="S::sll1600@ads.northwestern.edu::54385076-bf1b-42be-a0a7-d3f5871da1e6" providerId="AD" clId="Web-{64ACF143-BD27-F046-3C9D-23BB67FE6846}" dt="2022-05-19T19:02:26.966" v="232"/>
          <ac:spMkLst>
            <pc:docMk/>
            <pc:sldMk cId="2805118385" sldId="257"/>
            <ac:spMk id="2" creationId="{A368D568-91F1-3315-3E55-CE42AE5D4E53}"/>
          </ac:spMkLst>
        </pc:spChg>
        <pc:spChg chg="mod">
          <ac:chgData name="Suyeon Lee" userId="S::sll1600@ads.northwestern.edu::54385076-bf1b-42be-a0a7-d3f5871da1e6" providerId="AD" clId="Web-{64ACF143-BD27-F046-3C9D-23BB67FE6846}" dt="2022-05-19T18:01:08.484" v="21" actId="20577"/>
          <ac:spMkLst>
            <pc:docMk/>
            <pc:sldMk cId="2805118385" sldId="257"/>
            <ac:spMk id="4" creationId="{142E12D1-955F-DF4F-AB3C-A0F8A41B499B}"/>
          </ac:spMkLst>
        </pc:spChg>
        <pc:spChg chg="add del">
          <ac:chgData name="Suyeon Lee" userId="S::sll1600@ads.northwestern.edu::54385076-bf1b-42be-a0a7-d3f5871da1e6" providerId="AD" clId="Web-{64ACF143-BD27-F046-3C9D-23BB67FE6846}" dt="2022-05-19T19:02:24.794" v="231"/>
          <ac:spMkLst>
            <pc:docMk/>
            <pc:sldMk cId="2805118385" sldId="257"/>
            <ac:spMk id="5" creationId="{BFE24A7F-738F-FF57-E9CC-7DAACC69BD40}"/>
          </ac:spMkLst>
        </pc:spChg>
        <pc:spChg chg="add del">
          <ac:chgData name="Suyeon Lee" userId="S::sll1600@ads.northwestern.edu::54385076-bf1b-42be-a0a7-d3f5871da1e6" providerId="AD" clId="Web-{64ACF143-BD27-F046-3C9D-23BB67FE6846}" dt="2022-05-19T19:02:19.450" v="230"/>
          <ac:spMkLst>
            <pc:docMk/>
            <pc:sldMk cId="2805118385" sldId="257"/>
            <ac:spMk id="8" creationId="{41E535E8-6E7B-163D-1005-12D9A0966A65}"/>
          </ac:spMkLst>
        </pc:spChg>
        <pc:spChg chg="add del">
          <ac:chgData name="Suyeon Lee" userId="S::sll1600@ads.northwestern.edu::54385076-bf1b-42be-a0a7-d3f5871da1e6" providerId="AD" clId="Web-{64ACF143-BD27-F046-3C9D-23BB67FE6846}" dt="2022-05-19T19:02:18.247" v="229"/>
          <ac:spMkLst>
            <pc:docMk/>
            <pc:sldMk cId="2805118385" sldId="257"/>
            <ac:spMk id="9" creationId="{79C99991-8766-98FE-3222-BB3CECF6AB2C}"/>
          </ac:spMkLst>
        </pc:spChg>
      </pc:sldChg>
      <pc:sldChg chg="addSp delSp modSp del">
        <pc:chgData name="Suyeon Lee" userId="S::sll1600@ads.northwestern.edu::54385076-bf1b-42be-a0a7-d3f5871da1e6" providerId="AD" clId="Web-{64ACF143-BD27-F046-3C9D-23BB67FE6846}" dt="2022-05-19T19:05:49.796" v="250"/>
        <pc:sldMkLst>
          <pc:docMk/>
          <pc:sldMk cId="3821870785" sldId="261"/>
        </pc:sldMkLst>
        <pc:spChg chg="del mod">
          <ac:chgData name="Suyeon Lee" userId="S::sll1600@ads.northwestern.edu::54385076-bf1b-42be-a0a7-d3f5871da1e6" providerId="AD" clId="Web-{64ACF143-BD27-F046-3C9D-23BB67FE6846}" dt="2022-05-19T18:08:27.335" v="47"/>
          <ac:spMkLst>
            <pc:docMk/>
            <pc:sldMk cId="3821870785" sldId="261"/>
            <ac:spMk id="2" creationId="{9001D745-A877-0B4E-92A1-D6BB45282A5D}"/>
          </ac:spMkLst>
        </pc:spChg>
        <pc:spChg chg="mod">
          <ac:chgData name="Suyeon Lee" userId="S::sll1600@ads.northwestern.edu::54385076-bf1b-42be-a0a7-d3f5871da1e6" providerId="AD" clId="Web-{64ACF143-BD27-F046-3C9D-23BB67FE6846}" dt="2022-05-19T18:07:04.475" v="29" actId="20577"/>
          <ac:spMkLst>
            <pc:docMk/>
            <pc:sldMk cId="3821870785" sldId="261"/>
            <ac:spMk id="3" creationId="{6E047ED4-8498-0442-B6F3-5FEA19A42722}"/>
          </ac:spMkLst>
        </pc:spChg>
        <pc:spChg chg="del mod">
          <ac:chgData name="Suyeon Lee" userId="S::sll1600@ads.northwestern.edu::54385076-bf1b-42be-a0a7-d3f5871da1e6" providerId="AD" clId="Web-{64ACF143-BD27-F046-3C9D-23BB67FE6846}" dt="2022-05-19T18:07:09.459" v="31"/>
          <ac:spMkLst>
            <pc:docMk/>
            <pc:sldMk cId="3821870785" sldId="261"/>
            <ac:spMk id="4" creationId="{9C42BB89-3717-BD47-BC1C-63B19E27AEE3}"/>
          </ac:spMkLst>
        </pc:spChg>
        <pc:spChg chg="add del mod">
          <ac:chgData name="Suyeon Lee" userId="S::sll1600@ads.northwestern.edu::54385076-bf1b-42be-a0a7-d3f5871da1e6" providerId="AD" clId="Web-{64ACF143-BD27-F046-3C9D-23BB67FE6846}" dt="2022-05-19T18:07:13.444" v="32"/>
          <ac:spMkLst>
            <pc:docMk/>
            <pc:sldMk cId="3821870785" sldId="261"/>
            <ac:spMk id="9" creationId="{C256DFF4-55DD-B751-B541-B6BD6EBEB6FC}"/>
          </ac:spMkLst>
        </pc:spChg>
        <pc:spChg chg="add del mod">
          <ac:chgData name="Suyeon Lee" userId="S::sll1600@ads.northwestern.edu::54385076-bf1b-42be-a0a7-d3f5871da1e6" providerId="AD" clId="Web-{64ACF143-BD27-F046-3C9D-23BB67FE6846}" dt="2022-05-19T19:04:59.358" v="239"/>
          <ac:spMkLst>
            <pc:docMk/>
            <pc:sldMk cId="3821870785" sldId="261"/>
            <ac:spMk id="10" creationId="{D197ED79-BB34-CA5A-E26C-BEA4A72656BC}"/>
          </ac:spMkLst>
        </pc:spChg>
        <pc:picChg chg="add mod">
          <ac:chgData name="Suyeon Lee" userId="S::sll1600@ads.northwestern.edu::54385076-bf1b-42be-a0a7-d3f5871da1e6" providerId="AD" clId="Web-{64ACF143-BD27-F046-3C9D-23BB67FE6846}" dt="2022-05-19T18:09:04.289" v="51" actId="1076"/>
          <ac:picMkLst>
            <pc:docMk/>
            <pc:sldMk cId="3821870785" sldId="261"/>
            <ac:picMk id="7" creationId="{BC3D8C59-BD6C-15AB-930C-6CCC9B3B90FA}"/>
          </ac:picMkLst>
        </pc:picChg>
      </pc:sldChg>
      <pc:sldChg chg="del">
        <pc:chgData name="Suyeon Lee" userId="S::sll1600@ads.northwestern.edu::54385076-bf1b-42be-a0a7-d3f5871da1e6" providerId="AD" clId="Web-{64ACF143-BD27-F046-3C9D-23BB67FE6846}" dt="2022-05-19T18:34:26.631" v="109"/>
        <pc:sldMkLst>
          <pc:docMk/>
          <pc:sldMk cId="3977113331" sldId="262"/>
        </pc:sldMkLst>
      </pc:sldChg>
      <pc:sldChg chg="modSp del">
        <pc:chgData name="Suyeon Lee" userId="S::sll1600@ads.northwestern.edu::54385076-bf1b-42be-a0a7-d3f5871da1e6" providerId="AD" clId="Web-{64ACF143-BD27-F046-3C9D-23BB67FE6846}" dt="2022-05-19T18:09:31.226" v="54"/>
        <pc:sldMkLst>
          <pc:docMk/>
          <pc:sldMk cId="252358917" sldId="266"/>
        </pc:sldMkLst>
        <pc:spChg chg="mod">
          <ac:chgData name="Suyeon Lee" userId="S::sll1600@ads.northwestern.edu::54385076-bf1b-42be-a0a7-d3f5871da1e6" providerId="AD" clId="Web-{64ACF143-BD27-F046-3C9D-23BB67FE6846}" dt="2022-05-19T18:09:28.242" v="53" actId="20577"/>
          <ac:spMkLst>
            <pc:docMk/>
            <pc:sldMk cId="252358917" sldId="266"/>
            <ac:spMk id="3" creationId="{B3A6EC5C-75A9-6841-A232-CD6FE289C3AE}"/>
          </ac:spMkLst>
        </pc:spChg>
      </pc:sldChg>
      <pc:sldChg chg="del">
        <pc:chgData name="Suyeon Lee" userId="S::sll1600@ads.northwestern.edu::54385076-bf1b-42be-a0a7-d3f5871da1e6" providerId="AD" clId="Web-{64ACF143-BD27-F046-3C9D-23BB67FE6846}" dt="2022-05-19T18:09:16.711" v="52"/>
        <pc:sldMkLst>
          <pc:docMk/>
          <pc:sldMk cId="1011953026" sldId="268"/>
        </pc:sldMkLst>
      </pc:sldChg>
      <pc:sldChg chg="addSp delSp modSp del">
        <pc:chgData name="Suyeon Lee" userId="S::sll1600@ads.northwestern.edu::54385076-bf1b-42be-a0a7-d3f5871da1e6" providerId="AD" clId="Web-{64ACF143-BD27-F046-3C9D-23BB67FE6846}" dt="2022-05-19T19:18:16.755" v="292"/>
        <pc:sldMkLst>
          <pc:docMk/>
          <pc:sldMk cId="3165050787" sldId="269"/>
        </pc:sldMkLst>
        <pc:spChg chg="del">
          <ac:chgData name="Suyeon Lee" userId="S::sll1600@ads.northwestern.edu::54385076-bf1b-42be-a0a7-d3f5871da1e6" providerId="AD" clId="Web-{64ACF143-BD27-F046-3C9D-23BB67FE6846}" dt="2022-05-19T19:18:13.693" v="291"/>
          <ac:spMkLst>
            <pc:docMk/>
            <pc:sldMk cId="3165050787" sldId="269"/>
            <ac:spMk id="3" creationId="{43D19BCB-87EC-2242-A60F-BDD660F18F16}"/>
          </ac:spMkLst>
        </pc:spChg>
        <pc:spChg chg="add mod">
          <ac:chgData name="Suyeon Lee" userId="S::sll1600@ads.northwestern.edu::54385076-bf1b-42be-a0a7-d3f5871da1e6" providerId="AD" clId="Web-{64ACF143-BD27-F046-3C9D-23BB67FE6846}" dt="2022-05-19T19:18:13.693" v="291"/>
          <ac:spMkLst>
            <pc:docMk/>
            <pc:sldMk cId="3165050787" sldId="269"/>
            <ac:spMk id="5" creationId="{C33A1835-5F69-9592-58F0-C4BE1235FD05}"/>
          </ac:spMkLst>
        </pc:spChg>
      </pc:sldChg>
      <pc:sldChg chg="del">
        <pc:chgData name="Suyeon Lee" userId="S::sll1600@ads.northwestern.edu::54385076-bf1b-42be-a0a7-d3f5871da1e6" providerId="AD" clId="Web-{64ACF143-BD27-F046-3C9D-23BB67FE6846}" dt="2022-05-19T18:17:58.950" v="68"/>
        <pc:sldMkLst>
          <pc:docMk/>
          <pc:sldMk cId="2684323225" sldId="273"/>
        </pc:sldMkLst>
      </pc:sldChg>
      <pc:sldChg chg="modSp">
        <pc:chgData name="Suyeon Lee" userId="S::sll1600@ads.northwestern.edu::54385076-bf1b-42be-a0a7-d3f5871da1e6" providerId="AD" clId="Web-{64ACF143-BD27-F046-3C9D-23BB67FE6846}" dt="2022-05-19T17:59:45.233" v="1" actId="20577"/>
        <pc:sldMkLst>
          <pc:docMk/>
          <pc:sldMk cId="3127921386" sldId="280"/>
        </pc:sldMkLst>
        <pc:spChg chg="mod">
          <ac:chgData name="Suyeon Lee" userId="S::sll1600@ads.northwestern.edu::54385076-bf1b-42be-a0a7-d3f5871da1e6" providerId="AD" clId="Web-{64ACF143-BD27-F046-3C9D-23BB67FE6846}" dt="2022-05-19T17:59:45.233" v="1" actId="20577"/>
          <ac:spMkLst>
            <pc:docMk/>
            <pc:sldMk cId="3127921386" sldId="280"/>
            <ac:spMk id="3" creationId="{1D742501-F937-8041-84E5-748F96AE991B}"/>
          </ac:spMkLst>
        </pc:spChg>
      </pc:sldChg>
      <pc:sldChg chg="delSp modSp">
        <pc:chgData name="Suyeon Lee" userId="S::sll1600@ads.northwestern.edu::54385076-bf1b-42be-a0a7-d3f5871da1e6" providerId="AD" clId="Web-{64ACF143-BD27-F046-3C9D-23BB67FE6846}" dt="2022-05-19T19:49:35.083" v="408" actId="14100"/>
        <pc:sldMkLst>
          <pc:docMk/>
          <pc:sldMk cId="3192737806" sldId="281"/>
        </pc:sldMkLst>
        <pc:spChg chg="mod">
          <ac:chgData name="Suyeon Lee" userId="S::sll1600@ads.northwestern.edu::54385076-bf1b-42be-a0a7-d3f5871da1e6" providerId="AD" clId="Web-{64ACF143-BD27-F046-3C9D-23BB67FE6846}" dt="2022-05-19T19:49:35.083" v="408" actId="14100"/>
          <ac:spMkLst>
            <pc:docMk/>
            <pc:sldMk cId="3192737806" sldId="281"/>
            <ac:spMk id="2" creationId="{1B23704D-8869-C847-B9EC-B5C6CF92D4EA}"/>
          </ac:spMkLst>
        </pc:spChg>
        <pc:spChg chg="del">
          <ac:chgData name="Suyeon Lee" userId="S::sll1600@ads.northwestern.edu::54385076-bf1b-42be-a0a7-d3f5871da1e6" providerId="AD" clId="Web-{64ACF143-BD27-F046-3C9D-23BB67FE6846}" dt="2022-05-19T19:49:07.770" v="400"/>
          <ac:spMkLst>
            <pc:docMk/>
            <pc:sldMk cId="3192737806" sldId="281"/>
            <ac:spMk id="8" creationId="{10643D7F-8495-E447-BE18-652A5F6F8C11}"/>
          </ac:spMkLst>
        </pc:spChg>
      </pc:sldChg>
      <pc:sldChg chg="delSp add del ord replId">
        <pc:chgData name="Suyeon Lee" userId="S::sll1600@ads.northwestern.edu::54385076-bf1b-42be-a0a7-d3f5871da1e6" providerId="AD" clId="Web-{64ACF143-BD27-F046-3C9D-23BB67FE6846}" dt="2022-05-19T18:34:29.287" v="110"/>
        <pc:sldMkLst>
          <pc:docMk/>
          <pc:sldMk cId="2488696535" sldId="282"/>
        </pc:sldMkLst>
        <pc:picChg chg="del">
          <ac:chgData name="Suyeon Lee" userId="S::sll1600@ads.northwestern.edu::54385076-bf1b-42be-a0a7-d3f5871da1e6" providerId="AD" clId="Web-{64ACF143-BD27-F046-3C9D-23BB67FE6846}" dt="2022-05-19T18:10:03.649" v="56"/>
          <ac:picMkLst>
            <pc:docMk/>
            <pc:sldMk cId="2488696535" sldId="282"/>
            <ac:picMk id="7" creationId="{BC3D8C59-BD6C-15AB-930C-6CCC9B3B90FA}"/>
          </ac:picMkLst>
        </pc:picChg>
      </pc:sldChg>
      <pc:sldChg chg="addSp delSp modSp add">
        <pc:chgData name="Suyeon Lee" userId="S::sll1600@ads.northwestern.edu::54385076-bf1b-42be-a0a7-d3f5871da1e6" providerId="AD" clId="Web-{64ACF143-BD27-F046-3C9D-23BB67FE6846}" dt="2022-05-19T19:41:11.688" v="384" actId="14100"/>
        <pc:sldMkLst>
          <pc:docMk/>
          <pc:sldMk cId="577556075" sldId="283"/>
        </pc:sldMkLst>
        <pc:spChg chg="del">
          <ac:chgData name="Suyeon Lee" userId="S::sll1600@ads.northwestern.edu::54385076-bf1b-42be-a0a7-d3f5871da1e6" providerId="AD" clId="Web-{64ACF143-BD27-F046-3C9D-23BB67FE6846}" dt="2022-05-19T19:40:39.125" v="376"/>
          <ac:spMkLst>
            <pc:docMk/>
            <pc:sldMk cId="577556075" sldId="283"/>
            <ac:spMk id="2" creationId="{6F1CBF83-D4A3-43E7-8ECD-976B2C3302F6}"/>
          </ac:spMkLst>
        </pc:spChg>
        <pc:spChg chg="del mod">
          <ac:chgData name="Suyeon Lee" userId="S::sll1600@ads.northwestern.edu::54385076-bf1b-42be-a0a7-d3f5871da1e6" providerId="AD" clId="Web-{64ACF143-BD27-F046-3C9D-23BB67FE6846}" dt="2022-05-19T19:40:24.766" v="370"/>
          <ac:spMkLst>
            <pc:docMk/>
            <pc:sldMk cId="577556075" sldId="283"/>
            <ac:spMk id="5" creationId="{00000000-0000-0000-0000-000000000000}"/>
          </ac:spMkLst>
        </pc:spChg>
        <pc:spChg chg="del">
          <ac:chgData name="Suyeon Lee" userId="S::sll1600@ads.northwestern.edu::54385076-bf1b-42be-a0a7-d3f5871da1e6" providerId="AD" clId="Web-{64ACF143-BD27-F046-3C9D-23BB67FE6846}" dt="2022-05-19T19:40:27.032" v="371"/>
          <ac:spMkLst>
            <pc:docMk/>
            <pc:sldMk cId="577556075" sldId="283"/>
            <ac:spMk id="18" creationId="{00000000-0000-0000-0000-000000000000}"/>
          </ac:spMkLst>
        </pc:spChg>
        <pc:spChg chg="del mod">
          <ac:chgData name="Suyeon Lee" userId="S::sll1600@ads.northwestern.edu::54385076-bf1b-42be-a0a7-d3f5871da1e6" providerId="AD" clId="Web-{64ACF143-BD27-F046-3C9D-23BB67FE6846}" dt="2022-05-19T19:40:33.797" v="374"/>
          <ac:spMkLst>
            <pc:docMk/>
            <pc:sldMk cId="577556075" sldId="283"/>
            <ac:spMk id="43" creationId="{00000000-0000-0000-0000-000000000000}"/>
          </ac:spMkLst>
        </pc:spChg>
        <pc:spChg chg="del">
          <ac:chgData name="Suyeon Lee" userId="S::sll1600@ads.northwestern.edu::54385076-bf1b-42be-a0a7-d3f5871da1e6" providerId="AD" clId="Web-{64ACF143-BD27-F046-3C9D-23BB67FE6846}" dt="2022-05-19T19:40:16.781" v="365"/>
          <ac:spMkLst>
            <pc:docMk/>
            <pc:sldMk cId="577556075" sldId="283"/>
            <ac:spMk id="4113" creationId="{00000000-0000-0000-0000-000000000000}"/>
          </ac:spMkLst>
        </pc:spChg>
        <pc:graphicFrameChg chg="del mod">
          <ac:chgData name="Suyeon Lee" userId="S::sll1600@ads.northwestern.edu::54385076-bf1b-42be-a0a7-d3f5871da1e6" providerId="AD" clId="Web-{64ACF143-BD27-F046-3C9D-23BB67FE6846}" dt="2022-05-19T19:40:36.188" v="375"/>
          <ac:graphicFrameMkLst>
            <pc:docMk/>
            <pc:sldMk cId="577556075" sldId="283"/>
            <ac:graphicFrameMk id="17" creationId="{00000000-0000-0000-0000-000000000000}"/>
          </ac:graphicFrameMkLst>
        </pc:graphicFrameChg>
        <pc:picChg chg="add mod">
          <ac:chgData name="Suyeon Lee" userId="S::sll1600@ads.northwestern.edu::54385076-bf1b-42be-a0a7-d3f5871da1e6" providerId="AD" clId="Web-{64ACF143-BD27-F046-3C9D-23BB67FE6846}" dt="2022-05-19T19:41:11.688" v="384" actId="14100"/>
          <ac:picMkLst>
            <pc:docMk/>
            <pc:sldMk cId="577556075" sldId="283"/>
            <ac:picMk id="3" creationId="{F8F55DE9-A658-4122-F041-F9E9F2DA33BA}"/>
          </ac:picMkLst>
        </pc:picChg>
        <pc:picChg chg="del">
          <ac:chgData name="Suyeon Lee" userId="S::sll1600@ads.northwestern.edu::54385076-bf1b-42be-a0a7-d3f5871da1e6" providerId="AD" clId="Web-{64ACF143-BD27-F046-3C9D-23BB67FE6846}" dt="2022-05-19T19:40:19.141" v="366"/>
          <ac:picMkLst>
            <pc:docMk/>
            <pc:sldMk cId="577556075" sldId="283"/>
            <ac:picMk id="6" creationId="{00000000-0000-0000-0000-000000000000}"/>
          </ac:picMkLst>
        </pc:picChg>
        <pc:picChg chg="del mod">
          <ac:chgData name="Suyeon Lee" userId="S::sll1600@ads.northwestern.edu::54385076-bf1b-42be-a0a7-d3f5871da1e6" providerId="AD" clId="Web-{64ACF143-BD27-F046-3C9D-23BB67FE6846}" dt="2022-05-19T19:40:20.844" v="367"/>
          <ac:picMkLst>
            <pc:docMk/>
            <pc:sldMk cId="577556075" sldId="283"/>
            <ac:picMk id="7" creationId="{00000000-0000-0000-0000-000000000000}"/>
          </ac:picMkLst>
        </pc:picChg>
        <pc:picChg chg="del mod">
          <ac:chgData name="Suyeon Lee" userId="S::sll1600@ads.northwestern.edu::54385076-bf1b-42be-a0a7-d3f5871da1e6" providerId="AD" clId="Web-{64ACF143-BD27-F046-3C9D-23BB67FE6846}" dt="2022-05-19T19:40:13.953" v="364"/>
          <ac:picMkLst>
            <pc:docMk/>
            <pc:sldMk cId="577556075" sldId="283"/>
            <ac:picMk id="8" creationId="{A6AC46BA-6ABA-4985-8587-657D75B10627}"/>
          </ac:picMkLst>
        </pc:picChg>
        <pc:picChg chg="del">
          <ac:chgData name="Suyeon Lee" userId="S::sll1600@ads.northwestern.edu::54385076-bf1b-42be-a0a7-d3f5871da1e6" providerId="AD" clId="Web-{64ACF143-BD27-F046-3C9D-23BB67FE6846}" dt="2022-05-19T19:40:41.157" v="377"/>
          <ac:picMkLst>
            <pc:docMk/>
            <pc:sldMk cId="577556075" sldId="283"/>
            <ac:picMk id="15" creationId="{00000000-0000-0000-0000-000000000000}"/>
          </ac:picMkLst>
        </pc:picChg>
      </pc:sldChg>
      <pc:sldChg chg="addSp delSp modSp add replId">
        <pc:chgData name="Suyeon Lee" userId="S::sll1600@ads.northwestern.edu::54385076-bf1b-42be-a0a7-d3f5871da1e6" providerId="AD" clId="Web-{64ACF143-BD27-F046-3C9D-23BB67FE6846}" dt="2022-05-19T19:18:44.818" v="295" actId="14100"/>
        <pc:sldMkLst>
          <pc:docMk/>
          <pc:sldMk cId="74775634" sldId="284"/>
        </pc:sldMkLst>
        <pc:spChg chg="del">
          <ac:chgData name="Suyeon Lee" userId="S::sll1600@ads.northwestern.edu::54385076-bf1b-42be-a0a7-d3f5871da1e6" providerId="AD" clId="Web-{64ACF143-BD27-F046-3C9D-23BB67FE6846}" dt="2022-05-19T18:30:19.582" v="87"/>
          <ac:spMkLst>
            <pc:docMk/>
            <pc:sldMk cId="74775634" sldId="284"/>
            <ac:spMk id="2" creationId="{6F1CBF83-D4A3-43E7-8ECD-976B2C3302F6}"/>
          </ac:spMkLst>
        </pc:spChg>
        <pc:spChg chg="del mod">
          <ac:chgData name="Suyeon Lee" userId="S::sll1600@ads.northwestern.edu::54385076-bf1b-42be-a0a7-d3f5871da1e6" providerId="AD" clId="Web-{64ACF143-BD27-F046-3C9D-23BB67FE6846}" dt="2022-05-19T18:30:05.081" v="80"/>
          <ac:spMkLst>
            <pc:docMk/>
            <pc:sldMk cId="74775634" sldId="284"/>
            <ac:spMk id="5" creationId="{00000000-0000-0000-0000-000000000000}"/>
          </ac:spMkLst>
        </pc:spChg>
        <pc:spChg chg="del mod">
          <ac:chgData name="Suyeon Lee" userId="S::sll1600@ads.northwestern.edu::54385076-bf1b-42be-a0a7-d3f5871da1e6" providerId="AD" clId="Web-{64ACF143-BD27-F046-3C9D-23BB67FE6846}" dt="2022-05-19T18:30:13.957" v="85"/>
          <ac:spMkLst>
            <pc:docMk/>
            <pc:sldMk cId="74775634" sldId="284"/>
            <ac:spMk id="18" creationId="{00000000-0000-0000-0000-000000000000}"/>
          </ac:spMkLst>
        </pc:spChg>
        <pc:spChg chg="del mod">
          <ac:chgData name="Suyeon Lee" userId="S::sll1600@ads.northwestern.edu::54385076-bf1b-42be-a0a7-d3f5871da1e6" providerId="AD" clId="Web-{64ACF143-BD27-F046-3C9D-23BB67FE6846}" dt="2022-05-19T18:29:54.800" v="74"/>
          <ac:spMkLst>
            <pc:docMk/>
            <pc:sldMk cId="74775634" sldId="284"/>
            <ac:spMk id="43" creationId="{00000000-0000-0000-0000-000000000000}"/>
          </ac:spMkLst>
        </pc:spChg>
        <pc:spChg chg="del">
          <ac:chgData name="Suyeon Lee" userId="S::sll1600@ads.northwestern.edu::54385076-bf1b-42be-a0a7-d3f5871da1e6" providerId="AD" clId="Web-{64ACF143-BD27-F046-3C9D-23BB67FE6846}" dt="2022-05-19T18:29:57.222" v="75"/>
          <ac:spMkLst>
            <pc:docMk/>
            <pc:sldMk cId="74775634" sldId="284"/>
            <ac:spMk id="4113" creationId="{00000000-0000-0000-0000-000000000000}"/>
          </ac:spMkLst>
        </pc:spChg>
        <pc:graphicFrameChg chg="del">
          <ac:chgData name="Suyeon Lee" userId="S::sll1600@ads.northwestern.edu::54385076-bf1b-42be-a0a7-d3f5871da1e6" providerId="AD" clId="Web-{64ACF143-BD27-F046-3C9D-23BB67FE6846}" dt="2022-05-19T18:30:16.410" v="86"/>
          <ac:graphicFrameMkLst>
            <pc:docMk/>
            <pc:sldMk cId="74775634" sldId="284"/>
            <ac:graphicFrameMk id="17" creationId="{00000000-0000-0000-0000-000000000000}"/>
          </ac:graphicFrameMkLst>
        </pc:graphicFrameChg>
        <pc:picChg chg="add mod">
          <ac:chgData name="Suyeon Lee" userId="S::sll1600@ads.northwestern.edu::54385076-bf1b-42be-a0a7-d3f5871da1e6" providerId="AD" clId="Web-{64ACF143-BD27-F046-3C9D-23BB67FE6846}" dt="2022-05-19T19:18:44.818" v="295" actId="14100"/>
          <ac:picMkLst>
            <pc:docMk/>
            <pc:sldMk cId="74775634" sldId="284"/>
            <ac:picMk id="3" creationId="{3E05063A-328D-FABA-DB01-6C8EB1CF09C1}"/>
          </ac:picMkLst>
        </pc:picChg>
        <pc:picChg chg="del">
          <ac:chgData name="Suyeon Lee" userId="S::sll1600@ads.northwestern.edu::54385076-bf1b-42be-a0a7-d3f5871da1e6" providerId="AD" clId="Web-{64ACF143-BD27-F046-3C9D-23BB67FE6846}" dt="2022-05-19T18:30:00.800" v="77"/>
          <ac:picMkLst>
            <pc:docMk/>
            <pc:sldMk cId="74775634" sldId="284"/>
            <ac:picMk id="6" creationId="{00000000-0000-0000-0000-000000000000}"/>
          </ac:picMkLst>
        </pc:picChg>
        <pc:picChg chg="del">
          <ac:chgData name="Suyeon Lee" userId="S::sll1600@ads.northwestern.edu::54385076-bf1b-42be-a0a7-d3f5871da1e6" providerId="AD" clId="Web-{64ACF143-BD27-F046-3C9D-23BB67FE6846}" dt="2022-05-19T18:29:58.988" v="76"/>
          <ac:picMkLst>
            <pc:docMk/>
            <pc:sldMk cId="74775634" sldId="284"/>
            <ac:picMk id="7" creationId="{00000000-0000-0000-0000-000000000000}"/>
          </ac:picMkLst>
        </pc:picChg>
        <pc:picChg chg="del">
          <ac:chgData name="Suyeon Lee" userId="S::sll1600@ads.northwestern.edu::54385076-bf1b-42be-a0a7-d3f5871da1e6" providerId="AD" clId="Web-{64ACF143-BD27-F046-3C9D-23BB67FE6846}" dt="2022-05-19T18:29:48.050" v="72"/>
          <ac:picMkLst>
            <pc:docMk/>
            <pc:sldMk cId="74775634" sldId="284"/>
            <ac:picMk id="8" creationId="{A6AC46BA-6ABA-4985-8587-657D75B10627}"/>
          </ac:picMkLst>
        </pc:picChg>
        <pc:picChg chg="del">
          <ac:chgData name="Suyeon Lee" userId="S::sll1600@ads.northwestern.edu::54385076-bf1b-42be-a0a7-d3f5871da1e6" providerId="AD" clId="Web-{64ACF143-BD27-F046-3C9D-23BB67FE6846}" dt="2022-05-19T18:30:21.660" v="88"/>
          <ac:picMkLst>
            <pc:docMk/>
            <pc:sldMk cId="74775634" sldId="284"/>
            <ac:picMk id="15" creationId="{00000000-0000-0000-0000-000000000000}"/>
          </ac:picMkLst>
        </pc:picChg>
      </pc:sldChg>
      <pc:sldChg chg="addSp delSp add del">
        <pc:chgData name="Suyeon Lee" userId="S::sll1600@ads.northwestern.edu::54385076-bf1b-42be-a0a7-d3f5871da1e6" providerId="AD" clId="Web-{64ACF143-BD27-F046-3C9D-23BB67FE6846}" dt="2022-05-19T18:16:46.699" v="67"/>
        <pc:sldMkLst>
          <pc:docMk/>
          <pc:sldMk cId="180242436" sldId="284"/>
        </pc:sldMkLst>
        <pc:graphicFrameChg chg="add del">
          <ac:chgData name="Suyeon Lee" userId="S::sll1600@ads.northwestern.edu::54385076-bf1b-42be-a0a7-d3f5871da1e6" providerId="AD" clId="Web-{64ACF143-BD27-F046-3C9D-23BB67FE6846}" dt="2022-05-19T18:14:53.089" v="62"/>
          <ac:graphicFrameMkLst>
            <pc:docMk/>
            <pc:sldMk cId="180242436" sldId="284"/>
            <ac:graphicFrameMk id="7" creationId="{00000000-0000-0000-0000-000000000000}"/>
          </ac:graphicFrameMkLst>
        </pc:graphicFrameChg>
      </pc:sldChg>
      <pc:sldChg chg="add del">
        <pc:chgData name="Suyeon Lee" userId="S::sll1600@ads.northwestern.edu::54385076-bf1b-42be-a0a7-d3f5871da1e6" providerId="AD" clId="Web-{64ACF143-BD27-F046-3C9D-23BB67FE6846}" dt="2022-05-19T18:25:51.329" v="70"/>
        <pc:sldMkLst>
          <pc:docMk/>
          <pc:sldMk cId="4143324904" sldId="284"/>
        </pc:sldMkLst>
      </pc:sldChg>
      <pc:sldChg chg="modSp add del">
        <pc:chgData name="Suyeon Lee" userId="S::sll1600@ads.northwestern.edu::54385076-bf1b-42be-a0a7-d3f5871da1e6" providerId="AD" clId="Web-{64ACF143-BD27-F046-3C9D-23BB67FE6846}" dt="2022-05-19T18:15:28.401" v="64"/>
        <pc:sldMkLst>
          <pc:docMk/>
          <pc:sldMk cId="1444910609" sldId="285"/>
        </pc:sldMkLst>
        <pc:graphicFrameChg chg="mod">
          <ac:chgData name="Suyeon Lee" userId="S::sll1600@ads.northwestern.edu::54385076-bf1b-42be-a0a7-d3f5871da1e6" providerId="AD" clId="Web-{64ACF143-BD27-F046-3C9D-23BB67FE6846}" dt="2022-05-19T18:15:21.401" v="63" actId="1076"/>
          <ac:graphicFrameMkLst>
            <pc:docMk/>
            <pc:sldMk cId="1444910609" sldId="285"/>
            <ac:graphicFrameMk id="41" creationId="{00000000-0000-0000-0000-000000000000}"/>
          </ac:graphicFrameMkLst>
        </pc:graphicFrameChg>
      </pc:sldChg>
      <pc:sldChg chg="addSp delSp modSp add ord replId">
        <pc:chgData name="Suyeon Lee" userId="S::sll1600@ads.northwestern.edu::54385076-bf1b-42be-a0a7-d3f5871da1e6" providerId="AD" clId="Web-{64ACF143-BD27-F046-3C9D-23BB67FE6846}" dt="2022-05-19T19:11:33.736" v="257"/>
        <pc:sldMkLst>
          <pc:docMk/>
          <pc:sldMk cId="2878447748" sldId="285"/>
        </pc:sldMkLst>
        <pc:picChg chg="add mod">
          <ac:chgData name="Suyeon Lee" userId="S::sll1600@ads.northwestern.edu::54385076-bf1b-42be-a0a7-d3f5871da1e6" providerId="AD" clId="Web-{64ACF143-BD27-F046-3C9D-23BB67FE6846}" dt="2022-05-19T18:34:12.256" v="108" actId="14100"/>
          <ac:picMkLst>
            <pc:docMk/>
            <pc:sldMk cId="2878447748" sldId="285"/>
            <ac:picMk id="2" creationId="{9895E194-EFEA-250A-29E3-FE3A1132B811}"/>
          </ac:picMkLst>
        </pc:picChg>
        <pc:picChg chg="del">
          <ac:chgData name="Suyeon Lee" userId="S::sll1600@ads.northwestern.edu::54385076-bf1b-42be-a0a7-d3f5871da1e6" providerId="AD" clId="Web-{64ACF143-BD27-F046-3C9D-23BB67FE6846}" dt="2022-05-19T18:33:28.849" v="100"/>
          <ac:picMkLst>
            <pc:docMk/>
            <pc:sldMk cId="2878447748" sldId="285"/>
            <ac:picMk id="3" creationId="{3E05063A-328D-FABA-DB01-6C8EB1CF09C1}"/>
          </ac:picMkLst>
        </pc:picChg>
      </pc:sldChg>
      <pc:sldChg chg="add del">
        <pc:chgData name="Suyeon Lee" userId="S::sll1600@ads.northwestern.edu::54385076-bf1b-42be-a0a7-d3f5871da1e6" providerId="AD" clId="Web-{64ACF143-BD27-F046-3C9D-23BB67FE6846}" dt="2022-05-19T18:16:42.496" v="66"/>
        <pc:sldMkLst>
          <pc:docMk/>
          <pc:sldMk cId="3104228197" sldId="285"/>
        </pc:sldMkLst>
      </pc:sldChg>
      <pc:sldChg chg="addSp delSp modSp add replId">
        <pc:chgData name="Suyeon Lee" userId="S::sll1600@ads.northwestern.edu::54385076-bf1b-42be-a0a7-d3f5871da1e6" providerId="AD" clId="Web-{64ACF143-BD27-F046-3C9D-23BB67FE6846}" dt="2022-05-19T19:19:28.912" v="304" actId="14100"/>
        <pc:sldMkLst>
          <pc:docMk/>
          <pc:sldMk cId="1440010074" sldId="286"/>
        </pc:sldMkLst>
        <pc:picChg chg="del">
          <ac:chgData name="Suyeon Lee" userId="S::sll1600@ads.northwestern.edu::54385076-bf1b-42be-a0a7-d3f5871da1e6" providerId="AD" clId="Web-{64ACF143-BD27-F046-3C9D-23BB67FE6846}" dt="2022-05-19T18:36:49.257" v="120"/>
          <ac:picMkLst>
            <pc:docMk/>
            <pc:sldMk cId="1440010074" sldId="286"/>
            <ac:picMk id="2" creationId="{9895E194-EFEA-250A-29E3-FE3A1132B811}"/>
          </ac:picMkLst>
        </pc:picChg>
        <pc:picChg chg="add mod">
          <ac:chgData name="Suyeon Lee" userId="S::sll1600@ads.northwestern.edu::54385076-bf1b-42be-a0a7-d3f5871da1e6" providerId="AD" clId="Web-{64ACF143-BD27-F046-3C9D-23BB67FE6846}" dt="2022-05-19T19:19:28.912" v="304" actId="14100"/>
          <ac:picMkLst>
            <pc:docMk/>
            <pc:sldMk cId="1440010074" sldId="286"/>
            <ac:picMk id="3" creationId="{FA8104A6-20D3-3C2E-3A5C-42ED599DACB4}"/>
          </ac:picMkLst>
        </pc:picChg>
      </pc:sldChg>
      <pc:sldChg chg="add del replId">
        <pc:chgData name="Suyeon Lee" userId="S::sll1600@ads.northwestern.edu::54385076-bf1b-42be-a0a7-d3f5871da1e6" providerId="AD" clId="Web-{64ACF143-BD27-F046-3C9D-23BB67FE6846}" dt="2022-05-19T19:05:16.092" v="240"/>
        <pc:sldMkLst>
          <pc:docMk/>
          <pc:sldMk cId="2271191015" sldId="287"/>
        </pc:sldMkLst>
      </pc:sldChg>
      <pc:sldChg chg="add del replId">
        <pc:chgData name="Suyeon Lee" userId="S::sll1600@ads.northwestern.edu::54385076-bf1b-42be-a0a7-d3f5871da1e6" providerId="AD" clId="Web-{64ACF143-BD27-F046-3C9D-23BB67FE6846}" dt="2022-05-19T19:12:37.877" v="262"/>
        <pc:sldMkLst>
          <pc:docMk/>
          <pc:sldMk cId="67064019" sldId="288"/>
        </pc:sldMkLst>
      </pc:sldChg>
      <pc:sldChg chg="add del replId">
        <pc:chgData name="Suyeon Lee" userId="S::sll1600@ads.northwestern.edu::54385076-bf1b-42be-a0a7-d3f5871da1e6" providerId="AD" clId="Web-{64ACF143-BD27-F046-3C9D-23BB67FE6846}" dt="2022-05-19T19:12:36.252" v="261"/>
        <pc:sldMkLst>
          <pc:docMk/>
          <pc:sldMk cId="3736755603" sldId="289"/>
        </pc:sldMkLst>
      </pc:sldChg>
      <pc:sldChg chg="add del replId">
        <pc:chgData name="Suyeon Lee" userId="S::sll1600@ads.northwestern.edu::54385076-bf1b-42be-a0a7-d3f5871da1e6" providerId="AD" clId="Web-{64ACF143-BD27-F046-3C9D-23BB67FE6846}" dt="2022-05-19T19:12:30.799" v="259"/>
        <pc:sldMkLst>
          <pc:docMk/>
          <pc:sldMk cId="471196886" sldId="290"/>
        </pc:sldMkLst>
      </pc:sldChg>
      <pc:sldChg chg="add del replId">
        <pc:chgData name="Suyeon Lee" userId="S::sll1600@ads.northwestern.edu::54385076-bf1b-42be-a0a7-d3f5871da1e6" providerId="AD" clId="Web-{64ACF143-BD27-F046-3C9D-23BB67FE6846}" dt="2022-05-19T19:12:32.783" v="260"/>
        <pc:sldMkLst>
          <pc:docMk/>
          <pc:sldMk cId="2835819830" sldId="291"/>
        </pc:sldMkLst>
      </pc:sldChg>
      <pc:sldChg chg="delSp add del replId">
        <pc:chgData name="Suyeon Lee" userId="S::sll1600@ads.northwestern.edu::54385076-bf1b-42be-a0a7-d3f5871da1e6" providerId="AD" clId="Web-{64ACF143-BD27-F046-3C9D-23BB67FE6846}" dt="2022-05-19T19:17:25.504" v="269"/>
        <pc:sldMkLst>
          <pc:docMk/>
          <pc:sldMk cId="1999538152" sldId="292"/>
        </pc:sldMkLst>
        <pc:picChg chg="del">
          <ac:chgData name="Suyeon Lee" userId="S::sll1600@ads.northwestern.edu::54385076-bf1b-42be-a0a7-d3f5871da1e6" providerId="AD" clId="Web-{64ACF143-BD27-F046-3C9D-23BB67FE6846}" dt="2022-05-19T19:08:06.469" v="251"/>
          <ac:picMkLst>
            <pc:docMk/>
            <pc:sldMk cId="1999538152" sldId="292"/>
            <ac:picMk id="2" creationId="{9895E194-EFEA-250A-29E3-FE3A1132B811}"/>
          </ac:picMkLst>
        </pc:picChg>
      </pc:sldChg>
      <pc:sldChg chg="add del replId">
        <pc:chgData name="Suyeon Lee" userId="S::sll1600@ads.northwestern.edu::54385076-bf1b-42be-a0a7-d3f5871da1e6" providerId="AD" clId="Web-{64ACF143-BD27-F046-3C9D-23BB67FE6846}" dt="2022-05-19T19:17:27.489" v="270"/>
        <pc:sldMkLst>
          <pc:docMk/>
          <pc:sldMk cId="2442601749" sldId="293"/>
        </pc:sldMkLst>
      </pc:sldChg>
      <pc:sldChg chg="addSp delSp modSp add ord replId">
        <pc:chgData name="Suyeon Lee" userId="S::sll1600@ads.northwestern.edu::54385076-bf1b-42be-a0a7-d3f5871da1e6" providerId="AD" clId="Web-{64ACF143-BD27-F046-3C9D-23BB67FE6846}" dt="2022-05-19T19:05:46.046" v="249"/>
        <pc:sldMkLst>
          <pc:docMk/>
          <pc:sldMk cId="3322064373" sldId="294"/>
        </pc:sldMkLst>
        <pc:picChg chg="del">
          <ac:chgData name="Suyeon Lee" userId="S::sll1600@ads.northwestern.edu::54385076-bf1b-42be-a0a7-d3f5871da1e6" providerId="AD" clId="Web-{64ACF143-BD27-F046-3C9D-23BB67FE6846}" dt="2022-05-19T19:05:19.092" v="241"/>
          <ac:picMkLst>
            <pc:docMk/>
            <pc:sldMk cId="3322064373" sldId="294"/>
            <ac:picMk id="2" creationId="{9895E194-EFEA-250A-29E3-FE3A1132B811}"/>
          </ac:picMkLst>
        </pc:picChg>
        <pc:picChg chg="add mod">
          <ac:chgData name="Suyeon Lee" userId="S::sll1600@ads.northwestern.edu::54385076-bf1b-42be-a0a7-d3f5871da1e6" providerId="AD" clId="Web-{64ACF143-BD27-F046-3C9D-23BB67FE6846}" dt="2022-05-19T19:05:36.671" v="248" actId="14100"/>
          <ac:picMkLst>
            <pc:docMk/>
            <pc:sldMk cId="3322064373" sldId="294"/>
            <ac:picMk id="3" creationId="{434AA872-0154-497F-CC10-0D0E907FA9CC}"/>
          </ac:picMkLst>
        </pc:picChg>
      </pc:sldChg>
      <pc:sldChg chg="modSp add ord">
        <pc:chgData name="Suyeon Lee" userId="S::sll1600@ads.northwestern.edu::54385076-bf1b-42be-a0a7-d3f5871da1e6" providerId="AD" clId="Web-{64ACF143-BD27-F046-3C9D-23BB67FE6846}" dt="2022-05-19T19:19:00.412" v="297" actId="14100"/>
        <pc:sldMkLst>
          <pc:docMk/>
          <pc:sldMk cId="1618252613" sldId="295"/>
        </pc:sldMkLst>
        <pc:picChg chg="mod">
          <ac:chgData name="Suyeon Lee" userId="S::sll1600@ads.northwestern.edu::54385076-bf1b-42be-a0a7-d3f5871da1e6" providerId="AD" clId="Web-{64ACF143-BD27-F046-3C9D-23BB67FE6846}" dt="2022-05-19T19:19:00.412" v="297" actId="14100"/>
          <ac:picMkLst>
            <pc:docMk/>
            <pc:sldMk cId="1618252613" sldId="295"/>
            <ac:picMk id="8" creationId="{A6AC46BA-6ABA-4985-8587-657D75B10627}"/>
          </ac:picMkLst>
        </pc:picChg>
      </pc:sldChg>
      <pc:sldChg chg="delSp add del">
        <pc:chgData name="Suyeon Lee" userId="S::sll1600@ads.northwestern.edu::54385076-bf1b-42be-a0a7-d3f5871da1e6" providerId="AD" clId="Web-{64ACF143-BD27-F046-3C9D-23BB67FE6846}" dt="2022-05-19T18:40:41.572" v="124"/>
        <pc:sldMkLst>
          <pc:docMk/>
          <pc:sldMk cId="740067781" sldId="296"/>
        </pc:sldMkLst>
        <pc:picChg chg="del">
          <ac:chgData name="Suyeon Lee" userId="S::sll1600@ads.northwestern.edu::54385076-bf1b-42be-a0a7-d3f5871da1e6" providerId="AD" clId="Web-{64ACF143-BD27-F046-3C9D-23BB67FE6846}" dt="2022-05-19T18:40:35.681" v="123"/>
          <ac:picMkLst>
            <pc:docMk/>
            <pc:sldMk cId="740067781" sldId="296"/>
            <ac:picMk id="8" creationId="{A6AC46BA-6ABA-4985-8587-657D75B10627}"/>
          </ac:picMkLst>
        </pc:picChg>
      </pc:sldChg>
      <pc:sldChg chg="add del ord replId">
        <pc:chgData name="Suyeon Lee" userId="S::sll1600@ads.northwestern.edu::54385076-bf1b-42be-a0a7-d3f5871da1e6" providerId="AD" clId="Web-{64ACF143-BD27-F046-3C9D-23BB67FE6846}" dt="2022-05-19T19:02:10.607" v="228"/>
        <pc:sldMkLst>
          <pc:docMk/>
          <pc:sldMk cId="4208033350" sldId="296"/>
        </pc:sldMkLst>
      </pc:sldChg>
      <pc:sldChg chg="add del ord replId">
        <pc:chgData name="Suyeon Lee" userId="S::sll1600@ads.northwestern.edu::54385076-bf1b-42be-a0a7-d3f5871da1e6" providerId="AD" clId="Web-{64ACF143-BD27-F046-3C9D-23BB67FE6846}" dt="2022-05-19T19:12:05.674" v="258"/>
        <pc:sldMkLst>
          <pc:docMk/>
          <pc:sldMk cId="2569119300" sldId="297"/>
        </pc:sldMkLst>
      </pc:sldChg>
      <pc:sldChg chg="addSp modSp add replId">
        <pc:chgData name="Suyeon Lee" userId="S::sll1600@ads.northwestern.edu::54385076-bf1b-42be-a0a7-d3f5871da1e6" providerId="AD" clId="Web-{64ACF143-BD27-F046-3C9D-23BB67FE6846}" dt="2022-05-19T18:55:33.494" v="198" actId="14100"/>
        <pc:sldMkLst>
          <pc:docMk/>
          <pc:sldMk cId="2480102912" sldId="298"/>
        </pc:sldMkLst>
        <pc:picChg chg="add mod">
          <ac:chgData name="Suyeon Lee" userId="S::sll1600@ads.northwestern.edu::54385076-bf1b-42be-a0a7-d3f5871da1e6" providerId="AD" clId="Web-{64ACF143-BD27-F046-3C9D-23BB67FE6846}" dt="2022-05-19T18:55:33.494" v="198" actId="14100"/>
          <ac:picMkLst>
            <pc:docMk/>
            <pc:sldMk cId="2480102912" sldId="298"/>
            <ac:picMk id="2" creationId="{0C2DA288-21B9-838D-69A1-5C4E6EE6EAE9}"/>
          </ac:picMkLst>
        </pc:picChg>
      </pc:sldChg>
      <pc:sldChg chg="add del replId">
        <pc:chgData name="Suyeon Lee" userId="S::sll1600@ads.northwestern.edu::54385076-bf1b-42be-a0a7-d3f5871da1e6" providerId="AD" clId="Web-{64ACF143-BD27-F046-3C9D-23BB67FE6846}" dt="2022-05-19T19:02:07.981" v="227"/>
        <pc:sldMkLst>
          <pc:docMk/>
          <pc:sldMk cId="3114028883" sldId="299"/>
        </pc:sldMkLst>
      </pc:sldChg>
      <pc:sldChg chg="modSp add">
        <pc:chgData name="Suyeon Lee" userId="S::sll1600@ads.northwestern.edu::54385076-bf1b-42be-a0a7-d3f5871da1e6" providerId="AD" clId="Web-{64ACF143-BD27-F046-3C9D-23BB67FE6846}" dt="2022-05-19T19:19:52.381" v="307" actId="14100"/>
        <pc:sldMkLst>
          <pc:docMk/>
          <pc:sldMk cId="962853464" sldId="300"/>
        </pc:sldMkLst>
        <pc:picChg chg="mod">
          <ac:chgData name="Suyeon Lee" userId="S::sll1600@ads.northwestern.edu::54385076-bf1b-42be-a0a7-d3f5871da1e6" providerId="AD" clId="Web-{64ACF143-BD27-F046-3C9D-23BB67FE6846}" dt="2022-05-19T19:19:52.381" v="307" actId="14100"/>
          <ac:picMkLst>
            <pc:docMk/>
            <pc:sldMk cId="962853464" sldId="300"/>
            <ac:picMk id="4" creationId="{FA02B405-1400-4AE8-9E7D-7812F3C1B5E0}"/>
          </ac:picMkLst>
        </pc:picChg>
      </pc:sldChg>
      <pc:sldChg chg="modSp add">
        <pc:chgData name="Suyeon Lee" userId="S::sll1600@ads.northwestern.edu::54385076-bf1b-42be-a0a7-d3f5871da1e6" providerId="AD" clId="Web-{64ACF143-BD27-F046-3C9D-23BB67FE6846}" dt="2022-05-19T19:20:06.022" v="311" actId="14100"/>
        <pc:sldMkLst>
          <pc:docMk/>
          <pc:sldMk cId="3214671729" sldId="301"/>
        </pc:sldMkLst>
        <pc:spChg chg="mod">
          <ac:chgData name="Suyeon Lee" userId="S::sll1600@ads.northwestern.edu::54385076-bf1b-42be-a0a7-d3f5871da1e6" providerId="AD" clId="Web-{64ACF143-BD27-F046-3C9D-23BB67FE6846}" dt="2022-05-19T18:45:56.833" v="147" actId="1076"/>
          <ac:spMkLst>
            <pc:docMk/>
            <pc:sldMk cId="3214671729" sldId="301"/>
            <ac:spMk id="18" creationId="{00000000-0000-0000-0000-000000000000}"/>
          </ac:spMkLst>
        </pc:spChg>
        <pc:picChg chg="mod">
          <ac:chgData name="Suyeon Lee" userId="S::sll1600@ads.northwestern.edu::54385076-bf1b-42be-a0a7-d3f5871da1e6" providerId="AD" clId="Web-{64ACF143-BD27-F046-3C9D-23BB67FE6846}" dt="2022-05-19T19:20:06.022" v="311" actId="14100"/>
          <ac:picMkLst>
            <pc:docMk/>
            <pc:sldMk cId="3214671729" sldId="301"/>
            <ac:picMk id="8" creationId="{A6AC46BA-6ABA-4985-8587-657D75B10627}"/>
          </ac:picMkLst>
        </pc:picChg>
      </pc:sldChg>
      <pc:sldChg chg="modSp add ord">
        <pc:chgData name="Suyeon Lee" userId="S::sll1600@ads.northwestern.edu::54385076-bf1b-42be-a0a7-d3f5871da1e6" providerId="AD" clId="Web-{64ACF143-BD27-F046-3C9D-23BB67FE6846}" dt="2022-05-19T19:20:22.928" v="313" actId="14100"/>
        <pc:sldMkLst>
          <pc:docMk/>
          <pc:sldMk cId="2502771561" sldId="302"/>
        </pc:sldMkLst>
        <pc:spChg chg="mod">
          <ac:chgData name="Suyeon Lee" userId="S::sll1600@ads.northwestern.edu::54385076-bf1b-42be-a0a7-d3f5871da1e6" providerId="AD" clId="Web-{64ACF143-BD27-F046-3C9D-23BB67FE6846}" dt="2022-05-19T18:49:32.272" v="174" actId="20577"/>
          <ac:spMkLst>
            <pc:docMk/>
            <pc:sldMk cId="2502771561" sldId="302"/>
            <ac:spMk id="18" creationId="{00000000-0000-0000-0000-000000000000}"/>
          </ac:spMkLst>
        </pc:spChg>
        <pc:spChg chg="mod">
          <ac:chgData name="Suyeon Lee" userId="S::sll1600@ads.northwestern.edu::54385076-bf1b-42be-a0a7-d3f5871da1e6" providerId="AD" clId="Web-{64ACF143-BD27-F046-3C9D-23BB67FE6846}" dt="2022-05-19T18:49:50.085" v="177" actId="1076"/>
          <ac:spMkLst>
            <pc:docMk/>
            <pc:sldMk cId="2502771561" sldId="302"/>
            <ac:spMk id="19" creationId="{4E7C912A-A7E0-4FA9-A4EF-5C00F1AC794C}"/>
          </ac:spMkLst>
        </pc:spChg>
        <pc:spChg chg="mod">
          <ac:chgData name="Suyeon Lee" userId="S::sll1600@ads.northwestern.edu::54385076-bf1b-42be-a0a7-d3f5871da1e6" providerId="AD" clId="Web-{64ACF143-BD27-F046-3C9D-23BB67FE6846}" dt="2022-05-19T18:49:07.257" v="161" actId="20577"/>
          <ac:spMkLst>
            <pc:docMk/>
            <pc:sldMk cId="2502771561" sldId="302"/>
            <ac:spMk id="4113" creationId="{00000000-0000-0000-0000-000000000000}"/>
          </ac:spMkLst>
        </pc:spChg>
        <pc:picChg chg="mod">
          <ac:chgData name="Suyeon Lee" userId="S::sll1600@ads.northwestern.edu::54385076-bf1b-42be-a0a7-d3f5871da1e6" providerId="AD" clId="Web-{64ACF143-BD27-F046-3C9D-23BB67FE6846}" dt="2022-05-19T18:49:12.272" v="162" actId="1076"/>
          <ac:picMkLst>
            <pc:docMk/>
            <pc:sldMk cId="2502771561" sldId="302"/>
            <ac:picMk id="4" creationId="{00000000-0000-0000-0000-000000000000}"/>
          </ac:picMkLst>
        </pc:picChg>
        <pc:picChg chg="mod">
          <ac:chgData name="Suyeon Lee" userId="S::sll1600@ads.northwestern.edu::54385076-bf1b-42be-a0a7-d3f5871da1e6" providerId="AD" clId="Web-{64ACF143-BD27-F046-3C9D-23BB67FE6846}" dt="2022-05-19T19:20:22.928" v="313" actId="14100"/>
          <ac:picMkLst>
            <pc:docMk/>
            <pc:sldMk cId="2502771561" sldId="302"/>
            <ac:picMk id="8" creationId="{A6AC46BA-6ABA-4985-8587-657D75B10627}"/>
          </ac:picMkLst>
        </pc:picChg>
      </pc:sldChg>
      <pc:sldChg chg="modSp add ord">
        <pc:chgData name="Suyeon Lee" userId="S::sll1600@ads.northwestern.edu::54385076-bf1b-42be-a0a7-d3f5871da1e6" providerId="AD" clId="Web-{64ACF143-BD27-F046-3C9D-23BB67FE6846}" dt="2022-05-19T19:21:43.491" v="333" actId="1076"/>
        <pc:sldMkLst>
          <pc:docMk/>
          <pc:sldMk cId="4236877660" sldId="303"/>
        </pc:sldMkLst>
        <pc:spChg chg="mod">
          <ac:chgData name="Suyeon Lee" userId="S::sll1600@ads.northwestern.edu::54385076-bf1b-42be-a0a7-d3f5871da1e6" providerId="AD" clId="Web-{64ACF143-BD27-F046-3C9D-23BB67FE6846}" dt="2022-05-19T19:21:35.913" v="331" actId="1076"/>
          <ac:spMkLst>
            <pc:docMk/>
            <pc:sldMk cId="4236877660" sldId="303"/>
            <ac:spMk id="2" creationId="{6F1CBF83-D4A3-43E7-8ECD-976B2C3302F6}"/>
          </ac:spMkLst>
        </pc:spChg>
        <pc:spChg chg="mod">
          <ac:chgData name="Suyeon Lee" userId="S::sll1600@ads.northwestern.edu::54385076-bf1b-42be-a0a7-d3f5871da1e6" providerId="AD" clId="Web-{64ACF143-BD27-F046-3C9D-23BB67FE6846}" dt="2022-05-19T19:21:30.991" v="330" actId="1076"/>
          <ac:spMkLst>
            <pc:docMk/>
            <pc:sldMk cId="4236877660" sldId="303"/>
            <ac:spMk id="16" creationId="{E20285D6-C4E7-4662-B7D0-CFAFE3391E9D}"/>
          </ac:spMkLst>
        </pc:spChg>
        <pc:spChg chg="mod">
          <ac:chgData name="Suyeon Lee" userId="S::sll1600@ads.northwestern.edu::54385076-bf1b-42be-a0a7-d3f5871da1e6" providerId="AD" clId="Web-{64ACF143-BD27-F046-3C9D-23BB67FE6846}" dt="2022-05-19T19:21:00.569" v="322" actId="1076"/>
          <ac:spMkLst>
            <pc:docMk/>
            <pc:sldMk cId="4236877660" sldId="303"/>
            <ac:spMk id="18" creationId="{00000000-0000-0000-0000-000000000000}"/>
          </ac:spMkLst>
        </pc:spChg>
        <pc:spChg chg="mod">
          <ac:chgData name="Suyeon Lee" userId="S::sll1600@ads.northwestern.edu::54385076-bf1b-42be-a0a7-d3f5871da1e6" providerId="AD" clId="Web-{64ACF143-BD27-F046-3C9D-23BB67FE6846}" dt="2022-05-19T19:21:43.491" v="333" actId="1076"/>
          <ac:spMkLst>
            <pc:docMk/>
            <pc:sldMk cId="4236877660" sldId="303"/>
            <ac:spMk id="4113" creationId="{00000000-0000-0000-0000-000000000000}"/>
          </ac:spMkLst>
        </pc:spChg>
        <pc:picChg chg="mod">
          <ac:chgData name="Suyeon Lee" userId="S::sll1600@ads.northwestern.edu::54385076-bf1b-42be-a0a7-d3f5871da1e6" providerId="AD" clId="Web-{64ACF143-BD27-F046-3C9D-23BB67FE6846}" dt="2022-05-19T19:21:16.882" v="325" actId="14100"/>
          <ac:picMkLst>
            <pc:docMk/>
            <pc:sldMk cId="4236877660" sldId="303"/>
            <ac:picMk id="8" creationId="{A6AC46BA-6ABA-4985-8587-657D75B10627}"/>
          </ac:picMkLst>
        </pc:picChg>
        <pc:picChg chg="mod">
          <ac:chgData name="Suyeon Lee" userId="S::sll1600@ads.northwestern.edu::54385076-bf1b-42be-a0a7-d3f5871da1e6" providerId="AD" clId="Web-{64ACF143-BD27-F046-3C9D-23BB67FE6846}" dt="2022-05-19T19:21:38.210" v="332" actId="1076"/>
          <ac:picMkLst>
            <pc:docMk/>
            <pc:sldMk cId="4236877660" sldId="303"/>
            <ac:picMk id="10" creationId="{00000000-0000-0000-0000-000000000000}"/>
          </ac:picMkLst>
        </pc:picChg>
      </pc:sldChg>
      <pc:sldChg chg="addSp delSp modSp add ord">
        <pc:chgData name="Suyeon Lee" userId="S::sll1600@ads.northwestern.edu::54385076-bf1b-42be-a0a7-d3f5871da1e6" providerId="AD" clId="Web-{64ACF143-BD27-F046-3C9D-23BB67FE6846}" dt="2022-05-19T19:23:15.664" v="348"/>
        <pc:sldMkLst>
          <pc:docMk/>
          <pc:sldMk cId="1530923830" sldId="304"/>
        </pc:sldMkLst>
        <pc:spChg chg="mod">
          <ac:chgData name="Suyeon Lee" userId="S::sll1600@ads.northwestern.edu::54385076-bf1b-42be-a0a7-d3f5871da1e6" providerId="AD" clId="Web-{64ACF143-BD27-F046-3C9D-23BB67FE6846}" dt="2022-05-19T19:22:28.351" v="340" actId="1076"/>
          <ac:spMkLst>
            <pc:docMk/>
            <pc:sldMk cId="1530923830" sldId="304"/>
            <ac:spMk id="2" creationId="{6F1CBF83-D4A3-43E7-8ECD-976B2C3302F6}"/>
          </ac:spMkLst>
        </pc:spChg>
        <pc:spChg chg="add del">
          <ac:chgData name="Suyeon Lee" userId="S::sll1600@ads.northwestern.edu::54385076-bf1b-42be-a0a7-d3f5871da1e6" providerId="AD" clId="Web-{64ACF143-BD27-F046-3C9D-23BB67FE6846}" dt="2022-05-19T19:23:15.664" v="348"/>
          <ac:spMkLst>
            <pc:docMk/>
            <pc:sldMk cId="1530923830" sldId="304"/>
            <ac:spMk id="3" creationId="{51EF16B1-9E0E-171C-9745-CD782043F61B}"/>
          </ac:spMkLst>
        </pc:spChg>
        <pc:spChg chg="mod">
          <ac:chgData name="Suyeon Lee" userId="S::sll1600@ads.northwestern.edu::54385076-bf1b-42be-a0a7-d3f5871da1e6" providerId="AD" clId="Web-{64ACF143-BD27-F046-3C9D-23BB67FE6846}" dt="2022-05-19T19:22:50.539" v="345" actId="1076"/>
          <ac:spMkLst>
            <pc:docMk/>
            <pc:sldMk cId="1530923830" sldId="304"/>
            <ac:spMk id="4" creationId="{B461E1B9-11AE-4ACC-A623-BDDA4BCBD619}"/>
          </ac:spMkLst>
        </pc:spChg>
        <pc:spChg chg="mod">
          <ac:chgData name="Suyeon Lee" userId="S::sll1600@ads.northwestern.edu::54385076-bf1b-42be-a0a7-d3f5871da1e6" providerId="AD" clId="Web-{64ACF143-BD27-F046-3C9D-23BB67FE6846}" dt="2022-05-19T18:56:49.745" v="200" actId="1076"/>
          <ac:spMkLst>
            <pc:docMk/>
            <pc:sldMk cId="1530923830" sldId="304"/>
            <ac:spMk id="15" creationId="{82D70598-8630-41D5-8767-55C195575647}"/>
          </ac:spMkLst>
        </pc:spChg>
        <pc:spChg chg="mod">
          <ac:chgData name="Suyeon Lee" userId="S::sll1600@ads.northwestern.edu::54385076-bf1b-42be-a0a7-d3f5871da1e6" providerId="AD" clId="Web-{64ACF143-BD27-F046-3C9D-23BB67FE6846}" dt="2022-05-19T19:22:46.226" v="344" actId="1076"/>
          <ac:spMkLst>
            <pc:docMk/>
            <pc:sldMk cId="1530923830" sldId="304"/>
            <ac:spMk id="19" creationId="{4E7C912A-A7E0-4FA9-A4EF-5C00F1AC794C}"/>
          </ac:spMkLst>
        </pc:spChg>
        <pc:spChg chg="mod">
          <ac:chgData name="Suyeon Lee" userId="S::sll1600@ads.northwestern.edu::54385076-bf1b-42be-a0a7-d3f5871da1e6" providerId="AD" clId="Web-{64ACF143-BD27-F046-3C9D-23BB67FE6846}" dt="2022-05-19T18:57:26.479" v="209" actId="1076"/>
          <ac:spMkLst>
            <pc:docMk/>
            <pc:sldMk cId="1530923830" sldId="304"/>
            <ac:spMk id="26" creationId="{DDB518FF-A9DD-4AD2-9EAF-81BC467F5981}"/>
          </ac:spMkLst>
        </pc:spChg>
        <pc:spChg chg="mod">
          <ac:chgData name="Suyeon Lee" userId="S::sll1600@ads.northwestern.edu::54385076-bf1b-42be-a0a7-d3f5871da1e6" providerId="AD" clId="Web-{64ACF143-BD27-F046-3C9D-23BB67FE6846}" dt="2022-05-19T19:23:08.555" v="347" actId="1076"/>
          <ac:spMkLst>
            <pc:docMk/>
            <pc:sldMk cId="1530923830" sldId="304"/>
            <ac:spMk id="27" creationId="{4FAA832F-0D47-45BE-9703-A101A0FC7FCE}"/>
          </ac:spMkLst>
        </pc:spChg>
        <pc:spChg chg="mod">
          <ac:chgData name="Suyeon Lee" userId="S::sll1600@ads.northwestern.edu::54385076-bf1b-42be-a0a7-d3f5871da1e6" providerId="AD" clId="Web-{64ACF143-BD27-F046-3C9D-23BB67FE6846}" dt="2022-05-19T19:22:13.492" v="337" actId="1076"/>
          <ac:spMkLst>
            <pc:docMk/>
            <pc:sldMk cId="1530923830" sldId="304"/>
            <ac:spMk id="4113" creationId="{00000000-0000-0000-0000-000000000000}"/>
          </ac:spMkLst>
        </pc:spChg>
        <pc:picChg chg="mod">
          <ac:chgData name="Suyeon Lee" userId="S::sll1600@ads.northwestern.edu::54385076-bf1b-42be-a0a7-d3f5871da1e6" providerId="AD" clId="Web-{64ACF143-BD27-F046-3C9D-23BB67FE6846}" dt="2022-05-19T19:22:04.804" v="336" actId="14100"/>
          <ac:picMkLst>
            <pc:docMk/>
            <pc:sldMk cId="1530923830" sldId="304"/>
            <ac:picMk id="8" creationId="{A6AC46BA-6ABA-4985-8587-657D75B10627}"/>
          </ac:picMkLst>
        </pc:picChg>
        <pc:picChg chg="mod">
          <ac:chgData name="Suyeon Lee" userId="S::sll1600@ads.northwestern.edu::54385076-bf1b-42be-a0a7-d3f5871da1e6" providerId="AD" clId="Web-{64ACF143-BD27-F046-3C9D-23BB67FE6846}" dt="2022-05-19T19:22:16.742" v="338" actId="1076"/>
          <ac:picMkLst>
            <pc:docMk/>
            <pc:sldMk cId="1530923830" sldId="304"/>
            <ac:picMk id="9" creationId="{CEE9FC54-D11D-4A91-863E-53F5B13FC71D}"/>
          </ac:picMkLst>
        </pc:picChg>
        <pc:picChg chg="mod">
          <ac:chgData name="Suyeon Lee" userId="S::sll1600@ads.northwestern.edu::54385076-bf1b-42be-a0a7-d3f5871da1e6" providerId="AD" clId="Web-{64ACF143-BD27-F046-3C9D-23BB67FE6846}" dt="2022-05-19T19:23:02.023" v="346" actId="1076"/>
          <ac:picMkLst>
            <pc:docMk/>
            <pc:sldMk cId="1530923830" sldId="304"/>
            <ac:picMk id="17" creationId="{F4A836D2-00E8-45A8-BBD7-8A3846D9AF87}"/>
          </ac:picMkLst>
        </pc:picChg>
      </pc:sldChg>
      <pc:sldChg chg="modSp add del">
        <pc:chgData name="Suyeon Lee" userId="S::sll1600@ads.northwestern.edu::54385076-bf1b-42be-a0a7-d3f5871da1e6" providerId="AD" clId="Web-{64ACF143-BD27-F046-3C9D-23BB67FE6846}" dt="2022-05-19T18:54:04.821" v="192"/>
        <pc:sldMkLst>
          <pc:docMk/>
          <pc:sldMk cId="2034916818" sldId="304"/>
        </pc:sldMkLst>
        <pc:graphicFrameChg chg="mod">
          <ac:chgData name="Suyeon Lee" userId="S::sll1600@ads.northwestern.edu::54385076-bf1b-42be-a0a7-d3f5871da1e6" providerId="AD" clId="Web-{64ACF143-BD27-F046-3C9D-23BB67FE6846}" dt="2022-05-19T18:53:56.493" v="190" actId="1076"/>
          <ac:graphicFrameMkLst>
            <pc:docMk/>
            <pc:sldMk cId="2034916818" sldId="304"/>
            <ac:graphicFrameMk id="20" creationId="{B3FFA8AD-4BF3-4BF1-BED0-BBB85D6BCF0B}"/>
          </ac:graphicFrameMkLst>
        </pc:graphicFrameChg>
      </pc:sldChg>
      <pc:sldChg chg="modSp add ord">
        <pc:chgData name="Suyeon Lee" userId="S::sll1600@ads.northwestern.edu::54385076-bf1b-42be-a0a7-d3f5871da1e6" providerId="AD" clId="Web-{64ACF143-BD27-F046-3C9D-23BB67FE6846}" dt="2022-05-19T19:48:03.020" v="396" actId="20577"/>
        <pc:sldMkLst>
          <pc:docMk/>
          <pc:sldMk cId="858562748" sldId="305"/>
        </pc:sldMkLst>
        <pc:spChg chg="mod">
          <ac:chgData name="Suyeon Lee" userId="S::sll1600@ads.northwestern.edu::54385076-bf1b-42be-a0a7-d3f5871da1e6" providerId="AD" clId="Web-{64ACF143-BD27-F046-3C9D-23BB67FE6846}" dt="2022-05-19T19:47:45.676" v="388" actId="20577"/>
          <ac:spMkLst>
            <pc:docMk/>
            <pc:sldMk cId="858562748" sldId="305"/>
            <ac:spMk id="2" creationId="{6F1CBF83-D4A3-43E7-8ECD-976B2C3302F6}"/>
          </ac:spMkLst>
        </pc:spChg>
        <pc:spChg chg="mod">
          <ac:chgData name="Suyeon Lee" userId="S::sll1600@ads.northwestern.edu::54385076-bf1b-42be-a0a7-d3f5871da1e6" providerId="AD" clId="Web-{64ACF143-BD27-F046-3C9D-23BB67FE6846}" dt="2022-05-19T19:47:24.910" v="385" actId="1076"/>
          <ac:spMkLst>
            <pc:docMk/>
            <pc:sldMk cId="858562748" sldId="305"/>
            <ac:spMk id="19" creationId="{4E7C912A-A7E0-4FA9-A4EF-5C00F1AC794C}"/>
          </ac:spMkLst>
        </pc:spChg>
        <pc:spChg chg="mod">
          <ac:chgData name="Suyeon Lee" userId="S::sll1600@ads.northwestern.edu::54385076-bf1b-42be-a0a7-d3f5871da1e6" providerId="AD" clId="Web-{64ACF143-BD27-F046-3C9D-23BB67FE6846}" dt="2022-05-19T19:48:03.020" v="396" actId="20577"/>
          <ac:spMkLst>
            <pc:docMk/>
            <pc:sldMk cId="858562748" sldId="305"/>
            <ac:spMk id="43" creationId="{00000000-0000-0000-0000-000000000000}"/>
          </ac:spMkLst>
        </pc:spChg>
        <pc:picChg chg="mod">
          <ac:chgData name="Suyeon Lee" userId="S::sll1600@ads.northwestern.edu::54385076-bf1b-42be-a0a7-d3f5871da1e6" providerId="AD" clId="Web-{64ACF143-BD27-F046-3C9D-23BB67FE6846}" dt="2022-05-19T19:23:34.914" v="350" actId="14100"/>
          <ac:picMkLst>
            <pc:docMk/>
            <pc:sldMk cId="858562748" sldId="305"/>
            <ac:picMk id="8" creationId="{A6AC46BA-6ABA-4985-8587-657D75B10627}"/>
          </ac:picMkLst>
        </pc:picChg>
      </pc:sldChg>
      <pc:sldChg chg="add del">
        <pc:chgData name="Suyeon Lee" userId="S::sll1600@ads.northwestern.edu::54385076-bf1b-42be-a0a7-d3f5871da1e6" providerId="AD" clId="Web-{64ACF143-BD27-F046-3C9D-23BB67FE6846}" dt="2022-05-19T18:54:05.868" v="193"/>
        <pc:sldMkLst>
          <pc:docMk/>
          <pc:sldMk cId="2822345598" sldId="305"/>
        </pc:sldMkLst>
      </pc:sldChg>
      <pc:sldChg chg="modSp add">
        <pc:chgData name="Suyeon Lee" userId="S::sll1600@ads.northwestern.edu::54385076-bf1b-42be-a0a7-d3f5871da1e6" providerId="AD" clId="Web-{64ACF143-BD27-F046-3C9D-23BB67FE6846}" dt="2022-05-19T19:24:15.774" v="356" actId="1076"/>
        <pc:sldMkLst>
          <pc:docMk/>
          <pc:sldMk cId="2122002577" sldId="306"/>
        </pc:sldMkLst>
        <pc:spChg chg="mod">
          <ac:chgData name="Suyeon Lee" userId="S::sll1600@ads.northwestern.edu::54385076-bf1b-42be-a0a7-d3f5871da1e6" providerId="AD" clId="Web-{64ACF143-BD27-F046-3C9D-23BB67FE6846}" dt="2022-05-19T19:23:57.789" v="353" actId="1076"/>
          <ac:spMkLst>
            <pc:docMk/>
            <pc:sldMk cId="2122002577" sldId="306"/>
            <ac:spMk id="2" creationId="{6F1CBF83-D4A3-43E7-8ECD-976B2C3302F6}"/>
          </ac:spMkLst>
        </pc:spChg>
        <pc:spChg chg="mod">
          <ac:chgData name="Suyeon Lee" userId="S::sll1600@ads.northwestern.edu::54385076-bf1b-42be-a0a7-d3f5871da1e6" providerId="AD" clId="Web-{64ACF143-BD27-F046-3C9D-23BB67FE6846}" dt="2022-05-19T19:24:06.477" v="355" actId="14100"/>
          <ac:spMkLst>
            <pc:docMk/>
            <pc:sldMk cId="2122002577" sldId="306"/>
            <ac:spMk id="16" creationId="{E20285D6-C4E7-4662-B7D0-CFAFE3391E9D}"/>
          </ac:spMkLst>
        </pc:spChg>
        <pc:spChg chg="mod">
          <ac:chgData name="Suyeon Lee" userId="S::sll1600@ads.northwestern.edu::54385076-bf1b-42be-a0a7-d3f5871da1e6" providerId="AD" clId="Web-{64ACF143-BD27-F046-3C9D-23BB67FE6846}" dt="2022-05-19T19:24:15.774" v="356" actId="1076"/>
          <ac:spMkLst>
            <pc:docMk/>
            <pc:sldMk cId="2122002577" sldId="306"/>
            <ac:spMk id="4113" creationId="{00000000-0000-0000-0000-000000000000}"/>
          </ac:spMkLst>
        </pc:spChg>
        <pc:picChg chg="mod">
          <ac:chgData name="Suyeon Lee" userId="S::sll1600@ads.northwestern.edu::54385076-bf1b-42be-a0a7-d3f5871da1e6" providerId="AD" clId="Web-{64ACF143-BD27-F046-3C9D-23BB67FE6846}" dt="2022-05-19T19:23:49.711" v="352" actId="14100"/>
          <ac:picMkLst>
            <pc:docMk/>
            <pc:sldMk cId="2122002577" sldId="306"/>
            <ac:picMk id="8" creationId="{A6AC46BA-6ABA-4985-8587-657D75B10627}"/>
          </ac:picMkLst>
        </pc:picChg>
      </pc:sldChg>
      <pc:sldChg chg="modSp add ord">
        <pc:chgData name="Suyeon Lee" userId="S::sll1600@ads.northwestern.edu::54385076-bf1b-42be-a0a7-d3f5871da1e6" providerId="AD" clId="Web-{64ACF143-BD27-F046-3C9D-23BB67FE6846}" dt="2022-05-19T19:49:48.380" v="409" actId="1076"/>
        <pc:sldMkLst>
          <pc:docMk/>
          <pc:sldMk cId="2395301434" sldId="307"/>
        </pc:sldMkLst>
        <pc:spChg chg="mod">
          <ac:chgData name="Suyeon Lee" userId="S::sll1600@ads.northwestern.edu::54385076-bf1b-42be-a0a7-d3f5871da1e6" providerId="AD" clId="Web-{64ACF143-BD27-F046-3C9D-23BB67FE6846}" dt="2022-05-19T19:49:48.380" v="409" actId="1076"/>
          <ac:spMkLst>
            <pc:docMk/>
            <pc:sldMk cId="2395301434" sldId="307"/>
            <ac:spMk id="3" creationId="{B3A6EC5C-75A9-6841-A232-CD6FE289C3AE}"/>
          </ac:spMkLst>
        </pc:spChg>
      </pc:sldChg>
      <pc:sldChg chg="modSp add ord">
        <pc:chgData name="Suyeon Lee" userId="S::sll1600@ads.northwestern.edu::54385076-bf1b-42be-a0a7-d3f5871da1e6" providerId="AD" clId="Web-{64ACF143-BD27-F046-3C9D-23BB67FE6846}" dt="2022-05-19T19:08:37.078" v="255"/>
        <pc:sldMkLst>
          <pc:docMk/>
          <pc:sldMk cId="641831024" sldId="308"/>
        </pc:sldMkLst>
        <pc:picChg chg="mod">
          <ac:chgData name="Suyeon Lee" userId="S::sll1600@ads.northwestern.edu::54385076-bf1b-42be-a0a7-d3f5871da1e6" providerId="AD" clId="Web-{64ACF143-BD27-F046-3C9D-23BB67FE6846}" dt="2022-05-19T19:08:22.813" v="254" actId="14100"/>
          <ac:picMkLst>
            <pc:docMk/>
            <pc:sldMk cId="641831024" sldId="308"/>
            <ac:picMk id="8" creationId="{A6AC46BA-6ABA-4985-8587-657D75B10627}"/>
          </ac:picMkLst>
        </pc:picChg>
      </pc:sldChg>
      <pc:sldMasterChg chg="add addSldLayout">
        <pc:chgData name="Suyeon Lee" userId="S::sll1600@ads.northwestern.edu::54385076-bf1b-42be-a0a7-d3f5871da1e6" providerId="AD" clId="Web-{64ACF143-BD27-F046-3C9D-23BB67FE6846}" dt="2022-05-19T18:13:09.369" v="57"/>
        <pc:sldMasterMkLst>
          <pc:docMk/>
          <pc:sldMasterMk cId="0" sldId="2147483650"/>
        </pc:sldMasterMkLst>
        <pc:sldLayoutChg chg="add">
          <pc:chgData name="Suyeon Lee" userId="S::sll1600@ads.northwestern.edu::54385076-bf1b-42be-a0a7-d3f5871da1e6" providerId="AD" clId="Web-{64ACF143-BD27-F046-3C9D-23BB67FE6846}" dt="2022-05-19T18:13:09.369" v="57"/>
          <pc:sldLayoutMkLst>
            <pc:docMk/>
            <pc:sldMasterMk cId="0" sldId="2147483650"/>
            <pc:sldLayoutMk cId="3435939464" sldId="2147483651"/>
          </pc:sldLayoutMkLst>
        </pc:sldLayoutChg>
        <pc:sldLayoutChg chg="add">
          <pc:chgData name="Suyeon Lee" userId="S::sll1600@ads.northwestern.edu::54385076-bf1b-42be-a0a7-d3f5871da1e6" providerId="AD" clId="Web-{64ACF143-BD27-F046-3C9D-23BB67FE6846}" dt="2022-05-19T18:13:09.369" v="57"/>
          <pc:sldLayoutMkLst>
            <pc:docMk/>
            <pc:sldMasterMk cId="0" sldId="2147483650"/>
            <pc:sldLayoutMk cId="2336416920" sldId="2147483652"/>
          </pc:sldLayoutMkLst>
        </pc:sldLayoutChg>
        <pc:sldLayoutChg chg="add">
          <pc:chgData name="Suyeon Lee" userId="S::sll1600@ads.northwestern.edu::54385076-bf1b-42be-a0a7-d3f5871da1e6" providerId="AD" clId="Web-{64ACF143-BD27-F046-3C9D-23BB67FE6846}" dt="2022-05-19T18:13:09.369" v="57"/>
          <pc:sldLayoutMkLst>
            <pc:docMk/>
            <pc:sldMasterMk cId="0" sldId="2147483650"/>
            <pc:sldLayoutMk cId="4235885839" sldId="2147483653"/>
          </pc:sldLayoutMkLst>
        </pc:sldLayoutChg>
        <pc:sldLayoutChg chg="add">
          <pc:chgData name="Suyeon Lee" userId="S::sll1600@ads.northwestern.edu::54385076-bf1b-42be-a0a7-d3f5871da1e6" providerId="AD" clId="Web-{64ACF143-BD27-F046-3C9D-23BB67FE6846}" dt="2022-05-19T18:13:09.369" v="57"/>
          <pc:sldLayoutMkLst>
            <pc:docMk/>
            <pc:sldMasterMk cId="0" sldId="2147483650"/>
            <pc:sldLayoutMk cId="3753220879" sldId="2147483654"/>
          </pc:sldLayoutMkLst>
        </pc:sldLayoutChg>
        <pc:sldLayoutChg chg="add">
          <pc:chgData name="Suyeon Lee" userId="S::sll1600@ads.northwestern.edu::54385076-bf1b-42be-a0a7-d3f5871da1e6" providerId="AD" clId="Web-{64ACF143-BD27-F046-3C9D-23BB67FE6846}" dt="2022-05-19T18:13:09.369" v="57"/>
          <pc:sldLayoutMkLst>
            <pc:docMk/>
            <pc:sldMasterMk cId="0" sldId="2147483650"/>
            <pc:sldLayoutMk cId="948731958" sldId="2147483655"/>
          </pc:sldLayoutMkLst>
        </pc:sldLayoutChg>
        <pc:sldLayoutChg chg="add">
          <pc:chgData name="Suyeon Lee" userId="S::sll1600@ads.northwestern.edu::54385076-bf1b-42be-a0a7-d3f5871da1e6" providerId="AD" clId="Web-{64ACF143-BD27-F046-3C9D-23BB67FE6846}" dt="2022-05-19T18:13:09.369" v="57"/>
          <pc:sldLayoutMkLst>
            <pc:docMk/>
            <pc:sldMasterMk cId="0" sldId="2147483650"/>
            <pc:sldLayoutMk cId="2216851587" sldId="2147483656"/>
          </pc:sldLayoutMkLst>
        </pc:sldLayoutChg>
        <pc:sldLayoutChg chg="add">
          <pc:chgData name="Suyeon Lee" userId="S::sll1600@ads.northwestern.edu::54385076-bf1b-42be-a0a7-d3f5871da1e6" providerId="AD" clId="Web-{64ACF143-BD27-F046-3C9D-23BB67FE6846}" dt="2022-05-19T18:13:09.369" v="57"/>
          <pc:sldLayoutMkLst>
            <pc:docMk/>
            <pc:sldMasterMk cId="0" sldId="2147483650"/>
            <pc:sldLayoutMk cId="4243216308" sldId="2147483657"/>
          </pc:sldLayoutMkLst>
        </pc:sldLayoutChg>
        <pc:sldLayoutChg chg="add">
          <pc:chgData name="Suyeon Lee" userId="S::sll1600@ads.northwestern.edu::54385076-bf1b-42be-a0a7-d3f5871da1e6" providerId="AD" clId="Web-{64ACF143-BD27-F046-3C9D-23BB67FE6846}" dt="2022-05-19T18:13:09.369" v="57"/>
          <pc:sldLayoutMkLst>
            <pc:docMk/>
            <pc:sldMasterMk cId="0" sldId="2147483650"/>
            <pc:sldLayoutMk cId="2518197560" sldId="2147483658"/>
          </pc:sldLayoutMkLst>
        </pc:sldLayoutChg>
        <pc:sldLayoutChg chg="add">
          <pc:chgData name="Suyeon Lee" userId="S::sll1600@ads.northwestern.edu::54385076-bf1b-42be-a0a7-d3f5871da1e6" providerId="AD" clId="Web-{64ACF143-BD27-F046-3C9D-23BB67FE6846}" dt="2022-05-19T18:13:09.369" v="57"/>
          <pc:sldLayoutMkLst>
            <pc:docMk/>
            <pc:sldMasterMk cId="0" sldId="2147483650"/>
            <pc:sldLayoutMk cId="1796798425" sldId="2147483659"/>
          </pc:sldLayoutMkLst>
        </pc:sldLayoutChg>
        <pc:sldLayoutChg chg="add">
          <pc:chgData name="Suyeon Lee" userId="S::sll1600@ads.northwestern.edu::54385076-bf1b-42be-a0a7-d3f5871da1e6" providerId="AD" clId="Web-{64ACF143-BD27-F046-3C9D-23BB67FE6846}" dt="2022-05-19T18:13:09.369" v="57"/>
          <pc:sldLayoutMkLst>
            <pc:docMk/>
            <pc:sldMasterMk cId="0" sldId="2147483650"/>
            <pc:sldLayoutMk cId="913684261" sldId="2147483660"/>
          </pc:sldLayoutMkLst>
        </pc:sldLayoutChg>
        <pc:sldLayoutChg chg="add">
          <pc:chgData name="Suyeon Lee" userId="S::sll1600@ads.northwestern.edu::54385076-bf1b-42be-a0a7-d3f5871da1e6" providerId="AD" clId="Web-{64ACF143-BD27-F046-3C9D-23BB67FE6846}" dt="2022-05-19T18:13:09.369" v="57"/>
          <pc:sldLayoutMkLst>
            <pc:docMk/>
            <pc:sldMasterMk cId="0" sldId="2147483650"/>
            <pc:sldLayoutMk cId="542039635" sldId="2147483661"/>
          </pc:sldLayoutMkLst>
        </pc:sldLayoutChg>
      </pc:sldMasterChg>
      <pc:sldMasterChg chg="replId addSldLayout modSldLayout">
        <pc:chgData name="Suyeon Lee" userId="S::sll1600@ads.northwestern.edu::54385076-bf1b-42be-a0a7-d3f5871da1e6" providerId="AD" clId="Web-{64ACF143-BD27-F046-3C9D-23BB67FE6846}" dt="2022-05-19T18:18:27.450" v="69"/>
        <pc:sldMasterMkLst>
          <pc:docMk/>
          <pc:sldMasterMk cId="3378073280" sldId="2147483672"/>
        </pc:sldMasterMkLst>
        <pc:sldLayoutChg chg="replId">
          <pc:chgData name="Suyeon Lee" userId="S::sll1600@ads.northwestern.edu::54385076-bf1b-42be-a0a7-d3f5871da1e6" providerId="AD" clId="Web-{64ACF143-BD27-F046-3C9D-23BB67FE6846}" dt="2022-05-19T18:13:09.369" v="57"/>
          <pc:sldLayoutMkLst>
            <pc:docMk/>
            <pc:sldMasterMk cId="3378073280" sldId="2147483672"/>
            <pc:sldLayoutMk cId="3630801759" sldId="2147483673"/>
          </pc:sldLayoutMkLst>
        </pc:sldLayoutChg>
        <pc:sldLayoutChg chg="add">
          <pc:chgData name="Suyeon Lee" userId="S::sll1600@ads.northwestern.edu::54385076-bf1b-42be-a0a7-d3f5871da1e6" providerId="AD" clId="Web-{64ACF143-BD27-F046-3C9D-23BB67FE6846}" dt="2022-05-19T18:18:27.450" v="69"/>
          <pc:sldLayoutMkLst>
            <pc:docMk/>
            <pc:sldMasterMk cId="3378073280" sldId="2147483672"/>
            <pc:sldLayoutMk cId="173088649" sldId="2147483674"/>
          </pc:sldLayoutMkLst>
        </pc:sldLayoutChg>
      </pc:sldMasterChg>
      <pc:sldMasterChg chg="add addSldLayout">
        <pc:chgData name="Suyeon Lee" userId="S::sll1600@ads.northwestern.edu::54385076-bf1b-42be-a0a7-d3f5871da1e6" providerId="AD" clId="Web-{64ACF143-BD27-F046-3C9D-23BB67FE6846}" dt="2022-05-19T18:14:40.042" v="60"/>
        <pc:sldMasterMkLst>
          <pc:docMk/>
          <pc:sldMasterMk cId="811128335" sldId="2147483710"/>
        </pc:sldMasterMkLst>
        <pc:sldLayoutChg chg="add">
          <pc:chgData name="Suyeon Lee" userId="S::sll1600@ads.northwestern.edu::54385076-bf1b-42be-a0a7-d3f5871da1e6" providerId="AD" clId="Web-{64ACF143-BD27-F046-3C9D-23BB67FE6846}" dt="2022-05-19T18:14:40.042" v="60"/>
          <pc:sldLayoutMkLst>
            <pc:docMk/>
            <pc:sldMasterMk cId="811128335" sldId="2147483710"/>
            <pc:sldLayoutMk cId="2989507182" sldId="2147483711"/>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4343B0-2489-42D0-8326-8E4C5C86E2BB}" type="datetimeFigureOut">
              <a:t>5/21/2022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936EB-F7CD-4A94-B53E-0B9A85839451}" type="slidenum">
              <a:t>‹#›</a:t>
            </a:fld>
            <a:endParaRPr lang="en-US"/>
          </a:p>
        </p:txBody>
      </p:sp>
    </p:spTree>
    <p:extLst>
      <p:ext uri="{BB962C8B-B14F-4D97-AF65-F5344CB8AC3E}">
        <p14:creationId xmlns:p14="http://schemas.microsoft.com/office/powerpoint/2010/main" val="78105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Folders, coordinated discharge worksheet,</a:t>
            </a:r>
            <a:r>
              <a:rPr lang="en-US" altLang="en-US" baseline="0"/>
              <a:t> </a:t>
            </a: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4</a:t>
            </a:fld>
            <a:endParaRPr lang="en-US" altLang="en-US"/>
          </a:p>
        </p:txBody>
      </p:sp>
    </p:spTree>
    <p:extLst>
      <p:ext uri="{BB962C8B-B14F-4D97-AF65-F5344CB8AC3E}">
        <p14:creationId xmlns:p14="http://schemas.microsoft.com/office/powerpoint/2010/main" val="3622572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14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Folders, coordinated discharge worksheet,</a:t>
            </a:r>
            <a:r>
              <a:rPr lang="en-US" altLang="en-US" baseline="0"/>
              <a:t> </a:t>
            </a: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15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Folders, coordinated discharge worksheet,</a:t>
            </a:r>
            <a:r>
              <a:rPr lang="en-US" altLang="en-US" baseline="0"/>
              <a:t> </a:t>
            </a: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Folders, coordinated discharge worksheet,</a:t>
            </a:r>
            <a:r>
              <a:rPr lang="en-US" altLang="en-US" baseline="0"/>
              <a:t> </a:t>
            </a: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17</a:t>
            </a:fld>
            <a:endParaRPr lang="en-US" altLang="en-US"/>
          </a:p>
        </p:txBody>
      </p:sp>
    </p:spTree>
    <p:extLst>
      <p:ext uri="{BB962C8B-B14F-4D97-AF65-F5344CB8AC3E}">
        <p14:creationId xmlns:p14="http://schemas.microsoft.com/office/powerpoint/2010/main" val="2735908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Folders, coordinated discharge worksheet,</a:t>
            </a:r>
            <a:r>
              <a:rPr lang="en-US" altLang="en-US" baseline="0" dirty="0"/>
              <a:t> </a:t>
            </a: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18</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Folders, coordinated discharge worksheet,</a:t>
            </a:r>
            <a:r>
              <a:rPr lang="en-US" altLang="en-US" baseline="0" dirty="0"/>
              <a:t> </a:t>
            </a: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Folders, coordinated discharge worksheet,</a:t>
            </a:r>
            <a:r>
              <a:rPr lang="en-US" altLang="en-US" baseline="0"/>
              <a:t> </a:t>
            </a: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5</a:t>
            </a:fld>
            <a:endParaRPr lang="en-US" altLang="en-US"/>
          </a:p>
        </p:txBody>
      </p:sp>
    </p:spTree>
    <p:extLst>
      <p:ext uri="{BB962C8B-B14F-4D97-AF65-F5344CB8AC3E}">
        <p14:creationId xmlns:p14="http://schemas.microsoft.com/office/powerpoint/2010/main" val="373946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Folders, coordinated discharge worksheet,</a:t>
            </a:r>
            <a:r>
              <a:rPr lang="en-US" altLang="en-US" baseline="0" dirty="0"/>
              <a:t> </a:t>
            </a: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6</a:t>
            </a:fld>
            <a:endParaRPr lang="en-US" altLang="en-US"/>
          </a:p>
        </p:txBody>
      </p:sp>
    </p:spTree>
    <p:extLst>
      <p:ext uri="{BB962C8B-B14F-4D97-AF65-F5344CB8AC3E}">
        <p14:creationId xmlns:p14="http://schemas.microsoft.com/office/powerpoint/2010/main" val="1850518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Folders, coordinated discharge worksheet,</a:t>
            </a:r>
            <a:r>
              <a:rPr lang="en-US" altLang="en-US" baseline="0"/>
              <a:t> </a:t>
            </a: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7</a:t>
            </a:fld>
            <a:endParaRPr lang="en-US" altLang="en-US"/>
          </a:p>
        </p:txBody>
      </p:sp>
    </p:spTree>
    <p:extLst>
      <p:ext uri="{BB962C8B-B14F-4D97-AF65-F5344CB8AC3E}">
        <p14:creationId xmlns:p14="http://schemas.microsoft.com/office/powerpoint/2010/main" val="280326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Folders, coordinated discharge worksheet,</a:t>
            </a:r>
            <a:r>
              <a:rPr lang="en-US" altLang="en-US" baseline="0"/>
              <a:t> </a:t>
            </a: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8</a:t>
            </a:fld>
            <a:endParaRPr lang="en-US" altLang="en-US"/>
          </a:p>
        </p:txBody>
      </p:sp>
    </p:spTree>
    <p:extLst>
      <p:ext uri="{BB962C8B-B14F-4D97-AF65-F5344CB8AC3E}">
        <p14:creationId xmlns:p14="http://schemas.microsoft.com/office/powerpoint/2010/main" val="870615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Folders, coordinated discharge worksheet,</a:t>
            </a:r>
            <a:r>
              <a:rPr lang="en-US" altLang="en-US" baseline="0" dirty="0"/>
              <a:t> </a:t>
            </a: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9</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Folders, coordinated discharge worksheet,</a:t>
            </a:r>
            <a:r>
              <a:rPr lang="en-US" altLang="en-US" baseline="0"/>
              <a:t> </a:t>
            </a:r>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10</a:t>
            </a:fld>
            <a:endParaRPr lang="en-US" altLang="en-US"/>
          </a:p>
        </p:txBody>
      </p:sp>
    </p:spTree>
    <p:extLst>
      <p:ext uri="{BB962C8B-B14F-4D97-AF65-F5344CB8AC3E}">
        <p14:creationId xmlns:p14="http://schemas.microsoft.com/office/powerpoint/2010/main" val="3955680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11</a:t>
            </a:fld>
            <a:endParaRPr lang="en-US" altLang="en-US"/>
          </a:p>
        </p:txBody>
      </p:sp>
    </p:spTree>
    <p:extLst>
      <p:ext uri="{BB962C8B-B14F-4D97-AF65-F5344CB8AC3E}">
        <p14:creationId xmlns:p14="http://schemas.microsoft.com/office/powerpoint/2010/main" val="3225620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Folders, coordinated discharge worksheet,</a:t>
            </a:r>
            <a:r>
              <a:rPr lang="en-US" altLang="en-US" baseline="0" dirty="0"/>
              <a:t> </a:t>
            </a: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ED554F2-0089-42BC-B985-B8B12AAAB063}" type="slidenum">
              <a:rPr lang="en-US" altLang="en-US" smtClean="0"/>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dirty="0"/>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69000">
              <a:srgbClr val="877FBB"/>
            </a:gs>
            <a:gs pos="0">
              <a:srgbClr val="B1B0D7"/>
            </a:gs>
            <a:gs pos="100000">
              <a:srgbClr val="7067AE"/>
            </a:gs>
          </a:gsLst>
          <a:lin ang="0" scaled="1"/>
          <a:tileRect/>
        </a:gradFill>
        <a:effectLst/>
      </p:bgPr>
    </p:bg>
    <p:spTree>
      <p:nvGrpSpPr>
        <p:cNvPr id="1" name=""/>
        <p:cNvGrpSpPr/>
        <p:nvPr/>
      </p:nvGrpSpPr>
      <p:grpSpPr>
        <a:xfrm>
          <a:off x="0" y="0"/>
          <a:ext cx="0" cy="0"/>
          <a:chOff x="0" y="0"/>
          <a:chExt cx="0" cy="0"/>
        </a:xfrm>
      </p:grpSpPr>
      <p:sp>
        <p:nvSpPr>
          <p:cNvPr id="4" name="Rectangle 3"/>
          <p:cNvSpPr/>
          <p:nvPr userDrawn="1"/>
        </p:nvSpPr>
        <p:spPr>
          <a:xfrm>
            <a:off x="174136" y="6695864"/>
            <a:ext cx="3182582" cy="150041"/>
          </a:xfrm>
          <a:prstGeom prst="rect">
            <a:avLst/>
          </a:prstGeom>
        </p:spPr>
        <p:txBody>
          <a:bodyPr wrap="square">
            <a:spAutoFit/>
          </a:bodyPr>
          <a:lstStyle/>
          <a:p>
            <a:r>
              <a:rPr lang="en-US" sz="375" dirty="0">
                <a:solidFill>
                  <a:schemeClr val="bg1"/>
                </a:solidFill>
              </a:rPr>
              <a:t>© 2017 Northwestern Medicine. All rights reserved.</a:t>
            </a:r>
          </a:p>
        </p:txBody>
      </p:sp>
    </p:spTree>
    <p:extLst>
      <p:ext uri="{BB962C8B-B14F-4D97-AF65-F5344CB8AC3E}">
        <p14:creationId xmlns:p14="http://schemas.microsoft.com/office/powerpoint/2010/main" val="17308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3" y="2130652"/>
            <a:ext cx="10363435" cy="1469571"/>
          </a:xfrm>
        </p:spPr>
        <p:txBody>
          <a:bodyPr/>
          <a:lstStyle/>
          <a:p>
            <a:r>
              <a:rPr lang="en-US"/>
              <a:t>Click to edit Master title style</a:t>
            </a:r>
          </a:p>
        </p:txBody>
      </p:sp>
      <p:sp>
        <p:nvSpPr>
          <p:cNvPr id="3" name="Subtitle 2"/>
          <p:cNvSpPr>
            <a:spLocks noGrp="1"/>
          </p:cNvSpPr>
          <p:nvPr>
            <p:ph type="subTitle" idx="1"/>
          </p:nvPr>
        </p:nvSpPr>
        <p:spPr>
          <a:xfrm>
            <a:off x="1828565" y="3885973"/>
            <a:ext cx="8534870" cy="1753054"/>
          </a:xfrm>
        </p:spPr>
        <p:txBody>
          <a:bodyPr/>
          <a:lstStyle>
            <a:lvl1pPr marL="0" indent="0" algn="ctr">
              <a:buNone/>
              <a:defRPr/>
            </a:lvl1pPr>
            <a:lvl2pPr marL="148147" indent="0" algn="ctr">
              <a:buNone/>
              <a:defRPr/>
            </a:lvl2pPr>
            <a:lvl3pPr marL="296294" indent="0" algn="ctr">
              <a:buNone/>
              <a:defRPr/>
            </a:lvl3pPr>
            <a:lvl4pPr marL="444442" indent="0" algn="ctr">
              <a:buNone/>
              <a:defRPr/>
            </a:lvl4pPr>
            <a:lvl5pPr marL="592589" indent="0" algn="ctr">
              <a:buNone/>
              <a:defRPr/>
            </a:lvl5pPr>
            <a:lvl6pPr marL="740736" indent="0" algn="ctr">
              <a:buNone/>
              <a:defRPr/>
            </a:lvl6pPr>
            <a:lvl7pPr marL="888883" indent="0" algn="ctr">
              <a:buNone/>
              <a:defRPr/>
            </a:lvl7pPr>
            <a:lvl8pPr marL="1037030" indent="0" algn="ctr">
              <a:buNone/>
              <a:defRPr/>
            </a:lvl8pPr>
            <a:lvl9pPr marL="11851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92A3547D-4BC9-413E-9471-63CF1C7FC8C3}" type="slidenum">
              <a:rPr lang="en-US" altLang="en-US"/>
              <a:pPr>
                <a:defRPr/>
              </a:pPr>
              <a:t>‹#›</a:t>
            </a:fld>
            <a:endParaRPr lang="en-US" altLang="en-US"/>
          </a:p>
        </p:txBody>
      </p:sp>
    </p:spTree>
    <p:extLst>
      <p:ext uri="{BB962C8B-B14F-4D97-AF65-F5344CB8AC3E}">
        <p14:creationId xmlns:p14="http://schemas.microsoft.com/office/powerpoint/2010/main" val="3435939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B4401BBA-A3A8-4B51-BD7C-320539562C4F}" type="slidenum">
              <a:rPr lang="en-US" altLang="en-US"/>
              <a:pPr>
                <a:defRPr/>
              </a:pPr>
              <a:t>‹#›</a:t>
            </a:fld>
            <a:endParaRPr lang="en-US" altLang="en-US"/>
          </a:p>
        </p:txBody>
      </p:sp>
    </p:spTree>
    <p:extLst>
      <p:ext uri="{BB962C8B-B14F-4D97-AF65-F5344CB8AC3E}">
        <p14:creationId xmlns:p14="http://schemas.microsoft.com/office/powerpoint/2010/main" val="2336416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4"/>
            <a:ext cx="10363435" cy="1361848"/>
          </a:xfrm>
        </p:spPr>
        <p:txBody>
          <a:bodyPr anchor="t"/>
          <a:lstStyle>
            <a:lvl1pPr algn="l">
              <a:defRPr sz="1296" b="1" cap="all"/>
            </a:lvl1pPr>
          </a:lstStyle>
          <a:p>
            <a:r>
              <a:rPr lang="en-US"/>
              <a:t>Click to edit Master title style</a:t>
            </a:r>
          </a:p>
        </p:txBody>
      </p:sp>
      <p:sp>
        <p:nvSpPr>
          <p:cNvPr id="3" name="Text Placeholder 2"/>
          <p:cNvSpPr>
            <a:spLocks noGrp="1"/>
          </p:cNvSpPr>
          <p:nvPr>
            <p:ph type="body" idx="1"/>
          </p:nvPr>
        </p:nvSpPr>
        <p:spPr>
          <a:xfrm>
            <a:off x="963084" y="2906826"/>
            <a:ext cx="10363435" cy="1500188"/>
          </a:xfrm>
        </p:spPr>
        <p:txBody>
          <a:bodyPr anchor="b"/>
          <a:lstStyle>
            <a:lvl1pPr marL="0" indent="0">
              <a:buNone/>
              <a:defRPr sz="648"/>
            </a:lvl1pPr>
            <a:lvl2pPr marL="148147" indent="0">
              <a:buNone/>
              <a:defRPr sz="583"/>
            </a:lvl2pPr>
            <a:lvl3pPr marL="296294" indent="0">
              <a:buNone/>
              <a:defRPr sz="518"/>
            </a:lvl3pPr>
            <a:lvl4pPr marL="444442" indent="0">
              <a:buNone/>
              <a:defRPr sz="454"/>
            </a:lvl4pPr>
            <a:lvl5pPr marL="592589" indent="0">
              <a:buNone/>
              <a:defRPr sz="454"/>
            </a:lvl5pPr>
            <a:lvl6pPr marL="740736" indent="0">
              <a:buNone/>
              <a:defRPr sz="454"/>
            </a:lvl6pPr>
            <a:lvl7pPr marL="888883" indent="0">
              <a:buNone/>
              <a:defRPr sz="454"/>
            </a:lvl7pPr>
            <a:lvl8pPr marL="1037030" indent="0">
              <a:buNone/>
              <a:defRPr sz="454"/>
            </a:lvl8pPr>
            <a:lvl9pPr marL="1185178" indent="0">
              <a:buNone/>
              <a:defRPr sz="454"/>
            </a:lvl9pPr>
          </a:lstStyle>
          <a:p>
            <a:pPr lvl="0"/>
            <a:r>
              <a:rPr lang="en-US"/>
              <a:t>Click to edit Master text styles</a:t>
            </a:r>
          </a:p>
        </p:txBody>
      </p:sp>
      <p:sp>
        <p:nvSpPr>
          <p:cNvPr id="4"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E08D7658-567F-4AA5-BA9B-0C6FB54F0494}" type="slidenum">
              <a:rPr lang="en-US" altLang="en-US"/>
              <a:pPr>
                <a:defRPr/>
              </a:pPr>
              <a:t>‹#›</a:t>
            </a:fld>
            <a:endParaRPr lang="en-US" altLang="en-US"/>
          </a:p>
        </p:txBody>
      </p:sp>
    </p:spTree>
    <p:extLst>
      <p:ext uri="{BB962C8B-B14F-4D97-AF65-F5344CB8AC3E}">
        <p14:creationId xmlns:p14="http://schemas.microsoft.com/office/powerpoint/2010/main" val="4235885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871" y="1981540"/>
            <a:ext cx="5152907" cy="4114460"/>
          </a:xfrm>
        </p:spPr>
        <p:txBody>
          <a:bodyPr/>
          <a:lstStyle>
            <a:lvl1pPr>
              <a:defRPr sz="907"/>
            </a:lvl1pPr>
            <a:lvl2pPr>
              <a:defRPr sz="778"/>
            </a:lvl2pPr>
            <a:lvl3pPr>
              <a:defRPr sz="648"/>
            </a:lvl3pPr>
            <a:lvl4pPr>
              <a:defRPr sz="583"/>
            </a:lvl4pPr>
            <a:lvl5pPr>
              <a:defRPr sz="583"/>
            </a:lvl5pPr>
            <a:lvl6pPr>
              <a:defRPr sz="583"/>
            </a:lvl6pPr>
            <a:lvl7pPr>
              <a:defRPr sz="583"/>
            </a:lvl7pPr>
            <a:lvl8pPr>
              <a:defRPr sz="583"/>
            </a:lvl8pPr>
            <a:lvl9pPr>
              <a:defRPr sz="5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4223" y="1981540"/>
            <a:ext cx="5153495" cy="4114460"/>
          </a:xfrm>
        </p:spPr>
        <p:txBody>
          <a:bodyPr/>
          <a:lstStyle>
            <a:lvl1pPr>
              <a:defRPr sz="907"/>
            </a:lvl1pPr>
            <a:lvl2pPr>
              <a:defRPr sz="778"/>
            </a:lvl2pPr>
            <a:lvl3pPr>
              <a:defRPr sz="648"/>
            </a:lvl3pPr>
            <a:lvl4pPr>
              <a:defRPr sz="583"/>
            </a:lvl4pPr>
            <a:lvl5pPr>
              <a:defRPr sz="583"/>
            </a:lvl5pPr>
            <a:lvl6pPr>
              <a:defRPr sz="583"/>
            </a:lvl6pPr>
            <a:lvl7pPr>
              <a:defRPr sz="583"/>
            </a:lvl7pPr>
            <a:lvl8pPr>
              <a:defRPr sz="583"/>
            </a:lvl8pPr>
            <a:lvl9pPr>
              <a:defRPr sz="5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4A579E20-B203-4BD4-984E-5ED4DD4BC483}" type="slidenum">
              <a:rPr lang="en-US" altLang="en-US"/>
              <a:pPr>
                <a:defRPr/>
              </a:pPr>
              <a:t>‹#›</a:t>
            </a:fld>
            <a:endParaRPr lang="en-US" altLang="en-US"/>
          </a:p>
        </p:txBody>
      </p:sp>
    </p:spTree>
    <p:extLst>
      <p:ext uri="{BB962C8B-B14F-4D97-AF65-F5344CB8AC3E}">
        <p14:creationId xmlns:p14="http://schemas.microsoft.com/office/powerpoint/2010/main" val="3753220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718" y="274411"/>
            <a:ext cx="10972565"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18" y="1535339"/>
            <a:ext cx="5386917" cy="639536"/>
          </a:xfrm>
        </p:spPr>
        <p:txBody>
          <a:bodyPr anchor="b"/>
          <a:lstStyle>
            <a:lvl1pPr marL="0" indent="0">
              <a:buNone/>
              <a:defRPr sz="778" b="1"/>
            </a:lvl1pPr>
            <a:lvl2pPr marL="148147" indent="0">
              <a:buNone/>
              <a:defRPr sz="648" b="1"/>
            </a:lvl2pPr>
            <a:lvl3pPr marL="296294" indent="0">
              <a:buNone/>
              <a:defRPr sz="583" b="1"/>
            </a:lvl3pPr>
            <a:lvl4pPr marL="444442" indent="0">
              <a:buNone/>
              <a:defRPr sz="518" b="1"/>
            </a:lvl4pPr>
            <a:lvl5pPr marL="592589" indent="0">
              <a:buNone/>
              <a:defRPr sz="518" b="1"/>
            </a:lvl5pPr>
            <a:lvl6pPr marL="740736" indent="0">
              <a:buNone/>
              <a:defRPr sz="518" b="1"/>
            </a:lvl6pPr>
            <a:lvl7pPr marL="888883" indent="0">
              <a:buNone/>
              <a:defRPr sz="518" b="1"/>
            </a:lvl7pPr>
            <a:lvl8pPr marL="1037030" indent="0">
              <a:buNone/>
              <a:defRPr sz="518" b="1"/>
            </a:lvl8pPr>
            <a:lvl9pPr marL="1185178" indent="0">
              <a:buNone/>
              <a:defRPr sz="518" b="1"/>
            </a:lvl9pPr>
          </a:lstStyle>
          <a:p>
            <a:pPr lvl="0"/>
            <a:r>
              <a:rPr lang="en-US"/>
              <a:t>Click to edit Master text styles</a:t>
            </a:r>
          </a:p>
        </p:txBody>
      </p:sp>
      <p:sp>
        <p:nvSpPr>
          <p:cNvPr id="4" name="Content Placeholder 3"/>
          <p:cNvSpPr>
            <a:spLocks noGrp="1"/>
          </p:cNvSpPr>
          <p:nvPr>
            <p:ph sz="half" idx="2"/>
          </p:nvPr>
        </p:nvSpPr>
        <p:spPr>
          <a:xfrm>
            <a:off x="609718" y="2174875"/>
            <a:ext cx="5386917" cy="3951174"/>
          </a:xfrm>
        </p:spPr>
        <p:txBody>
          <a:bodyPr/>
          <a:lstStyle>
            <a:lvl1pPr>
              <a:defRPr sz="778"/>
            </a:lvl1pPr>
            <a:lvl2pPr>
              <a:defRPr sz="648"/>
            </a:lvl2pPr>
            <a:lvl3pPr>
              <a:defRPr sz="583"/>
            </a:lvl3pPr>
            <a:lvl4pPr>
              <a:defRPr sz="518"/>
            </a:lvl4pPr>
            <a:lvl5pPr>
              <a:defRPr sz="518"/>
            </a:lvl5pPr>
            <a:lvl6pPr>
              <a:defRPr sz="518"/>
            </a:lvl6pPr>
            <a:lvl7pPr>
              <a:defRPr sz="518"/>
            </a:lvl7pPr>
            <a:lvl8pPr>
              <a:defRPr sz="518"/>
            </a:lvl8pPr>
            <a:lvl9pPr>
              <a:defRPr sz="5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02" y="1535339"/>
            <a:ext cx="5388681" cy="639536"/>
          </a:xfrm>
        </p:spPr>
        <p:txBody>
          <a:bodyPr anchor="b"/>
          <a:lstStyle>
            <a:lvl1pPr marL="0" indent="0">
              <a:buNone/>
              <a:defRPr sz="778" b="1"/>
            </a:lvl1pPr>
            <a:lvl2pPr marL="148147" indent="0">
              <a:buNone/>
              <a:defRPr sz="648" b="1"/>
            </a:lvl2pPr>
            <a:lvl3pPr marL="296294" indent="0">
              <a:buNone/>
              <a:defRPr sz="583" b="1"/>
            </a:lvl3pPr>
            <a:lvl4pPr marL="444442" indent="0">
              <a:buNone/>
              <a:defRPr sz="518" b="1"/>
            </a:lvl4pPr>
            <a:lvl5pPr marL="592589" indent="0">
              <a:buNone/>
              <a:defRPr sz="518" b="1"/>
            </a:lvl5pPr>
            <a:lvl6pPr marL="740736" indent="0">
              <a:buNone/>
              <a:defRPr sz="518" b="1"/>
            </a:lvl6pPr>
            <a:lvl7pPr marL="888883" indent="0">
              <a:buNone/>
              <a:defRPr sz="518" b="1"/>
            </a:lvl7pPr>
            <a:lvl8pPr marL="1037030" indent="0">
              <a:buNone/>
              <a:defRPr sz="518" b="1"/>
            </a:lvl8pPr>
            <a:lvl9pPr marL="1185178" indent="0">
              <a:buNone/>
              <a:defRPr sz="518" b="1"/>
            </a:lvl9pPr>
          </a:lstStyle>
          <a:p>
            <a:pPr lvl="0"/>
            <a:r>
              <a:rPr lang="en-US"/>
              <a:t>Click to edit Master text styles</a:t>
            </a:r>
          </a:p>
        </p:txBody>
      </p:sp>
      <p:sp>
        <p:nvSpPr>
          <p:cNvPr id="6" name="Content Placeholder 5"/>
          <p:cNvSpPr>
            <a:spLocks noGrp="1"/>
          </p:cNvSpPr>
          <p:nvPr>
            <p:ph sz="quarter" idx="4"/>
          </p:nvPr>
        </p:nvSpPr>
        <p:spPr>
          <a:xfrm>
            <a:off x="6193602" y="2174875"/>
            <a:ext cx="5388681" cy="3951174"/>
          </a:xfrm>
        </p:spPr>
        <p:txBody>
          <a:bodyPr/>
          <a:lstStyle>
            <a:lvl1pPr>
              <a:defRPr sz="778"/>
            </a:lvl1pPr>
            <a:lvl2pPr>
              <a:defRPr sz="648"/>
            </a:lvl2pPr>
            <a:lvl3pPr>
              <a:defRPr sz="583"/>
            </a:lvl3pPr>
            <a:lvl4pPr>
              <a:defRPr sz="518"/>
            </a:lvl4pPr>
            <a:lvl5pPr>
              <a:defRPr sz="518"/>
            </a:lvl5pPr>
            <a:lvl6pPr>
              <a:defRPr sz="518"/>
            </a:lvl6pPr>
            <a:lvl7pPr>
              <a:defRPr sz="518"/>
            </a:lvl7pPr>
            <a:lvl8pPr>
              <a:defRPr sz="518"/>
            </a:lvl8pPr>
            <a:lvl9pPr>
              <a:defRPr sz="5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343192FF-6FEB-4B0A-A16F-45E566AEA8CC}" type="slidenum">
              <a:rPr lang="en-US" altLang="en-US"/>
              <a:pPr>
                <a:defRPr/>
              </a:pPr>
              <a:t>‹#›</a:t>
            </a:fld>
            <a:endParaRPr lang="en-US" altLang="en-US"/>
          </a:p>
        </p:txBody>
      </p:sp>
    </p:spTree>
    <p:extLst>
      <p:ext uri="{BB962C8B-B14F-4D97-AF65-F5344CB8AC3E}">
        <p14:creationId xmlns:p14="http://schemas.microsoft.com/office/powerpoint/2010/main" val="948731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28981D79-DF39-4214-987D-90FCD8FC6113}" type="slidenum">
              <a:rPr lang="en-US" altLang="en-US"/>
              <a:pPr>
                <a:defRPr/>
              </a:pPr>
              <a:t>‹#›</a:t>
            </a:fld>
            <a:endParaRPr lang="en-US" altLang="en-US"/>
          </a:p>
        </p:txBody>
      </p:sp>
    </p:spTree>
    <p:extLst>
      <p:ext uri="{BB962C8B-B14F-4D97-AF65-F5344CB8AC3E}">
        <p14:creationId xmlns:p14="http://schemas.microsoft.com/office/powerpoint/2010/main" val="2216851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9CC490C7-5AEE-4CED-B4CE-7FF6F1301C27}" type="slidenum">
              <a:rPr lang="en-US" altLang="en-US"/>
              <a:pPr>
                <a:defRPr/>
              </a:pPr>
              <a:t>‹#›</a:t>
            </a:fld>
            <a:endParaRPr lang="en-US" altLang="en-US"/>
          </a:p>
        </p:txBody>
      </p:sp>
    </p:spTree>
    <p:extLst>
      <p:ext uri="{BB962C8B-B14F-4D97-AF65-F5344CB8AC3E}">
        <p14:creationId xmlns:p14="http://schemas.microsoft.com/office/powerpoint/2010/main" val="4243216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18" y="273277"/>
            <a:ext cx="4011083" cy="1161710"/>
          </a:xfrm>
        </p:spPr>
        <p:txBody>
          <a:bodyPr anchor="b"/>
          <a:lstStyle>
            <a:lvl1pPr algn="l">
              <a:defRPr sz="648" b="1"/>
            </a:lvl1pPr>
          </a:lstStyle>
          <a:p>
            <a:r>
              <a:rPr lang="en-US"/>
              <a:t>Click to edit Master title style</a:t>
            </a:r>
          </a:p>
        </p:txBody>
      </p:sp>
      <p:sp>
        <p:nvSpPr>
          <p:cNvPr id="3" name="Content Placeholder 2"/>
          <p:cNvSpPr>
            <a:spLocks noGrp="1"/>
          </p:cNvSpPr>
          <p:nvPr>
            <p:ph idx="1"/>
          </p:nvPr>
        </p:nvSpPr>
        <p:spPr>
          <a:xfrm>
            <a:off x="4766616" y="273277"/>
            <a:ext cx="6815667" cy="5852773"/>
          </a:xfrm>
        </p:spPr>
        <p:txBody>
          <a:bodyPr/>
          <a:lstStyle>
            <a:lvl1pPr>
              <a:defRPr sz="1037"/>
            </a:lvl1pPr>
            <a:lvl2pPr>
              <a:defRPr sz="907"/>
            </a:lvl2pPr>
            <a:lvl3pPr>
              <a:defRPr sz="778"/>
            </a:lvl3pPr>
            <a:lvl4pPr>
              <a:defRPr sz="648"/>
            </a:lvl4pPr>
            <a:lvl5pPr>
              <a:defRPr sz="648"/>
            </a:lvl5pPr>
            <a:lvl6pPr>
              <a:defRPr sz="648"/>
            </a:lvl6pPr>
            <a:lvl7pPr>
              <a:defRPr sz="648"/>
            </a:lvl7pPr>
            <a:lvl8pPr>
              <a:defRPr sz="648"/>
            </a:lvl8pPr>
            <a:lvl9pPr>
              <a:defRPr sz="6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18" y="1434987"/>
            <a:ext cx="4011083" cy="4691063"/>
          </a:xfrm>
        </p:spPr>
        <p:txBody>
          <a:bodyPr/>
          <a:lstStyle>
            <a:lvl1pPr marL="0" indent="0">
              <a:buNone/>
              <a:defRPr sz="454"/>
            </a:lvl1pPr>
            <a:lvl2pPr marL="148147" indent="0">
              <a:buNone/>
              <a:defRPr sz="389"/>
            </a:lvl2pPr>
            <a:lvl3pPr marL="296294" indent="0">
              <a:buNone/>
              <a:defRPr sz="324"/>
            </a:lvl3pPr>
            <a:lvl4pPr marL="444442" indent="0">
              <a:buNone/>
              <a:defRPr sz="292"/>
            </a:lvl4pPr>
            <a:lvl5pPr marL="592589" indent="0">
              <a:buNone/>
              <a:defRPr sz="292"/>
            </a:lvl5pPr>
            <a:lvl6pPr marL="740736" indent="0">
              <a:buNone/>
              <a:defRPr sz="292"/>
            </a:lvl6pPr>
            <a:lvl7pPr marL="888883" indent="0">
              <a:buNone/>
              <a:defRPr sz="292"/>
            </a:lvl7pPr>
            <a:lvl8pPr marL="1037030" indent="0">
              <a:buNone/>
              <a:defRPr sz="292"/>
            </a:lvl8pPr>
            <a:lvl9pPr marL="1185178" indent="0">
              <a:buNone/>
              <a:defRPr sz="292"/>
            </a:lvl9pPr>
          </a:lstStyle>
          <a:p>
            <a:pPr lvl="0"/>
            <a:r>
              <a:rPr lang="en-US"/>
              <a:t>Click to edit Master text styles</a:t>
            </a:r>
          </a:p>
        </p:txBody>
      </p:sp>
      <p:sp>
        <p:nvSpPr>
          <p:cNvPr id="5"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5B22C4E8-DF9F-42B7-B4FC-345577A4DDF6}" type="slidenum">
              <a:rPr lang="en-US" altLang="en-US"/>
              <a:pPr>
                <a:defRPr/>
              </a:pPr>
              <a:t>‹#›</a:t>
            </a:fld>
            <a:endParaRPr lang="en-US" altLang="en-US"/>
          </a:p>
        </p:txBody>
      </p:sp>
    </p:spTree>
    <p:extLst>
      <p:ext uri="{BB962C8B-B14F-4D97-AF65-F5344CB8AC3E}">
        <p14:creationId xmlns:p14="http://schemas.microsoft.com/office/powerpoint/2010/main" val="2518197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2" y="4800487"/>
            <a:ext cx="7315435" cy="566964"/>
          </a:xfrm>
        </p:spPr>
        <p:txBody>
          <a:bodyPr anchor="b"/>
          <a:lstStyle>
            <a:lvl1pPr algn="l">
              <a:defRPr sz="648" b="1"/>
            </a:lvl1pPr>
          </a:lstStyle>
          <a:p>
            <a:r>
              <a:rPr lang="en-US"/>
              <a:t>Click to edit Master title style</a:t>
            </a:r>
          </a:p>
        </p:txBody>
      </p:sp>
      <p:sp>
        <p:nvSpPr>
          <p:cNvPr id="3" name="Picture Placeholder 2"/>
          <p:cNvSpPr>
            <a:spLocks noGrp="1"/>
          </p:cNvSpPr>
          <p:nvPr>
            <p:ph type="pic" idx="1"/>
          </p:nvPr>
        </p:nvSpPr>
        <p:spPr>
          <a:xfrm>
            <a:off x="2389482" y="612889"/>
            <a:ext cx="7315435" cy="4114460"/>
          </a:xfrm>
        </p:spPr>
        <p:txBody>
          <a:bodyPr/>
          <a:lstStyle>
            <a:lvl1pPr marL="0" indent="0">
              <a:buNone/>
              <a:defRPr sz="1037"/>
            </a:lvl1pPr>
            <a:lvl2pPr marL="148147" indent="0">
              <a:buNone/>
              <a:defRPr sz="907"/>
            </a:lvl2pPr>
            <a:lvl3pPr marL="296294" indent="0">
              <a:buNone/>
              <a:defRPr sz="778"/>
            </a:lvl3pPr>
            <a:lvl4pPr marL="444442" indent="0">
              <a:buNone/>
              <a:defRPr sz="648"/>
            </a:lvl4pPr>
            <a:lvl5pPr marL="592589" indent="0">
              <a:buNone/>
              <a:defRPr sz="648"/>
            </a:lvl5pPr>
            <a:lvl6pPr marL="740736" indent="0">
              <a:buNone/>
              <a:defRPr sz="648"/>
            </a:lvl6pPr>
            <a:lvl7pPr marL="888883" indent="0">
              <a:buNone/>
              <a:defRPr sz="648"/>
            </a:lvl7pPr>
            <a:lvl8pPr marL="1037030" indent="0">
              <a:buNone/>
              <a:defRPr sz="648"/>
            </a:lvl8pPr>
            <a:lvl9pPr marL="1185178" indent="0">
              <a:buNone/>
              <a:defRPr sz="648"/>
            </a:lvl9pPr>
          </a:lstStyle>
          <a:p>
            <a:pPr lvl="0"/>
            <a:endParaRPr lang="en-US" noProof="0"/>
          </a:p>
        </p:txBody>
      </p:sp>
      <p:sp>
        <p:nvSpPr>
          <p:cNvPr id="4" name="Text Placeholder 3"/>
          <p:cNvSpPr>
            <a:spLocks noGrp="1"/>
          </p:cNvSpPr>
          <p:nvPr>
            <p:ph type="body" sz="half" idx="2"/>
          </p:nvPr>
        </p:nvSpPr>
        <p:spPr>
          <a:xfrm>
            <a:off x="2389482" y="5367451"/>
            <a:ext cx="7315435" cy="804522"/>
          </a:xfrm>
        </p:spPr>
        <p:txBody>
          <a:bodyPr/>
          <a:lstStyle>
            <a:lvl1pPr marL="0" indent="0">
              <a:buNone/>
              <a:defRPr sz="454"/>
            </a:lvl1pPr>
            <a:lvl2pPr marL="148147" indent="0">
              <a:buNone/>
              <a:defRPr sz="389"/>
            </a:lvl2pPr>
            <a:lvl3pPr marL="296294" indent="0">
              <a:buNone/>
              <a:defRPr sz="324"/>
            </a:lvl3pPr>
            <a:lvl4pPr marL="444442" indent="0">
              <a:buNone/>
              <a:defRPr sz="292"/>
            </a:lvl4pPr>
            <a:lvl5pPr marL="592589" indent="0">
              <a:buNone/>
              <a:defRPr sz="292"/>
            </a:lvl5pPr>
            <a:lvl6pPr marL="740736" indent="0">
              <a:buNone/>
              <a:defRPr sz="292"/>
            </a:lvl6pPr>
            <a:lvl7pPr marL="888883" indent="0">
              <a:buNone/>
              <a:defRPr sz="292"/>
            </a:lvl7pPr>
            <a:lvl8pPr marL="1037030" indent="0">
              <a:buNone/>
              <a:defRPr sz="292"/>
            </a:lvl8pPr>
            <a:lvl9pPr marL="1185178" indent="0">
              <a:buNone/>
              <a:defRPr sz="292"/>
            </a:lvl9pPr>
          </a:lstStyle>
          <a:p>
            <a:pPr lvl="0"/>
            <a:r>
              <a:rPr lang="en-US"/>
              <a:t>Click to edit Master text styles</a:t>
            </a:r>
          </a:p>
        </p:txBody>
      </p:sp>
      <p:sp>
        <p:nvSpPr>
          <p:cNvPr id="5"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1BB3D7CC-320A-4DD5-A573-40B2FE798B90}" type="slidenum">
              <a:rPr lang="en-US" altLang="en-US"/>
              <a:pPr>
                <a:defRPr/>
              </a:pPr>
              <a:t>‹#›</a:t>
            </a:fld>
            <a:endParaRPr lang="en-US" altLang="en-US"/>
          </a:p>
        </p:txBody>
      </p:sp>
    </p:spTree>
    <p:extLst>
      <p:ext uri="{BB962C8B-B14F-4D97-AF65-F5344CB8AC3E}">
        <p14:creationId xmlns:p14="http://schemas.microsoft.com/office/powerpoint/2010/main" val="1796798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D3299B3C-C0AF-4DFC-870A-6CD25A13E9B8}" type="slidenum">
              <a:rPr lang="en-US" altLang="en-US"/>
              <a:pPr>
                <a:defRPr/>
              </a:pPr>
              <a:t>‹#›</a:t>
            </a:fld>
            <a:endParaRPr lang="en-US" altLang="en-US"/>
          </a:p>
        </p:txBody>
      </p:sp>
    </p:spTree>
    <p:extLst>
      <p:ext uri="{BB962C8B-B14F-4D97-AF65-F5344CB8AC3E}">
        <p14:creationId xmlns:p14="http://schemas.microsoft.com/office/powerpoint/2010/main" val="913684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7153" y="609487"/>
            <a:ext cx="2590565" cy="5486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871" y="609487"/>
            <a:ext cx="7715838" cy="5486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A9C50E-4780-9F4B-8BB5-E04B5A14CE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20AB7F-132B-2D47-9F39-2FFEE94B85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5D6A7F7-D091-1C45-9B0A-8078D1845ED0}"/>
              </a:ext>
            </a:extLst>
          </p:cNvPr>
          <p:cNvSpPr>
            <a:spLocks noGrp="1" noChangeArrowheads="1"/>
          </p:cNvSpPr>
          <p:nvPr>
            <p:ph type="sldNum" sz="quarter" idx="12"/>
          </p:nvPr>
        </p:nvSpPr>
        <p:spPr>
          <a:ln/>
        </p:spPr>
        <p:txBody>
          <a:bodyPr/>
          <a:lstStyle>
            <a:lvl1pPr>
              <a:defRPr/>
            </a:lvl1pPr>
          </a:lstStyle>
          <a:p>
            <a:pPr>
              <a:defRPr/>
            </a:pPr>
            <a:fld id="{45E51028-4E33-4EF2-8EFD-D9BA1B7D5DCF}" type="slidenum">
              <a:rPr lang="en-US" altLang="en-US"/>
              <a:pPr>
                <a:defRPr/>
              </a:pPr>
              <a:t>‹#›</a:t>
            </a:fld>
            <a:endParaRPr lang="en-US" altLang="en-US"/>
          </a:p>
        </p:txBody>
      </p:sp>
    </p:spTree>
    <p:extLst>
      <p:ext uri="{BB962C8B-B14F-4D97-AF65-F5344CB8AC3E}">
        <p14:creationId xmlns:p14="http://schemas.microsoft.com/office/powerpoint/2010/main" val="54203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69000">
              <a:srgbClr val="877FBB"/>
            </a:gs>
            <a:gs pos="0">
              <a:srgbClr val="B1B0D7"/>
            </a:gs>
            <a:gs pos="100000">
              <a:srgbClr val="7067AE"/>
            </a:gs>
          </a:gsLst>
          <a:lin ang="0" scaled="1"/>
          <a:tileRect/>
        </a:gradFill>
        <a:effectLst/>
      </p:bgPr>
    </p:bg>
    <p:spTree>
      <p:nvGrpSpPr>
        <p:cNvPr id="1" name=""/>
        <p:cNvGrpSpPr/>
        <p:nvPr/>
      </p:nvGrpSpPr>
      <p:grpSpPr>
        <a:xfrm>
          <a:off x="0" y="0"/>
          <a:ext cx="0" cy="0"/>
          <a:chOff x="0" y="0"/>
          <a:chExt cx="0" cy="0"/>
        </a:xfrm>
      </p:grpSpPr>
      <p:sp>
        <p:nvSpPr>
          <p:cNvPr id="4" name="Rectangle 3"/>
          <p:cNvSpPr/>
          <p:nvPr userDrawn="1"/>
        </p:nvSpPr>
        <p:spPr>
          <a:xfrm>
            <a:off x="174136" y="6695864"/>
            <a:ext cx="3182582" cy="150041"/>
          </a:xfrm>
          <a:prstGeom prst="rect">
            <a:avLst/>
          </a:prstGeom>
        </p:spPr>
        <p:txBody>
          <a:bodyPr wrap="square">
            <a:spAutoFit/>
          </a:bodyPr>
          <a:lstStyle/>
          <a:p>
            <a:r>
              <a:rPr lang="en-US" sz="375" dirty="0">
                <a:solidFill>
                  <a:schemeClr val="bg1"/>
                </a:solidFill>
              </a:rPr>
              <a:t>© 2017 Northwestern Medicine. All rights reserved.</a:t>
            </a:r>
          </a:p>
        </p:txBody>
      </p:sp>
    </p:spTree>
    <p:extLst>
      <p:ext uri="{BB962C8B-B14F-4D97-AF65-F5344CB8AC3E}">
        <p14:creationId xmlns:p14="http://schemas.microsoft.com/office/powerpoint/2010/main" val="298950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dirty="0"/>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dirty="0"/>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9133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07521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47627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06930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480140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a:t>Illinois Perinatal Quality Collaborative</a:t>
            </a:r>
          </a:p>
        </p:txBody>
      </p:sp>
    </p:spTree>
    <p:extLst>
      <p:ext uri="{BB962C8B-B14F-4D97-AF65-F5344CB8AC3E}">
        <p14:creationId xmlns:p14="http://schemas.microsoft.com/office/powerpoint/2010/main" val="3378073280"/>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703" y="609534"/>
            <a:ext cx="1036297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0802" tIns="125401" rIns="250802" bIns="125401"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703" y="1981399"/>
            <a:ext cx="10362973" cy="411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0802" tIns="125401" rIns="250802" bIns="12540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16" name="Rectangle 4">
            <a:extLst>
              <a:ext uri="{FF2B5EF4-FFF2-40B4-BE49-F238E27FC236}">
                <a16:creationId xmlns:a16="http://schemas.microsoft.com/office/drawing/2014/main" id="{0BA9C50E-4780-9F4B-8BB5-E04B5A14CE58}"/>
              </a:ext>
            </a:extLst>
          </p:cNvPr>
          <p:cNvSpPr>
            <a:spLocks noGrp="1" noChangeArrowheads="1"/>
          </p:cNvSpPr>
          <p:nvPr>
            <p:ph type="dt" sz="half" idx="2"/>
          </p:nvPr>
        </p:nvSpPr>
        <p:spPr bwMode="auto">
          <a:xfrm>
            <a:off x="914702" y="6248466"/>
            <a:ext cx="2540000" cy="457068"/>
          </a:xfrm>
          <a:prstGeom prst="rect">
            <a:avLst/>
          </a:prstGeom>
          <a:noFill/>
          <a:ln w="9525">
            <a:noFill/>
            <a:miter lim="800000"/>
            <a:headEnd/>
            <a:tailEnd/>
          </a:ln>
          <a:effectLst/>
        </p:spPr>
        <p:txBody>
          <a:bodyPr vert="horz" wrap="square" lIns="250802" tIns="125401" rIns="250802" bIns="125401" numCol="1" anchor="t" anchorCtr="0" compatLnSpc="1">
            <a:prstTxWarp prst="textNoShape">
              <a:avLst/>
            </a:prstTxWarp>
          </a:bodyPr>
          <a:lstStyle>
            <a:lvl1pPr defTabSz="812752" eaLnBrk="1" hangingPunct="1">
              <a:defRPr sz="1231"/>
            </a:lvl1pPr>
          </a:lstStyle>
          <a:p>
            <a:pPr>
              <a:defRPr/>
            </a:pPr>
            <a:endParaRPr lang="en-US" altLang="en-US"/>
          </a:p>
        </p:txBody>
      </p:sp>
      <p:sp>
        <p:nvSpPr>
          <p:cNvPr id="13317" name="Rectangle 5">
            <a:extLst>
              <a:ext uri="{FF2B5EF4-FFF2-40B4-BE49-F238E27FC236}">
                <a16:creationId xmlns:a16="http://schemas.microsoft.com/office/drawing/2014/main" id="{2B20AB7F-132B-2D47-9F39-2FFEE94B8582}"/>
              </a:ext>
            </a:extLst>
          </p:cNvPr>
          <p:cNvSpPr>
            <a:spLocks noGrp="1" noChangeArrowheads="1"/>
          </p:cNvSpPr>
          <p:nvPr>
            <p:ph type="ftr" sz="quarter" idx="3"/>
          </p:nvPr>
        </p:nvSpPr>
        <p:spPr bwMode="auto">
          <a:xfrm>
            <a:off x="4165676" y="6248466"/>
            <a:ext cx="3861027" cy="457068"/>
          </a:xfrm>
          <a:prstGeom prst="rect">
            <a:avLst/>
          </a:prstGeom>
          <a:noFill/>
          <a:ln w="9525">
            <a:noFill/>
            <a:miter lim="800000"/>
            <a:headEnd/>
            <a:tailEnd/>
          </a:ln>
          <a:effectLst/>
        </p:spPr>
        <p:txBody>
          <a:bodyPr vert="horz" wrap="square" lIns="250802" tIns="125401" rIns="250802" bIns="125401" numCol="1" anchor="t" anchorCtr="0" compatLnSpc="1">
            <a:prstTxWarp prst="textNoShape">
              <a:avLst/>
            </a:prstTxWarp>
          </a:bodyPr>
          <a:lstStyle>
            <a:lvl1pPr algn="ctr" defTabSz="812752" eaLnBrk="1" hangingPunct="1">
              <a:defRPr sz="1231"/>
            </a:lvl1pPr>
          </a:lstStyle>
          <a:p>
            <a:pPr>
              <a:defRPr/>
            </a:pPr>
            <a:endParaRPr lang="en-US" altLang="en-US"/>
          </a:p>
        </p:txBody>
      </p:sp>
      <p:sp>
        <p:nvSpPr>
          <p:cNvPr id="13318" name="Rectangle 6">
            <a:extLst>
              <a:ext uri="{FF2B5EF4-FFF2-40B4-BE49-F238E27FC236}">
                <a16:creationId xmlns:a16="http://schemas.microsoft.com/office/drawing/2014/main" id="{15D6A7F7-D091-1C45-9B0A-8078D1845ED0}"/>
              </a:ext>
            </a:extLst>
          </p:cNvPr>
          <p:cNvSpPr>
            <a:spLocks noGrp="1" noChangeArrowheads="1"/>
          </p:cNvSpPr>
          <p:nvPr>
            <p:ph type="sldNum" sz="quarter" idx="4"/>
          </p:nvPr>
        </p:nvSpPr>
        <p:spPr bwMode="auto">
          <a:xfrm>
            <a:off x="8737676" y="6248466"/>
            <a:ext cx="2540000" cy="457068"/>
          </a:xfrm>
          <a:prstGeom prst="rect">
            <a:avLst/>
          </a:prstGeom>
          <a:noFill/>
          <a:ln w="9525">
            <a:noFill/>
            <a:miter lim="800000"/>
            <a:headEnd/>
            <a:tailEnd/>
          </a:ln>
          <a:effectLst/>
        </p:spPr>
        <p:txBody>
          <a:bodyPr vert="horz" wrap="square" lIns="250802" tIns="125401" rIns="250802" bIns="125401" numCol="1" anchor="t" anchorCtr="0" compatLnSpc="1">
            <a:prstTxWarp prst="textNoShape">
              <a:avLst/>
            </a:prstTxWarp>
          </a:bodyPr>
          <a:lstStyle>
            <a:lvl1pPr algn="r" defTabSz="812752" eaLnBrk="1" hangingPunct="1">
              <a:defRPr sz="1231"/>
            </a:lvl1pPr>
          </a:lstStyle>
          <a:p>
            <a:pPr>
              <a:defRPr/>
            </a:pPr>
            <a:fld id="{6A4EF965-0E43-4C32-AFEB-07C3E2CF262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812472" rtl="0" eaLnBrk="0" fontAlgn="base" hangingPunct="0">
        <a:spcBef>
          <a:spcPct val="0"/>
        </a:spcBef>
        <a:spcAft>
          <a:spcPct val="0"/>
        </a:spcAft>
        <a:defRPr sz="3916">
          <a:solidFill>
            <a:schemeClr val="tx2"/>
          </a:solidFill>
          <a:latin typeface="+mj-lt"/>
          <a:ea typeface="+mj-ea"/>
          <a:cs typeface="+mj-cs"/>
        </a:defRPr>
      </a:lvl1pPr>
      <a:lvl2pPr algn="ctr" defTabSz="812472" rtl="0" eaLnBrk="0" fontAlgn="base" hangingPunct="0">
        <a:spcBef>
          <a:spcPct val="0"/>
        </a:spcBef>
        <a:spcAft>
          <a:spcPct val="0"/>
        </a:spcAft>
        <a:defRPr sz="3916">
          <a:solidFill>
            <a:schemeClr val="tx2"/>
          </a:solidFill>
          <a:latin typeface="Times New Roman" pitchFamily="18" charset="0"/>
        </a:defRPr>
      </a:lvl2pPr>
      <a:lvl3pPr algn="ctr" defTabSz="812472" rtl="0" eaLnBrk="0" fontAlgn="base" hangingPunct="0">
        <a:spcBef>
          <a:spcPct val="0"/>
        </a:spcBef>
        <a:spcAft>
          <a:spcPct val="0"/>
        </a:spcAft>
        <a:defRPr sz="3916">
          <a:solidFill>
            <a:schemeClr val="tx2"/>
          </a:solidFill>
          <a:latin typeface="Times New Roman" pitchFamily="18" charset="0"/>
        </a:defRPr>
      </a:lvl3pPr>
      <a:lvl4pPr algn="ctr" defTabSz="812472" rtl="0" eaLnBrk="0" fontAlgn="base" hangingPunct="0">
        <a:spcBef>
          <a:spcPct val="0"/>
        </a:spcBef>
        <a:spcAft>
          <a:spcPct val="0"/>
        </a:spcAft>
        <a:defRPr sz="3916">
          <a:solidFill>
            <a:schemeClr val="tx2"/>
          </a:solidFill>
          <a:latin typeface="Times New Roman" pitchFamily="18" charset="0"/>
        </a:defRPr>
      </a:lvl4pPr>
      <a:lvl5pPr algn="ctr" defTabSz="812472" rtl="0" eaLnBrk="0" fontAlgn="base" hangingPunct="0">
        <a:spcBef>
          <a:spcPct val="0"/>
        </a:spcBef>
        <a:spcAft>
          <a:spcPct val="0"/>
        </a:spcAft>
        <a:defRPr sz="3916">
          <a:solidFill>
            <a:schemeClr val="tx2"/>
          </a:solidFill>
          <a:latin typeface="Times New Roman" pitchFamily="18" charset="0"/>
        </a:defRPr>
      </a:lvl5pPr>
      <a:lvl6pPr marL="148147" algn="ctr" defTabSz="812752" rtl="0" fontAlgn="base">
        <a:spcBef>
          <a:spcPct val="0"/>
        </a:spcBef>
        <a:spcAft>
          <a:spcPct val="0"/>
        </a:spcAft>
        <a:defRPr sz="3921">
          <a:solidFill>
            <a:schemeClr val="tx2"/>
          </a:solidFill>
          <a:latin typeface="Times New Roman" pitchFamily="18" charset="0"/>
        </a:defRPr>
      </a:lvl6pPr>
      <a:lvl7pPr marL="296294" algn="ctr" defTabSz="812752" rtl="0" fontAlgn="base">
        <a:spcBef>
          <a:spcPct val="0"/>
        </a:spcBef>
        <a:spcAft>
          <a:spcPct val="0"/>
        </a:spcAft>
        <a:defRPr sz="3921">
          <a:solidFill>
            <a:schemeClr val="tx2"/>
          </a:solidFill>
          <a:latin typeface="Times New Roman" pitchFamily="18" charset="0"/>
        </a:defRPr>
      </a:lvl7pPr>
      <a:lvl8pPr marL="444442" algn="ctr" defTabSz="812752" rtl="0" fontAlgn="base">
        <a:spcBef>
          <a:spcPct val="0"/>
        </a:spcBef>
        <a:spcAft>
          <a:spcPct val="0"/>
        </a:spcAft>
        <a:defRPr sz="3921">
          <a:solidFill>
            <a:schemeClr val="tx2"/>
          </a:solidFill>
          <a:latin typeface="Times New Roman" pitchFamily="18" charset="0"/>
        </a:defRPr>
      </a:lvl8pPr>
      <a:lvl9pPr marL="592589" algn="ctr" defTabSz="812752" rtl="0" fontAlgn="base">
        <a:spcBef>
          <a:spcPct val="0"/>
        </a:spcBef>
        <a:spcAft>
          <a:spcPct val="0"/>
        </a:spcAft>
        <a:defRPr sz="3921">
          <a:solidFill>
            <a:schemeClr val="tx2"/>
          </a:solidFill>
          <a:latin typeface="Times New Roman" pitchFamily="18" charset="0"/>
        </a:defRPr>
      </a:lvl9pPr>
    </p:titleStyle>
    <p:bodyStyle>
      <a:lvl1pPr marL="304222" indent="-304222" algn="l" defTabSz="812472" rtl="0" eaLnBrk="0" fontAlgn="base" hangingPunct="0">
        <a:spcBef>
          <a:spcPct val="20000"/>
        </a:spcBef>
        <a:spcAft>
          <a:spcPct val="0"/>
        </a:spcAft>
        <a:buChar char="•"/>
        <a:defRPr sz="2833">
          <a:solidFill>
            <a:schemeClr val="tx1"/>
          </a:solidFill>
          <a:latin typeface="+mn-lt"/>
          <a:ea typeface="+mn-ea"/>
          <a:cs typeface="+mn-cs"/>
        </a:defRPr>
      </a:lvl1pPr>
      <a:lvl2pPr marL="660361" indent="-253959" algn="l" defTabSz="812472" rtl="0" eaLnBrk="0" fontAlgn="base" hangingPunct="0">
        <a:spcBef>
          <a:spcPct val="20000"/>
        </a:spcBef>
        <a:spcAft>
          <a:spcPct val="0"/>
        </a:spcAft>
        <a:buChar char="–"/>
        <a:defRPr sz="2479">
          <a:solidFill>
            <a:schemeClr val="tx1"/>
          </a:solidFill>
          <a:latin typeface="+mn-lt"/>
        </a:defRPr>
      </a:lvl2pPr>
      <a:lvl3pPr marL="1015837" indent="-203035" algn="l" defTabSz="812472" rtl="0" eaLnBrk="0" fontAlgn="base" hangingPunct="0">
        <a:spcBef>
          <a:spcPct val="20000"/>
        </a:spcBef>
        <a:spcAft>
          <a:spcPct val="0"/>
        </a:spcAft>
        <a:buChar char="•"/>
        <a:defRPr sz="2125">
          <a:solidFill>
            <a:schemeClr val="tx1"/>
          </a:solidFill>
          <a:latin typeface="+mn-lt"/>
        </a:defRPr>
      </a:lvl3pPr>
      <a:lvl4pPr marL="1422239" indent="-203035" algn="l" defTabSz="812472" rtl="0" eaLnBrk="0" fontAlgn="base" hangingPunct="0">
        <a:spcBef>
          <a:spcPct val="20000"/>
        </a:spcBef>
        <a:spcAft>
          <a:spcPct val="0"/>
        </a:spcAft>
        <a:buChar char="–"/>
        <a:defRPr sz="1771">
          <a:solidFill>
            <a:schemeClr val="tx1"/>
          </a:solidFill>
          <a:latin typeface="+mn-lt"/>
        </a:defRPr>
      </a:lvl4pPr>
      <a:lvl5pPr marL="1828640" indent="-203035" algn="l" defTabSz="812472" rtl="0" eaLnBrk="0" fontAlgn="base" hangingPunct="0">
        <a:spcBef>
          <a:spcPct val="20000"/>
        </a:spcBef>
        <a:spcAft>
          <a:spcPct val="0"/>
        </a:spcAft>
        <a:buChar char="»"/>
        <a:defRPr sz="1771">
          <a:solidFill>
            <a:schemeClr val="tx1"/>
          </a:solidFill>
          <a:latin typeface="+mn-lt"/>
        </a:defRPr>
      </a:lvl5pPr>
      <a:lvl6pPr marL="1976839" indent="-203188" algn="l" defTabSz="812752" rtl="0" fontAlgn="base">
        <a:spcBef>
          <a:spcPct val="20000"/>
        </a:spcBef>
        <a:spcAft>
          <a:spcPct val="0"/>
        </a:spcAft>
        <a:buChar char="»"/>
        <a:defRPr sz="1782">
          <a:solidFill>
            <a:schemeClr val="tx1"/>
          </a:solidFill>
          <a:latin typeface="+mn-lt"/>
        </a:defRPr>
      </a:lvl6pPr>
      <a:lvl7pPr marL="2124986" indent="-203188" algn="l" defTabSz="812752" rtl="0" fontAlgn="base">
        <a:spcBef>
          <a:spcPct val="20000"/>
        </a:spcBef>
        <a:spcAft>
          <a:spcPct val="0"/>
        </a:spcAft>
        <a:buChar char="»"/>
        <a:defRPr sz="1782">
          <a:solidFill>
            <a:schemeClr val="tx1"/>
          </a:solidFill>
          <a:latin typeface="+mn-lt"/>
        </a:defRPr>
      </a:lvl7pPr>
      <a:lvl8pPr marL="2273134" indent="-203188" algn="l" defTabSz="812752" rtl="0" fontAlgn="base">
        <a:spcBef>
          <a:spcPct val="20000"/>
        </a:spcBef>
        <a:spcAft>
          <a:spcPct val="0"/>
        </a:spcAft>
        <a:buChar char="»"/>
        <a:defRPr sz="1782">
          <a:solidFill>
            <a:schemeClr val="tx1"/>
          </a:solidFill>
          <a:latin typeface="+mn-lt"/>
        </a:defRPr>
      </a:lvl8pPr>
      <a:lvl9pPr marL="2421281" indent="-203188" algn="l" defTabSz="812752" rtl="0" fontAlgn="base">
        <a:spcBef>
          <a:spcPct val="20000"/>
        </a:spcBef>
        <a:spcAft>
          <a:spcPct val="0"/>
        </a:spcAft>
        <a:buChar char="»"/>
        <a:defRPr sz="1782">
          <a:solidFill>
            <a:schemeClr val="tx1"/>
          </a:solidFill>
          <a:latin typeface="+mn-lt"/>
        </a:defRPr>
      </a:lvl9pPr>
    </p:bodyStyle>
    <p:otherStyle>
      <a:defPPr>
        <a:defRPr lang="en-US"/>
      </a:defPPr>
      <a:lvl1pPr marL="0" algn="l" defTabSz="296294" rtl="0" eaLnBrk="1" latinLnBrk="0" hangingPunct="1">
        <a:defRPr sz="583" kern="1200">
          <a:solidFill>
            <a:schemeClr val="tx1"/>
          </a:solidFill>
          <a:latin typeface="+mn-lt"/>
          <a:ea typeface="+mn-ea"/>
          <a:cs typeface="+mn-cs"/>
        </a:defRPr>
      </a:lvl1pPr>
      <a:lvl2pPr marL="148147" algn="l" defTabSz="296294" rtl="0" eaLnBrk="1" latinLnBrk="0" hangingPunct="1">
        <a:defRPr sz="583" kern="1200">
          <a:solidFill>
            <a:schemeClr val="tx1"/>
          </a:solidFill>
          <a:latin typeface="+mn-lt"/>
          <a:ea typeface="+mn-ea"/>
          <a:cs typeface="+mn-cs"/>
        </a:defRPr>
      </a:lvl2pPr>
      <a:lvl3pPr marL="296294" algn="l" defTabSz="296294" rtl="0" eaLnBrk="1" latinLnBrk="0" hangingPunct="1">
        <a:defRPr sz="583" kern="1200">
          <a:solidFill>
            <a:schemeClr val="tx1"/>
          </a:solidFill>
          <a:latin typeface="+mn-lt"/>
          <a:ea typeface="+mn-ea"/>
          <a:cs typeface="+mn-cs"/>
        </a:defRPr>
      </a:lvl3pPr>
      <a:lvl4pPr marL="444442" algn="l" defTabSz="296294" rtl="0" eaLnBrk="1" latinLnBrk="0" hangingPunct="1">
        <a:defRPr sz="583" kern="1200">
          <a:solidFill>
            <a:schemeClr val="tx1"/>
          </a:solidFill>
          <a:latin typeface="+mn-lt"/>
          <a:ea typeface="+mn-ea"/>
          <a:cs typeface="+mn-cs"/>
        </a:defRPr>
      </a:lvl4pPr>
      <a:lvl5pPr marL="592589" algn="l" defTabSz="296294" rtl="0" eaLnBrk="1" latinLnBrk="0" hangingPunct="1">
        <a:defRPr sz="583" kern="1200">
          <a:solidFill>
            <a:schemeClr val="tx1"/>
          </a:solidFill>
          <a:latin typeface="+mn-lt"/>
          <a:ea typeface="+mn-ea"/>
          <a:cs typeface="+mn-cs"/>
        </a:defRPr>
      </a:lvl5pPr>
      <a:lvl6pPr marL="740736" algn="l" defTabSz="296294" rtl="0" eaLnBrk="1" latinLnBrk="0" hangingPunct="1">
        <a:defRPr sz="583" kern="1200">
          <a:solidFill>
            <a:schemeClr val="tx1"/>
          </a:solidFill>
          <a:latin typeface="+mn-lt"/>
          <a:ea typeface="+mn-ea"/>
          <a:cs typeface="+mn-cs"/>
        </a:defRPr>
      </a:lvl6pPr>
      <a:lvl7pPr marL="888883" algn="l" defTabSz="296294" rtl="0" eaLnBrk="1" latinLnBrk="0" hangingPunct="1">
        <a:defRPr sz="583" kern="1200">
          <a:solidFill>
            <a:schemeClr val="tx1"/>
          </a:solidFill>
          <a:latin typeface="+mn-lt"/>
          <a:ea typeface="+mn-ea"/>
          <a:cs typeface="+mn-cs"/>
        </a:defRPr>
      </a:lvl7pPr>
      <a:lvl8pPr marL="1037030" algn="l" defTabSz="296294" rtl="0" eaLnBrk="1" latinLnBrk="0" hangingPunct="1">
        <a:defRPr sz="583" kern="1200">
          <a:solidFill>
            <a:schemeClr val="tx1"/>
          </a:solidFill>
          <a:latin typeface="+mn-lt"/>
          <a:ea typeface="+mn-ea"/>
          <a:cs typeface="+mn-cs"/>
        </a:defRPr>
      </a:lvl8pPr>
      <a:lvl9pPr marL="1185178" algn="l" defTabSz="296294" rtl="0" eaLnBrk="1" latinLnBrk="0" hangingPunct="1">
        <a:defRPr sz="58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69000">
              <a:srgbClr val="877FBB"/>
            </a:gs>
            <a:gs pos="0">
              <a:srgbClr val="B1B0D7"/>
            </a:gs>
            <a:gs pos="100000">
              <a:srgbClr val="7067AE"/>
            </a:gs>
          </a:gsLst>
          <a:lin ang="0" scaled="1"/>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b="3213"/>
          <a:stretch/>
        </p:blipFill>
        <p:spPr>
          <a:xfrm>
            <a:off x="0" y="0"/>
            <a:ext cx="12192000" cy="1288876"/>
          </a:xfrm>
          <a:prstGeom prst="rect">
            <a:avLst/>
          </a:prstGeom>
        </p:spPr>
      </p:pic>
      <p:pic>
        <p:nvPicPr>
          <p:cNvPr id="7" name="Picture 6" descr="NM-Logo-Stacked-RGB-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57" y="462158"/>
            <a:ext cx="2199800" cy="308922"/>
          </a:xfrm>
          <a:prstGeom prst="rect">
            <a:avLst/>
          </a:prstGeom>
        </p:spPr>
      </p:pic>
      <p:sp>
        <p:nvSpPr>
          <p:cNvPr id="3" name="Rectangle 2"/>
          <p:cNvSpPr/>
          <p:nvPr/>
        </p:nvSpPr>
        <p:spPr>
          <a:xfrm>
            <a:off x="119380" y="1913471"/>
            <a:ext cx="2583529" cy="4691191"/>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19047" tIns="9523" rIns="19047" bIns="9523" rtlCol="0" anchor="ctr"/>
          <a:lstStyle/>
          <a:p>
            <a:pPr algn="ctr"/>
            <a:endParaRPr lang="en-US" sz="437"/>
          </a:p>
        </p:txBody>
      </p:sp>
      <p:sp>
        <p:nvSpPr>
          <p:cNvPr id="5" name="Rectangle 4"/>
          <p:cNvSpPr/>
          <p:nvPr/>
        </p:nvSpPr>
        <p:spPr>
          <a:xfrm>
            <a:off x="2777319" y="1912111"/>
            <a:ext cx="4613681" cy="4692550"/>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19047" tIns="9523" rIns="19047" bIns="9523" rtlCol="0" anchor="ctr"/>
          <a:lstStyle/>
          <a:p>
            <a:pPr algn="ctr"/>
            <a:endParaRPr lang="en-US" sz="437"/>
          </a:p>
        </p:txBody>
      </p:sp>
      <p:pic>
        <p:nvPicPr>
          <p:cNvPr id="8" name="Picture 7" descr="NM-Logo-Stacked-RGB-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8557" y="462158"/>
            <a:ext cx="2199800" cy="308922"/>
          </a:xfrm>
          <a:prstGeom prst="rect">
            <a:avLst/>
          </a:prstGeom>
        </p:spPr>
      </p:pic>
      <p:sp>
        <p:nvSpPr>
          <p:cNvPr id="4" name="Rectangle 3"/>
          <p:cNvSpPr/>
          <p:nvPr/>
        </p:nvSpPr>
        <p:spPr bwMode="auto">
          <a:xfrm>
            <a:off x="119380" y="1717801"/>
            <a:ext cx="2583529" cy="194310"/>
          </a:xfrm>
          <a:prstGeom prst="rect">
            <a:avLst/>
          </a:prstGeom>
          <a:solidFill>
            <a:srgbClr val="514689"/>
          </a:solidFill>
          <a:ln w="9525" cap="flat" cmpd="sng" algn="ctr">
            <a:solidFill>
              <a:srgbClr val="514689"/>
            </a:solidFill>
            <a:prstDash val="solid"/>
            <a:round/>
            <a:headEnd type="none" w="med" len="med"/>
            <a:tailEnd type="none" w="med" len="med"/>
          </a:ln>
          <a:effectLst/>
        </p:spPr>
        <p:txBody>
          <a:bodyPr vert="horz" wrap="square" lIns="19047" tIns="9523" rIns="19047" bIns="9523" numCol="1" rtlCol="0" anchor="ctr" anchorCtr="0" compatLnSpc="1">
            <a:prstTxWarp prst="textNoShape">
              <a:avLst/>
            </a:prstTxWarp>
          </a:bodyPr>
          <a:lstStyle/>
          <a:p>
            <a:pPr defTabSz="979637"/>
            <a:r>
              <a:rPr lang="en-US" sz="1000" b="1" dirty="0">
                <a:solidFill>
                  <a:srgbClr val="FFFFFF"/>
                </a:solidFill>
                <a:latin typeface="+mj-lt"/>
              </a:rPr>
              <a:t>  BACKGROUND</a:t>
            </a:r>
          </a:p>
        </p:txBody>
      </p:sp>
      <p:sp>
        <p:nvSpPr>
          <p:cNvPr id="16" name="Chevron 15"/>
          <p:cNvSpPr/>
          <p:nvPr userDrawn="1"/>
        </p:nvSpPr>
        <p:spPr>
          <a:xfrm>
            <a:off x="10759269" y="6647447"/>
            <a:ext cx="312259" cy="155408"/>
          </a:xfrm>
          <a:prstGeom prst="chevron">
            <a:avLst/>
          </a:prstGeom>
          <a:solidFill>
            <a:srgbClr val="514689"/>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8100" rtlCol="0" anchor="ctr"/>
          <a:lstStyle/>
          <a:p>
            <a:pPr algn="ctr"/>
            <a:r>
              <a:rPr lang="en-US" sz="833" dirty="0">
                <a:solidFill>
                  <a:schemeClr val="bg1"/>
                </a:solidFill>
              </a:rPr>
              <a:t>D</a:t>
            </a:r>
          </a:p>
        </p:txBody>
      </p:sp>
      <p:sp>
        <p:nvSpPr>
          <p:cNvPr id="17" name="Chevron 16"/>
          <p:cNvSpPr/>
          <p:nvPr userDrawn="1"/>
        </p:nvSpPr>
        <p:spPr>
          <a:xfrm>
            <a:off x="11007163" y="6647447"/>
            <a:ext cx="312259" cy="155408"/>
          </a:xfrm>
          <a:prstGeom prst="chevron">
            <a:avLst/>
          </a:prstGeom>
          <a:solidFill>
            <a:srgbClr val="7571B0"/>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7625" rtlCol="0" anchor="ctr"/>
          <a:lstStyle/>
          <a:p>
            <a:pPr algn="ctr"/>
            <a:r>
              <a:rPr lang="en-US" sz="833" dirty="0">
                <a:solidFill>
                  <a:schemeClr val="bg1"/>
                </a:solidFill>
              </a:rPr>
              <a:t>M</a:t>
            </a:r>
          </a:p>
        </p:txBody>
      </p:sp>
      <p:sp>
        <p:nvSpPr>
          <p:cNvPr id="6" name="Rectangle 5"/>
          <p:cNvSpPr/>
          <p:nvPr/>
        </p:nvSpPr>
        <p:spPr bwMode="auto">
          <a:xfrm>
            <a:off x="2777319" y="1718626"/>
            <a:ext cx="4613680" cy="194845"/>
          </a:xfrm>
          <a:prstGeom prst="rect">
            <a:avLst/>
          </a:prstGeom>
          <a:solidFill>
            <a:srgbClr val="514689"/>
          </a:solidFill>
          <a:ln w="9525" cap="flat" cmpd="sng" algn="ctr">
            <a:solidFill>
              <a:srgbClr val="514689"/>
            </a:solidFill>
            <a:prstDash val="solid"/>
            <a:round/>
            <a:headEnd type="none" w="med" len="med"/>
            <a:tailEnd type="none" w="med" len="med"/>
          </a:ln>
          <a:effectLst/>
        </p:spPr>
        <p:txBody>
          <a:bodyPr vert="horz" wrap="square" lIns="19047" tIns="9523" rIns="19047" bIns="9523" numCol="1" rtlCol="0" anchor="ctr" anchorCtr="0" compatLnSpc="1">
            <a:prstTxWarp prst="textNoShape">
              <a:avLst/>
            </a:prstTxWarp>
          </a:bodyPr>
          <a:lstStyle/>
          <a:p>
            <a:pPr defTabSz="979637"/>
            <a:r>
              <a:rPr lang="en-US" sz="1000" b="1" dirty="0">
                <a:solidFill>
                  <a:srgbClr val="FFFFFF"/>
                </a:solidFill>
                <a:latin typeface="+mj-lt"/>
              </a:rPr>
              <a:t>  METHODS</a:t>
            </a:r>
          </a:p>
        </p:txBody>
      </p:sp>
      <p:sp>
        <p:nvSpPr>
          <p:cNvPr id="18" name="Chevron 17"/>
          <p:cNvSpPr/>
          <p:nvPr userDrawn="1"/>
        </p:nvSpPr>
        <p:spPr>
          <a:xfrm>
            <a:off x="11255439" y="6647447"/>
            <a:ext cx="312259" cy="155408"/>
          </a:xfrm>
          <a:prstGeom prst="chevron">
            <a:avLst/>
          </a:prstGeom>
          <a:solidFill>
            <a:srgbClr val="938FC3"/>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8100" rtlCol="0" anchor="ctr"/>
          <a:lstStyle/>
          <a:p>
            <a:pPr algn="ctr"/>
            <a:r>
              <a:rPr lang="en-US" sz="833" dirty="0">
                <a:solidFill>
                  <a:schemeClr val="bg1"/>
                </a:solidFill>
              </a:rPr>
              <a:t>A</a:t>
            </a:r>
          </a:p>
        </p:txBody>
      </p:sp>
      <p:sp>
        <p:nvSpPr>
          <p:cNvPr id="19" name="Chevron 18"/>
          <p:cNvSpPr/>
          <p:nvPr userDrawn="1"/>
        </p:nvSpPr>
        <p:spPr>
          <a:xfrm>
            <a:off x="11508837" y="6647447"/>
            <a:ext cx="312259" cy="155408"/>
          </a:xfrm>
          <a:prstGeom prst="chevron">
            <a:avLst/>
          </a:prstGeom>
          <a:solidFill>
            <a:srgbClr val="B8B7DA"/>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9050" rtlCol="0" anchor="ctr"/>
          <a:lstStyle/>
          <a:p>
            <a:pPr algn="ctr"/>
            <a:r>
              <a:rPr lang="en-US" sz="833" dirty="0">
                <a:solidFill>
                  <a:schemeClr val="bg1"/>
                </a:solidFill>
              </a:rPr>
              <a:t>I</a:t>
            </a:r>
          </a:p>
        </p:txBody>
      </p:sp>
      <p:sp>
        <p:nvSpPr>
          <p:cNvPr id="20" name="Chevron 19"/>
          <p:cNvSpPr/>
          <p:nvPr userDrawn="1"/>
        </p:nvSpPr>
        <p:spPr>
          <a:xfrm>
            <a:off x="11757113" y="6647447"/>
            <a:ext cx="312259" cy="155408"/>
          </a:xfrm>
          <a:prstGeom prst="chevron">
            <a:avLst/>
          </a:prstGeom>
          <a:solidFill>
            <a:srgbClr val="DAD9EB"/>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38100" rtlCol="0" anchor="ctr"/>
          <a:lstStyle/>
          <a:p>
            <a:pPr algn="ctr"/>
            <a:r>
              <a:rPr lang="en-US" sz="833" dirty="0">
                <a:solidFill>
                  <a:schemeClr val="tx1"/>
                </a:solidFill>
              </a:rPr>
              <a:t>C</a:t>
            </a:r>
          </a:p>
        </p:txBody>
      </p:sp>
      <p:sp>
        <p:nvSpPr>
          <p:cNvPr id="21" name="TextBox 20"/>
          <p:cNvSpPr txBox="1"/>
          <p:nvPr userDrawn="1"/>
        </p:nvSpPr>
        <p:spPr>
          <a:xfrm>
            <a:off x="1799199" y="1807621"/>
            <a:ext cx="38531" cy="86495"/>
          </a:xfrm>
          <a:prstGeom prst="rect">
            <a:avLst/>
          </a:prstGeom>
          <a:noFill/>
        </p:spPr>
        <p:txBody>
          <a:bodyPr wrap="none" lIns="19047" tIns="9523" rIns="19047" bIns="9523" rtlCol="0">
            <a:spAutoFit/>
          </a:bodyPr>
          <a:lstStyle/>
          <a:p>
            <a:endParaRPr lang="en-US" sz="437" dirty="0"/>
          </a:p>
        </p:txBody>
      </p:sp>
      <p:sp>
        <p:nvSpPr>
          <p:cNvPr id="2" name="Rectangle 1"/>
          <p:cNvSpPr/>
          <p:nvPr userDrawn="1"/>
        </p:nvSpPr>
        <p:spPr>
          <a:xfrm>
            <a:off x="119380" y="1324049"/>
            <a:ext cx="11947398" cy="357754"/>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defTabSz="979794">
              <a:lnSpc>
                <a:spcPct val="90000"/>
              </a:lnSpc>
              <a:spcBef>
                <a:spcPts val="0"/>
              </a:spcBef>
              <a:spcAft>
                <a:spcPts val="375"/>
              </a:spcAft>
              <a:buFont typeface="Arial" charset="0"/>
              <a:buNone/>
            </a:pPr>
            <a:endParaRPr lang="en-US" sz="1250" dirty="0">
              <a:solidFill>
                <a:schemeClr val="tx2"/>
              </a:solidFill>
              <a:latin typeface="+mn-lt"/>
            </a:endParaRPr>
          </a:p>
        </p:txBody>
      </p:sp>
      <p:sp>
        <p:nvSpPr>
          <p:cNvPr id="22" name="Rectangle 21"/>
          <p:cNvSpPr/>
          <p:nvPr userDrawn="1"/>
        </p:nvSpPr>
        <p:spPr>
          <a:xfrm>
            <a:off x="7462911" y="1898379"/>
            <a:ext cx="4603867" cy="3594940"/>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19047" tIns="9523" rIns="19047" bIns="9523" rtlCol="0" anchor="ctr"/>
          <a:lstStyle/>
          <a:p>
            <a:pPr algn="ctr"/>
            <a:endParaRPr lang="en-US" sz="437"/>
          </a:p>
        </p:txBody>
      </p:sp>
      <p:sp>
        <p:nvSpPr>
          <p:cNvPr id="23" name="Rectangle 22"/>
          <p:cNvSpPr/>
          <p:nvPr userDrawn="1"/>
        </p:nvSpPr>
        <p:spPr>
          <a:xfrm>
            <a:off x="7462911" y="5716293"/>
            <a:ext cx="4600007" cy="888369"/>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19047" tIns="9523" rIns="19047" bIns="9523" rtlCol="0" anchor="ctr"/>
          <a:lstStyle/>
          <a:p>
            <a:pPr algn="ctr"/>
            <a:endParaRPr lang="en-US" sz="437"/>
          </a:p>
        </p:txBody>
      </p:sp>
      <p:sp>
        <p:nvSpPr>
          <p:cNvPr id="24" name="Rectangle 23"/>
          <p:cNvSpPr/>
          <p:nvPr userDrawn="1"/>
        </p:nvSpPr>
        <p:spPr bwMode="auto">
          <a:xfrm>
            <a:off x="7462911" y="5521982"/>
            <a:ext cx="4597546" cy="194310"/>
          </a:xfrm>
          <a:prstGeom prst="rect">
            <a:avLst/>
          </a:prstGeom>
          <a:solidFill>
            <a:srgbClr val="514689"/>
          </a:solidFill>
          <a:ln w="9525" cap="flat" cmpd="sng" algn="ctr">
            <a:solidFill>
              <a:schemeClr val="tx2"/>
            </a:solidFill>
            <a:prstDash val="solid"/>
            <a:round/>
            <a:headEnd type="none" w="med" len="med"/>
            <a:tailEnd type="none" w="med" len="med"/>
          </a:ln>
          <a:effectLst/>
        </p:spPr>
        <p:txBody>
          <a:bodyPr vert="horz" wrap="square" lIns="19047" tIns="9523" rIns="19047" bIns="9523" numCol="1" rtlCol="0" anchor="ctr" anchorCtr="0" compatLnSpc="1">
            <a:prstTxWarp prst="textNoShape">
              <a:avLst/>
            </a:prstTxWarp>
          </a:bodyPr>
          <a:lstStyle/>
          <a:p>
            <a:pPr defTabSz="979637"/>
            <a:r>
              <a:rPr lang="en-US" sz="1000" b="1" dirty="0">
                <a:solidFill>
                  <a:srgbClr val="FFFFFF"/>
                </a:solidFill>
                <a:latin typeface="+mj-lt"/>
              </a:rPr>
              <a:t>  CONCLUSIONS</a:t>
            </a:r>
          </a:p>
        </p:txBody>
      </p:sp>
      <p:sp>
        <p:nvSpPr>
          <p:cNvPr id="25" name="Rectangle 24"/>
          <p:cNvSpPr/>
          <p:nvPr userDrawn="1"/>
        </p:nvSpPr>
        <p:spPr bwMode="auto">
          <a:xfrm>
            <a:off x="7465409" y="1710466"/>
            <a:ext cx="4595048" cy="194310"/>
          </a:xfrm>
          <a:prstGeom prst="rect">
            <a:avLst/>
          </a:prstGeom>
          <a:solidFill>
            <a:srgbClr val="514689"/>
          </a:solidFill>
          <a:ln w="9525" cap="flat" cmpd="sng" algn="ctr">
            <a:solidFill>
              <a:srgbClr val="514689"/>
            </a:solidFill>
            <a:prstDash val="solid"/>
            <a:round/>
            <a:headEnd type="none" w="med" len="med"/>
            <a:tailEnd type="none" w="med" len="med"/>
          </a:ln>
          <a:effectLst/>
        </p:spPr>
        <p:txBody>
          <a:bodyPr vert="horz" wrap="square" lIns="19047" tIns="9523" rIns="19047" bIns="9523" numCol="1" rtlCol="0" anchor="ctr" anchorCtr="0" compatLnSpc="1">
            <a:prstTxWarp prst="textNoShape">
              <a:avLst/>
            </a:prstTxWarp>
          </a:bodyPr>
          <a:lstStyle/>
          <a:p>
            <a:pPr defTabSz="979637"/>
            <a:r>
              <a:rPr lang="en-US" sz="1000" b="1" dirty="0">
                <a:solidFill>
                  <a:srgbClr val="FFFFFF"/>
                </a:solidFill>
                <a:latin typeface="+mj-lt"/>
              </a:rPr>
              <a:t>  RESULTS</a:t>
            </a:r>
          </a:p>
        </p:txBody>
      </p:sp>
    </p:spTree>
    <p:extLst>
      <p:ext uri="{BB962C8B-B14F-4D97-AF65-F5344CB8AC3E}">
        <p14:creationId xmlns:p14="http://schemas.microsoft.com/office/powerpoint/2010/main" val="811128335"/>
      </p:ext>
    </p:extLst>
  </p:cSld>
  <p:clrMap bg1="lt1" tx1="dk1" bg2="lt2" tx2="dk2" accent1="accent1" accent2="accent2" accent3="accent3" accent4="accent4" accent5="accent5" accent6="accent6" hlink="hlink" folHlink="folHlink"/>
  <p:sldLayoutIdLst>
    <p:sldLayoutId id="2147483711" r:id="rId1"/>
  </p:sldLayoutIdLst>
  <p:txStyles>
    <p:titleStyle>
      <a:lvl1pPr algn="ctr" defTabSz="457054" rtl="0" eaLnBrk="1" latinLnBrk="0" hangingPunct="1">
        <a:spcBef>
          <a:spcPct val="0"/>
        </a:spcBef>
        <a:buNone/>
        <a:defRPr sz="4395" kern="1200">
          <a:solidFill>
            <a:schemeClr val="tx1"/>
          </a:solidFill>
          <a:latin typeface="+mj-lt"/>
          <a:ea typeface="+mj-ea"/>
          <a:cs typeface="+mj-cs"/>
        </a:defRPr>
      </a:lvl1pPr>
    </p:titleStyle>
    <p:bodyStyle>
      <a:lvl1pPr marL="0" indent="0" algn="l" defTabSz="457054" rtl="0" eaLnBrk="1" latinLnBrk="0" hangingPunct="1">
        <a:spcBef>
          <a:spcPct val="20000"/>
        </a:spcBef>
        <a:buFont typeface="Arial"/>
        <a:buNone/>
        <a:defRPr sz="3104" kern="1200" baseline="0">
          <a:solidFill>
            <a:schemeClr val="bg1"/>
          </a:solidFill>
          <a:latin typeface="+mn-lt"/>
          <a:ea typeface="+mn-ea"/>
          <a:cs typeface="+mn-cs"/>
        </a:defRPr>
      </a:lvl1pPr>
      <a:lvl2pPr marL="742712" indent="-285658" algn="l" defTabSz="457054" rtl="0" eaLnBrk="1" latinLnBrk="0" hangingPunct="1">
        <a:spcBef>
          <a:spcPct val="20000"/>
        </a:spcBef>
        <a:buFont typeface="Arial"/>
        <a:buChar char="–"/>
        <a:defRPr sz="2791" kern="1200">
          <a:solidFill>
            <a:schemeClr val="tx1"/>
          </a:solidFill>
          <a:latin typeface="+mn-lt"/>
          <a:ea typeface="+mn-ea"/>
          <a:cs typeface="+mn-cs"/>
        </a:defRPr>
      </a:lvl2pPr>
      <a:lvl3pPr marL="1142634" indent="-228526" algn="l" defTabSz="457054" rtl="0" eaLnBrk="1" latinLnBrk="0" hangingPunct="1">
        <a:spcBef>
          <a:spcPct val="20000"/>
        </a:spcBef>
        <a:buFont typeface="Arial"/>
        <a:buChar char="•"/>
        <a:defRPr sz="2395" kern="1200">
          <a:solidFill>
            <a:schemeClr val="tx1"/>
          </a:solidFill>
          <a:latin typeface="+mn-lt"/>
          <a:ea typeface="+mn-ea"/>
          <a:cs typeface="+mn-cs"/>
        </a:defRPr>
      </a:lvl3pPr>
      <a:lvl4pPr marL="1599688" indent="-228526" algn="l" defTabSz="457054" rtl="0" eaLnBrk="1" latinLnBrk="0" hangingPunct="1">
        <a:spcBef>
          <a:spcPct val="20000"/>
        </a:spcBef>
        <a:buFont typeface="Arial"/>
        <a:buChar char="–"/>
        <a:defRPr sz="2000" kern="1200">
          <a:solidFill>
            <a:schemeClr val="tx1"/>
          </a:solidFill>
          <a:latin typeface="+mn-lt"/>
          <a:ea typeface="+mn-ea"/>
          <a:cs typeface="+mn-cs"/>
        </a:defRPr>
      </a:lvl4pPr>
      <a:lvl5pPr marL="2056742" indent="-228526" algn="l" defTabSz="457054" rtl="0" eaLnBrk="1" latinLnBrk="0" hangingPunct="1">
        <a:spcBef>
          <a:spcPct val="20000"/>
        </a:spcBef>
        <a:buFont typeface="Arial"/>
        <a:buChar char="»"/>
        <a:defRPr sz="2000" kern="1200">
          <a:solidFill>
            <a:schemeClr val="tx1"/>
          </a:solidFill>
          <a:latin typeface="+mn-lt"/>
          <a:ea typeface="+mn-ea"/>
          <a:cs typeface="+mn-cs"/>
        </a:defRPr>
      </a:lvl5pPr>
      <a:lvl6pPr marL="2513796" indent="-228526" algn="l" defTabSz="457054" rtl="0" eaLnBrk="1" latinLnBrk="0" hangingPunct="1">
        <a:spcBef>
          <a:spcPct val="20000"/>
        </a:spcBef>
        <a:buFont typeface="Arial"/>
        <a:buChar char="•"/>
        <a:defRPr sz="2000" kern="1200">
          <a:solidFill>
            <a:schemeClr val="tx1"/>
          </a:solidFill>
          <a:latin typeface="+mn-lt"/>
          <a:ea typeface="+mn-ea"/>
          <a:cs typeface="+mn-cs"/>
        </a:defRPr>
      </a:lvl6pPr>
      <a:lvl7pPr marL="2970850" indent="-228526" algn="l" defTabSz="457054" rtl="0" eaLnBrk="1" latinLnBrk="0" hangingPunct="1">
        <a:spcBef>
          <a:spcPct val="20000"/>
        </a:spcBef>
        <a:buFont typeface="Arial"/>
        <a:buChar char="•"/>
        <a:defRPr sz="2000" kern="1200">
          <a:solidFill>
            <a:schemeClr val="tx1"/>
          </a:solidFill>
          <a:latin typeface="+mn-lt"/>
          <a:ea typeface="+mn-ea"/>
          <a:cs typeface="+mn-cs"/>
        </a:defRPr>
      </a:lvl7pPr>
      <a:lvl8pPr marL="3427902" indent="-228526" algn="l" defTabSz="457054" rtl="0" eaLnBrk="1" latinLnBrk="0" hangingPunct="1">
        <a:spcBef>
          <a:spcPct val="20000"/>
        </a:spcBef>
        <a:buFont typeface="Arial"/>
        <a:buChar char="•"/>
        <a:defRPr sz="2000" kern="1200">
          <a:solidFill>
            <a:schemeClr val="tx1"/>
          </a:solidFill>
          <a:latin typeface="+mn-lt"/>
          <a:ea typeface="+mn-ea"/>
          <a:cs typeface="+mn-cs"/>
        </a:defRPr>
      </a:lvl8pPr>
      <a:lvl9pPr marL="3884956" indent="-228526" algn="l" defTabSz="4570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4" rtl="0" eaLnBrk="1" latinLnBrk="0" hangingPunct="1">
        <a:defRPr sz="1791" kern="1200">
          <a:solidFill>
            <a:schemeClr val="tx1"/>
          </a:solidFill>
          <a:latin typeface="+mn-lt"/>
          <a:ea typeface="+mn-ea"/>
          <a:cs typeface="+mn-cs"/>
        </a:defRPr>
      </a:lvl1pPr>
      <a:lvl2pPr marL="457054" algn="l" defTabSz="457054" rtl="0" eaLnBrk="1" latinLnBrk="0" hangingPunct="1">
        <a:defRPr sz="1791" kern="1200">
          <a:solidFill>
            <a:schemeClr val="tx1"/>
          </a:solidFill>
          <a:latin typeface="+mn-lt"/>
          <a:ea typeface="+mn-ea"/>
          <a:cs typeface="+mn-cs"/>
        </a:defRPr>
      </a:lvl2pPr>
      <a:lvl3pPr marL="914108" algn="l" defTabSz="457054" rtl="0" eaLnBrk="1" latinLnBrk="0" hangingPunct="1">
        <a:defRPr sz="1791" kern="1200">
          <a:solidFill>
            <a:schemeClr val="tx1"/>
          </a:solidFill>
          <a:latin typeface="+mn-lt"/>
          <a:ea typeface="+mn-ea"/>
          <a:cs typeface="+mn-cs"/>
        </a:defRPr>
      </a:lvl3pPr>
      <a:lvl4pPr marL="1371162" algn="l" defTabSz="457054" rtl="0" eaLnBrk="1" latinLnBrk="0" hangingPunct="1">
        <a:defRPr sz="1791" kern="1200">
          <a:solidFill>
            <a:schemeClr val="tx1"/>
          </a:solidFill>
          <a:latin typeface="+mn-lt"/>
          <a:ea typeface="+mn-ea"/>
          <a:cs typeface="+mn-cs"/>
        </a:defRPr>
      </a:lvl4pPr>
      <a:lvl5pPr marL="1828215" algn="l" defTabSz="457054" rtl="0" eaLnBrk="1" latinLnBrk="0" hangingPunct="1">
        <a:defRPr sz="1791" kern="1200">
          <a:solidFill>
            <a:schemeClr val="tx1"/>
          </a:solidFill>
          <a:latin typeface="+mn-lt"/>
          <a:ea typeface="+mn-ea"/>
          <a:cs typeface="+mn-cs"/>
        </a:defRPr>
      </a:lvl5pPr>
      <a:lvl6pPr marL="2285268" algn="l" defTabSz="457054" rtl="0" eaLnBrk="1" latinLnBrk="0" hangingPunct="1">
        <a:defRPr sz="1791" kern="1200">
          <a:solidFill>
            <a:schemeClr val="tx1"/>
          </a:solidFill>
          <a:latin typeface="+mn-lt"/>
          <a:ea typeface="+mn-ea"/>
          <a:cs typeface="+mn-cs"/>
        </a:defRPr>
      </a:lvl6pPr>
      <a:lvl7pPr marL="2742322" algn="l" defTabSz="457054" rtl="0" eaLnBrk="1" latinLnBrk="0" hangingPunct="1">
        <a:defRPr sz="1791" kern="1200">
          <a:solidFill>
            <a:schemeClr val="tx1"/>
          </a:solidFill>
          <a:latin typeface="+mn-lt"/>
          <a:ea typeface="+mn-ea"/>
          <a:cs typeface="+mn-cs"/>
        </a:defRPr>
      </a:lvl7pPr>
      <a:lvl8pPr marL="3199376" algn="l" defTabSz="457054" rtl="0" eaLnBrk="1" latinLnBrk="0" hangingPunct="1">
        <a:defRPr sz="1791" kern="1200">
          <a:solidFill>
            <a:schemeClr val="tx1"/>
          </a:solidFill>
          <a:latin typeface="+mn-lt"/>
          <a:ea typeface="+mn-ea"/>
          <a:cs typeface="+mn-cs"/>
        </a:defRPr>
      </a:lvl8pPr>
      <a:lvl9pPr marL="3656430" algn="l" defTabSz="457054" rtl="0" eaLnBrk="1" latinLnBrk="0" hangingPunct="1">
        <a:defRPr sz="17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jpe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10.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fif"/></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3.xml"/><Relationship Id="rId7" Type="http://schemas.openxmlformats.org/officeDocument/2006/relationships/image" Target="../media/image9.emf"/><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package" Target="../embeddings/Microsoft_Excel_Worksheet.xlsx"/><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0.em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p:txBody>
          <a:bodyPr/>
          <a:lstStyle/>
          <a:p>
            <a:pPr algn="ctr"/>
            <a:r>
              <a:rPr lang="en-US" dirty="0">
                <a:ea typeface="Lato Medium"/>
                <a:cs typeface="Lato Medium"/>
              </a:rPr>
              <a:t>Neonatal Face-to-Face 2022 Storyboards </a:t>
            </a:r>
            <a:r>
              <a:rPr lang="en-US" dirty="0" smtClean="0">
                <a:ea typeface="Lato Medium"/>
                <a:cs typeface="Lato Medium"/>
              </a:rPr>
              <a:t>(Perinatal Levels </a:t>
            </a:r>
            <a:r>
              <a:rPr lang="en-US" dirty="0">
                <a:ea typeface="Lato Medium"/>
                <a:cs typeface="Lato Medium"/>
              </a:rPr>
              <a:t>2/2E)</a:t>
            </a:r>
          </a:p>
        </p:txBody>
      </p:sp>
      <p:pic>
        <p:nvPicPr>
          <p:cNvPr id="25" name="Picture Placeholder 24">
            <a:extLst>
              <a:ext uri="{FF2B5EF4-FFF2-40B4-BE49-F238E27FC236}">
                <a16:creationId xmlns:a16="http://schemas.microsoft.com/office/drawing/2014/main" id="{AFDEE866-04F7-BF46-8FB4-0968BA571C5D}"/>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27921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Text Box 3"/>
          <p:cNvSpPr txBox="1">
            <a:spLocks noChangeArrowheads="1"/>
          </p:cNvSpPr>
          <p:nvPr/>
        </p:nvSpPr>
        <p:spPr bwMode="auto">
          <a:xfrm>
            <a:off x="3082159" y="373566"/>
            <a:ext cx="602768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FHN Memorial Hospital</a:t>
            </a: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pic>
        <p:nvPicPr>
          <p:cNvPr id="3" name="Picture 3" descr="Graphical user interface, application&#10;&#10;Description automatically generated">
            <a:extLst>
              <a:ext uri="{FF2B5EF4-FFF2-40B4-BE49-F238E27FC236}">
                <a16:creationId xmlns:a16="http://schemas.microsoft.com/office/drawing/2014/main" id="{FA8104A6-20D3-3C2E-3A5C-42ED599DACB4}"/>
              </a:ext>
            </a:extLst>
          </p:cNvPr>
          <p:cNvPicPr>
            <a:picLocks noChangeAspect="1"/>
          </p:cNvPicPr>
          <p:nvPr/>
        </p:nvPicPr>
        <p:blipFill>
          <a:blip r:embed="rId3"/>
          <a:stretch>
            <a:fillRect/>
          </a:stretch>
        </p:blipFill>
        <p:spPr>
          <a:xfrm>
            <a:off x="51760" y="44747"/>
            <a:ext cx="12145987" cy="6754131"/>
          </a:xfrm>
          <a:prstGeom prst="rect">
            <a:avLst/>
          </a:prstGeom>
        </p:spPr>
      </p:pic>
    </p:spTree>
    <p:extLst>
      <p:ext uri="{BB962C8B-B14F-4D97-AF65-F5344CB8AC3E}">
        <p14:creationId xmlns:p14="http://schemas.microsoft.com/office/powerpoint/2010/main" val="1440010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FA02B405-1400-4AE8-9E7D-7812F3C1B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3" y="165695"/>
            <a:ext cx="12019471" cy="6858000"/>
          </a:xfrm>
          <a:prstGeom prst="rect">
            <a:avLst/>
          </a:prstGeom>
        </p:spPr>
      </p:pic>
      <p:sp>
        <p:nvSpPr>
          <p:cNvPr id="4106" name="Text Box 3"/>
          <p:cNvSpPr txBox="1">
            <a:spLocks noChangeArrowheads="1"/>
          </p:cNvSpPr>
          <p:nvPr/>
        </p:nvSpPr>
        <p:spPr bwMode="auto">
          <a:xfrm>
            <a:off x="3082159" y="294191"/>
            <a:ext cx="602768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Silver Cross Hospital </a:t>
            </a: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sp>
        <p:nvSpPr>
          <p:cNvPr id="33" name="Text Box 3"/>
          <p:cNvSpPr txBox="1">
            <a:spLocks noChangeArrowheads="1"/>
          </p:cNvSpPr>
          <p:nvPr/>
        </p:nvSpPr>
        <p:spPr bwMode="auto">
          <a:xfrm>
            <a:off x="1091143" y="236385"/>
            <a:ext cx="1794932" cy="31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spcBef>
                <a:spcPct val="0"/>
              </a:spcBef>
              <a:buFontTx/>
              <a:buNone/>
            </a:pPr>
            <a:r>
              <a:rPr lang="en-US" altLang="en-US" sz="1458" b="1" dirty="0">
                <a:solidFill>
                  <a:schemeClr val="bg1"/>
                </a:solidFill>
                <a:latin typeface="Century Gothic" panose="020B0502020202020204" pitchFamily="34" charset="0"/>
                <a:ea typeface="Calibri" panose="020F0502020204030204" pitchFamily="34" charset="0"/>
                <a:cs typeface="Calibri" panose="020F0502020204030204" pitchFamily="34" charset="0"/>
              </a:rPr>
              <a:t>&lt;Hospital Logo&gt;</a:t>
            </a:r>
          </a:p>
        </p:txBody>
      </p:sp>
      <p:sp>
        <p:nvSpPr>
          <p:cNvPr id="2" name="Rectangle 1"/>
          <p:cNvSpPr/>
          <p:nvPr/>
        </p:nvSpPr>
        <p:spPr>
          <a:xfrm>
            <a:off x="1252219" y="1564822"/>
            <a:ext cx="9939656" cy="5170646"/>
          </a:xfrm>
          <a:prstGeom prst="rect">
            <a:avLst/>
          </a:prstGeom>
        </p:spPr>
        <p:txBody>
          <a:bodyPr wrap="square">
            <a:spAutoFit/>
          </a:bodyPr>
          <a:lstStyle/>
          <a:p>
            <a:pPr marL="119043" indent="-119043">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The percentage of newborns with blood cultures drawn is down from 12% to 6%, on average.</a:t>
            </a:r>
          </a:p>
          <a:p>
            <a:pPr marL="119043" indent="-119043">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The percentage of newborns on antibiotics is down trending, and is more consistently below our goal of &lt;4%. </a:t>
            </a:r>
          </a:p>
          <a:p>
            <a:pPr marL="119043" indent="-119043">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The percentage of newborns receiving antibiotics &gt;36 hours has improved</a:t>
            </a:r>
          </a:p>
          <a:p>
            <a:pPr marL="119043" indent="-119043">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No negative outcomes of any of our three balancing measures noted since project initiation</a:t>
            </a:r>
          </a:p>
          <a:p>
            <a:pPr marL="119043" indent="-119043">
              <a:buFont typeface="Arial" panose="020B0604020202020204" pitchFamily="34" charset="0"/>
              <a:buChar char="•"/>
              <a:defRPr/>
            </a:pPr>
            <a:endParaRPr lang="en-US" altLang="en-US" sz="1500" dirty="0">
              <a:latin typeface="Calibri" panose="020F0502020204030204" pitchFamily="34" charset="0"/>
              <a:cs typeface="Calibri" panose="020F0502020204030204" pitchFamily="34" charset="0"/>
            </a:endParaRPr>
          </a:p>
          <a:p>
            <a:pPr marL="119043" indent="-119043">
              <a:buFont typeface="Arial" panose="020B0604020202020204" pitchFamily="34" charset="0"/>
              <a:buChar char="•"/>
              <a:defRPr/>
            </a:pPr>
            <a:r>
              <a:rPr lang="en-US" altLang="en-US" sz="1500" u="sng" dirty="0">
                <a:latin typeface="Calibri" panose="020F0502020204030204" pitchFamily="34" charset="0"/>
                <a:cs typeface="Calibri" panose="020F0502020204030204" pitchFamily="34" charset="0"/>
              </a:rPr>
              <a:t>Successes:</a:t>
            </a:r>
          </a:p>
          <a:p>
            <a:pPr marL="272477" lvl="1" indent="-119043">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The hospital IT department was receptive to developing a newborn sepsis order set and was able to have a usable order in the EMR within 8 weeks of submitting for approval. Most importantly, the order set included 36hr stop times on antibiotics.</a:t>
            </a:r>
          </a:p>
          <a:p>
            <a:pPr marL="272477" lvl="1" indent="-119043">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The hospital laboratory explained the process of blood cultures, from collection to results, and recently hired new technicians to keep up with demand</a:t>
            </a:r>
          </a:p>
          <a:p>
            <a:pPr marL="426242" lvl="2" indent="-119043">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Average time from collection to incubation for blood cultures per month ranged from 1.96 to 2.62 hours.</a:t>
            </a:r>
          </a:p>
          <a:p>
            <a:pPr marL="119043" indent="-119043">
              <a:buFont typeface="Arial" panose="020B0604020202020204" pitchFamily="34" charset="0"/>
              <a:buChar char="•"/>
              <a:defRPr/>
            </a:pPr>
            <a:endParaRPr lang="en-US" altLang="en-US" sz="1500" u="sng" dirty="0">
              <a:latin typeface="Calibri" panose="020F0502020204030204" pitchFamily="34" charset="0"/>
              <a:cs typeface="Calibri" panose="020F0502020204030204" pitchFamily="34" charset="0"/>
            </a:endParaRPr>
          </a:p>
          <a:p>
            <a:pPr marL="119043" indent="-119043">
              <a:buFont typeface="Arial" panose="020B0604020202020204" pitchFamily="34" charset="0"/>
              <a:buChar char="•"/>
              <a:defRPr/>
            </a:pPr>
            <a:r>
              <a:rPr lang="en-US" altLang="en-US" sz="1500" u="sng" dirty="0">
                <a:latin typeface="Calibri" panose="020F0502020204030204" pitchFamily="34" charset="0"/>
                <a:cs typeface="Calibri" panose="020F0502020204030204" pitchFamily="34" charset="0"/>
              </a:rPr>
              <a:t>Challenges:</a:t>
            </a:r>
          </a:p>
          <a:p>
            <a:pPr marL="272477" lvl="1" indent="-119043">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Although the sepsis calculator is used by most physicians, the documentation of the use of the sepsis calculator is poor. Frequent reminders have not changed the use.  A recent intervention is an alert in the sepsis order set to document the calculator score in a physician note. We have considered a way to utilize delivery nurses in score calculation based on feedback from other ILPQC sites</a:t>
            </a:r>
          </a:p>
          <a:p>
            <a:pPr marL="272477" lvl="1" indent="-119043">
              <a:buFont typeface="Arial" panose="020B0604020202020204" pitchFamily="34" charset="0"/>
              <a:buChar char="•"/>
              <a:defRPr/>
            </a:pPr>
            <a:r>
              <a:rPr lang="en-US" altLang="en-US" sz="1500" dirty="0">
                <a:latin typeface="Calibri" panose="020F0502020204030204" pitchFamily="34" charset="0"/>
                <a:cs typeface="Calibri" panose="020F0502020204030204" pitchFamily="34" charset="0"/>
              </a:rPr>
              <a:t>We initially focused on establishing standardized </a:t>
            </a:r>
            <a:r>
              <a:rPr lang="en-US" altLang="en-US" sz="1500" dirty="0" err="1">
                <a:latin typeface="Calibri" panose="020F0502020204030204" pitchFamily="34" charset="0"/>
                <a:cs typeface="Calibri" panose="020F0502020204030204" pitchFamily="34" charset="0"/>
              </a:rPr>
              <a:t>chorioamnionitis</a:t>
            </a:r>
            <a:r>
              <a:rPr lang="en-US" altLang="en-US" sz="1500" dirty="0">
                <a:latin typeface="Calibri" panose="020F0502020204030204" pitchFamily="34" charset="0"/>
                <a:cs typeface="Calibri" panose="020F0502020204030204" pitchFamily="34" charset="0"/>
              </a:rPr>
              <a:t> diagnosis criteria, however have not been able to get all OB providers to support one standardized criteria. With the establishment of the calculator to guide decision making, we decided that this was less important to our smart aims in this project, but is important to overall perinatal health at our hospital.</a:t>
            </a:r>
          </a:p>
        </p:txBody>
      </p:sp>
      <p:pic>
        <p:nvPicPr>
          <p:cNvPr id="3" name="Picture 2"/>
          <p:cNvPicPr>
            <a:picLocks noChangeAspect="1"/>
          </p:cNvPicPr>
          <p:nvPr/>
        </p:nvPicPr>
        <p:blipFill>
          <a:blip r:embed="rId4"/>
          <a:stretch>
            <a:fillRect/>
          </a:stretch>
        </p:blipFill>
        <p:spPr>
          <a:xfrm>
            <a:off x="1252219" y="283556"/>
            <a:ext cx="1941998" cy="607113"/>
          </a:xfrm>
          <a:prstGeom prst="rect">
            <a:avLst/>
          </a:prstGeom>
        </p:spPr>
      </p:pic>
      <p:pic>
        <p:nvPicPr>
          <p:cNvPr id="5" name="Picture 4"/>
          <p:cNvPicPr>
            <a:picLocks noChangeAspect="1"/>
          </p:cNvPicPr>
          <p:nvPr/>
        </p:nvPicPr>
        <p:blipFill>
          <a:blip r:embed="rId5"/>
          <a:stretch>
            <a:fillRect/>
          </a:stretch>
        </p:blipFill>
        <p:spPr>
          <a:xfrm>
            <a:off x="5304953" y="581348"/>
            <a:ext cx="1836579" cy="420024"/>
          </a:xfrm>
          <a:prstGeom prst="rect">
            <a:avLst/>
          </a:prstGeom>
        </p:spPr>
      </p:pic>
    </p:spTree>
    <p:extLst>
      <p:ext uri="{BB962C8B-B14F-4D97-AF65-F5344CB8AC3E}">
        <p14:creationId xmlns:p14="http://schemas.microsoft.com/office/powerpoint/2010/main" val="962853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6AC46BA-6ABA-4985-8587-657D75B10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97" y="0"/>
            <a:ext cx="11904452" cy="6858000"/>
          </a:xfrm>
          <a:prstGeom prst="rect">
            <a:avLst/>
          </a:prstGeom>
        </p:spPr>
      </p:pic>
      <p:sp>
        <p:nvSpPr>
          <p:cNvPr id="4106" name="Text Box 3"/>
          <p:cNvSpPr txBox="1">
            <a:spLocks noChangeArrowheads="1"/>
          </p:cNvSpPr>
          <p:nvPr/>
        </p:nvSpPr>
        <p:spPr bwMode="auto">
          <a:xfrm>
            <a:off x="3082159" y="294191"/>
            <a:ext cx="602768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2166" b="1" dirty="0">
                <a:solidFill>
                  <a:schemeClr val="bg1"/>
                </a:solidFill>
                <a:latin typeface="Century Gothic" panose="020B0502020202020204" pitchFamily="34" charset="0"/>
                <a:ea typeface="Calibri" panose="020F0502020204030204" pitchFamily="34" charset="0"/>
                <a:cs typeface="Calibri" panose="020F0502020204030204" pitchFamily="34" charset="0"/>
              </a:rPr>
              <a:t>SSM Health Good Samaritan Mt. Vernon</a:t>
            </a:r>
          </a:p>
        </p:txBody>
      </p:sp>
      <p:sp>
        <p:nvSpPr>
          <p:cNvPr id="4113" name="TextBox 85"/>
          <p:cNvSpPr txBox="1">
            <a:spLocks noChangeArrowheads="1"/>
          </p:cNvSpPr>
          <p:nvPr/>
        </p:nvSpPr>
        <p:spPr bwMode="auto">
          <a:xfrm>
            <a:off x="903025" y="1195388"/>
            <a:ext cx="3315370" cy="1592744"/>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altLang="en-US" sz="1500" b="1" dirty="0">
                <a:latin typeface="Calibri" panose="020F0502020204030204" pitchFamily="34" charset="0"/>
                <a:ea typeface="Calibri" panose="020F0502020204030204" pitchFamily="34" charset="0"/>
                <a:cs typeface="Calibri" panose="020F0502020204030204" pitchFamily="34" charset="0"/>
              </a:rPr>
              <a:t>SSM Health Good Samaritan BASIC Team</a:t>
            </a:r>
          </a:p>
          <a:p>
            <a:pPr marL="0" indent="0" eaLnBrk="1" hangingPunct="1">
              <a:spcBef>
                <a:spcPct val="0"/>
              </a:spcBef>
              <a:buNone/>
            </a:pPr>
            <a:r>
              <a:rPr lang="en-US" altLang="en-US" sz="1125" dirty="0">
                <a:latin typeface="Calibri" panose="020F0502020204030204" pitchFamily="34" charset="0"/>
                <a:ea typeface="Calibri" panose="020F0502020204030204" pitchFamily="34" charset="0"/>
                <a:cs typeface="Calibri" panose="020F0502020204030204" pitchFamily="34" charset="0"/>
              </a:rPr>
              <a:t>Dr. Ronald Chediak-Physician Lead</a:t>
            </a:r>
          </a:p>
          <a:p>
            <a:pPr marL="0" indent="0" eaLnBrk="1" hangingPunct="1">
              <a:spcBef>
                <a:spcPct val="0"/>
              </a:spcBef>
              <a:buNone/>
            </a:pPr>
            <a:r>
              <a:rPr lang="en-US" altLang="en-US" sz="1125" dirty="0">
                <a:latin typeface="Calibri" panose="020F0502020204030204" pitchFamily="34" charset="0"/>
                <a:ea typeface="Calibri" panose="020F0502020204030204" pitchFamily="34" charset="0"/>
                <a:cs typeface="Calibri" panose="020F0502020204030204" pitchFamily="34" charset="0"/>
              </a:rPr>
              <a:t>Pat Baker –BASIC Team Lead</a:t>
            </a:r>
          </a:p>
          <a:p>
            <a:pPr marL="0" indent="0" eaLnBrk="1" hangingPunct="1">
              <a:spcBef>
                <a:spcPct val="0"/>
              </a:spcBef>
              <a:buNone/>
            </a:pPr>
            <a:r>
              <a:rPr lang="en-US" altLang="en-US" sz="1125" dirty="0">
                <a:latin typeface="Calibri" panose="020F0502020204030204" pitchFamily="34" charset="0"/>
                <a:ea typeface="Calibri" panose="020F0502020204030204" pitchFamily="34" charset="0"/>
                <a:cs typeface="Calibri" panose="020F0502020204030204" pitchFamily="34" charset="0"/>
              </a:rPr>
              <a:t>Pam Butts-Level 2 Nursery staff/Charge Nurse</a:t>
            </a:r>
          </a:p>
          <a:p>
            <a:pPr marL="0" indent="0" eaLnBrk="1" hangingPunct="1">
              <a:spcBef>
                <a:spcPct val="0"/>
              </a:spcBef>
              <a:buNone/>
            </a:pPr>
            <a:r>
              <a:rPr lang="en-US" altLang="en-US" sz="1125" dirty="0">
                <a:latin typeface="Calibri" panose="020F0502020204030204" pitchFamily="34" charset="0"/>
                <a:ea typeface="Calibri" panose="020F0502020204030204" pitchFamily="34" charset="0"/>
                <a:cs typeface="Calibri" panose="020F0502020204030204" pitchFamily="34" charset="0"/>
              </a:rPr>
              <a:t>Cindel Polhemus – Women’s Center Educator</a:t>
            </a:r>
          </a:p>
          <a:p>
            <a:pPr marL="0" indent="0" eaLnBrk="1" hangingPunct="1">
              <a:spcBef>
                <a:spcPct val="0"/>
              </a:spcBef>
              <a:buNone/>
            </a:pPr>
            <a:r>
              <a:rPr lang="en-US" altLang="en-US" sz="1125" dirty="0">
                <a:latin typeface="Calibri" panose="020F0502020204030204" pitchFamily="34" charset="0"/>
                <a:ea typeface="Calibri" panose="020F0502020204030204" pitchFamily="34" charset="0"/>
                <a:cs typeface="Calibri" panose="020F0502020204030204" pitchFamily="34" charset="0"/>
              </a:rPr>
              <a:t>Helen Essenpreis – Women’s Center Director</a:t>
            </a:r>
          </a:p>
          <a:p>
            <a:pPr marL="0" indent="0" eaLnBrk="1" hangingPunct="1">
              <a:spcBef>
                <a:spcPct val="0"/>
              </a:spcBef>
              <a:buNone/>
            </a:pPr>
            <a:r>
              <a:rPr lang="en-US" altLang="en-US" sz="1125" dirty="0">
                <a:latin typeface="Calibri" panose="020F0502020204030204" pitchFamily="34" charset="0"/>
                <a:ea typeface="Calibri" panose="020F0502020204030204" pitchFamily="34" charset="0"/>
                <a:cs typeface="Calibri" panose="020F0502020204030204" pitchFamily="34" charset="0"/>
              </a:rPr>
              <a:t>Cressie Halberg – Data Entry</a:t>
            </a: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sp>
        <p:nvSpPr>
          <p:cNvPr id="33" name="Text Box 3"/>
          <p:cNvSpPr txBox="1">
            <a:spLocks noChangeArrowheads="1"/>
          </p:cNvSpPr>
          <p:nvPr/>
        </p:nvSpPr>
        <p:spPr bwMode="auto">
          <a:xfrm>
            <a:off x="-2139238" y="-2174981"/>
            <a:ext cx="645005" cy="98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spcBef>
                <a:spcPct val="0"/>
              </a:spcBef>
              <a:buFontTx/>
              <a:buNone/>
            </a:pPr>
            <a:r>
              <a:rPr lang="en-US" altLang="en-US" sz="1458" b="1" dirty="0">
                <a:solidFill>
                  <a:schemeClr val="bg1"/>
                </a:solidFill>
                <a:latin typeface="Century Gothic" panose="020B0502020202020204" pitchFamily="34" charset="0"/>
                <a:ea typeface="Calibri" panose="020F0502020204030204" pitchFamily="34" charset="0"/>
                <a:cs typeface="Calibri" panose="020F0502020204030204" pitchFamily="34" charset="0"/>
              </a:rPr>
              <a:t>&lt;Hospital Logo&gt;</a:t>
            </a:r>
          </a:p>
        </p:txBody>
      </p:sp>
      <p:sp>
        <p:nvSpPr>
          <p:cNvPr id="43" name="TextBox 85"/>
          <p:cNvSpPr txBox="1">
            <a:spLocks noChangeArrowheads="1"/>
          </p:cNvSpPr>
          <p:nvPr/>
        </p:nvSpPr>
        <p:spPr bwMode="auto">
          <a:xfrm>
            <a:off x="4434163" y="1257352"/>
            <a:ext cx="3299913" cy="5516895"/>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endParaRPr lang="en-US" sz="1500" i="1" dirty="0">
              <a:solidFill>
                <a:srgbClr val="222222"/>
              </a:solidFill>
              <a:latin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 of newborns</a:t>
            </a:r>
            <a:r>
              <a:rPr lang="en-US" altLang="en-US" sz="1375" u="sng" dirty="0">
                <a:solidFill>
                  <a:srgbClr val="222222"/>
                </a:solidFill>
                <a:latin typeface="Calibri" panose="020F0502020204030204" pitchFamily="34" charset="0"/>
                <a:ea typeface="Calibri" panose="020F0502020204030204" pitchFamily="34" charset="0"/>
                <a:cs typeface="Calibri" panose="020F0502020204030204" pitchFamily="34" charset="0"/>
              </a:rPr>
              <a:t>&gt;</a:t>
            </a:r>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 35 weeks who received antibiotics within 72 hours of life</a:t>
            </a: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Our opportunities for the next 6 months include: documentation of standardized assessment tool used and antibiotic huddle/time out, consistent education of parents.</a:t>
            </a:r>
          </a:p>
        </p:txBody>
      </p:sp>
      <p:sp>
        <p:nvSpPr>
          <p:cNvPr id="2" name="TextBox 1">
            <a:extLst>
              <a:ext uri="{FF2B5EF4-FFF2-40B4-BE49-F238E27FC236}">
                <a16:creationId xmlns:a16="http://schemas.microsoft.com/office/drawing/2014/main" id="{6F1CBF83-D4A3-43E7-8ECD-976B2C3302F6}"/>
              </a:ext>
            </a:extLst>
          </p:cNvPr>
          <p:cNvSpPr txBox="1"/>
          <p:nvPr/>
        </p:nvSpPr>
        <p:spPr>
          <a:xfrm>
            <a:off x="7962900" y="1195388"/>
            <a:ext cx="3267769" cy="4978286"/>
          </a:xfrm>
          <a:prstGeom prst="rect">
            <a:avLst/>
          </a:prstGeom>
          <a:noFill/>
        </p:spPr>
        <p:txBody>
          <a:bodyPr wrap="square" rtlCol="0">
            <a:spAutoFit/>
          </a:bodyPr>
          <a:lstStyle/>
          <a:p>
            <a:pPr marL="178565" indent="-178565">
              <a:buFont typeface="Arial" panose="020B0604020202020204" pitchFamily="34" charset="0"/>
              <a:buChar char="•"/>
            </a:pPr>
            <a:r>
              <a:rPr lang="en-US" sz="1375" i="1" dirty="0">
                <a:solidFill>
                  <a:srgbClr val="222222"/>
                </a:solidFill>
                <a:latin typeface="Calibri" panose="020F0502020204030204" pitchFamily="34" charset="0"/>
              </a:rPr>
              <a:t>100% of nurses and providers have received education.  </a:t>
            </a:r>
          </a:p>
          <a:p>
            <a:pPr marL="178565" indent="-178565">
              <a:buFont typeface="Arial" panose="020B0604020202020204" pitchFamily="34" charset="0"/>
              <a:buChar char="•"/>
            </a:pPr>
            <a:r>
              <a:rPr lang="en-US" sz="1375" i="1" dirty="0">
                <a:solidFill>
                  <a:srgbClr val="222222"/>
                </a:solidFill>
                <a:latin typeface="Calibri" panose="020F0502020204030204" pitchFamily="34" charset="0"/>
              </a:rPr>
              <a:t>Patient education is readily available in the nursery for parents-laminated page with QR code.  We have an IPAD if they have no phone.</a:t>
            </a:r>
          </a:p>
          <a:p>
            <a:endParaRPr lang="en-US" sz="1500" i="1" dirty="0">
              <a:solidFill>
                <a:srgbClr val="222222"/>
              </a:solidFill>
              <a:latin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pPr marL="178565" indent="-178565">
              <a:buFont typeface="Arial" panose="020B0604020202020204" pitchFamily="34" charset="0"/>
              <a:buChar char="•"/>
            </a:pPr>
            <a:r>
              <a:rPr lang="en-US" sz="1375" i="1" dirty="0">
                <a:latin typeface="Calibri" panose="020F0502020204030204" pitchFamily="34" charset="0"/>
                <a:cs typeface="Calibri" panose="020F0502020204030204" pitchFamily="34" charset="0"/>
              </a:rPr>
              <a:t>We have worked with lab to improve blood culture specimens- correct technique and volumes.  Coming soon-RNs to draw blood cultures!</a:t>
            </a: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20285D6-C4E7-4662-B7D0-CFAFE3391E9D}"/>
              </a:ext>
            </a:extLst>
          </p:cNvPr>
          <p:cNvSpPr txBox="1"/>
          <p:nvPr/>
        </p:nvSpPr>
        <p:spPr>
          <a:xfrm>
            <a:off x="8009921" y="4735726"/>
            <a:ext cx="3267769" cy="938719"/>
          </a:xfrm>
          <a:prstGeom prst="rect">
            <a:avLst/>
          </a:prstGeom>
          <a:noFill/>
        </p:spPr>
        <p:txBody>
          <a:bodyPr wrap="square" rtlCol="0">
            <a:spAutoFit/>
          </a:bodyPr>
          <a:lstStyle/>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p:txBody>
      </p:sp>
      <p:sp>
        <p:nvSpPr>
          <p:cNvPr id="18" name="TextBox 85"/>
          <p:cNvSpPr txBox="1">
            <a:spLocks noChangeArrowheads="1"/>
          </p:cNvSpPr>
          <p:nvPr/>
        </p:nvSpPr>
        <p:spPr bwMode="auto">
          <a:xfrm>
            <a:off x="903026" y="2729647"/>
            <a:ext cx="3346676" cy="957955"/>
          </a:xfrm>
          <a:prstGeom prst="rect">
            <a:avLst/>
          </a:prstGeom>
          <a:noFill/>
          <a:ln>
            <a:solidFill>
              <a:srgbClr val="0070C0"/>
            </a:solid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algn="ctr" eaLnBrk="1" hangingPunct="1">
              <a:spcBef>
                <a:spcPct val="0"/>
              </a:spcBef>
              <a:buNone/>
            </a:pPr>
            <a:r>
              <a:rPr lang="en-US" altLang="en-US" sz="1125" dirty="0">
                <a:latin typeface="Calibri" panose="020F0502020204030204" pitchFamily="34" charset="0"/>
                <a:ea typeface="Calibri" panose="020F0502020204030204" pitchFamily="34" charset="0"/>
                <a:cs typeface="Calibri" panose="020F0502020204030204" pitchFamily="34" charset="0"/>
              </a:rPr>
              <a:t>Accomplishments:  We have been successful with our overall antibiotic prescribing rate &lt; 4% every month except 1 (</a:t>
            </a:r>
            <a:r>
              <a:rPr lang="en-US" altLang="en-US" sz="1125" u="sng" dirty="0">
                <a:latin typeface="Calibri" panose="020F0502020204030204" pitchFamily="34" charset="0"/>
                <a:ea typeface="Calibri" panose="020F0502020204030204" pitchFamily="34" charset="0"/>
                <a:cs typeface="Calibri" panose="020F0502020204030204" pitchFamily="34" charset="0"/>
              </a:rPr>
              <a:t>&gt;</a:t>
            </a:r>
            <a:r>
              <a:rPr lang="en-US" altLang="en-US" sz="1125" dirty="0">
                <a:latin typeface="Calibri" panose="020F0502020204030204" pitchFamily="34" charset="0"/>
                <a:ea typeface="Calibri" panose="020F0502020204030204" pitchFamily="34" charset="0"/>
                <a:cs typeface="Calibri" panose="020F0502020204030204" pitchFamily="34" charset="0"/>
              </a:rPr>
              <a:t> 35 weeks).  We have implemented our standardized algorithms for &lt; and </a:t>
            </a:r>
            <a:r>
              <a:rPr lang="en-US" altLang="en-US" sz="1125"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&gt;</a:t>
            </a:r>
            <a:r>
              <a:rPr lang="en-US" altLang="en-US" sz="1125" dirty="0">
                <a:latin typeface="Calibri" panose="020F0502020204030204" pitchFamily="34" charset="0"/>
                <a:ea typeface="Calibri" panose="020F0502020204030204" pitchFamily="34" charset="0"/>
                <a:cs typeface="Calibri" panose="020F0502020204030204" pitchFamily="34" charset="0"/>
              </a:rPr>
              <a:t> 35 weeks.  We are close to using the Kaiser calculator in EPIC flowsheets.</a:t>
            </a:r>
          </a:p>
        </p:txBody>
      </p:sp>
      <p:sp>
        <p:nvSpPr>
          <p:cNvPr id="19" name="TextBox 18">
            <a:extLst>
              <a:ext uri="{FF2B5EF4-FFF2-40B4-BE49-F238E27FC236}">
                <a16:creationId xmlns:a16="http://schemas.microsoft.com/office/drawing/2014/main" id="{4E7C912A-A7E0-4FA9-A4EF-5C00F1AC794C}"/>
              </a:ext>
            </a:extLst>
          </p:cNvPr>
          <p:cNvSpPr txBox="1"/>
          <p:nvPr/>
        </p:nvSpPr>
        <p:spPr>
          <a:xfrm>
            <a:off x="7962900" y="5354589"/>
            <a:ext cx="3267769" cy="515526"/>
          </a:xfrm>
          <a:prstGeom prst="rect">
            <a:avLst/>
          </a:prstGeom>
          <a:noFill/>
        </p:spPr>
        <p:txBody>
          <a:bodyPr wrap="square" rtlCol="0">
            <a:spAutoFit/>
          </a:bodyPr>
          <a:lstStyle/>
          <a:p>
            <a:endParaRPr lang="en-US" sz="1375" i="1"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sp>
        <p:nvSpPr>
          <p:cNvPr id="15" name="TextBox 85">
            <a:extLst>
              <a:ext uri="{FF2B5EF4-FFF2-40B4-BE49-F238E27FC236}">
                <a16:creationId xmlns:a16="http://schemas.microsoft.com/office/drawing/2014/main" id="{8570202C-FE6D-464F-8B62-E0F9E5AE0724}"/>
              </a:ext>
            </a:extLst>
          </p:cNvPr>
          <p:cNvSpPr txBox="1">
            <a:spLocks noChangeArrowheads="1"/>
          </p:cNvSpPr>
          <p:nvPr/>
        </p:nvSpPr>
        <p:spPr bwMode="auto">
          <a:xfrm>
            <a:off x="4386561" y="3540125"/>
            <a:ext cx="3287583" cy="2112117"/>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endParaRPr lang="en-US" altLang="en-US" sz="1500" i="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500" i="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500" i="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500" i="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500" i="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500" i="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Automatic Stop time for antibiotics </a:t>
            </a:r>
            <a:r>
              <a:rPr lang="en-US" altLang="en-US" sz="1375" u="sng" dirty="0">
                <a:latin typeface="Calibri" panose="020F0502020204030204" pitchFamily="34" charset="0"/>
                <a:ea typeface="Calibri" panose="020F0502020204030204" pitchFamily="34" charset="0"/>
                <a:cs typeface="Calibri" panose="020F0502020204030204" pitchFamily="34" charset="0"/>
              </a:rPr>
              <a:t>&gt;</a:t>
            </a:r>
            <a:r>
              <a:rPr lang="en-US" altLang="en-US" sz="1375" dirty="0">
                <a:latin typeface="Calibri" panose="020F0502020204030204" pitchFamily="34" charset="0"/>
                <a:ea typeface="Calibri" panose="020F0502020204030204" pitchFamily="34" charset="0"/>
                <a:cs typeface="Calibri" panose="020F0502020204030204" pitchFamily="34" charset="0"/>
              </a:rPr>
              <a:t> 35 wks.</a:t>
            </a:r>
          </a:p>
        </p:txBody>
      </p:sp>
      <p:pic>
        <p:nvPicPr>
          <p:cNvPr id="1026" name="Picture 2" descr="http://intranet.ssmhc.com/entity/system/team/MarketingCommunicationsResourceCenter/Templates%20and%20Logos/Logos/Southern%20Illinois/SSM%20Health%20Good%20Samaritan%20Hospital%20-%20Mt.%20Vernon/JPEG/SSM_Health_SoIL_GoodSamaritanHospital_MtVernon_horz_2line_bk.jpg">
            <a:extLst>
              <a:ext uri="{FF2B5EF4-FFF2-40B4-BE49-F238E27FC236}">
                <a16:creationId xmlns:a16="http://schemas.microsoft.com/office/drawing/2014/main" id="{76601AF0-AE51-4E23-A855-0A4B023AEA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6369" y="273493"/>
            <a:ext cx="1711394" cy="5348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ntranet.ssmhc.com/entity/system/team/MarketingCommunicationsResourceCenter/Templates%20and%20Logos/Logos/Southern%20Illinois/SSM%20Health%20Good%20Samaritan%20Hospital%20-%20Mt.%20Vernon/JPEG/SSM_Health_SoIL_GoodSamaritanHospital_MtVernon_horz_2line_bk.jpg">
            <a:extLst>
              <a:ext uri="{FF2B5EF4-FFF2-40B4-BE49-F238E27FC236}">
                <a16:creationId xmlns:a16="http://schemas.microsoft.com/office/drawing/2014/main" id="{67AA766B-30C7-4EC9-AAE2-FAFCAA9572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2909" y="251969"/>
            <a:ext cx="1711394" cy="5348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B2C8CB-F512-4C51-BB96-1C662970F556}"/>
              </a:ext>
            </a:extLst>
          </p:cNvPr>
          <p:cNvPicPr>
            <a:picLocks noChangeAspect="1"/>
          </p:cNvPicPr>
          <p:nvPr/>
        </p:nvPicPr>
        <p:blipFill>
          <a:blip r:embed="rId5"/>
          <a:stretch>
            <a:fillRect/>
          </a:stretch>
        </p:blipFill>
        <p:spPr>
          <a:xfrm>
            <a:off x="8033555" y="5391268"/>
            <a:ext cx="3197114" cy="1368459"/>
          </a:xfrm>
          <a:prstGeom prst="rect">
            <a:avLst/>
          </a:prstGeom>
        </p:spPr>
      </p:pic>
      <p:pic>
        <p:nvPicPr>
          <p:cNvPr id="7" name="Picture 6">
            <a:extLst>
              <a:ext uri="{FF2B5EF4-FFF2-40B4-BE49-F238E27FC236}">
                <a16:creationId xmlns:a16="http://schemas.microsoft.com/office/drawing/2014/main" id="{5EACFCFA-0603-4964-8311-853CAD2279BD}"/>
              </a:ext>
            </a:extLst>
          </p:cNvPr>
          <p:cNvPicPr>
            <a:picLocks noChangeAspect="1"/>
          </p:cNvPicPr>
          <p:nvPr/>
        </p:nvPicPr>
        <p:blipFill>
          <a:blip r:embed="rId6"/>
          <a:stretch>
            <a:fillRect/>
          </a:stretch>
        </p:blipFill>
        <p:spPr>
          <a:xfrm>
            <a:off x="8585052" y="2484202"/>
            <a:ext cx="2117507" cy="1350578"/>
          </a:xfrm>
          <a:prstGeom prst="rect">
            <a:avLst/>
          </a:prstGeom>
        </p:spPr>
      </p:pic>
      <p:pic>
        <p:nvPicPr>
          <p:cNvPr id="10" name="Picture 9">
            <a:extLst>
              <a:ext uri="{FF2B5EF4-FFF2-40B4-BE49-F238E27FC236}">
                <a16:creationId xmlns:a16="http://schemas.microsoft.com/office/drawing/2014/main" id="{EE21876B-1673-4BB7-BF4D-BBC567C92CEC}"/>
              </a:ext>
            </a:extLst>
          </p:cNvPr>
          <p:cNvPicPr>
            <a:picLocks noChangeAspect="1"/>
          </p:cNvPicPr>
          <p:nvPr/>
        </p:nvPicPr>
        <p:blipFill>
          <a:blip r:embed="rId7"/>
          <a:stretch>
            <a:fillRect/>
          </a:stretch>
        </p:blipFill>
        <p:spPr>
          <a:xfrm>
            <a:off x="914310" y="3659262"/>
            <a:ext cx="1616103" cy="1538666"/>
          </a:xfrm>
          <a:prstGeom prst="rect">
            <a:avLst/>
          </a:prstGeom>
          <a:ln>
            <a:solidFill>
              <a:srgbClr val="0070C0"/>
            </a:solidFill>
          </a:ln>
        </p:spPr>
      </p:pic>
      <p:pic>
        <p:nvPicPr>
          <p:cNvPr id="11" name="Picture 10">
            <a:extLst>
              <a:ext uri="{FF2B5EF4-FFF2-40B4-BE49-F238E27FC236}">
                <a16:creationId xmlns:a16="http://schemas.microsoft.com/office/drawing/2014/main" id="{B0F3AC60-B5E8-474A-BB9F-DEA2E3C57F56}"/>
              </a:ext>
            </a:extLst>
          </p:cNvPr>
          <p:cNvPicPr>
            <a:picLocks noChangeAspect="1"/>
          </p:cNvPicPr>
          <p:nvPr/>
        </p:nvPicPr>
        <p:blipFill>
          <a:blip r:embed="rId8"/>
          <a:stretch>
            <a:fillRect/>
          </a:stretch>
        </p:blipFill>
        <p:spPr>
          <a:xfrm>
            <a:off x="2535418" y="3945284"/>
            <a:ext cx="1726155" cy="1057982"/>
          </a:xfrm>
          <a:prstGeom prst="rect">
            <a:avLst/>
          </a:prstGeom>
          <a:ln>
            <a:solidFill>
              <a:srgbClr val="0070C0"/>
            </a:solidFill>
          </a:ln>
        </p:spPr>
      </p:pic>
      <p:pic>
        <p:nvPicPr>
          <p:cNvPr id="12" name="Picture 11">
            <a:extLst>
              <a:ext uri="{FF2B5EF4-FFF2-40B4-BE49-F238E27FC236}">
                <a16:creationId xmlns:a16="http://schemas.microsoft.com/office/drawing/2014/main" id="{4D6BA0D7-6A61-4037-920A-5F95991D8031}"/>
              </a:ext>
            </a:extLst>
          </p:cNvPr>
          <p:cNvPicPr>
            <a:picLocks noChangeAspect="1"/>
          </p:cNvPicPr>
          <p:nvPr/>
        </p:nvPicPr>
        <p:blipFill>
          <a:blip r:embed="rId9"/>
          <a:stretch>
            <a:fillRect/>
          </a:stretch>
        </p:blipFill>
        <p:spPr>
          <a:xfrm>
            <a:off x="4440150" y="3506532"/>
            <a:ext cx="3238453" cy="1479989"/>
          </a:xfrm>
          <a:prstGeom prst="rect">
            <a:avLst/>
          </a:prstGeom>
        </p:spPr>
      </p:pic>
      <p:pic>
        <p:nvPicPr>
          <p:cNvPr id="3" name="Picture 2">
            <a:extLst>
              <a:ext uri="{FF2B5EF4-FFF2-40B4-BE49-F238E27FC236}">
                <a16:creationId xmlns:a16="http://schemas.microsoft.com/office/drawing/2014/main" id="{CC4511BE-2383-4F19-B797-E30A902C9DB5}"/>
              </a:ext>
            </a:extLst>
          </p:cNvPr>
          <p:cNvPicPr>
            <a:picLocks noChangeAspect="1"/>
          </p:cNvPicPr>
          <p:nvPr/>
        </p:nvPicPr>
        <p:blipFill>
          <a:blip r:embed="rId10"/>
          <a:stretch>
            <a:fillRect/>
          </a:stretch>
        </p:blipFill>
        <p:spPr>
          <a:xfrm>
            <a:off x="4490111" y="1275335"/>
            <a:ext cx="3161714" cy="1682905"/>
          </a:xfrm>
          <a:prstGeom prst="rect">
            <a:avLst/>
          </a:prstGeom>
        </p:spPr>
      </p:pic>
      <p:sp>
        <p:nvSpPr>
          <p:cNvPr id="5" name="TextBox 4">
            <a:extLst>
              <a:ext uri="{FF2B5EF4-FFF2-40B4-BE49-F238E27FC236}">
                <a16:creationId xmlns:a16="http://schemas.microsoft.com/office/drawing/2014/main" id="{FF79D2F1-EDA9-443C-A4D0-F7158C5F239E}"/>
              </a:ext>
            </a:extLst>
          </p:cNvPr>
          <p:cNvSpPr txBox="1"/>
          <p:nvPr/>
        </p:nvSpPr>
        <p:spPr>
          <a:xfrm>
            <a:off x="914310" y="5256468"/>
            <a:ext cx="3287583" cy="951864"/>
          </a:xfrm>
          <a:prstGeom prst="rect">
            <a:avLst/>
          </a:prstGeom>
          <a:noFill/>
        </p:spPr>
        <p:txBody>
          <a:bodyPr wrap="square" rtlCol="0">
            <a:spAutoFit/>
          </a:bodyPr>
          <a:lstStyle/>
          <a:p>
            <a:pPr eaLnBrk="1" hangingPunct="1"/>
            <a:r>
              <a:rPr lang="en-US" altLang="en-US" sz="1000" b="1" dirty="0">
                <a:latin typeface="Calibri" panose="020F0502020204030204" pitchFamily="34" charset="0"/>
                <a:ea typeface="Calibri" panose="020F0502020204030204" pitchFamily="34" charset="0"/>
                <a:cs typeface="Calibri" panose="020F0502020204030204" pitchFamily="34" charset="0"/>
              </a:rPr>
              <a:t>SSM Health Good Samaritan Hospital Women’s Center </a:t>
            </a:r>
            <a:r>
              <a:rPr lang="en-US" altLang="en-US" sz="917" dirty="0">
                <a:latin typeface="Calibri" panose="020F0502020204030204" pitchFamily="34" charset="0"/>
                <a:ea typeface="Calibri" panose="020F0502020204030204" pitchFamily="34" charset="0"/>
                <a:cs typeface="Calibri" panose="020F0502020204030204" pitchFamily="34" charset="0"/>
              </a:rPr>
              <a:t>is a Level 2 facility with 1000 births per year.  We have 6 LDRs and 18 postpartum/GYN rooms along with a 2 bed Level 2 nursery.  Our staff consists of RNs, unit secretaries, scrub techs, and IBCLCs. We serve a 11 county area in southern Illinois.</a:t>
            </a:r>
          </a:p>
          <a:p>
            <a:pPr eaLnBrk="1" hangingPunct="1"/>
            <a:endParaRPr lang="en-US" altLang="en-US" sz="917" dirty="0">
              <a:latin typeface="Calibri" panose="020F0502020204030204" pitchFamily="34" charset="0"/>
              <a:ea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C87C83D9-3843-46DC-968E-6212A0361D1C}"/>
              </a:ext>
            </a:extLst>
          </p:cNvPr>
          <p:cNvPicPr>
            <a:picLocks noChangeAspect="1"/>
          </p:cNvPicPr>
          <p:nvPr/>
        </p:nvPicPr>
        <p:blipFill>
          <a:blip r:embed="rId11"/>
          <a:stretch>
            <a:fillRect/>
          </a:stretch>
        </p:blipFill>
        <p:spPr>
          <a:xfrm>
            <a:off x="884370" y="5995737"/>
            <a:ext cx="3377700" cy="657664"/>
          </a:xfrm>
          <a:prstGeom prst="rect">
            <a:avLst/>
          </a:prstGeom>
        </p:spPr>
      </p:pic>
    </p:spTree>
    <p:extLst>
      <p:ext uri="{BB962C8B-B14F-4D97-AF65-F5344CB8AC3E}">
        <p14:creationId xmlns:p14="http://schemas.microsoft.com/office/powerpoint/2010/main" val="3214671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p:txBody>
          <a:bodyPr/>
          <a:lstStyle/>
          <a:p>
            <a:r>
              <a:rPr lang="en-US" dirty="0" smtClean="0"/>
              <a:t>Perinatal Level 2E</a:t>
            </a:r>
            <a:endParaRPr lang="en-US" dirty="0"/>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70819" y="2937865"/>
            <a:ext cx="9365380" cy="986569"/>
          </a:xfrm>
        </p:spPr>
        <p:txBody>
          <a:bodyPr vert="horz" lIns="91440" tIns="45720" rIns="91440" bIns="45720" rtlCol="0" anchor="t">
            <a:noAutofit/>
          </a:bodyPr>
          <a:lstStyle/>
          <a:p>
            <a:pPr marL="0" indent="0">
              <a:buNone/>
            </a:pPr>
            <a:endParaRPr lang="en-US" dirty="0"/>
          </a:p>
        </p:txBody>
      </p:sp>
    </p:spTree>
    <p:extLst>
      <p:ext uri="{BB962C8B-B14F-4D97-AF65-F5344CB8AC3E}">
        <p14:creationId xmlns:p14="http://schemas.microsoft.com/office/powerpoint/2010/main" val="1084670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6AC46BA-6ABA-4985-8587-657D75B10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19" y="0"/>
            <a:ext cx="11890075" cy="6872377"/>
          </a:xfrm>
          <a:prstGeom prst="rect">
            <a:avLst/>
          </a:prstGeom>
        </p:spPr>
      </p:pic>
      <p:sp>
        <p:nvSpPr>
          <p:cNvPr id="4106" name="Text Box 3"/>
          <p:cNvSpPr txBox="1">
            <a:spLocks noChangeArrowheads="1"/>
          </p:cNvSpPr>
          <p:nvPr/>
        </p:nvSpPr>
        <p:spPr bwMode="auto">
          <a:xfrm>
            <a:off x="2950020" y="236385"/>
            <a:ext cx="602768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2000" b="1" dirty="0">
                <a:solidFill>
                  <a:schemeClr val="bg1"/>
                </a:solidFill>
                <a:latin typeface="Century Gothic" panose="020B0502020202020204" pitchFamily="34" charset="0"/>
                <a:ea typeface="Calibri" panose="020F0502020204030204" pitchFamily="34" charset="0"/>
                <a:cs typeface="Calibri" panose="020F0502020204030204" pitchFamily="34" charset="0"/>
              </a:rPr>
              <a:t>Advocate Condell Medical Center</a:t>
            </a:r>
          </a:p>
        </p:txBody>
      </p:sp>
      <p:sp>
        <p:nvSpPr>
          <p:cNvPr id="4113" name="TextBox 85"/>
          <p:cNvSpPr txBox="1">
            <a:spLocks noChangeArrowheads="1"/>
          </p:cNvSpPr>
          <p:nvPr/>
        </p:nvSpPr>
        <p:spPr bwMode="auto">
          <a:xfrm>
            <a:off x="903025" y="1143000"/>
            <a:ext cx="3326075" cy="2419893"/>
          </a:xfrm>
          <a:prstGeom prst="rect">
            <a:avLst/>
          </a:prstGeom>
          <a:noFill/>
          <a:ln>
            <a:noFill/>
          </a:ln>
        </p:spPr>
        <p:txBody>
          <a:bodyPr wrap="square" lIns="91440" tIns="45720" rIns="91440" bIns="45720" anchor="t">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285750" indent="-285750" eaLnBrk="1" hangingPunct="1">
              <a:spcBef>
                <a:spcPct val="0"/>
              </a:spcBef>
              <a:buFont typeface="Arial"/>
              <a:buChar char="•"/>
            </a:pPr>
            <a:r>
              <a:rPr lang="en-US" altLang="en-US" sz="1375" dirty="0">
                <a:latin typeface="Calibri" panose="020F0502020204030204" pitchFamily="34" charset="0"/>
                <a:ea typeface="Calibri" panose="020F0502020204030204" pitchFamily="34" charset="0"/>
                <a:cs typeface="Calibri" panose="020F0502020204030204" pitchFamily="34" charset="0"/>
              </a:rPr>
              <a:t>Alyssa Brunette,  BSN, RNC MNN: team leader</a:t>
            </a:r>
            <a:endParaRPr lang="en-US">
              <a:cs typeface="Times New Roman" panose="02020603050405020304" pitchFamily="18" charset="0"/>
            </a:endParaRPr>
          </a:p>
          <a:p>
            <a:pPr marL="285750" indent="-285750" eaLnBrk="1" hangingPunct="1">
              <a:spcBef>
                <a:spcPct val="0"/>
              </a:spcBef>
              <a:buFont typeface="Arial"/>
              <a:buChar char="•"/>
            </a:pPr>
            <a:r>
              <a:rPr lang="en-US" altLang="en-US" sz="1375" dirty="0">
                <a:latin typeface="Calibri" panose="020F0502020204030204" pitchFamily="34" charset="0"/>
                <a:ea typeface="Calibri" panose="020F0502020204030204" pitchFamily="34" charset="0"/>
                <a:cs typeface="Calibri" panose="020F0502020204030204" pitchFamily="34" charset="0"/>
              </a:rPr>
              <a:t>Heidi Gutowski, BSN, RN: clinical educator</a:t>
            </a:r>
          </a:p>
          <a:p>
            <a:pPr marL="285750" indent="-285750" eaLnBrk="1" hangingPunct="1">
              <a:spcBef>
                <a:spcPct val="0"/>
              </a:spcBef>
              <a:buFont typeface="Arial"/>
              <a:buChar char="•"/>
            </a:pPr>
            <a:r>
              <a:rPr lang="en-US" altLang="en-US" sz="1375" dirty="0">
                <a:latin typeface="Calibri" panose="020F0502020204030204" pitchFamily="34" charset="0"/>
                <a:ea typeface="Calibri" panose="020F0502020204030204" pitchFamily="34" charset="0"/>
                <a:cs typeface="Calibri" panose="020F0502020204030204" pitchFamily="34" charset="0"/>
              </a:rPr>
              <a:t>Jennifer Schalund SCN RN: team leader</a:t>
            </a:r>
          </a:p>
          <a:p>
            <a:pPr marL="285750" indent="-285750" eaLnBrk="1" hangingPunct="1">
              <a:spcBef>
                <a:spcPct val="0"/>
              </a:spcBef>
              <a:buFont typeface="Arial"/>
              <a:buChar char="•"/>
            </a:pPr>
            <a:r>
              <a:rPr lang="en-US" altLang="en-US" sz="1375" dirty="0">
                <a:latin typeface="Calibri" panose="020F0502020204030204" pitchFamily="34" charset="0"/>
                <a:ea typeface="Calibri" panose="020F0502020204030204" pitchFamily="34" charset="0"/>
                <a:cs typeface="Calibri" panose="020F0502020204030204" pitchFamily="34" charset="0"/>
              </a:rPr>
              <a:t>Amy Bonfiglio, MS, RN, NP-C: Clinical Manager</a:t>
            </a: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sp>
        <p:nvSpPr>
          <p:cNvPr id="33" name="Text Box 3"/>
          <p:cNvSpPr txBox="1">
            <a:spLocks noChangeArrowheads="1"/>
          </p:cNvSpPr>
          <p:nvPr/>
        </p:nvSpPr>
        <p:spPr bwMode="auto">
          <a:xfrm>
            <a:off x="1091143" y="236385"/>
            <a:ext cx="1794932" cy="31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spcBef>
                <a:spcPct val="0"/>
              </a:spcBef>
              <a:buFontTx/>
              <a:buNone/>
            </a:pPr>
            <a:r>
              <a:rPr lang="en-US" altLang="en-US" sz="1458" b="1" dirty="0">
                <a:solidFill>
                  <a:schemeClr val="bg1"/>
                </a:solidFill>
                <a:latin typeface="Century Gothic" panose="020B0502020202020204" pitchFamily="34" charset="0"/>
                <a:ea typeface="Calibri" panose="020F0502020204030204" pitchFamily="34" charset="0"/>
                <a:cs typeface="Calibri" panose="020F0502020204030204" pitchFamily="34" charset="0"/>
              </a:rPr>
              <a:t>&lt;Hospital Logo&gt;</a:t>
            </a:r>
          </a:p>
        </p:txBody>
      </p:sp>
      <p:sp>
        <p:nvSpPr>
          <p:cNvPr id="43" name="TextBox 85"/>
          <p:cNvSpPr txBox="1">
            <a:spLocks noChangeArrowheads="1"/>
          </p:cNvSpPr>
          <p:nvPr/>
        </p:nvSpPr>
        <p:spPr bwMode="auto">
          <a:xfrm>
            <a:off x="4419600" y="1143000"/>
            <a:ext cx="3299913" cy="4747453"/>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Percent of parents provided education on antibiotics, EOS, and treatment plan</a:t>
            </a: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F1CBF83-D4A3-43E7-8ECD-976B2C3302F6}"/>
              </a:ext>
            </a:extLst>
          </p:cNvPr>
          <p:cNvSpPr txBox="1"/>
          <p:nvPr/>
        </p:nvSpPr>
        <p:spPr>
          <a:xfrm>
            <a:off x="7962900" y="1162050"/>
            <a:ext cx="3267769" cy="5805435"/>
          </a:xfrm>
          <a:prstGeom prst="rect">
            <a:avLst/>
          </a:prstGeom>
          <a:noFill/>
        </p:spPr>
        <p:txBody>
          <a:bodyPr wrap="square" rtlCol="0">
            <a:spAutoFit/>
          </a:bodyPr>
          <a:lstStyle/>
          <a:p>
            <a:pPr marL="178565" indent="-178565">
              <a:buFont typeface="Arial" panose="020B0604020202020204" pitchFamily="34" charset="0"/>
              <a:buChar char="•"/>
            </a:pPr>
            <a:r>
              <a:rPr lang="en-US" sz="1375" dirty="0">
                <a:solidFill>
                  <a:srgbClr val="222222"/>
                </a:solidFill>
                <a:latin typeface="Calibri" panose="020F0502020204030204" pitchFamily="34" charset="0"/>
                <a:cs typeface="Calibri" panose="020F0502020204030204" pitchFamily="34" charset="0"/>
              </a:rPr>
              <a:t>Sepsis calculation on all infants </a:t>
            </a:r>
            <a:r>
              <a:rPr lang="en-US" sz="1375" u="sng" dirty="0">
                <a:solidFill>
                  <a:srgbClr val="222222"/>
                </a:solidFill>
                <a:latin typeface="Calibri" panose="020F0502020204030204" pitchFamily="34" charset="0"/>
                <a:cs typeface="Calibri" panose="020F0502020204030204" pitchFamily="34" charset="0"/>
              </a:rPr>
              <a:t>&gt;</a:t>
            </a:r>
            <a:r>
              <a:rPr lang="en-US" sz="1375" dirty="0">
                <a:solidFill>
                  <a:srgbClr val="222222"/>
                </a:solidFill>
                <a:latin typeface="Calibri" panose="020F0502020204030204" pitchFamily="34" charset="0"/>
                <a:cs typeface="Calibri" panose="020F0502020204030204" pitchFamily="34" charset="0"/>
              </a:rPr>
              <a:t> 35 weeks began on 1/4/21</a:t>
            </a:r>
          </a:p>
          <a:p>
            <a:pPr marL="178565" indent="-178565">
              <a:buFont typeface="Arial" panose="020B0604020202020204" pitchFamily="34" charset="0"/>
              <a:buChar char="•"/>
            </a:pPr>
            <a:r>
              <a:rPr lang="en-US" sz="1375" dirty="0">
                <a:solidFill>
                  <a:srgbClr val="222222"/>
                </a:solidFill>
                <a:latin typeface="Calibri" panose="020F0502020204030204" pitchFamily="34" charset="0"/>
                <a:cs typeface="Calibri" panose="020F0502020204030204" pitchFamily="34" charset="0"/>
              </a:rPr>
              <a:t>Education and re-education of all nursing staff </a:t>
            </a:r>
          </a:p>
          <a:p>
            <a:pPr marL="178565" indent="-178565">
              <a:buFont typeface="Arial" panose="020B0604020202020204" pitchFamily="34" charset="0"/>
              <a:buChar char="•"/>
            </a:pPr>
            <a:r>
              <a:rPr lang="en-US" sz="1375" dirty="0">
                <a:solidFill>
                  <a:srgbClr val="222222"/>
                </a:solidFill>
                <a:latin typeface="Calibri" panose="020F0502020204030204" pitchFamily="34" charset="0"/>
                <a:cs typeface="Calibri" panose="020F0502020204030204" pitchFamily="34" charset="0"/>
              </a:rPr>
              <a:t>Automatic stop times </a:t>
            </a:r>
          </a:p>
          <a:p>
            <a:pPr marL="178565" indent="-178565">
              <a:buFont typeface="Arial" panose="020B0604020202020204" pitchFamily="34" charset="0"/>
              <a:buChar char="•"/>
            </a:pPr>
            <a:r>
              <a:rPr lang="en-US" sz="1375" dirty="0">
                <a:solidFill>
                  <a:srgbClr val="222222"/>
                </a:solidFill>
                <a:latin typeface="Calibri" panose="020F0502020204030204" pitchFamily="34" charset="0"/>
                <a:cs typeface="Calibri" panose="020F0502020204030204" pitchFamily="34" charset="0"/>
              </a:rPr>
              <a:t>Standardized and automatic best practice advisory (BPA) built into EMR and will fire based on results of sepsis calculator or clinical findings </a:t>
            </a:r>
          </a:p>
          <a:p>
            <a:pPr marL="639528" lvl="3" indent="-178565">
              <a:buFont typeface="Arial" panose="020B0604020202020204" pitchFamily="34" charset="0"/>
              <a:buChar char="•"/>
            </a:pPr>
            <a:r>
              <a:rPr lang="en-US" sz="1375" dirty="0">
                <a:solidFill>
                  <a:srgbClr val="222222"/>
                </a:solidFill>
                <a:latin typeface="Calibri" panose="020F0502020204030204" pitchFamily="34" charset="0"/>
                <a:cs typeface="Calibri" panose="020F0502020204030204" pitchFamily="34" charset="0"/>
              </a:rPr>
              <a:t>Includes next steps for the nurse to take </a:t>
            </a:r>
          </a:p>
          <a:p>
            <a:pPr marL="639528" lvl="3" indent="-178565">
              <a:buFont typeface="Arial" panose="020B0604020202020204" pitchFamily="34" charset="0"/>
              <a:buChar char="•"/>
            </a:pPr>
            <a:r>
              <a:rPr lang="en-US" sz="1375" dirty="0">
                <a:solidFill>
                  <a:srgbClr val="222222"/>
                </a:solidFill>
                <a:latin typeface="Calibri" panose="020F0502020204030204" pitchFamily="34" charset="0"/>
                <a:cs typeface="Calibri" panose="020F0502020204030204" pitchFamily="34" charset="0"/>
              </a:rPr>
              <a:t>BPA will also fire if the sepsis calculator is not run or is incomplete</a:t>
            </a:r>
          </a:p>
          <a:p>
            <a:pPr marL="639528" lvl="3" indent="-178565">
              <a:buFont typeface="Arial" panose="020B0604020202020204" pitchFamily="34" charset="0"/>
              <a:buChar char="•"/>
            </a:pPr>
            <a:endParaRPr lang="en-US" sz="1375" dirty="0">
              <a:solidFill>
                <a:srgbClr val="222222"/>
              </a:solidFill>
              <a:latin typeface="Calibri" panose="020F0502020204030204" pitchFamily="34" charset="0"/>
              <a:cs typeface="Calibri" panose="020F0502020204030204" pitchFamily="34" charset="0"/>
            </a:endParaRPr>
          </a:p>
          <a:p>
            <a:r>
              <a:rPr lang="en-US" sz="1375" b="1" dirty="0">
                <a:solidFill>
                  <a:srgbClr val="222222"/>
                </a:solidFill>
                <a:latin typeface="Calibri" panose="020F0502020204030204" pitchFamily="34" charset="0"/>
                <a:cs typeface="Calibri" panose="020F0502020204030204" pitchFamily="34" charset="0"/>
              </a:rPr>
              <a:t>Opportunities:</a:t>
            </a:r>
          </a:p>
          <a:p>
            <a:pPr marL="178565" indent="-178565">
              <a:buFont typeface="Arial" panose="020B0604020202020204" pitchFamily="34" charset="0"/>
              <a:buChar char="•"/>
            </a:pPr>
            <a:r>
              <a:rPr lang="en-US" sz="1375" dirty="0">
                <a:solidFill>
                  <a:srgbClr val="222222"/>
                </a:solidFill>
                <a:latin typeface="Calibri" panose="020F0502020204030204" pitchFamily="34" charset="0"/>
                <a:cs typeface="Calibri" panose="020F0502020204030204" pitchFamily="34" charset="0"/>
              </a:rPr>
              <a:t>Optimize processing of lab specimens  </a:t>
            </a:r>
          </a:p>
          <a:p>
            <a:pPr marL="178565" indent="-178565">
              <a:buFont typeface="Arial" panose="020B0604020202020204" pitchFamily="34" charset="0"/>
              <a:buChar char="•"/>
            </a:pPr>
            <a:r>
              <a:rPr lang="en-US" sz="1375" dirty="0">
                <a:solidFill>
                  <a:srgbClr val="222222"/>
                </a:solidFill>
                <a:latin typeface="Calibri" panose="020F0502020204030204" pitchFamily="34" charset="0"/>
                <a:cs typeface="Calibri" panose="020F0502020204030204" pitchFamily="34" charset="0"/>
              </a:rPr>
              <a:t>Standardize patient education </a:t>
            </a: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20285D6-C4E7-4662-B7D0-CFAFE3391E9D}"/>
              </a:ext>
            </a:extLst>
          </p:cNvPr>
          <p:cNvSpPr txBox="1"/>
          <p:nvPr/>
        </p:nvSpPr>
        <p:spPr>
          <a:xfrm>
            <a:off x="8009921" y="4735726"/>
            <a:ext cx="3267769" cy="938719"/>
          </a:xfrm>
          <a:prstGeom prst="rect">
            <a:avLst/>
          </a:prstGeom>
          <a:noFill/>
        </p:spPr>
        <p:txBody>
          <a:bodyPr wrap="square" rtlCol="0">
            <a:spAutoFit/>
          </a:bodyPr>
          <a:lstStyle/>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p:txBody>
      </p:sp>
      <p:sp>
        <p:nvSpPr>
          <p:cNvPr id="18" name="TextBox 85"/>
          <p:cNvSpPr txBox="1">
            <a:spLocks noChangeArrowheads="1"/>
          </p:cNvSpPr>
          <p:nvPr/>
        </p:nvSpPr>
        <p:spPr bwMode="auto">
          <a:xfrm>
            <a:off x="895350" y="4057650"/>
            <a:ext cx="3267769" cy="2820003"/>
          </a:xfrm>
          <a:prstGeom prst="rect">
            <a:avLst/>
          </a:prstGeom>
          <a:noFill/>
          <a:ln>
            <a:noFill/>
          </a:ln>
        </p:spPr>
        <p:txBody>
          <a:bodyPr wrap="square" lIns="91440" tIns="45720" rIns="91440" bIns="45720" anchor="t">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285750" indent="-285750" eaLnBrk="1" hangingPunct="1">
              <a:spcBef>
                <a:spcPct val="0"/>
              </a:spcBef>
              <a:buFont typeface="Arial"/>
              <a:buChar char="•"/>
            </a:pPr>
            <a:r>
              <a:rPr lang="en-US" sz="1350" dirty="0">
                <a:solidFill>
                  <a:srgbClr val="222222"/>
                </a:solidFill>
                <a:latin typeface="Calibri"/>
                <a:cs typeface="Calibri"/>
              </a:rPr>
              <a:t>RN’s collecting data on all neonates receiving antibiotics within the first 72 hours of life</a:t>
            </a:r>
            <a:endParaRPr lang="en-US" dirty="0">
              <a:cs typeface="Times New Roman" panose="02020603050405020304" pitchFamily="18" charset="0"/>
            </a:endParaRPr>
          </a:p>
          <a:p>
            <a:pPr marL="285750" indent="-285750" eaLnBrk="1" hangingPunct="1">
              <a:spcBef>
                <a:spcPct val="0"/>
              </a:spcBef>
              <a:buFont typeface="Arial"/>
              <a:buChar char="•"/>
            </a:pPr>
            <a:r>
              <a:rPr lang="en-US" sz="1375" dirty="0">
                <a:solidFill>
                  <a:srgbClr val="222222"/>
                </a:solidFill>
                <a:latin typeface="Calibri" panose="020F0502020204030204" pitchFamily="34" charset="0"/>
              </a:rPr>
              <a:t>Biggest accomplishment is all clinicians are taking a multi disciplinary approach in making assessments and looking at each patient’s clinical picture before making decisions about antibiotic usage </a:t>
            </a:r>
            <a:endParaRPr lang="en-US" sz="1375" dirty="0">
              <a:solidFill>
                <a:srgbClr val="222222"/>
              </a:solidFill>
              <a:latin typeface="Calibri" panose="020F0502020204030204" pitchFamily="34" charset="0"/>
              <a:cs typeface="Calibri" panose="020F0502020204030204" pitchFamily="34" charset="0"/>
            </a:endParaRPr>
          </a:p>
          <a:p>
            <a:pPr marL="285750" indent="-285750" eaLnBrk="1" hangingPunct="1">
              <a:spcBef>
                <a:spcPct val="0"/>
              </a:spcBef>
              <a:buFont typeface="Arial"/>
              <a:buChar char="•"/>
            </a:pPr>
            <a:r>
              <a:rPr lang="en-US" altLang="en-US" sz="1350" dirty="0">
                <a:solidFill>
                  <a:srgbClr val="222222"/>
                </a:solidFill>
                <a:latin typeface="Calibri"/>
                <a:ea typeface="Calibri" panose="020F0502020204030204" pitchFamily="34" charset="0"/>
                <a:cs typeface="Calibri"/>
              </a:rPr>
              <a:t>Looking forward to implementing a strong parent education strategy within the next 6 months</a:t>
            </a:r>
            <a:endParaRPr lang="en-US" sz="1350" dirty="0">
              <a:solidFill>
                <a:srgbClr val="222222"/>
              </a:solidFill>
              <a:latin typeface="Calibri"/>
              <a:ea typeface="Calibri" panose="020F0502020204030204" pitchFamily="34" charset="0"/>
              <a:cs typeface="Calibri"/>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E7C912A-A7E0-4FA9-A4EF-5C00F1AC794C}"/>
              </a:ext>
            </a:extLst>
          </p:cNvPr>
          <p:cNvSpPr txBox="1"/>
          <p:nvPr/>
        </p:nvSpPr>
        <p:spPr>
          <a:xfrm>
            <a:off x="7847881" y="5210815"/>
            <a:ext cx="3382787" cy="1842812"/>
          </a:xfrm>
          <a:prstGeom prst="rect">
            <a:avLst/>
          </a:prstGeom>
          <a:noFill/>
        </p:spPr>
        <p:txBody>
          <a:bodyPr wrap="square" rtlCol="0">
            <a:spAutoFit/>
          </a:bodyPr>
          <a:lstStyle/>
          <a:p>
            <a:pPr marL="178565" indent="-178565">
              <a:buFont typeface="Arial" panose="020B0604020202020204" pitchFamily="34" charset="0"/>
              <a:buChar char="•"/>
            </a:pPr>
            <a:r>
              <a:rPr lang="en-US" sz="1250" dirty="0">
                <a:latin typeface="Calibri" panose="020F0502020204030204" pitchFamily="34" charset="0"/>
                <a:cs typeface="Calibri" panose="020F0502020204030204" pitchFamily="34" charset="0"/>
              </a:rPr>
              <a:t>Provided staff education on ESC and reviewed toolkit</a:t>
            </a:r>
          </a:p>
          <a:p>
            <a:pPr marL="178565" indent="-178565">
              <a:buFont typeface="Arial" panose="020B0604020202020204" pitchFamily="34" charset="0"/>
              <a:buChar char="•"/>
            </a:pPr>
            <a:r>
              <a:rPr lang="en-US" sz="1250" dirty="0">
                <a:latin typeface="Calibri" panose="020F0502020204030204" pitchFamily="34" charset="0"/>
                <a:cs typeface="Calibri" panose="020F0502020204030204" pitchFamily="34" charset="0"/>
              </a:rPr>
              <a:t>New hire education revamped </a:t>
            </a:r>
          </a:p>
          <a:p>
            <a:pPr marL="178565" indent="-178565">
              <a:buFont typeface="Arial" panose="020B0604020202020204" pitchFamily="34" charset="0"/>
              <a:buChar char="•"/>
            </a:pPr>
            <a:r>
              <a:rPr lang="en-US" sz="1250" dirty="0">
                <a:latin typeface="Calibri" panose="020F0502020204030204" pitchFamily="34" charset="0"/>
                <a:cs typeface="Calibri" panose="020F0502020204030204" pitchFamily="34" charset="0"/>
              </a:rPr>
              <a:t>New Advocate system policy in place </a:t>
            </a:r>
          </a:p>
          <a:p>
            <a:pPr marL="178565" indent="-178565">
              <a:buFont typeface="Arial" panose="020B0604020202020204" pitchFamily="34" charset="0"/>
              <a:buChar char="•"/>
            </a:pPr>
            <a:r>
              <a:rPr lang="en-US" sz="1250" dirty="0">
                <a:latin typeface="Calibri" panose="020F0502020204030204" pitchFamily="34" charset="0"/>
                <a:cs typeface="Calibri" panose="020F0502020204030204" pitchFamily="34" charset="0"/>
              </a:rPr>
              <a:t>Anticipate continuing to collect data</a:t>
            </a:r>
          </a:p>
          <a:p>
            <a:pPr marL="178565" indent="-178565">
              <a:buFont typeface="Arial" panose="020B0604020202020204" pitchFamily="34" charset="0"/>
              <a:buChar char="•"/>
            </a:pPr>
            <a:r>
              <a:rPr lang="en-US" sz="1250" dirty="0">
                <a:latin typeface="Calibri" panose="020F0502020204030204" pitchFamily="34" charset="0"/>
                <a:cs typeface="Calibri" panose="020F0502020204030204" pitchFamily="34" charset="0"/>
              </a:rPr>
              <a:t>In 2021 71% babies assessed with ESC, improvement from 15% when initiative started </a:t>
            </a:r>
          </a:p>
          <a:p>
            <a:endParaRPr lang="en-US" sz="1375"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1027197" y="204153"/>
            <a:ext cx="1950558" cy="275888"/>
          </a:xfrm>
          <a:prstGeom prst="rect">
            <a:avLst/>
          </a:prstGeom>
        </p:spPr>
      </p:pic>
      <p:pic>
        <p:nvPicPr>
          <p:cNvPr id="4" name="Picture 3"/>
          <p:cNvPicPr>
            <a:picLocks noChangeAspect="1"/>
          </p:cNvPicPr>
          <p:nvPr/>
        </p:nvPicPr>
        <p:blipFill>
          <a:blip r:embed="rId5"/>
          <a:stretch>
            <a:fillRect/>
          </a:stretch>
        </p:blipFill>
        <p:spPr>
          <a:xfrm>
            <a:off x="1237531" y="2740037"/>
            <a:ext cx="2239481" cy="1127783"/>
          </a:xfrm>
          <a:prstGeom prst="rect">
            <a:avLst/>
          </a:prstGeom>
        </p:spPr>
      </p:pic>
      <p:pic>
        <p:nvPicPr>
          <p:cNvPr id="12" name="Picture 11"/>
          <p:cNvPicPr>
            <a:picLocks noChangeAspect="1"/>
          </p:cNvPicPr>
          <p:nvPr/>
        </p:nvPicPr>
        <p:blipFill>
          <a:blip r:embed="rId6"/>
          <a:stretch>
            <a:fillRect/>
          </a:stretch>
        </p:blipFill>
        <p:spPr>
          <a:xfrm>
            <a:off x="4387909" y="1714500"/>
            <a:ext cx="3308480" cy="1118282"/>
          </a:xfrm>
          <a:prstGeom prst="rect">
            <a:avLst/>
          </a:prstGeom>
        </p:spPr>
      </p:pic>
      <p:sp>
        <p:nvSpPr>
          <p:cNvPr id="17" name="Rectangle 16"/>
          <p:cNvSpPr/>
          <p:nvPr/>
        </p:nvSpPr>
        <p:spPr bwMode="auto">
          <a:xfrm>
            <a:off x="6818126" y="2402956"/>
            <a:ext cx="97824" cy="9618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9050" tIns="9525" rIns="19050" bIns="9525" numCol="1" rtlCol="0" anchor="t" anchorCtr="0" compatLnSpc="1">
            <a:prstTxWarp prst="textNoShape">
              <a:avLst/>
            </a:prstTxWarp>
            <a:spAutoFit/>
          </a:bodyPr>
          <a:lstStyle/>
          <a:p>
            <a:pPr defTabSz="190470" eaLnBrk="1" hangingPunct="1"/>
            <a:endParaRPr lang="en-US" sz="500"/>
          </a:p>
        </p:txBody>
      </p:sp>
      <p:sp>
        <p:nvSpPr>
          <p:cNvPr id="21" name="TextBox 20"/>
          <p:cNvSpPr txBox="1"/>
          <p:nvPr/>
        </p:nvSpPr>
        <p:spPr>
          <a:xfrm>
            <a:off x="6940379" y="2266950"/>
            <a:ext cx="819934" cy="400302"/>
          </a:xfrm>
          <a:prstGeom prst="rect">
            <a:avLst/>
          </a:prstGeom>
          <a:noFill/>
        </p:spPr>
        <p:txBody>
          <a:bodyPr wrap="square" rtlCol="0">
            <a:spAutoFit/>
          </a:bodyPr>
          <a:lstStyle/>
          <a:p>
            <a:r>
              <a:rPr lang="en-US" sz="667" dirty="0">
                <a:latin typeface="Calibri" panose="020F0502020204030204" pitchFamily="34" charset="0"/>
                <a:cs typeface="Calibri" panose="020F0502020204030204" pitchFamily="34" charset="0"/>
              </a:rPr>
              <a:t>Condell</a:t>
            </a:r>
          </a:p>
          <a:p>
            <a:r>
              <a:rPr lang="en-US" sz="667" dirty="0">
                <a:latin typeface="Calibri" panose="020F0502020204030204" pitchFamily="34" charset="0"/>
                <a:cs typeface="Calibri" panose="020F0502020204030204" pitchFamily="34" charset="0"/>
              </a:rPr>
              <a:t>All other reporting sites </a:t>
            </a:r>
          </a:p>
        </p:txBody>
      </p:sp>
      <p:sp>
        <p:nvSpPr>
          <p:cNvPr id="22" name="Rectangle 21"/>
          <p:cNvSpPr/>
          <p:nvPr/>
        </p:nvSpPr>
        <p:spPr bwMode="auto">
          <a:xfrm>
            <a:off x="6818554" y="2270184"/>
            <a:ext cx="97824" cy="96180"/>
          </a:xfrm>
          <a:prstGeom prst="rect">
            <a:avLst/>
          </a:prstGeom>
          <a:solidFill>
            <a:srgbClr val="0099FF"/>
          </a:solidFill>
          <a:ln w="9525" cap="flat" cmpd="sng" algn="ctr">
            <a:solidFill>
              <a:schemeClr val="tx1"/>
            </a:solidFill>
            <a:prstDash val="solid"/>
            <a:round/>
            <a:headEnd type="none" w="med" len="med"/>
            <a:tailEnd type="none" w="med" len="med"/>
          </a:ln>
          <a:effectLst/>
        </p:spPr>
        <p:txBody>
          <a:bodyPr vert="horz" wrap="square" lIns="19050" tIns="9525" rIns="19050" bIns="9525" numCol="1" rtlCol="0" anchor="t" anchorCtr="0" compatLnSpc="1">
            <a:prstTxWarp prst="textNoShape">
              <a:avLst/>
            </a:prstTxWarp>
            <a:spAutoFit/>
          </a:bodyPr>
          <a:lstStyle/>
          <a:p>
            <a:pPr defTabSz="190470" eaLnBrk="1" hangingPunct="1"/>
            <a:endParaRPr lang="en-US" sz="500"/>
          </a:p>
        </p:txBody>
      </p:sp>
      <p:pic>
        <p:nvPicPr>
          <p:cNvPr id="28" name="Picture 27"/>
          <p:cNvPicPr/>
          <p:nvPr/>
        </p:nvPicPr>
        <p:blipFill rotWithShape="1">
          <a:blip r:embed="rId7"/>
          <a:srcRect l="52704" t="41974" r="15782" b="20031"/>
          <a:stretch/>
        </p:blipFill>
        <p:spPr bwMode="auto">
          <a:xfrm>
            <a:off x="4429918" y="3313872"/>
            <a:ext cx="3332164" cy="994272"/>
          </a:xfrm>
          <a:prstGeom prst="rect">
            <a:avLst/>
          </a:prstGeom>
          <a:ln>
            <a:noFill/>
          </a:ln>
          <a:extLst>
            <a:ext uri="{53640926-AAD7-44D8-BBD7-CCE9431645EC}">
              <a14:shadowObscured xmlns:a14="http://schemas.microsoft.com/office/drawing/2010/main"/>
            </a:ext>
          </a:extLst>
        </p:spPr>
      </p:pic>
      <p:pic>
        <p:nvPicPr>
          <p:cNvPr id="23" name="Picture 22"/>
          <p:cNvPicPr>
            <a:picLocks noChangeAspect="1"/>
          </p:cNvPicPr>
          <p:nvPr/>
        </p:nvPicPr>
        <p:blipFill>
          <a:blip r:embed="rId8"/>
          <a:stretch>
            <a:fillRect/>
          </a:stretch>
        </p:blipFill>
        <p:spPr>
          <a:xfrm>
            <a:off x="6932764" y="3773708"/>
            <a:ext cx="100339" cy="86106"/>
          </a:xfrm>
          <a:prstGeom prst="rect">
            <a:avLst/>
          </a:prstGeom>
        </p:spPr>
      </p:pic>
      <p:pic>
        <p:nvPicPr>
          <p:cNvPr id="24" name="Picture 23"/>
          <p:cNvPicPr>
            <a:picLocks noChangeAspect="1"/>
          </p:cNvPicPr>
          <p:nvPr/>
        </p:nvPicPr>
        <p:blipFill>
          <a:blip r:embed="rId9"/>
          <a:stretch>
            <a:fillRect/>
          </a:stretch>
        </p:blipFill>
        <p:spPr>
          <a:xfrm>
            <a:off x="6932447" y="3885165"/>
            <a:ext cx="100339" cy="95258"/>
          </a:xfrm>
          <a:prstGeom prst="rect">
            <a:avLst/>
          </a:prstGeom>
        </p:spPr>
      </p:pic>
      <p:sp>
        <p:nvSpPr>
          <p:cNvPr id="25" name="TextBox 24"/>
          <p:cNvSpPr txBox="1"/>
          <p:nvPr/>
        </p:nvSpPr>
        <p:spPr>
          <a:xfrm>
            <a:off x="7038037" y="3752850"/>
            <a:ext cx="623152" cy="502958"/>
          </a:xfrm>
          <a:prstGeom prst="rect">
            <a:avLst/>
          </a:prstGeom>
          <a:noFill/>
        </p:spPr>
        <p:txBody>
          <a:bodyPr wrap="square" rtlCol="0">
            <a:spAutoFit/>
          </a:bodyPr>
          <a:lstStyle/>
          <a:p>
            <a:r>
              <a:rPr lang="en-US" sz="667" dirty="0">
                <a:latin typeface="Calibri" panose="020F0502020204030204" pitchFamily="34" charset="0"/>
                <a:cs typeface="Calibri" panose="020F0502020204030204" pitchFamily="34" charset="0"/>
              </a:rPr>
              <a:t>Condell</a:t>
            </a:r>
          </a:p>
          <a:p>
            <a:r>
              <a:rPr lang="en-US" sz="667" dirty="0">
                <a:latin typeface="Calibri" panose="020F0502020204030204" pitchFamily="34" charset="0"/>
                <a:cs typeface="Calibri" panose="020F0502020204030204" pitchFamily="34" charset="0"/>
              </a:rPr>
              <a:t>All other reporting sites </a:t>
            </a:r>
          </a:p>
        </p:txBody>
      </p:sp>
      <p:sp>
        <p:nvSpPr>
          <p:cNvPr id="26" name="TextBox 25"/>
          <p:cNvSpPr txBox="1"/>
          <p:nvPr/>
        </p:nvSpPr>
        <p:spPr>
          <a:xfrm>
            <a:off x="4438650" y="2895600"/>
            <a:ext cx="3308480" cy="515526"/>
          </a:xfrm>
          <a:prstGeom prst="rect">
            <a:avLst/>
          </a:prstGeom>
          <a:noFill/>
        </p:spPr>
        <p:txBody>
          <a:bodyPr wrap="square" rtlCol="0">
            <a:spAutoFit/>
          </a:bodyPr>
          <a:lstStyle/>
          <a:p>
            <a:r>
              <a:rPr lang="en-US" sz="1375" dirty="0">
                <a:latin typeface="Calibri" panose="020F0502020204030204" pitchFamily="34" charset="0"/>
                <a:cs typeface="Calibri" panose="020F0502020204030204" pitchFamily="34" charset="0"/>
              </a:rPr>
              <a:t>Percent of neonates </a:t>
            </a:r>
            <a:r>
              <a:rPr lang="en-US" sz="1375" u="sng" dirty="0">
                <a:latin typeface="Calibri" panose="020F0502020204030204" pitchFamily="34" charset="0"/>
                <a:cs typeface="Calibri" panose="020F0502020204030204" pitchFamily="34" charset="0"/>
              </a:rPr>
              <a:t>&gt;</a:t>
            </a:r>
            <a:r>
              <a:rPr lang="en-US" sz="1375" dirty="0">
                <a:latin typeface="Calibri" panose="020F0502020204030204" pitchFamily="34" charset="0"/>
                <a:cs typeface="Calibri" panose="020F0502020204030204" pitchFamily="34" charset="0"/>
              </a:rPr>
              <a:t> 35 weeks who received antibiotics within 72 hours of life </a:t>
            </a:r>
          </a:p>
        </p:txBody>
      </p:sp>
      <p:sp>
        <p:nvSpPr>
          <p:cNvPr id="27" name="TextBox 26"/>
          <p:cNvSpPr txBox="1"/>
          <p:nvPr/>
        </p:nvSpPr>
        <p:spPr>
          <a:xfrm>
            <a:off x="4428149" y="4419600"/>
            <a:ext cx="1647256" cy="121123"/>
          </a:xfrm>
          <a:prstGeom prst="rect">
            <a:avLst/>
          </a:prstGeom>
          <a:noFill/>
        </p:spPr>
        <p:txBody>
          <a:bodyPr wrap="square" rtlCol="0">
            <a:spAutoFit/>
          </a:bodyPr>
          <a:lstStyle/>
          <a:p>
            <a:r>
              <a:rPr lang="en-US" sz="187" dirty="0">
                <a:latin typeface="Calibri" panose="020F0502020204030204" pitchFamily="34" charset="0"/>
                <a:cs typeface="Calibri" panose="020F0502020204030204" pitchFamily="34" charset="0"/>
              </a:rPr>
              <a:t>Condell 12 month average: 1.79</a:t>
            </a:r>
          </a:p>
        </p:txBody>
      </p:sp>
      <p:pic>
        <p:nvPicPr>
          <p:cNvPr id="29" name="Picture 28"/>
          <p:cNvPicPr>
            <a:picLocks noChangeAspect="1"/>
          </p:cNvPicPr>
          <p:nvPr/>
        </p:nvPicPr>
        <p:blipFill>
          <a:blip r:embed="rId10"/>
          <a:stretch>
            <a:fillRect/>
          </a:stretch>
        </p:blipFill>
        <p:spPr>
          <a:xfrm>
            <a:off x="4387909" y="5372285"/>
            <a:ext cx="3404761" cy="1295191"/>
          </a:xfrm>
          <a:prstGeom prst="rect">
            <a:avLst/>
          </a:prstGeom>
        </p:spPr>
      </p:pic>
      <p:sp>
        <p:nvSpPr>
          <p:cNvPr id="30" name="TextBox 29"/>
          <p:cNvSpPr txBox="1"/>
          <p:nvPr/>
        </p:nvSpPr>
        <p:spPr>
          <a:xfrm>
            <a:off x="4431688" y="4724400"/>
            <a:ext cx="3304941" cy="727122"/>
          </a:xfrm>
          <a:prstGeom prst="rect">
            <a:avLst/>
          </a:prstGeom>
          <a:noFill/>
        </p:spPr>
        <p:txBody>
          <a:bodyPr wrap="square" rtlCol="0">
            <a:spAutoFit/>
          </a:bodyPr>
          <a:lstStyle/>
          <a:p>
            <a:r>
              <a:rPr lang="en-US" sz="1375" dirty="0">
                <a:latin typeface="Calibri" panose="020F0502020204030204" pitchFamily="34" charset="0"/>
                <a:cs typeface="Calibri" panose="020F0502020204030204" pitchFamily="34" charset="0"/>
              </a:rPr>
              <a:t>Percent of neonates </a:t>
            </a:r>
            <a:r>
              <a:rPr lang="en-US" sz="1375" u="sng" dirty="0">
                <a:latin typeface="Calibri" panose="020F0502020204030204" pitchFamily="34" charset="0"/>
                <a:cs typeface="Calibri" panose="020F0502020204030204" pitchFamily="34" charset="0"/>
              </a:rPr>
              <a:t>&gt;</a:t>
            </a:r>
            <a:r>
              <a:rPr lang="en-US" sz="1375" dirty="0">
                <a:latin typeface="Calibri" panose="020F0502020204030204" pitchFamily="34" charset="0"/>
                <a:cs typeface="Calibri" panose="020F0502020204030204" pitchFamily="34" charset="0"/>
              </a:rPr>
              <a:t> 35 weeks with antibiotics stopped </a:t>
            </a:r>
            <a:r>
              <a:rPr lang="en-US" sz="1375" u="sng" dirty="0">
                <a:latin typeface="Calibri" panose="020F0502020204030204" pitchFamily="34" charset="0"/>
                <a:cs typeface="Calibri" panose="020F0502020204030204" pitchFamily="34" charset="0"/>
              </a:rPr>
              <a:t>&lt;</a:t>
            </a:r>
            <a:r>
              <a:rPr lang="en-US" sz="1375" dirty="0">
                <a:latin typeface="Calibri" panose="020F0502020204030204" pitchFamily="34" charset="0"/>
                <a:cs typeface="Calibri" panose="020F0502020204030204" pitchFamily="34" charset="0"/>
              </a:rPr>
              <a:t> 36 hours to </a:t>
            </a:r>
            <a:r>
              <a:rPr lang="en-US" sz="1375" u="sng" dirty="0">
                <a:latin typeface="Calibri" panose="020F0502020204030204" pitchFamily="34" charset="0"/>
                <a:cs typeface="Calibri" panose="020F0502020204030204" pitchFamily="34" charset="0"/>
              </a:rPr>
              <a:t>&gt;</a:t>
            </a:r>
            <a:r>
              <a:rPr lang="en-US" sz="1375" dirty="0">
                <a:latin typeface="Calibri" panose="020F0502020204030204" pitchFamily="34" charset="0"/>
                <a:cs typeface="Calibri" panose="020F0502020204030204" pitchFamily="34" charset="0"/>
              </a:rPr>
              <a:t>48 hours with a negative blood culture </a:t>
            </a:r>
          </a:p>
        </p:txBody>
      </p:sp>
    </p:spTree>
    <p:extLst>
      <p:ext uri="{BB962C8B-B14F-4D97-AF65-F5344CB8AC3E}">
        <p14:creationId xmlns:p14="http://schemas.microsoft.com/office/powerpoint/2010/main" val="2502771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6AC46BA-6ABA-4985-8587-657D75B10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79" y="80079"/>
            <a:ext cx="11861318" cy="6685473"/>
          </a:xfrm>
          <a:prstGeom prst="rect">
            <a:avLst/>
          </a:prstGeom>
        </p:spPr>
      </p:pic>
      <p:sp>
        <p:nvSpPr>
          <p:cNvPr id="4106" name="Text Box 3"/>
          <p:cNvSpPr txBox="1">
            <a:spLocks noChangeArrowheads="1"/>
          </p:cNvSpPr>
          <p:nvPr/>
        </p:nvSpPr>
        <p:spPr bwMode="auto">
          <a:xfrm>
            <a:off x="3082159" y="294191"/>
            <a:ext cx="602768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Advocate Sherman Hospital </a:t>
            </a:r>
          </a:p>
        </p:txBody>
      </p:sp>
      <p:sp>
        <p:nvSpPr>
          <p:cNvPr id="4113" name="TextBox 85"/>
          <p:cNvSpPr txBox="1">
            <a:spLocks noChangeArrowheads="1"/>
          </p:cNvSpPr>
          <p:nvPr/>
        </p:nvSpPr>
        <p:spPr bwMode="auto">
          <a:xfrm>
            <a:off x="376071" y="1259258"/>
            <a:ext cx="3326075" cy="2650726"/>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altLang="en-US" sz="1500" i="1" dirty="0">
                <a:latin typeface="Calibri" panose="020F0502020204030204" pitchFamily="34" charset="0"/>
                <a:ea typeface="Calibri" panose="020F0502020204030204" pitchFamily="34" charset="0"/>
                <a:cs typeface="Calibri" panose="020F0502020204030204" pitchFamily="34" charset="0"/>
              </a:rPr>
              <a:t>Fill in BASIC QI Team &amp; Roles.</a:t>
            </a:r>
          </a:p>
          <a:p>
            <a:pPr marL="0" indent="0" eaLnBrk="1" hangingPunct="1">
              <a:spcBef>
                <a:spcPct val="0"/>
              </a:spcBef>
              <a:buNone/>
            </a:pPr>
            <a:r>
              <a:rPr lang="en-US" altLang="en-US" sz="1375" b="1" dirty="0">
                <a:latin typeface="Calibri" panose="020F0502020204030204" pitchFamily="34" charset="0"/>
                <a:ea typeface="Calibri" panose="020F0502020204030204" pitchFamily="34" charset="0"/>
                <a:cs typeface="Calibri" panose="020F0502020204030204" pitchFamily="34" charset="0"/>
              </a:rPr>
              <a:t>Fran Teti-Teal- </a:t>
            </a:r>
            <a:r>
              <a:rPr lang="en-US" altLang="en-US" sz="1375" dirty="0">
                <a:latin typeface="Calibri" panose="020F0502020204030204" pitchFamily="34" charset="0"/>
                <a:ea typeface="Calibri" panose="020F0502020204030204" pitchFamily="34" charset="0"/>
                <a:cs typeface="Calibri" panose="020F0502020204030204" pitchFamily="34" charset="0"/>
              </a:rPr>
              <a:t>Director Family Birth Center</a:t>
            </a:r>
          </a:p>
          <a:p>
            <a:pPr marL="0" indent="0" eaLnBrk="1" hangingPunct="1">
              <a:spcBef>
                <a:spcPct val="0"/>
              </a:spcBef>
              <a:buNone/>
            </a:pPr>
            <a:r>
              <a:rPr lang="en-US" altLang="en-US" sz="1375" b="1" dirty="0">
                <a:latin typeface="Calibri" panose="020F0502020204030204" pitchFamily="34" charset="0"/>
                <a:ea typeface="Calibri" panose="020F0502020204030204" pitchFamily="34" charset="0"/>
                <a:cs typeface="Calibri" panose="020F0502020204030204" pitchFamily="34" charset="0"/>
              </a:rPr>
              <a:t>Jude Duval </a:t>
            </a:r>
            <a:r>
              <a:rPr lang="en-US" altLang="en-US" sz="1375" dirty="0">
                <a:latin typeface="Calibri" panose="020F0502020204030204" pitchFamily="34" charset="0"/>
                <a:ea typeface="Calibri" panose="020F0502020204030204" pitchFamily="34" charset="0"/>
                <a:cs typeface="Calibri" panose="020F0502020204030204" pitchFamily="34" charset="0"/>
              </a:rPr>
              <a:t>-Maternal Fetal Medicine</a:t>
            </a:r>
          </a:p>
          <a:p>
            <a:pPr marL="0" indent="0" eaLnBrk="1" hangingPunct="1">
              <a:spcBef>
                <a:spcPct val="0"/>
              </a:spcBef>
              <a:buNone/>
            </a:pPr>
            <a:r>
              <a:rPr lang="en-US" altLang="en-US" sz="1375" b="1" dirty="0">
                <a:latin typeface="Calibri" panose="020F0502020204030204" pitchFamily="34" charset="0"/>
                <a:ea typeface="Calibri" panose="020F0502020204030204" pitchFamily="34" charset="0"/>
                <a:cs typeface="Calibri" panose="020F0502020204030204" pitchFamily="34" charset="0"/>
              </a:rPr>
              <a:t>Julie </a:t>
            </a:r>
            <a:r>
              <a:rPr lang="en-US" altLang="en-US" sz="1375" b="1" dirty="0" err="1">
                <a:latin typeface="Calibri" panose="020F0502020204030204" pitchFamily="34" charset="0"/>
                <a:ea typeface="Calibri" panose="020F0502020204030204" pitchFamily="34" charset="0"/>
                <a:cs typeface="Calibri" panose="020F0502020204030204" pitchFamily="34" charset="0"/>
              </a:rPr>
              <a:t>VanNoord</a:t>
            </a:r>
            <a:r>
              <a:rPr lang="en-US" altLang="en-US" sz="1375" b="1" dirty="0">
                <a:latin typeface="Calibri" panose="020F0502020204030204" pitchFamily="34" charset="0"/>
                <a:ea typeface="Calibri" panose="020F0502020204030204" pitchFamily="34" charset="0"/>
                <a:cs typeface="Calibri" panose="020F0502020204030204" pitchFamily="34" charset="0"/>
              </a:rPr>
              <a:t> </a:t>
            </a:r>
            <a:r>
              <a:rPr lang="en-US" altLang="en-US" sz="1375" dirty="0">
                <a:latin typeface="Calibri" panose="020F0502020204030204" pitchFamily="34" charset="0"/>
                <a:ea typeface="Calibri" panose="020F0502020204030204" pitchFamily="34" charset="0"/>
                <a:cs typeface="Calibri" panose="020F0502020204030204" pitchFamily="34" charset="0"/>
              </a:rPr>
              <a:t>–Perinatal Quality Coordinator</a:t>
            </a:r>
          </a:p>
          <a:p>
            <a:pPr marL="0" indent="0" eaLnBrk="1" hangingPunct="1">
              <a:spcBef>
                <a:spcPct val="0"/>
              </a:spcBef>
              <a:buNone/>
            </a:pPr>
            <a:r>
              <a:rPr lang="en-US" altLang="en-US" sz="1375" b="1" dirty="0">
                <a:latin typeface="Calibri" panose="020F0502020204030204" pitchFamily="34" charset="0"/>
                <a:ea typeface="Calibri" panose="020F0502020204030204" pitchFamily="34" charset="0"/>
                <a:cs typeface="Calibri" panose="020F0502020204030204" pitchFamily="34" charset="0"/>
              </a:rPr>
              <a:t>Amina Habib MD- </a:t>
            </a:r>
            <a:r>
              <a:rPr lang="en-US" altLang="en-US" sz="1375" dirty="0">
                <a:latin typeface="Calibri" panose="020F0502020204030204" pitchFamily="34" charset="0"/>
                <a:ea typeface="Calibri" panose="020F0502020204030204" pitchFamily="34" charset="0"/>
                <a:cs typeface="Calibri" panose="020F0502020204030204" pitchFamily="34" charset="0"/>
              </a:rPr>
              <a:t>Neonatologist</a:t>
            </a:r>
          </a:p>
          <a:p>
            <a:pPr marL="0" indent="0" eaLnBrk="1" hangingPunct="1">
              <a:spcBef>
                <a:spcPct val="0"/>
              </a:spcBef>
              <a:buNone/>
            </a:pPr>
            <a:r>
              <a:rPr lang="en-US" altLang="en-US" sz="1375" b="1" dirty="0">
                <a:latin typeface="Calibri" panose="020F0502020204030204" pitchFamily="34" charset="0"/>
                <a:ea typeface="Calibri" panose="020F0502020204030204" pitchFamily="34" charset="0"/>
                <a:cs typeface="Calibri" panose="020F0502020204030204" pitchFamily="34" charset="0"/>
              </a:rPr>
              <a:t>Marilee Ellis RN, </a:t>
            </a:r>
            <a:r>
              <a:rPr lang="en-US" altLang="en-US" sz="1375" b="1" dirty="0" err="1">
                <a:latin typeface="Calibri" panose="020F0502020204030204" pitchFamily="34" charset="0"/>
                <a:ea typeface="Calibri" panose="020F0502020204030204" pitchFamily="34" charset="0"/>
                <a:cs typeface="Calibri" panose="020F0502020204030204" pitchFamily="34" charset="0"/>
              </a:rPr>
              <a:t>Crisanta</a:t>
            </a:r>
            <a:r>
              <a:rPr lang="en-US" altLang="en-US" sz="1375" b="1" dirty="0">
                <a:latin typeface="Calibri" panose="020F0502020204030204" pitchFamily="34" charset="0"/>
                <a:ea typeface="Calibri" panose="020F0502020204030204" pitchFamily="34" charset="0"/>
                <a:cs typeface="Calibri" panose="020F0502020204030204" pitchFamily="34" charset="0"/>
              </a:rPr>
              <a:t> </a:t>
            </a:r>
            <a:r>
              <a:rPr lang="en-US" altLang="en-US" sz="1375" b="1" dirty="0" err="1">
                <a:latin typeface="Calibri" panose="020F0502020204030204" pitchFamily="34" charset="0"/>
                <a:ea typeface="Calibri" panose="020F0502020204030204" pitchFamily="34" charset="0"/>
                <a:cs typeface="Calibri" panose="020F0502020204030204" pitchFamily="34" charset="0"/>
              </a:rPr>
              <a:t>Csonka</a:t>
            </a:r>
            <a:r>
              <a:rPr lang="en-US" altLang="en-US" sz="1375" b="1" dirty="0">
                <a:latin typeface="Calibri" panose="020F0502020204030204" pitchFamily="34" charset="0"/>
                <a:ea typeface="Calibri" panose="020F0502020204030204" pitchFamily="34" charset="0"/>
                <a:cs typeface="Calibri" panose="020F0502020204030204" pitchFamily="34" charset="0"/>
              </a:rPr>
              <a:t> RN</a:t>
            </a:r>
            <a:r>
              <a:rPr lang="en-US" altLang="en-US" sz="1375" dirty="0">
                <a:latin typeface="Calibri" panose="020F0502020204030204" pitchFamily="34" charset="0"/>
                <a:ea typeface="Calibri" panose="020F0502020204030204" pitchFamily="34" charset="0"/>
                <a:cs typeface="Calibri" panose="020F0502020204030204" pitchFamily="34" charset="0"/>
              </a:rPr>
              <a:t>- BASIC Team Leaders</a:t>
            </a:r>
          </a:p>
          <a:p>
            <a:pPr marL="0" indent="0" eaLnBrk="1" hangingPunct="1">
              <a:spcBef>
                <a:spcPct val="0"/>
              </a:spcBef>
              <a:buNone/>
            </a:pPr>
            <a:r>
              <a:rPr lang="en-US" altLang="en-US" sz="1375" b="1" dirty="0">
                <a:latin typeface="Calibri" panose="020F0502020204030204" pitchFamily="34" charset="0"/>
                <a:ea typeface="Calibri" panose="020F0502020204030204" pitchFamily="34" charset="0"/>
                <a:cs typeface="Calibri" panose="020F0502020204030204" pitchFamily="34" charset="0"/>
              </a:rPr>
              <a:t>Dana Jones RN- </a:t>
            </a:r>
            <a:r>
              <a:rPr lang="en-US" altLang="en-US" sz="1375" dirty="0">
                <a:latin typeface="Calibri" panose="020F0502020204030204" pitchFamily="34" charset="0"/>
                <a:ea typeface="Calibri" panose="020F0502020204030204" pitchFamily="34" charset="0"/>
                <a:cs typeface="Calibri" panose="020F0502020204030204" pitchFamily="34" charset="0"/>
              </a:rPr>
              <a:t>MNO Team Leader</a:t>
            </a: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sp>
        <p:nvSpPr>
          <p:cNvPr id="33" name="Text Box 3"/>
          <p:cNvSpPr txBox="1">
            <a:spLocks noChangeArrowheads="1"/>
          </p:cNvSpPr>
          <p:nvPr/>
        </p:nvSpPr>
        <p:spPr bwMode="auto">
          <a:xfrm>
            <a:off x="1091143" y="236385"/>
            <a:ext cx="1794932" cy="31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spcBef>
                <a:spcPct val="0"/>
              </a:spcBef>
              <a:buFontTx/>
              <a:buNone/>
            </a:pPr>
            <a:r>
              <a:rPr lang="en-US" altLang="en-US" sz="1458" b="1" dirty="0">
                <a:solidFill>
                  <a:schemeClr val="bg1"/>
                </a:solidFill>
                <a:latin typeface="Century Gothic" panose="020B0502020202020204" pitchFamily="34" charset="0"/>
                <a:ea typeface="Calibri" panose="020F0502020204030204" pitchFamily="34" charset="0"/>
                <a:cs typeface="Calibri" panose="020F0502020204030204" pitchFamily="34" charset="0"/>
              </a:rPr>
              <a:t>&lt;Hospital Logo&gt;</a:t>
            </a:r>
          </a:p>
        </p:txBody>
      </p:sp>
      <p:sp>
        <p:nvSpPr>
          <p:cNvPr id="43" name="TextBox 85"/>
          <p:cNvSpPr txBox="1">
            <a:spLocks noChangeArrowheads="1"/>
          </p:cNvSpPr>
          <p:nvPr/>
        </p:nvSpPr>
        <p:spPr bwMode="auto">
          <a:xfrm>
            <a:off x="4486422" y="1216176"/>
            <a:ext cx="3299913" cy="4535857"/>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altLang="en-US" sz="1375" b="1" dirty="0">
                <a:solidFill>
                  <a:srgbClr val="222222"/>
                </a:solidFill>
                <a:latin typeface="Calibri" panose="020F0502020204030204" pitchFamily="34" charset="0"/>
                <a:ea typeface="Calibri" panose="020F0502020204030204" pitchFamily="34" charset="0"/>
                <a:cs typeface="Calibri" panose="020F0502020204030204" pitchFamily="34" charset="0"/>
              </a:rPr>
              <a:t>Risk Assessment Tool Use</a:t>
            </a:r>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a:t>
            </a: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r>
              <a:rPr lang="en-US" altLang="en-US" sz="1375" b="1" dirty="0">
                <a:solidFill>
                  <a:srgbClr val="222222"/>
                </a:solidFill>
                <a:latin typeface="Calibri" panose="020F0502020204030204" pitchFamily="34" charset="0"/>
                <a:ea typeface="Calibri" panose="020F0502020204030204" pitchFamily="34" charset="0"/>
                <a:cs typeface="Calibri" panose="020F0502020204030204" pitchFamily="34" charset="0"/>
              </a:rPr>
              <a:t>Ethnicity:</a:t>
            </a: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r>
              <a:rPr lang="en-US" altLang="en-US" sz="1375" b="1" dirty="0">
                <a:solidFill>
                  <a:srgbClr val="222222"/>
                </a:solidFill>
                <a:latin typeface="Calibri" panose="020F0502020204030204" pitchFamily="34" charset="0"/>
                <a:ea typeface="Calibri" panose="020F0502020204030204" pitchFamily="34" charset="0"/>
                <a:cs typeface="Calibri" panose="020F0502020204030204" pitchFamily="34" charset="0"/>
              </a:rPr>
              <a:t>Race:</a:t>
            </a: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F1CBF83-D4A3-43E7-8ECD-976B2C3302F6}"/>
              </a:ext>
            </a:extLst>
          </p:cNvPr>
          <p:cNvSpPr txBox="1"/>
          <p:nvPr/>
        </p:nvSpPr>
        <p:spPr>
          <a:xfrm>
            <a:off x="8236070" y="1209765"/>
            <a:ext cx="3267769" cy="4766690"/>
          </a:xfrm>
          <a:prstGeom prst="rect">
            <a:avLst/>
          </a:prstGeom>
          <a:noFill/>
        </p:spPr>
        <p:txBody>
          <a:bodyPr wrap="square" rtlCol="0">
            <a:spAutoFit/>
          </a:bodyPr>
          <a:lstStyle/>
          <a:p>
            <a:r>
              <a:rPr lang="en-US" sz="1500" b="1" i="1" dirty="0">
                <a:solidFill>
                  <a:srgbClr val="222222"/>
                </a:solidFill>
                <a:latin typeface="Calibri" panose="020F0502020204030204" pitchFamily="34" charset="0"/>
              </a:rPr>
              <a:t>Strategies for BASIC implementation:</a:t>
            </a:r>
          </a:p>
          <a:p>
            <a:pPr marL="238087" indent="-238087">
              <a:buAutoNum type="arabicPeriod"/>
            </a:pPr>
            <a:r>
              <a:rPr lang="en-US" sz="1375" dirty="0">
                <a:solidFill>
                  <a:srgbClr val="222222"/>
                </a:solidFill>
                <a:latin typeface="Calibri" panose="020F0502020204030204" pitchFamily="34" charset="0"/>
              </a:rPr>
              <a:t>Reviewing in daily staff huddles which infants are receiving antibiotics.</a:t>
            </a:r>
          </a:p>
          <a:p>
            <a:r>
              <a:rPr lang="en-US" sz="1375" dirty="0">
                <a:solidFill>
                  <a:srgbClr val="222222"/>
                </a:solidFill>
                <a:latin typeface="Calibri" panose="020F0502020204030204" pitchFamily="34" charset="0"/>
              </a:rPr>
              <a:t> </a:t>
            </a:r>
          </a:p>
          <a:p>
            <a:pPr marL="238087" indent="-238087">
              <a:buAutoNum type="arabicPeriod" startAt="2"/>
            </a:pPr>
            <a:r>
              <a:rPr lang="en-US" sz="1375" dirty="0">
                <a:solidFill>
                  <a:srgbClr val="222222"/>
                </a:solidFill>
                <a:latin typeface="Calibri" panose="020F0502020204030204" pitchFamily="34" charset="0"/>
              </a:rPr>
              <a:t>Verifying BASIC data sheet initiated.</a:t>
            </a:r>
          </a:p>
          <a:p>
            <a:endParaRPr lang="en-US" sz="1375" dirty="0">
              <a:solidFill>
                <a:srgbClr val="222222"/>
              </a:solidFill>
              <a:latin typeface="Calibri" panose="020F0502020204030204" pitchFamily="34" charset="0"/>
            </a:endParaRPr>
          </a:p>
          <a:p>
            <a:r>
              <a:rPr lang="en-US" sz="1375" dirty="0">
                <a:solidFill>
                  <a:srgbClr val="222222"/>
                </a:solidFill>
                <a:latin typeface="Calibri" panose="020F0502020204030204" pitchFamily="34" charset="0"/>
              </a:rPr>
              <a:t>3.  Collaborate with Neonatology, Pediatric 	Hospitalists and L/D staff to ensure sepsis 	calculator compliance.</a:t>
            </a: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20285D6-C4E7-4662-B7D0-CFAFE3391E9D}"/>
              </a:ext>
            </a:extLst>
          </p:cNvPr>
          <p:cNvSpPr txBox="1"/>
          <p:nvPr/>
        </p:nvSpPr>
        <p:spPr>
          <a:xfrm>
            <a:off x="8093577" y="5305841"/>
            <a:ext cx="3553670" cy="1169551"/>
          </a:xfrm>
          <a:prstGeom prst="rect">
            <a:avLst/>
          </a:prstGeom>
          <a:noFill/>
        </p:spPr>
        <p:txBody>
          <a:bodyPr wrap="square" rtlCol="0">
            <a:spAutoFit/>
          </a:bodyPr>
          <a:lstStyle/>
          <a:p>
            <a:pPr marL="238087" indent="-238087">
              <a:buAutoNum type="arabicPeriod"/>
            </a:pPr>
            <a:r>
              <a:rPr lang="en-US" sz="1000" dirty="0">
                <a:latin typeface="Calibri" panose="020F0502020204030204" pitchFamily="34" charset="0"/>
                <a:cs typeface="Calibri" panose="020F0502020204030204" pitchFamily="34" charset="0"/>
              </a:rPr>
              <a:t>Continued support and Education to families on ESC support and goals toward non-pharmacological care.</a:t>
            </a:r>
          </a:p>
          <a:p>
            <a:pPr marL="238087" indent="-238087">
              <a:buAutoNum type="arabicPeriod"/>
            </a:pPr>
            <a:r>
              <a:rPr lang="en-US" sz="1000" dirty="0">
                <a:latin typeface="Calibri" panose="020F0502020204030204" pitchFamily="34" charset="0"/>
                <a:cs typeface="Calibri" panose="020F0502020204030204" pitchFamily="34" charset="0"/>
              </a:rPr>
              <a:t>Team involvement through management of each </a:t>
            </a:r>
            <a:r>
              <a:rPr lang="en-US" sz="1000" b="1" dirty="0">
                <a:latin typeface="Calibri" panose="020F0502020204030204" pitchFamily="34" charset="0"/>
                <a:cs typeface="Calibri" panose="020F0502020204030204" pitchFamily="34" charset="0"/>
              </a:rPr>
              <a:t>MNO case via team and parent huddle.</a:t>
            </a:r>
          </a:p>
          <a:p>
            <a:pPr marL="238087" indent="-238087">
              <a:buAutoNum type="arabicPeriod"/>
            </a:pPr>
            <a:r>
              <a:rPr lang="en-US" sz="1000" dirty="0">
                <a:latin typeface="Calibri" panose="020F0502020204030204" pitchFamily="34" charset="0"/>
                <a:cs typeface="Calibri" panose="020F0502020204030204" pitchFamily="34" charset="0"/>
              </a:rPr>
              <a:t>Quarterly review with MNO team to report cases and any need for improvement on care or patient outcomes.</a:t>
            </a:r>
          </a:p>
          <a:p>
            <a:pPr marL="238087" indent="-238087">
              <a:buAutoNum type="arabicPeriod"/>
            </a:pPr>
            <a:r>
              <a:rPr lang="en-US" sz="1000" dirty="0">
                <a:latin typeface="Calibri" panose="020F0502020204030204" pitchFamily="34" charset="0"/>
                <a:cs typeface="Calibri" panose="020F0502020204030204" pitchFamily="34" charset="0"/>
              </a:rPr>
              <a:t>100% of infants discharged with Coordinated Discharge Plan.</a:t>
            </a:r>
          </a:p>
        </p:txBody>
      </p:sp>
      <p:sp>
        <p:nvSpPr>
          <p:cNvPr id="18" name="TextBox 85"/>
          <p:cNvSpPr txBox="1">
            <a:spLocks noChangeArrowheads="1"/>
          </p:cNvSpPr>
          <p:nvPr/>
        </p:nvSpPr>
        <p:spPr bwMode="auto">
          <a:xfrm>
            <a:off x="529213" y="3334206"/>
            <a:ext cx="3267769" cy="3531736"/>
          </a:xfrm>
          <a:prstGeom prst="rect">
            <a:avLst/>
          </a:prstGeom>
          <a:noFill/>
          <a:ln>
            <a:noFill/>
          </a:ln>
        </p:spPr>
        <p:txBody>
          <a:bodyPr wrap="square" lIns="91440" tIns="45720" rIns="91440" bIns="45720" anchor="t">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sz="1500" b="1" i="1" dirty="0">
                <a:solidFill>
                  <a:srgbClr val="222222"/>
                </a:solidFill>
                <a:latin typeface="Calibri" panose="020F0502020204030204" pitchFamily="34" charset="0"/>
              </a:rPr>
              <a:t>Biggest Accomplishment:</a:t>
            </a:r>
          </a:p>
          <a:p>
            <a:pPr marL="237490" indent="-237490" eaLnBrk="1" hangingPunct="1">
              <a:spcBef>
                <a:spcPct val="0"/>
              </a:spcBef>
              <a:buAutoNum type="arabicPeriod"/>
            </a:pPr>
            <a:r>
              <a:rPr lang="en-US" altLang="en-US" sz="1350" dirty="0">
                <a:solidFill>
                  <a:srgbClr val="222222"/>
                </a:solidFill>
                <a:latin typeface="Calibri"/>
                <a:ea typeface="Calibri" panose="020F0502020204030204" pitchFamily="34" charset="0"/>
                <a:cs typeface="Calibri"/>
              </a:rPr>
              <a:t>Making entire SCN nursing staff aware of the importance of filling out BASIC Newborn Data forms for every infant started on antibiotics, and completing prior to maternal discharge.</a:t>
            </a:r>
          </a:p>
          <a:p>
            <a:pPr marL="237490" indent="-237490" eaLnBrk="1" hangingPunct="1">
              <a:spcBef>
                <a:spcPct val="0"/>
              </a:spcBef>
              <a:buAutoNum type="arabicPeriod"/>
            </a:pPr>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Decrease in number of infants maintained on longer courses of IV antibiotic therapy.</a:t>
            </a:r>
          </a:p>
          <a:p>
            <a:pPr marL="0" indent="0">
              <a:spcBef>
                <a:spcPct val="0"/>
              </a:spcBef>
              <a:buNone/>
            </a:pPr>
            <a:endParaRPr lang="en-US" altLang="en-US" sz="1350" dirty="0">
              <a:solidFill>
                <a:srgbClr val="222222"/>
              </a:solidFill>
              <a:latin typeface="Calibri" panose="020F0502020204030204" pitchFamily="34" charset="0"/>
              <a:ea typeface="Calibri" panose="020F0502020204030204" pitchFamily="34" charset="0"/>
              <a:cs typeface="Calibri"/>
            </a:endParaRPr>
          </a:p>
          <a:p>
            <a:pPr marL="0" indent="0" eaLnBrk="1" hangingPunct="1">
              <a:spcBef>
                <a:spcPct val="0"/>
              </a:spcBef>
              <a:buNone/>
            </a:pPr>
            <a:r>
              <a:rPr lang="en-US" altLang="en-US" sz="1500" b="1" i="1" dirty="0">
                <a:solidFill>
                  <a:srgbClr val="222222"/>
                </a:solidFill>
                <a:latin typeface="Calibri" panose="020F0502020204030204" pitchFamily="34" charset="0"/>
                <a:ea typeface="Calibri" panose="020F0502020204030204" pitchFamily="34" charset="0"/>
                <a:cs typeface="Calibri" panose="020F0502020204030204" pitchFamily="34" charset="0"/>
              </a:rPr>
              <a:t>Looking Forward: </a:t>
            </a:r>
          </a:p>
          <a:p>
            <a:pPr marL="0" indent="0" eaLnBrk="1" hangingPunct="1">
              <a:spcBef>
                <a:spcPct val="0"/>
              </a:spcBef>
              <a:buNone/>
            </a:pPr>
            <a:r>
              <a:rPr lang="en-US" altLang="en-US" sz="1500" i="1"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Work towards implementing a standardized process of data stratification by race/ethnicity and insurance status.</a:t>
            </a:r>
            <a:endParaRPr lang="en-US" altLang="en-US" sz="1500" i="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E7C912A-A7E0-4FA9-A4EF-5C00F1AC794C}"/>
              </a:ext>
            </a:extLst>
          </p:cNvPr>
          <p:cNvSpPr txBox="1"/>
          <p:nvPr/>
        </p:nvSpPr>
        <p:spPr>
          <a:xfrm>
            <a:off x="8095222" y="6808547"/>
            <a:ext cx="3149458" cy="323165"/>
          </a:xfrm>
          <a:prstGeom prst="rect">
            <a:avLst/>
          </a:prstGeom>
          <a:noFill/>
        </p:spPr>
        <p:txBody>
          <a:bodyPr wrap="square" rtlCol="0">
            <a:spAutoFit/>
          </a:bodyPr>
          <a:lstStyle/>
          <a:p>
            <a:endParaRPr lang="en-US" sz="1500" i="1" dirty="0">
              <a:solidFill>
                <a:srgbClr val="222222"/>
              </a:solidFill>
              <a:latin typeface="Calibri" panose="020F0502020204030204" pitchFamily="34" charset="0"/>
              <a:cs typeface="Calibri" panose="020F0502020204030204" pitchFamily="34" charset="0"/>
            </a:endParaRPr>
          </a:p>
        </p:txBody>
      </p:sp>
      <p:pic>
        <p:nvPicPr>
          <p:cNvPr id="3" name="Picture 2" descr="2017-best-places-to-work-in-healthcare-advocate-sherma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742" y="-94484"/>
            <a:ext cx="1693333" cy="66173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943" y="1493921"/>
            <a:ext cx="3074846" cy="97414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8546" y="2744800"/>
            <a:ext cx="2997868" cy="116450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0847" y="4427042"/>
            <a:ext cx="2997868" cy="1658932"/>
          </a:xfrm>
          <a:prstGeom prst="rect">
            <a:avLst/>
          </a:prstGeom>
        </p:spPr>
      </p:pic>
      <p:pic>
        <p:nvPicPr>
          <p:cNvPr id="10" name="Picture 9" descr="PEM Pearls: Pediatric Ultrasound-Guided Peripheral IV Acces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7739" y="3515643"/>
            <a:ext cx="2376237" cy="1098305"/>
          </a:xfrm>
          <a:prstGeom prst="rect">
            <a:avLst/>
          </a:prstGeom>
        </p:spPr>
      </p:pic>
    </p:spTree>
    <p:extLst>
      <p:ext uri="{BB962C8B-B14F-4D97-AF65-F5344CB8AC3E}">
        <p14:creationId xmlns:p14="http://schemas.microsoft.com/office/powerpoint/2010/main" val="423687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6AC46BA-6ABA-4985-8587-657D75B10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62" y="183490"/>
            <a:ext cx="11904452" cy="6734110"/>
          </a:xfrm>
          <a:prstGeom prst="rect">
            <a:avLst/>
          </a:prstGeom>
        </p:spPr>
      </p:pic>
      <p:sp>
        <p:nvSpPr>
          <p:cNvPr id="4106" name="Text Box 3"/>
          <p:cNvSpPr txBox="1">
            <a:spLocks noChangeArrowheads="1"/>
          </p:cNvSpPr>
          <p:nvPr/>
        </p:nvSpPr>
        <p:spPr bwMode="auto">
          <a:xfrm>
            <a:off x="3082159" y="294191"/>
            <a:ext cx="6027683" cy="60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Franciscan Health</a:t>
            </a:r>
          </a:p>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Olympia Fields </a:t>
            </a:r>
          </a:p>
        </p:txBody>
      </p:sp>
      <p:sp>
        <p:nvSpPr>
          <p:cNvPr id="4113" name="TextBox 85"/>
          <p:cNvSpPr txBox="1">
            <a:spLocks noChangeArrowheads="1"/>
          </p:cNvSpPr>
          <p:nvPr/>
        </p:nvSpPr>
        <p:spPr bwMode="auto">
          <a:xfrm>
            <a:off x="342309" y="2837707"/>
            <a:ext cx="3326075" cy="7286610"/>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endParaRPr lang="en-US" sz="1375" b="1" i="1" dirty="0">
              <a:solidFill>
                <a:srgbClr val="222222"/>
              </a:solidFill>
              <a:latin typeface="Calibri" panose="020F0502020204030204" pitchFamily="34" charset="0"/>
              <a:cs typeface="Calibri" panose="020F0502020204030204" pitchFamily="34" charset="0"/>
            </a:endParaRPr>
          </a:p>
          <a:p>
            <a:pPr marL="0" indent="0" eaLnBrk="1" hangingPunct="1">
              <a:spcBef>
                <a:spcPct val="0"/>
              </a:spcBef>
              <a:buNone/>
            </a:pPr>
            <a:endParaRPr lang="en-US" sz="1375" b="1" i="1" dirty="0">
              <a:solidFill>
                <a:srgbClr val="222222"/>
              </a:solidFill>
              <a:latin typeface="Calibri" panose="020F0502020204030204" pitchFamily="34" charset="0"/>
              <a:cs typeface="Calibri" panose="020F0502020204030204" pitchFamily="34" charset="0"/>
            </a:endParaRPr>
          </a:p>
          <a:p>
            <a:pPr marL="0" indent="0" eaLnBrk="1" hangingPunct="1">
              <a:spcBef>
                <a:spcPct val="0"/>
              </a:spcBef>
              <a:buNone/>
            </a:pPr>
            <a:endParaRPr lang="en-US" sz="1375" b="1" i="1" dirty="0">
              <a:solidFill>
                <a:srgbClr val="222222"/>
              </a:solidFill>
              <a:latin typeface="Calibri" panose="020F0502020204030204" pitchFamily="34" charset="0"/>
              <a:cs typeface="Calibri" panose="020F0502020204030204" pitchFamily="34" charset="0"/>
            </a:endParaRPr>
          </a:p>
          <a:p>
            <a:pPr marL="0" indent="0" eaLnBrk="1" hangingPunct="1">
              <a:spcBef>
                <a:spcPct val="0"/>
              </a:spcBef>
              <a:buNone/>
            </a:pPr>
            <a:endParaRPr lang="en-US" sz="1375" b="1" i="1" dirty="0">
              <a:solidFill>
                <a:srgbClr val="222222"/>
              </a:solidFill>
              <a:latin typeface="Calibri" panose="020F0502020204030204" pitchFamily="34" charset="0"/>
              <a:cs typeface="Calibri" panose="020F0502020204030204" pitchFamily="34" charset="0"/>
            </a:endParaRPr>
          </a:p>
          <a:p>
            <a:pPr marL="0" indent="0" eaLnBrk="1" hangingPunct="1">
              <a:spcBef>
                <a:spcPct val="0"/>
              </a:spcBef>
              <a:buNone/>
            </a:pPr>
            <a:r>
              <a:rPr lang="en-US" altLang="en-US" sz="1375" b="1" i="1" dirty="0">
                <a:latin typeface="Calibri" panose="020F0502020204030204" pitchFamily="34" charset="0"/>
                <a:ea typeface="Calibri" panose="020F0502020204030204" pitchFamily="34" charset="0"/>
                <a:cs typeface="Calibri" panose="020F0502020204030204" pitchFamily="34" charset="0"/>
              </a:rPr>
              <a:t>About 70-80 deliveries per month. </a:t>
            </a:r>
          </a:p>
          <a:p>
            <a:pPr marL="0" indent="0" eaLnBrk="1" hangingPunct="1">
              <a:spcBef>
                <a:spcPct val="0"/>
              </a:spcBef>
              <a:buNone/>
            </a:pPr>
            <a:endParaRPr lang="en-US" sz="1375" b="1" i="1" dirty="0">
              <a:solidFill>
                <a:srgbClr val="222222"/>
              </a:solidFill>
              <a:latin typeface="Calibri" panose="020F0502020204030204" pitchFamily="34" charset="0"/>
              <a:cs typeface="Calibri" panose="020F0502020204030204" pitchFamily="34" charset="0"/>
            </a:endParaRPr>
          </a:p>
          <a:p>
            <a:pPr marL="0" indent="0" eaLnBrk="1" hangingPunct="1">
              <a:spcBef>
                <a:spcPct val="0"/>
              </a:spcBef>
              <a:buNone/>
            </a:pPr>
            <a:r>
              <a:rPr lang="en-US" sz="1375" b="1" i="1" dirty="0">
                <a:solidFill>
                  <a:srgbClr val="222222"/>
                </a:solidFill>
                <a:latin typeface="Calibri" panose="020F0502020204030204" pitchFamily="34" charset="0"/>
                <a:cs typeface="Calibri" panose="020F0502020204030204" pitchFamily="34" charset="0"/>
              </a:rPr>
              <a:t>Raquel Lewis, RNC-OB, </a:t>
            </a:r>
          </a:p>
          <a:p>
            <a:pPr marL="0" indent="0" eaLnBrk="1" hangingPunct="1">
              <a:spcBef>
                <a:spcPct val="0"/>
              </a:spcBef>
              <a:buNone/>
            </a:pPr>
            <a:r>
              <a:rPr lang="en-US" sz="1375" b="1" i="1" dirty="0">
                <a:solidFill>
                  <a:srgbClr val="222222"/>
                </a:solidFill>
                <a:latin typeface="Calibri" panose="020F0502020204030204" pitchFamily="34" charset="0"/>
                <a:cs typeface="Calibri" panose="020F0502020204030204" pitchFamily="34" charset="0"/>
              </a:rPr>
              <a:t>	Interim Nurse Manager </a:t>
            </a:r>
          </a:p>
          <a:p>
            <a:pPr marL="0" indent="0" eaLnBrk="1" hangingPunct="1">
              <a:spcBef>
                <a:spcPct val="0"/>
              </a:spcBef>
              <a:buNone/>
            </a:pPr>
            <a:r>
              <a:rPr lang="en-US" sz="1375" b="1" i="1" dirty="0">
                <a:solidFill>
                  <a:srgbClr val="222222"/>
                </a:solidFill>
                <a:latin typeface="Calibri" panose="020F0502020204030204" pitchFamily="34" charset="0"/>
                <a:cs typeface="Calibri" panose="020F0502020204030204" pitchFamily="34" charset="0"/>
              </a:rPr>
              <a:t>Trish Kovacs, MSN, RNC-OB, C-EFM</a:t>
            </a:r>
          </a:p>
          <a:p>
            <a:pPr marL="0" indent="0" eaLnBrk="1" hangingPunct="1">
              <a:spcBef>
                <a:spcPct val="0"/>
              </a:spcBef>
              <a:buNone/>
            </a:pPr>
            <a:r>
              <a:rPr lang="en-US" sz="1375" i="1" dirty="0">
                <a:solidFill>
                  <a:srgbClr val="222222"/>
                </a:solidFill>
                <a:latin typeface="Calibri" panose="020F0502020204030204" pitchFamily="34" charset="0"/>
                <a:cs typeface="Calibri" panose="020F0502020204030204" pitchFamily="34" charset="0"/>
              </a:rPr>
              <a:t>	</a:t>
            </a:r>
            <a:r>
              <a:rPr lang="en-US" sz="1375" b="1" i="1" dirty="0">
                <a:solidFill>
                  <a:srgbClr val="222222"/>
                </a:solidFill>
                <a:latin typeface="Calibri" panose="020F0502020204030204" pitchFamily="34" charset="0"/>
                <a:cs typeface="Calibri" panose="020F0502020204030204" pitchFamily="34" charset="0"/>
              </a:rPr>
              <a:t>Nursing Education/BASIC Champion  </a:t>
            </a:r>
          </a:p>
          <a:p>
            <a:pPr marL="0" indent="0" eaLnBrk="1" hangingPunct="1">
              <a:spcBef>
                <a:spcPct val="0"/>
              </a:spcBef>
              <a:buNone/>
            </a:pPr>
            <a:r>
              <a:rPr lang="en-US" altLang="en-US" sz="1375" b="1" i="1" dirty="0">
                <a:latin typeface="Calibri" panose="020F0502020204030204" pitchFamily="34" charset="0"/>
                <a:ea typeface="Calibri" panose="020F0502020204030204" pitchFamily="34" charset="0"/>
                <a:cs typeface="Calibri" panose="020F0502020204030204" pitchFamily="34" charset="0"/>
              </a:rPr>
              <a:t>Jennifer Shutts, BSN, RN </a:t>
            </a:r>
          </a:p>
          <a:p>
            <a:pPr marL="0" indent="0" eaLnBrk="1" hangingPunct="1">
              <a:spcBef>
                <a:spcPct val="0"/>
              </a:spcBef>
              <a:buNone/>
            </a:pPr>
            <a:r>
              <a:rPr lang="en-US" altLang="en-US" sz="1375" b="1" i="1" dirty="0">
                <a:latin typeface="Calibri" panose="020F0502020204030204" pitchFamily="34" charset="0"/>
                <a:ea typeface="Calibri" panose="020F0502020204030204" pitchFamily="34" charset="0"/>
                <a:cs typeface="Calibri" panose="020F0502020204030204" pitchFamily="34" charset="0"/>
              </a:rPr>
              <a:t>	BASIC Champion </a:t>
            </a:r>
          </a:p>
          <a:p>
            <a:pPr marL="0" indent="0" eaLnBrk="1" hangingPunct="1">
              <a:spcBef>
                <a:spcPct val="0"/>
              </a:spcBef>
              <a:buNone/>
            </a:pPr>
            <a:r>
              <a:rPr lang="en-US" altLang="en-US" sz="1375" b="1" i="1" dirty="0">
                <a:latin typeface="Calibri" panose="020F0502020204030204" pitchFamily="34" charset="0"/>
                <a:ea typeface="Calibri" panose="020F0502020204030204" pitchFamily="34" charset="0"/>
                <a:cs typeface="Calibri" panose="020F0502020204030204" pitchFamily="34" charset="0"/>
              </a:rPr>
              <a:t>Samir Wassef, MD</a:t>
            </a:r>
          </a:p>
          <a:p>
            <a:pPr marL="0" indent="0" eaLnBrk="1" hangingPunct="1">
              <a:spcBef>
                <a:spcPct val="0"/>
              </a:spcBef>
              <a:buNone/>
            </a:pPr>
            <a:r>
              <a:rPr lang="en-US" altLang="en-US" sz="1375" b="1" i="1" dirty="0">
                <a:latin typeface="Calibri" panose="020F0502020204030204" pitchFamily="34" charset="0"/>
                <a:ea typeface="Calibri" panose="020F0502020204030204" pitchFamily="34" charset="0"/>
                <a:cs typeface="Calibri" panose="020F0502020204030204" pitchFamily="34" charset="0"/>
              </a:rPr>
              <a:t>Kirsten </a:t>
            </a:r>
            <a:r>
              <a:rPr lang="en-US" altLang="en-US" sz="1375" b="1" i="1" dirty="0" err="1">
                <a:latin typeface="Calibri" panose="020F0502020204030204" pitchFamily="34" charset="0"/>
                <a:ea typeface="Calibri" panose="020F0502020204030204" pitchFamily="34" charset="0"/>
                <a:cs typeface="Calibri" panose="020F0502020204030204" pitchFamily="34" charset="0"/>
              </a:rPr>
              <a:t>Sorum</a:t>
            </a:r>
            <a:r>
              <a:rPr lang="en-US" altLang="en-US" sz="1375" b="1" i="1" dirty="0">
                <a:latin typeface="Calibri" panose="020F0502020204030204" pitchFamily="34" charset="0"/>
                <a:ea typeface="Calibri" panose="020F0502020204030204" pitchFamily="34" charset="0"/>
                <a:cs typeface="Calibri" panose="020F0502020204030204" pitchFamily="34" charset="0"/>
              </a:rPr>
              <a:t>, MD</a:t>
            </a:r>
          </a:p>
          <a:p>
            <a:pPr marL="0" indent="0" eaLnBrk="1" hangingPunct="1">
              <a:spcBef>
                <a:spcPct val="0"/>
              </a:spcBef>
              <a:buNone/>
            </a:pPr>
            <a:r>
              <a:rPr lang="en-US" altLang="en-US" sz="1375" b="1" i="1" dirty="0">
                <a:latin typeface="Calibri" panose="020F0502020204030204" pitchFamily="34" charset="0"/>
                <a:ea typeface="Calibri" panose="020F0502020204030204" pitchFamily="34" charset="0"/>
                <a:cs typeface="Calibri" panose="020F0502020204030204" pitchFamily="34" charset="0"/>
              </a:rPr>
              <a:t>	</a:t>
            </a:r>
            <a:r>
              <a:rPr lang="en-US" altLang="en-US" sz="1375" b="1" i="1" dirty="0" err="1">
                <a:latin typeface="Calibri" panose="020F0502020204030204" pitchFamily="34" charset="0"/>
                <a:ea typeface="Calibri" panose="020F0502020204030204" pitchFamily="34" charset="0"/>
                <a:cs typeface="Calibri" panose="020F0502020204030204" pitchFamily="34" charset="0"/>
              </a:rPr>
              <a:t>Neonatalogists</a:t>
            </a: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r>
              <a:rPr lang="en-US" altLang="en-US" sz="1375" b="1" i="1" dirty="0">
                <a:latin typeface="Calibri" panose="020F0502020204030204" pitchFamily="34" charset="0"/>
                <a:ea typeface="Calibri" panose="020F0502020204030204" pitchFamily="34" charset="0"/>
                <a:cs typeface="Calibri" panose="020F0502020204030204" pitchFamily="34" charset="0"/>
              </a:rPr>
              <a:t>&amp;</a:t>
            </a:r>
          </a:p>
          <a:p>
            <a:pPr marL="0" indent="0" eaLnBrk="1" hangingPunct="1">
              <a:spcBef>
                <a:spcPct val="0"/>
              </a:spcBef>
              <a:buNone/>
            </a:pPr>
            <a:r>
              <a:rPr lang="en-US" altLang="en-US" sz="1375" b="1" i="1" dirty="0">
                <a:latin typeface="Calibri" panose="020F0502020204030204" pitchFamily="34" charset="0"/>
                <a:ea typeface="Calibri" panose="020F0502020204030204" pitchFamily="34" charset="0"/>
                <a:cs typeface="Calibri" panose="020F0502020204030204" pitchFamily="34" charset="0"/>
              </a:rPr>
              <a:t>St. James Olympia Fields Awesome </a:t>
            </a:r>
          </a:p>
          <a:p>
            <a:pPr marL="0" indent="0" eaLnBrk="1" hangingPunct="1">
              <a:spcBef>
                <a:spcPct val="0"/>
              </a:spcBef>
              <a:buNone/>
            </a:pPr>
            <a:r>
              <a:rPr lang="en-US" altLang="en-US" sz="1375" b="1" i="1" dirty="0">
                <a:latin typeface="Calibri" panose="020F0502020204030204" pitchFamily="34" charset="0"/>
                <a:ea typeface="Calibri" panose="020F0502020204030204" pitchFamily="34" charset="0"/>
                <a:cs typeface="Calibri" panose="020F0502020204030204" pitchFamily="34" charset="0"/>
              </a:rPr>
              <a:t>Pharmacy Team!!!!!!!!!! </a:t>
            </a: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b="1"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sp>
        <p:nvSpPr>
          <p:cNvPr id="33" name="Text Box 3"/>
          <p:cNvSpPr txBox="1">
            <a:spLocks noChangeArrowheads="1"/>
          </p:cNvSpPr>
          <p:nvPr/>
        </p:nvSpPr>
        <p:spPr bwMode="auto">
          <a:xfrm>
            <a:off x="1091143" y="236385"/>
            <a:ext cx="1794932" cy="31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spcBef>
                <a:spcPct val="0"/>
              </a:spcBef>
              <a:buFontTx/>
              <a:buNone/>
            </a:pPr>
            <a:r>
              <a:rPr lang="en-US" altLang="en-US" sz="1458" b="1" dirty="0">
                <a:solidFill>
                  <a:schemeClr val="bg1"/>
                </a:solidFill>
                <a:latin typeface="Century Gothic" panose="020B0502020202020204" pitchFamily="34" charset="0"/>
                <a:ea typeface="Calibri" panose="020F0502020204030204" pitchFamily="34" charset="0"/>
                <a:cs typeface="Calibri" panose="020F0502020204030204" pitchFamily="34" charset="0"/>
              </a:rPr>
              <a:t>&lt;Hospital Logo&gt;</a:t>
            </a:r>
          </a:p>
        </p:txBody>
      </p:sp>
      <p:sp>
        <p:nvSpPr>
          <p:cNvPr id="2" name="TextBox 1">
            <a:extLst>
              <a:ext uri="{FF2B5EF4-FFF2-40B4-BE49-F238E27FC236}">
                <a16:creationId xmlns:a16="http://schemas.microsoft.com/office/drawing/2014/main" id="{6F1CBF83-D4A3-43E7-8ECD-976B2C3302F6}"/>
              </a:ext>
            </a:extLst>
          </p:cNvPr>
          <p:cNvSpPr txBox="1"/>
          <p:nvPr/>
        </p:nvSpPr>
        <p:spPr>
          <a:xfrm>
            <a:off x="8164183" y="1281651"/>
            <a:ext cx="3138373" cy="4535857"/>
          </a:xfrm>
          <a:prstGeom prst="rect">
            <a:avLst/>
          </a:prstGeom>
          <a:noFill/>
        </p:spPr>
        <p:txBody>
          <a:bodyPr wrap="square" rtlCol="0">
            <a:spAutoFit/>
          </a:bodyPr>
          <a:lstStyle/>
          <a:p>
            <a:endParaRPr lang="en-US" sz="1375" i="1" dirty="0">
              <a:solidFill>
                <a:srgbClr val="222222"/>
              </a:solidFill>
              <a:latin typeface="Calibri" panose="020F0502020204030204" pitchFamily="34" charset="0"/>
              <a:cs typeface="Calibri" panose="020F0502020204030204" pitchFamily="34" charset="0"/>
            </a:endParaRPr>
          </a:p>
          <a:p>
            <a:r>
              <a:rPr lang="en-US" sz="1375" i="1" dirty="0">
                <a:solidFill>
                  <a:srgbClr val="222222"/>
                </a:solidFill>
                <a:latin typeface="Calibri" panose="020F0502020204030204" pitchFamily="34" charset="0"/>
                <a:cs typeface="Calibri" panose="020F0502020204030204" pitchFamily="34" charset="0"/>
              </a:rPr>
              <a:t>---Shift Change Huddles</a:t>
            </a:r>
          </a:p>
          <a:p>
            <a:r>
              <a:rPr lang="en-US" sz="1375" i="1" dirty="0">
                <a:solidFill>
                  <a:srgbClr val="222222"/>
                </a:solidFill>
                <a:highlight>
                  <a:srgbClr val="FFFF00"/>
                </a:highlight>
                <a:latin typeface="Calibri" panose="020F0502020204030204" pitchFamily="34" charset="0"/>
                <a:cs typeface="Calibri" panose="020F0502020204030204" pitchFamily="34" charset="0"/>
              </a:rPr>
              <a:t>Shift huddles on infants receiving antibiotics and indications for continuation </a:t>
            </a:r>
          </a:p>
          <a:p>
            <a:endParaRPr lang="en-US" sz="1375" i="1" dirty="0">
              <a:solidFill>
                <a:srgbClr val="222222"/>
              </a:solidFill>
              <a:latin typeface="Calibri" panose="020F0502020204030204" pitchFamily="34" charset="0"/>
              <a:cs typeface="Calibri" panose="020F0502020204030204" pitchFamily="34" charset="0"/>
            </a:endParaRPr>
          </a:p>
          <a:p>
            <a:r>
              <a:rPr lang="en-US" sz="1375" i="1" dirty="0">
                <a:solidFill>
                  <a:srgbClr val="222222"/>
                </a:solidFill>
                <a:latin typeface="Calibri" panose="020F0502020204030204" pitchFamily="34" charset="0"/>
                <a:cs typeface="Calibri" panose="020F0502020204030204" pitchFamily="34" charset="0"/>
              </a:rPr>
              <a:t>---Pharmacy/Family Birth Collaboration </a:t>
            </a:r>
          </a:p>
          <a:p>
            <a:r>
              <a:rPr lang="en-US" sz="1375" i="1" dirty="0">
                <a:solidFill>
                  <a:srgbClr val="222222"/>
                </a:solidFill>
                <a:highlight>
                  <a:srgbClr val="FFFF00"/>
                </a:highlight>
                <a:latin typeface="Calibri" panose="020F0502020204030204" pitchFamily="34" charset="0"/>
                <a:cs typeface="Calibri" panose="020F0502020204030204" pitchFamily="34" charset="0"/>
              </a:rPr>
              <a:t>Pharmacy collaboration to establish stop times in EPIC charting system and promote safe practices </a:t>
            </a:r>
          </a:p>
          <a:p>
            <a:endParaRPr lang="en-US" sz="1375" i="1" dirty="0">
              <a:solidFill>
                <a:srgbClr val="222222"/>
              </a:solidFill>
              <a:latin typeface="Calibri" panose="020F0502020204030204" pitchFamily="34" charset="0"/>
              <a:cs typeface="Calibri" panose="020F0502020204030204" pitchFamily="34" charset="0"/>
            </a:endParaRPr>
          </a:p>
          <a:p>
            <a:r>
              <a:rPr lang="en-US" sz="1375" i="1" dirty="0">
                <a:solidFill>
                  <a:srgbClr val="222222"/>
                </a:solidFill>
                <a:latin typeface="Calibri" panose="020F0502020204030204" pitchFamily="34" charset="0"/>
                <a:cs typeface="Calibri" panose="020F0502020204030204" pitchFamily="34" charset="0"/>
              </a:rPr>
              <a:t>---Parent/Family Education </a:t>
            </a:r>
          </a:p>
          <a:p>
            <a:r>
              <a:rPr lang="en-US" sz="1375" i="1" dirty="0">
                <a:solidFill>
                  <a:srgbClr val="222222"/>
                </a:solidFill>
                <a:highlight>
                  <a:srgbClr val="FFFF00"/>
                </a:highlight>
                <a:latin typeface="Calibri" panose="020F0502020204030204" pitchFamily="34" charset="0"/>
                <a:cs typeface="Calibri" panose="020F0502020204030204" pitchFamily="34" charset="0"/>
              </a:rPr>
              <a:t>The next step is a rollout of education for the parents and families, so they are ACTIVE participants in the infant’s care and understand the indication for antibiotics and stop time criteria</a:t>
            </a: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20285D6-C4E7-4662-B7D0-CFAFE3391E9D}"/>
              </a:ext>
            </a:extLst>
          </p:cNvPr>
          <p:cNvSpPr txBox="1"/>
          <p:nvPr/>
        </p:nvSpPr>
        <p:spPr>
          <a:xfrm>
            <a:off x="6795212" y="2647619"/>
            <a:ext cx="3267769" cy="938719"/>
          </a:xfrm>
          <a:prstGeom prst="rect">
            <a:avLst/>
          </a:prstGeom>
          <a:noFill/>
        </p:spPr>
        <p:txBody>
          <a:bodyPr wrap="square" rtlCol="0">
            <a:spAutoFit/>
          </a:bodyPr>
          <a:lstStyle/>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p:txBody>
      </p:sp>
      <p:sp>
        <p:nvSpPr>
          <p:cNvPr id="18" name="TextBox 85"/>
          <p:cNvSpPr txBox="1">
            <a:spLocks noChangeArrowheads="1"/>
          </p:cNvSpPr>
          <p:nvPr/>
        </p:nvSpPr>
        <p:spPr bwMode="auto">
          <a:xfrm>
            <a:off x="944978" y="3863151"/>
            <a:ext cx="3267769" cy="515526"/>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endParaRPr lang="en-US" sz="1375" dirty="0">
              <a:solidFill>
                <a:srgbClr val="222222"/>
              </a:solidFill>
              <a:latin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E7C912A-A7E0-4FA9-A4EF-5C00F1AC794C}"/>
              </a:ext>
            </a:extLst>
          </p:cNvPr>
          <p:cNvSpPr txBox="1"/>
          <p:nvPr/>
        </p:nvSpPr>
        <p:spPr>
          <a:xfrm>
            <a:off x="8293579" y="5138375"/>
            <a:ext cx="3267769" cy="1804340"/>
          </a:xfrm>
          <a:prstGeom prst="rect">
            <a:avLst/>
          </a:prstGeom>
          <a:noFill/>
        </p:spPr>
        <p:txBody>
          <a:bodyPr wrap="square" lIns="91440" tIns="45720" rIns="91440" bIns="45720" rtlCol="0" anchor="t">
            <a:spAutoFit/>
          </a:bodyPr>
          <a:lstStyle/>
          <a:p>
            <a:pPr eaLnBrk="1" hangingPunct="1"/>
            <a:endParaRPr lang="en-US" altLang="en-US" sz="15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eaLnBrk="1" hangingPunct="1"/>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-Screening tools utilized upon admission </a:t>
            </a:r>
          </a:p>
          <a:p>
            <a:pPr eaLnBrk="1" hangingPunct="1"/>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in EPIC and during prenatal care </a:t>
            </a:r>
          </a:p>
          <a:p>
            <a:pPr eaLnBrk="1" hangingPunct="1"/>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-Reviewed plan of care for OUD patients in staff shift huddles.  </a:t>
            </a:r>
          </a:p>
          <a:p>
            <a:r>
              <a:rPr lang="en-US" sz="1350" dirty="0">
                <a:latin typeface="Calibri"/>
                <a:cs typeface="Calibri"/>
              </a:rPr>
              <a:t>-Folder bundles to guide nursing and physicians                      physicians. </a:t>
            </a:r>
            <a:endParaRPr lang="en-US" sz="1350"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7A96DE92-A0FB-43AA-BC83-A83E55982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1134371" y="178135"/>
            <a:ext cx="2257090" cy="538291"/>
          </a:xfrm>
          <a:prstGeom prst="rect">
            <a:avLst/>
          </a:prstGeom>
        </p:spPr>
      </p:pic>
      <p:sp>
        <p:nvSpPr>
          <p:cNvPr id="4" name="Arrow: Left 3">
            <a:extLst>
              <a:ext uri="{FF2B5EF4-FFF2-40B4-BE49-F238E27FC236}">
                <a16:creationId xmlns:a16="http://schemas.microsoft.com/office/drawing/2014/main" id="{B461E1B9-11AE-4ACC-A623-BDDA4BCBD619}"/>
              </a:ext>
            </a:extLst>
          </p:cNvPr>
          <p:cNvSpPr/>
          <p:nvPr/>
        </p:nvSpPr>
        <p:spPr bwMode="auto">
          <a:xfrm>
            <a:off x="9123485" y="6534572"/>
            <a:ext cx="715073" cy="9041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9050" tIns="9525" rIns="19050" bIns="9525" numCol="1" rtlCol="0" anchor="t" anchorCtr="0" compatLnSpc="1">
            <a:prstTxWarp prst="textNoShape">
              <a:avLst/>
            </a:prstTxWarp>
            <a:spAutoFit/>
          </a:bodyPr>
          <a:lstStyle/>
          <a:p>
            <a:pPr defTabSz="190470" eaLnBrk="1" hangingPunct="1"/>
            <a:endParaRPr lang="en-US" sz="500"/>
          </a:p>
        </p:txBody>
      </p:sp>
      <p:pic>
        <p:nvPicPr>
          <p:cNvPr id="17" name="Picture 16" descr="A picture containing text&#10;&#10;Description automatically generated">
            <a:extLst>
              <a:ext uri="{FF2B5EF4-FFF2-40B4-BE49-F238E27FC236}">
                <a16:creationId xmlns:a16="http://schemas.microsoft.com/office/drawing/2014/main" id="{F4A836D2-00E8-45A8-BBD7-8A3846D9A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163748" y="4988259"/>
            <a:ext cx="1890346" cy="1298432"/>
          </a:xfrm>
          <a:prstGeom prst="rect">
            <a:avLst/>
          </a:prstGeom>
        </p:spPr>
      </p:pic>
      <p:pic>
        <p:nvPicPr>
          <p:cNvPr id="20" name="Picture 19" descr="A picture containing outdoor, sky, waterside, shore&#10;&#10;Description automatically generated">
            <a:extLst>
              <a:ext uri="{FF2B5EF4-FFF2-40B4-BE49-F238E27FC236}">
                <a16:creationId xmlns:a16="http://schemas.microsoft.com/office/drawing/2014/main" id="{8D5E6E9E-D8DB-46F5-B492-38C33050DE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8365" y="1269119"/>
            <a:ext cx="2257090" cy="953365"/>
          </a:xfrm>
          <a:prstGeom prst="rect">
            <a:avLst/>
          </a:prstGeom>
        </p:spPr>
      </p:pic>
      <p:pic>
        <p:nvPicPr>
          <p:cNvPr id="9" name="Picture 8" descr="A group of people posing for the camera&#10;&#10;Description automatically generated with medium confidence">
            <a:extLst>
              <a:ext uri="{FF2B5EF4-FFF2-40B4-BE49-F238E27FC236}">
                <a16:creationId xmlns:a16="http://schemas.microsoft.com/office/drawing/2014/main" id="{CEE9FC54-D11D-4A91-863E-53F5B13FC7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552" y="1792016"/>
            <a:ext cx="1373677" cy="1831569"/>
          </a:xfrm>
          <a:prstGeom prst="rect">
            <a:avLst/>
          </a:prstGeom>
        </p:spPr>
      </p:pic>
      <p:sp>
        <p:nvSpPr>
          <p:cNvPr id="13" name="TextBox 12">
            <a:extLst>
              <a:ext uri="{FF2B5EF4-FFF2-40B4-BE49-F238E27FC236}">
                <a16:creationId xmlns:a16="http://schemas.microsoft.com/office/drawing/2014/main" id="{A27E7A89-4125-4C2C-9252-DB169AD3A13A}"/>
              </a:ext>
            </a:extLst>
          </p:cNvPr>
          <p:cNvSpPr txBox="1"/>
          <p:nvPr/>
        </p:nvSpPr>
        <p:spPr>
          <a:xfrm>
            <a:off x="4542692" y="1585917"/>
            <a:ext cx="2960077" cy="2237087"/>
          </a:xfrm>
          <a:prstGeom prst="rect">
            <a:avLst/>
          </a:prstGeom>
          <a:noFill/>
        </p:spPr>
        <p:txBody>
          <a:bodyPr wrap="square" rtlCol="0">
            <a:spAutoFit/>
          </a:bodyPr>
          <a:lstStyle/>
          <a:p>
            <a:endParaRPr lang="en-US" sz="1375" dirty="0"/>
          </a:p>
          <a:p>
            <a:endParaRPr lang="en-US" sz="1375" dirty="0"/>
          </a:p>
          <a:p>
            <a:endParaRPr lang="en-US" sz="1375" dirty="0"/>
          </a:p>
          <a:p>
            <a:r>
              <a:rPr lang="en-US" sz="1375" dirty="0"/>
              <a:t>January: 36%</a:t>
            </a:r>
          </a:p>
          <a:p>
            <a:r>
              <a:rPr lang="en-US" sz="1375" dirty="0"/>
              <a:t> </a:t>
            </a:r>
          </a:p>
          <a:p>
            <a:r>
              <a:rPr lang="en-US" sz="1375" dirty="0"/>
              <a:t>February: 33% </a:t>
            </a:r>
          </a:p>
          <a:p>
            <a:r>
              <a:rPr lang="en-US" sz="1375" dirty="0"/>
              <a:t> </a:t>
            </a:r>
          </a:p>
          <a:p>
            <a:r>
              <a:rPr lang="en-US" sz="1375" dirty="0"/>
              <a:t>March: 67%</a:t>
            </a:r>
          </a:p>
          <a:p>
            <a:endParaRPr lang="en-US" sz="1375" dirty="0"/>
          </a:p>
          <a:p>
            <a:r>
              <a:rPr lang="en-US" sz="1375" dirty="0"/>
              <a:t>April: 78%  </a:t>
            </a:r>
          </a:p>
          <a:p>
            <a:endParaRPr lang="en-US" sz="187" dirty="0"/>
          </a:p>
        </p:txBody>
      </p:sp>
      <p:sp>
        <p:nvSpPr>
          <p:cNvPr id="15" name="TextBox 14">
            <a:extLst>
              <a:ext uri="{FF2B5EF4-FFF2-40B4-BE49-F238E27FC236}">
                <a16:creationId xmlns:a16="http://schemas.microsoft.com/office/drawing/2014/main" id="{82D70598-8630-41D5-8767-55C195575647}"/>
              </a:ext>
            </a:extLst>
          </p:cNvPr>
          <p:cNvSpPr txBox="1"/>
          <p:nvPr/>
        </p:nvSpPr>
        <p:spPr>
          <a:xfrm>
            <a:off x="4410255" y="3490657"/>
            <a:ext cx="1614649" cy="3424912"/>
          </a:xfrm>
          <a:prstGeom prst="rect">
            <a:avLst/>
          </a:prstGeom>
          <a:noFill/>
        </p:spPr>
        <p:txBody>
          <a:bodyPr wrap="square" rtlCol="0">
            <a:spAutoFit/>
          </a:bodyPr>
          <a:lstStyle/>
          <a:p>
            <a:endParaRPr lang="en-US" sz="1666" dirty="0">
              <a:highlight>
                <a:srgbClr val="00FF00"/>
              </a:highlight>
            </a:endParaRPr>
          </a:p>
          <a:p>
            <a:r>
              <a:rPr lang="en-US" sz="1666" dirty="0">
                <a:highlight>
                  <a:srgbClr val="00FF00"/>
                </a:highlight>
              </a:rPr>
              <a:t>BIG WIN ! </a:t>
            </a:r>
          </a:p>
          <a:p>
            <a:r>
              <a:rPr lang="en-US" sz="1666" dirty="0">
                <a:highlight>
                  <a:srgbClr val="00FF00"/>
                </a:highlight>
              </a:rPr>
              <a:t>Successful reduction in antibiotics past 48 hours from 57% to 22% over the course of 4 months once antibiotic stop time implemented in EPIC! </a:t>
            </a:r>
          </a:p>
        </p:txBody>
      </p:sp>
      <p:sp>
        <p:nvSpPr>
          <p:cNvPr id="24" name="TextBox 23">
            <a:extLst>
              <a:ext uri="{FF2B5EF4-FFF2-40B4-BE49-F238E27FC236}">
                <a16:creationId xmlns:a16="http://schemas.microsoft.com/office/drawing/2014/main" id="{B7FFA06E-1B54-4257-8B3D-F803E0405671}"/>
              </a:ext>
            </a:extLst>
          </p:cNvPr>
          <p:cNvSpPr txBox="1"/>
          <p:nvPr/>
        </p:nvSpPr>
        <p:spPr>
          <a:xfrm>
            <a:off x="4381500" y="1435381"/>
            <a:ext cx="2784231" cy="861390"/>
          </a:xfrm>
          <a:prstGeom prst="rect">
            <a:avLst/>
          </a:prstGeom>
          <a:noFill/>
        </p:spPr>
        <p:txBody>
          <a:bodyPr wrap="square" rtlCol="0">
            <a:spAutoFit/>
          </a:bodyPr>
          <a:lstStyle/>
          <a:p>
            <a:r>
              <a:rPr lang="en-US" sz="1666" dirty="0"/>
              <a:t>2022 Antibiotics stopped at under 36 hours once negative blood culture achieved</a:t>
            </a:r>
            <a:r>
              <a:rPr lang="en-US" sz="187" dirty="0"/>
              <a:t>: </a:t>
            </a:r>
          </a:p>
        </p:txBody>
      </p:sp>
      <p:sp>
        <p:nvSpPr>
          <p:cNvPr id="25" name="TextBox 24">
            <a:extLst>
              <a:ext uri="{FF2B5EF4-FFF2-40B4-BE49-F238E27FC236}">
                <a16:creationId xmlns:a16="http://schemas.microsoft.com/office/drawing/2014/main" id="{03A0288C-D4AB-42BC-992C-8A97DB996E16}"/>
              </a:ext>
            </a:extLst>
          </p:cNvPr>
          <p:cNvSpPr txBox="1"/>
          <p:nvPr/>
        </p:nvSpPr>
        <p:spPr>
          <a:xfrm>
            <a:off x="5876192" y="2224058"/>
            <a:ext cx="1603131" cy="727122"/>
          </a:xfrm>
          <a:prstGeom prst="rect">
            <a:avLst/>
          </a:prstGeom>
          <a:noFill/>
        </p:spPr>
        <p:txBody>
          <a:bodyPr wrap="square" rtlCol="0">
            <a:spAutoFit/>
          </a:bodyPr>
          <a:lstStyle/>
          <a:p>
            <a:r>
              <a:rPr lang="en-US" sz="1375" dirty="0">
                <a:highlight>
                  <a:srgbClr val="00FF00"/>
                </a:highlight>
              </a:rPr>
              <a:t>Implementation of STOP times in EPIC in FEB 2022! </a:t>
            </a:r>
          </a:p>
        </p:txBody>
      </p:sp>
      <p:sp>
        <p:nvSpPr>
          <p:cNvPr id="26" name="Arrow: Down 25">
            <a:extLst>
              <a:ext uri="{FF2B5EF4-FFF2-40B4-BE49-F238E27FC236}">
                <a16:creationId xmlns:a16="http://schemas.microsoft.com/office/drawing/2014/main" id="{DDB518FF-A9DD-4AD2-9EAF-81BC467F5981}"/>
              </a:ext>
            </a:extLst>
          </p:cNvPr>
          <p:cNvSpPr/>
          <p:nvPr/>
        </p:nvSpPr>
        <p:spPr bwMode="auto">
          <a:xfrm>
            <a:off x="5612700" y="3827420"/>
            <a:ext cx="292247" cy="51599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9050" tIns="9525" rIns="19050" bIns="9525" numCol="1" rtlCol="0" anchor="t" anchorCtr="0" compatLnSpc="1">
            <a:prstTxWarp prst="textNoShape">
              <a:avLst/>
            </a:prstTxWarp>
            <a:spAutoFit/>
          </a:bodyPr>
          <a:lstStyle/>
          <a:p>
            <a:pPr defTabSz="190470" eaLnBrk="1" hangingPunct="1"/>
            <a:endParaRPr lang="en-US" sz="500"/>
          </a:p>
        </p:txBody>
      </p:sp>
      <p:sp>
        <p:nvSpPr>
          <p:cNvPr id="27" name="Arrow: Up 26">
            <a:extLst>
              <a:ext uri="{FF2B5EF4-FFF2-40B4-BE49-F238E27FC236}">
                <a16:creationId xmlns:a16="http://schemas.microsoft.com/office/drawing/2014/main" id="{4FAA832F-0D47-45BE-9703-A101A0FC7FCE}"/>
              </a:ext>
            </a:extLst>
          </p:cNvPr>
          <p:cNvSpPr/>
          <p:nvPr/>
        </p:nvSpPr>
        <p:spPr bwMode="auto">
          <a:xfrm>
            <a:off x="7556961" y="2154249"/>
            <a:ext cx="247733" cy="688522"/>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9050" tIns="9525" rIns="19050" bIns="9525" numCol="1" rtlCol="0" anchor="t" anchorCtr="0" compatLnSpc="1">
            <a:prstTxWarp prst="textNoShape">
              <a:avLst/>
            </a:prstTxWarp>
            <a:spAutoFit/>
          </a:bodyPr>
          <a:lstStyle/>
          <a:p>
            <a:pPr defTabSz="190470" eaLnBrk="1" hangingPunct="1"/>
            <a:endParaRPr lang="en-US" sz="500"/>
          </a:p>
        </p:txBody>
      </p:sp>
    </p:spTree>
    <p:extLst>
      <p:ext uri="{BB962C8B-B14F-4D97-AF65-F5344CB8AC3E}">
        <p14:creationId xmlns:p14="http://schemas.microsoft.com/office/powerpoint/2010/main" val="1530923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Text Box 3"/>
          <p:cNvSpPr txBox="1">
            <a:spLocks noChangeArrowheads="1"/>
          </p:cNvSpPr>
          <p:nvPr/>
        </p:nvSpPr>
        <p:spPr bwMode="auto">
          <a:xfrm>
            <a:off x="3082159" y="373566"/>
            <a:ext cx="602768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FHN Memorial Hospital</a:t>
            </a: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pic>
        <p:nvPicPr>
          <p:cNvPr id="2" name="Picture 2" descr="Graphical user interface&#10;&#10;Description automatically generated">
            <a:extLst>
              <a:ext uri="{FF2B5EF4-FFF2-40B4-BE49-F238E27FC236}">
                <a16:creationId xmlns:a16="http://schemas.microsoft.com/office/drawing/2014/main" id="{0C2DA288-21B9-838D-69A1-5C4E6EE6EAE9}"/>
              </a:ext>
            </a:extLst>
          </p:cNvPr>
          <p:cNvPicPr>
            <a:picLocks noChangeAspect="1"/>
          </p:cNvPicPr>
          <p:nvPr/>
        </p:nvPicPr>
        <p:blipFill>
          <a:blip r:embed="rId3"/>
          <a:stretch>
            <a:fillRect/>
          </a:stretch>
        </p:blipFill>
        <p:spPr>
          <a:xfrm>
            <a:off x="138023" y="71889"/>
            <a:ext cx="11829690" cy="6642336"/>
          </a:xfrm>
          <a:prstGeom prst="rect">
            <a:avLst/>
          </a:prstGeom>
        </p:spPr>
      </p:pic>
    </p:spTree>
    <p:extLst>
      <p:ext uri="{BB962C8B-B14F-4D97-AF65-F5344CB8AC3E}">
        <p14:creationId xmlns:p14="http://schemas.microsoft.com/office/powerpoint/2010/main" val="2480102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6AC46BA-6ABA-4985-8587-657D75B10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51" y="0"/>
            <a:ext cx="11904452" cy="6858000"/>
          </a:xfrm>
          <a:prstGeom prst="rect">
            <a:avLst/>
          </a:prstGeom>
        </p:spPr>
      </p:pic>
      <p:sp>
        <p:nvSpPr>
          <p:cNvPr id="4106" name="Text Box 3"/>
          <p:cNvSpPr txBox="1">
            <a:spLocks noChangeArrowheads="1"/>
          </p:cNvSpPr>
          <p:nvPr/>
        </p:nvSpPr>
        <p:spPr bwMode="auto">
          <a:xfrm>
            <a:off x="3082159" y="294191"/>
            <a:ext cx="6027683" cy="60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OSF Little Company of Mary Medical Center </a:t>
            </a:r>
          </a:p>
        </p:txBody>
      </p:sp>
      <p:sp>
        <p:nvSpPr>
          <p:cNvPr id="4113" name="TextBox 85"/>
          <p:cNvSpPr txBox="1">
            <a:spLocks noChangeArrowheads="1"/>
          </p:cNvSpPr>
          <p:nvPr/>
        </p:nvSpPr>
        <p:spPr bwMode="auto">
          <a:xfrm>
            <a:off x="903025" y="1209472"/>
            <a:ext cx="3326075" cy="2439129"/>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altLang="en-US" sz="1500" i="1" dirty="0">
                <a:latin typeface="Calibri" panose="020F0502020204030204" pitchFamily="34" charset="0"/>
                <a:ea typeface="Calibri" panose="020F0502020204030204" pitchFamily="34" charset="0"/>
                <a:cs typeface="Calibri" panose="020F0502020204030204" pitchFamily="34" charset="0"/>
              </a:rPr>
              <a:t>Fill in BASIC QI Team &amp; Roles.</a:t>
            </a: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Dr. O. Itani Physician Lead</a:t>
            </a:r>
          </a:p>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Cheryl Chemers RN-Lead</a:t>
            </a:r>
          </a:p>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Mary Grimm RN  Mgr.</a:t>
            </a:r>
          </a:p>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Mary Ward-Mayster RN</a:t>
            </a:r>
          </a:p>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Camille Di Costanzo NNP</a:t>
            </a:r>
          </a:p>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Patricia Gelezauskas RN M/B</a:t>
            </a:r>
          </a:p>
          <a:p>
            <a:pPr eaLnBrk="1" hangingPunct="1">
              <a:spcBef>
                <a:spcPct val="0"/>
              </a:spcBef>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sp>
        <p:nvSpPr>
          <p:cNvPr id="33" name="Text Box 3"/>
          <p:cNvSpPr txBox="1">
            <a:spLocks noChangeArrowheads="1"/>
          </p:cNvSpPr>
          <p:nvPr/>
        </p:nvSpPr>
        <p:spPr bwMode="auto">
          <a:xfrm>
            <a:off x="1091143" y="236385"/>
            <a:ext cx="1794932" cy="31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spcBef>
                <a:spcPct val="0"/>
              </a:spcBef>
              <a:buFontTx/>
              <a:buNone/>
            </a:pPr>
            <a:r>
              <a:rPr lang="en-US" altLang="en-US" sz="1458" b="1" dirty="0">
                <a:solidFill>
                  <a:schemeClr val="bg1"/>
                </a:solidFill>
                <a:latin typeface="Century Gothic" panose="020B0502020202020204" pitchFamily="34" charset="0"/>
                <a:ea typeface="Calibri" panose="020F0502020204030204" pitchFamily="34" charset="0"/>
                <a:cs typeface="Calibri" panose="020F0502020204030204" pitchFamily="34" charset="0"/>
              </a:rPr>
              <a:t>&lt;Hospital Logo&gt;</a:t>
            </a:r>
          </a:p>
        </p:txBody>
      </p:sp>
      <p:sp>
        <p:nvSpPr>
          <p:cNvPr id="43" name="TextBox 85"/>
          <p:cNvSpPr txBox="1">
            <a:spLocks noChangeArrowheads="1"/>
          </p:cNvSpPr>
          <p:nvPr/>
        </p:nvSpPr>
        <p:spPr bwMode="auto">
          <a:xfrm>
            <a:off x="4436716" y="1201747"/>
            <a:ext cx="3299913" cy="5439951"/>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sz="1500" i="1" dirty="0">
                <a:solidFill>
                  <a:srgbClr val="222222"/>
                </a:solidFill>
                <a:latin typeface="Calibri" panose="020F0502020204030204" pitchFamily="34" charset="0"/>
              </a:rPr>
              <a:t>Share data on progress towards achieving BASIC measures. Please use graphs when possible.</a:t>
            </a:r>
          </a:p>
          <a:p>
            <a:pPr marL="0" indent="0" eaLnBrk="1" hangingPunct="1">
              <a:spcBef>
                <a:spcPct val="0"/>
              </a:spcBef>
              <a:buNone/>
            </a:pPr>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Infant &gt;35 week:</a:t>
            </a: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r>
              <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rPr>
              <a:t>Infant &lt; 35 week:</a:t>
            </a: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Parental Education:</a:t>
            </a: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F1CBF83-D4A3-43E7-8ECD-976B2C3302F6}"/>
              </a:ext>
            </a:extLst>
          </p:cNvPr>
          <p:cNvSpPr txBox="1"/>
          <p:nvPr/>
        </p:nvSpPr>
        <p:spPr>
          <a:xfrm>
            <a:off x="8293579" y="1123501"/>
            <a:ext cx="3267769" cy="4458913"/>
          </a:xfrm>
          <a:prstGeom prst="rect">
            <a:avLst/>
          </a:prstGeom>
          <a:noFill/>
        </p:spPr>
        <p:txBody>
          <a:bodyPr wrap="square" lIns="91440" tIns="45720" rIns="91440" bIns="45720" rtlCol="0" anchor="t">
            <a:spAutoFit/>
          </a:bodyPr>
          <a:lstStyle/>
          <a:p>
            <a:endParaRPr lang="en-US" sz="1500" i="1" dirty="0">
              <a:solidFill>
                <a:srgbClr val="222222"/>
              </a:solidFill>
              <a:latin typeface="Calibri" panose="020F0502020204030204" pitchFamily="34" charset="0"/>
              <a:cs typeface="Calibri"/>
            </a:endParaRPr>
          </a:p>
          <a:p>
            <a:endParaRPr lang="en-US" sz="1500" i="1" dirty="0">
              <a:solidFill>
                <a:srgbClr val="222222"/>
              </a:solidFill>
              <a:latin typeface="Calibri" panose="020F0502020204030204" pitchFamily="34" charset="0"/>
            </a:endParaRPr>
          </a:p>
          <a:p>
            <a:r>
              <a:rPr lang="en-US" sz="1500" i="1" dirty="0">
                <a:solidFill>
                  <a:srgbClr val="222222"/>
                </a:solidFill>
                <a:latin typeface="Calibri" panose="020F0502020204030204" pitchFamily="34" charset="0"/>
              </a:rPr>
              <a:t>We need to implement a standardized EOS tool built into  our EMR.</a:t>
            </a:r>
          </a:p>
          <a:p>
            <a:endParaRPr lang="en-US" sz="1500" i="1" dirty="0">
              <a:solidFill>
                <a:srgbClr val="222222"/>
              </a:solidFill>
              <a:latin typeface="Calibri" panose="020F0502020204030204" pitchFamily="34" charset="0"/>
            </a:endParaRPr>
          </a:p>
          <a:p>
            <a:endParaRPr lang="en-US" sz="1500" i="1" dirty="0">
              <a:solidFill>
                <a:srgbClr val="222222"/>
              </a:solidFill>
              <a:latin typeface="Calibri" panose="020F0502020204030204" pitchFamily="34" charset="0"/>
            </a:endParaRPr>
          </a:p>
          <a:p>
            <a:endParaRPr lang="en-US" sz="1500" i="1" dirty="0">
              <a:solidFill>
                <a:srgbClr val="222222"/>
              </a:solidFill>
              <a:latin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20285D6-C4E7-4662-B7D0-CFAFE3391E9D}"/>
              </a:ext>
            </a:extLst>
          </p:cNvPr>
          <p:cNvSpPr txBox="1"/>
          <p:nvPr/>
        </p:nvSpPr>
        <p:spPr>
          <a:xfrm>
            <a:off x="8009921" y="4735726"/>
            <a:ext cx="3267769" cy="938719"/>
          </a:xfrm>
          <a:prstGeom prst="rect">
            <a:avLst/>
          </a:prstGeom>
          <a:noFill/>
        </p:spPr>
        <p:txBody>
          <a:bodyPr wrap="square" rtlCol="0">
            <a:spAutoFit/>
          </a:bodyPr>
          <a:lstStyle/>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p:txBody>
      </p:sp>
      <p:sp>
        <p:nvSpPr>
          <p:cNvPr id="18" name="TextBox 85"/>
          <p:cNvSpPr txBox="1">
            <a:spLocks noChangeArrowheads="1"/>
          </p:cNvSpPr>
          <p:nvPr/>
        </p:nvSpPr>
        <p:spPr bwMode="auto">
          <a:xfrm>
            <a:off x="903025" y="3869196"/>
            <a:ext cx="3267769" cy="2496837"/>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sz="1500" i="1" dirty="0">
                <a:solidFill>
                  <a:srgbClr val="222222"/>
                </a:solidFill>
                <a:latin typeface="Calibri" panose="020F0502020204030204" pitchFamily="34" charset="0"/>
              </a:rPr>
              <a:t>List your biggest accomplishments this </a:t>
            </a:r>
          </a:p>
          <a:p>
            <a:pPr marL="0" indent="0" eaLnBrk="1" hangingPunct="1">
              <a:spcBef>
                <a:spcPct val="0"/>
              </a:spcBef>
              <a:buNone/>
            </a:pPr>
            <a:r>
              <a:rPr lang="en-US" sz="1500" i="1" dirty="0">
                <a:solidFill>
                  <a:srgbClr val="222222"/>
                </a:solidFill>
                <a:latin typeface="Calibri" panose="020F0502020204030204" pitchFamily="34" charset="0"/>
              </a:rPr>
              <a:t>year / since last Face to Face and what you are looking forward to working on in the last 6 months of year.</a:t>
            </a:r>
          </a:p>
          <a:p>
            <a:pPr marL="0" indent="0" eaLnBrk="1" hangingPunct="1">
              <a:spcBef>
                <a:spcPct val="0"/>
              </a:spcBef>
              <a:buNone/>
            </a:pPr>
            <a:endParaRPr lang="en-US" sz="1375" dirty="0">
              <a:solidFill>
                <a:srgbClr val="222222"/>
              </a:solidFill>
              <a:latin typeface="Calibri" panose="020F0502020204030204" pitchFamily="34" charset="0"/>
            </a:endParaRPr>
          </a:p>
          <a:p>
            <a:pPr marL="0" indent="0" eaLnBrk="1" hangingPunct="1">
              <a:spcBef>
                <a:spcPct val="0"/>
              </a:spcBef>
              <a:buNone/>
            </a:pPr>
            <a:r>
              <a:rPr lang="en-US" sz="1375" dirty="0">
                <a:solidFill>
                  <a:srgbClr val="222222"/>
                </a:solidFill>
                <a:latin typeface="Calibri" panose="020F0502020204030204" pitchFamily="34" charset="0"/>
              </a:rPr>
              <a:t>Education for Parents regarding antibiotics.</a:t>
            </a:r>
          </a:p>
          <a:p>
            <a:pPr marL="0" indent="0" eaLnBrk="1" hangingPunct="1">
              <a:spcBef>
                <a:spcPct val="0"/>
              </a:spcBef>
              <a:buNone/>
            </a:pPr>
            <a:endParaRPr lang="en-US" sz="1375" dirty="0">
              <a:solidFill>
                <a:srgbClr val="222222"/>
              </a:solidFill>
              <a:latin typeface="Calibri" panose="020F0502020204030204" pitchFamily="34" charset="0"/>
            </a:endParaRPr>
          </a:p>
          <a:p>
            <a:pPr marL="0" indent="0" eaLnBrk="1" hangingPunct="1">
              <a:spcBef>
                <a:spcPct val="0"/>
              </a:spcBef>
              <a:buNone/>
            </a:pPr>
            <a:r>
              <a:rPr lang="en-US" sz="1375" dirty="0">
                <a:solidFill>
                  <a:srgbClr val="222222"/>
                </a:solidFill>
                <a:latin typeface="Calibri" panose="020F0502020204030204" pitchFamily="34" charset="0"/>
              </a:rPr>
              <a:t>Nurse/provider daily review of antibiotic use.</a:t>
            </a: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E7C912A-A7E0-4FA9-A4EF-5C00F1AC794C}"/>
              </a:ext>
            </a:extLst>
          </p:cNvPr>
          <p:cNvSpPr txBox="1"/>
          <p:nvPr/>
        </p:nvSpPr>
        <p:spPr>
          <a:xfrm>
            <a:off x="8221692" y="5297080"/>
            <a:ext cx="3267769" cy="1611980"/>
          </a:xfrm>
          <a:prstGeom prst="rect">
            <a:avLst/>
          </a:prstGeom>
          <a:noFill/>
        </p:spPr>
        <p:txBody>
          <a:bodyPr wrap="square" rtlCol="0">
            <a:spAutoFit/>
          </a:bodyPr>
          <a:lstStyle/>
          <a:p>
            <a:r>
              <a:rPr lang="en-US" sz="1500" i="1" dirty="0">
                <a:solidFill>
                  <a:srgbClr val="222222"/>
                </a:solidFill>
                <a:latin typeface="Calibri" panose="020F0502020204030204" pitchFamily="34" charset="0"/>
              </a:rPr>
              <a:t>Share your MNO-Neonatal Sustainability Data &amp; Plans</a:t>
            </a:r>
            <a:r>
              <a:rPr lang="en-US" sz="1500" dirty="0">
                <a:solidFill>
                  <a:srgbClr val="222222"/>
                </a:solidFill>
                <a:latin typeface="Calibri" panose="020F0502020204030204" pitchFamily="34" charset="0"/>
              </a:rPr>
              <a:t>.</a:t>
            </a:r>
            <a:endParaRPr lang="en-US" sz="1500" i="1" dirty="0">
              <a:solidFill>
                <a:srgbClr val="222222"/>
              </a:solidFill>
              <a:latin typeface="Calibri" panose="020F0502020204030204" pitchFamily="34" charset="0"/>
              <a:cs typeface="Calibri" panose="020F0502020204030204" pitchFamily="34" charset="0"/>
            </a:endParaRPr>
          </a:p>
          <a:p>
            <a:endParaRPr lang="en-US" sz="1375" i="1" dirty="0">
              <a:latin typeface="Calibri" panose="020F0502020204030204" pitchFamily="34" charset="0"/>
              <a:cs typeface="Calibri" panose="020F0502020204030204" pitchFamily="34" charset="0"/>
            </a:endParaRPr>
          </a:p>
          <a:p>
            <a:r>
              <a:rPr lang="en-US" sz="1375" i="1" dirty="0">
                <a:latin typeface="Calibri" panose="020F0502020204030204" pitchFamily="34" charset="0"/>
                <a:cs typeface="Calibri" panose="020F0502020204030204" pitchFamily="34" charset="0"/>
              </a:rPr>
              <a:t>Continue with our yellow folders for mom and families and monitor ESC, coordinated D/C planning, non-pharm treatment,</a:t>
            </a:r>
          </a:p>
          <a:p>
            <a:endParaRPr lang="en-US" sz="1375" dirty="0">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4"/>
          <a:stretch>
            <a:fillRect/>
          </a:stretch>
        </p:blipFill>
        <p:spPr>
          <a:xfrm>
            <a:off x="888846" y="129887"/>
            <a:ext cx="1997229" cy="608045"/>
          </a:xfrm>
          <a:prstGeom prst="rect">
            <a:avLst/>
          </a:prstGeom>
        </p:spPr>
      </p:pic>
      <p:pic>
        <p:nvPicPr>
          <p:cNvPr id="3" name="Picture 2"/>
          <p:cNvPicPr>
            <a:picLocks noChangeAspect="1"/>
          </p:cNvPicPr>
          <p:nvPr/>
        </p:nvPicPr>
        <p:blipFill>
          <a:blip r:embed="rId5"/>
          <a:stretch>
            <a:fillRect/>
          </a:stretch>
        </p:blipFill>
        <p:spPr>
          <a:xfrm>
            <a:off x="4572000" y="2276475"/>
            <a:ext cx="3048000" cy="1299029"/>
          </a:xfrm>
          <a:prstGeom prst="rect">
            <a:avLst/>
          </a:prstGeom>
        </p:spPr>
      </p:pic>
      <p:pic>
        <p:nvPicPr>
          <p:cNvPr id="4" name="Picture 3"/>
          <p:cNvPicPr>
            <a:picLocks noChangeAspect="1"/>
          </p:cNvPicPr>
          <p:nvPr/>
        </p:nvPicPr>
        <p:blipFill>
          <a:blip r:embed="rId6"/>
          <a:stretch>
            <a:fillRect/>
          </a:stretch>
        </p:blipFill>
        <p:spPr>
          <a:xfrm>
            <a:off x="4444086" y="3941674"/>
            <a:ext cx="3175914" cy="1301095"/>
          </a:xfrm>
          <a:prstGeom prst="rect">
            <a:avLst/>
          </a:prstGeom>
        </p:spPr>
      </p:pic>
      <p:pic>
        <p:nvPicPr>
          <p:cNvPr id="5" name="Picture 4"/>
          <p:cNvPicPr>
            <a:picLocks noChangeAspect="1"/>
          </p:cNvPicPr>
          <p:nvPr/>
        </p:nvPicPr>
        <p:blipFill>
          <a:blip r:embed="rId7"/>
          <a:stretch>
            <a:fillRect/>
          </a:stretch>
        </p:blipFill>
        <p:spPr>
          <a:xfrm>
            <a:off x="4572000" y="5495305"/>
            <a:ext cx="3048000" cy="928688"/>
          </a:xfrm>
          <a:prstGeom prst="rect">
            <a:avLst/>
          </a:prstGeom>
        </p:spPr>
      </p:pic>
    </p:spTree>
    <p:extLst>
      <p:ext uri="{BB962C8B-B14F-4D97-AF65-F5344CB8AC3E}">
        <p14:creationId xmlns:p14="http://schemas.microsoft.com/office/powerpoint/2010/main" val="858562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6AC46BA-6ABA-4985-8587-657D75B10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42" y="38716"/>
            <a:ext cx="11976339" cy="6872377"/>
          </a:xfrm>
          <a:prstGeom prst="rect">
            <a:avLst/>
          </a:prstGeom>
        </p:spPr>
      </p:pic>
      <p:sp>
        <p:nvSpPr>
          <p:cNvPr id="4106" name="Text Box 3"/>
          <p:cNvSpPr txBox="1">
            <a:spLocks noChangeArrowheads="1"/>
          </p:cNvSpPr>
          <p:nvPr/>
        </p:nvSpPr>
        <p:spPr bwMode="auto">
          <a:xfrm>
            <a:off x="3082159" y="294191"/>
            <a:ext cx="6027683" cy="34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2604" b="1" dirty="0">
                <a:solidFill>
                  <a:schemeClr val="bg1"/>
                </a:solidFill>
                <a:latin typeface="Century Gothic" panose="020B0502020202020204" pitchFamily="34" charset="0"/>
                <a:ea typeface="Calibri" panose="020F0502020204030204" pitchFamily="34" charset="0"/>
                <a:cs typeface="Calibri" panose="020F0502020204030204" pitchFamily="34" charset="0"/>
              </a:rPr>
              <a:t>OSF Saint Anthony Medical Center</a:t>
            </a:r>
          </a:p>
        </p:txBody>
      </p:sp>
      <p:sp>
        <p:nvSpPr>
          <p:cNvPr id="4113" name="TextBox 85"/>
          <p:cNvSpPr txBox="1">
            <a:spLocks noChangeArrowheads="1"/>
          </p:cNvSpPr>
          <p:nvPr/>
        </p:nvSpPr>
        <p:spPr bwMode="auto">
          <a:xfrm>
            <a:off x="424295" y="1137585"/>
            <a:ext cx="3414304" cy="5593839"/>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Hospital QI Team</a:t>
            </a:r>
          </a:p>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Lacie Driscol </a:t>
            </a:r>
            <a:r>
              <a:rPr lang="en-US" altLang="en-US" sz="1125" dirty="0">
                <a:latin typeface="Calibri" panose="020F0502020204030204" pitchFamily="34" charset="0"/>
                <a:ea typeface="Calibri" panose="020F0502020204030204" pitchFamily="34" charset="0"/>
                <a:cs typeface="Calibri" panose="020F0502020204030204" pitchFamily="34" charset="0"/>
              </a:rPr>
              <a:t>RNC-OB, C-EFM Charge Nurse</a:t>
            </a:r>
          </a:p>
          <a:p>
            <a:pPr marL="0" indent="0" eaLnBrk="1" hangingPunct="1">
              <a:spcBef>
                <a:spcPct val="0"/>
              </a:spcBef>
              <a:buNone/>
            </a:pPr>
            <a:r>
              <a:rPr lang="en-US" altLang="en-US" sz="1375" dirty="0">
                <a:latin typeface="Calibri" panose="020F0502020204030204" pitchFamily="34" charset="0"/>
                <a:ea typeface="Calibri" panose="020F0502020204030204" pitchFamily="34" charset="0"/>
                <a:cs typeface="Calibri" panose="020F0502020204030204" pitchFamily="34" charset="0"/>
              </a:rPr>
              <a:t>Courtenai Smith </a:t>
            </a:r>
            <a:r>
              <a:rPr lang="en-US" altLang="en-US" sz="1125" dirty="0">
                <a:latin typeface="Calibri" panose="020F0502020204030204" pitchFamily="34" charset="0"/>
                <a:ea typeface="Calibri" panose="020F0502020204030204" pitchFamily="34" charset="0"/>
                <a:cs typeface="Calibri" panose="020F0502020204030204" pitchFamily="34" charset="0"/>
              </a:rPr>
              <a:t>RNC-OB, C-EFM</a:t>
            </a:r>
            <a:r>
              <a:rPr lang="en-US" altLang="en-US" sz="1125" dirty="0">
                <a:latin typeface="Calibri" panose="020F0502020204030204" pitchFamily="34" charset="0"/>
                <a:cs typeface="Calibri" panose="020F0502020204030204" pitchFamily="34" charset="0"/>
              </a:rPr>
              <a:t> OB Clinical Educator</a:t>
            </a:r>
            <a:endParaRPr lang="en-US" sz="1125" dirty="0">
              <a:latin typeface="Calibri" panose="020F0502020204030204" pitchFamily="34" charset="0"/>
              <a:cs typeface="Calibri" panose="020F0502020204030204" pitchFamily="34" charset="0"/>
            </a:endParaRPr>
          </a:p>
          <a:p>
            <a:pPr marL="0" indent="0" eaLnBrk="1" hangingPunct="1">
              <a:spcBef>
                <a:spcPct val="0"/>
              </a:spcBef>
              <a:buNone/>
            </a:pPr>
            <a:endParaRPr lang="en-US" sz="2000" dirty="0">
              <a:latin typeface="Calibri" panose="020F0502020204030204" pitchFamily="34" charset="0"/>
              <a:cs typeface="Calibri" panose="020F0502020204030204" pitchFamily="34" charset="0"/>
            </a:endParaRPr>
          </a:p>
          <a:p>
            <a:pPr marL="0" indent="0" eaLnBrk="1" hangingPunct="1">
              <a:spcBef>
                <a:spcPct val="0"/>
              </a:spcBef>
              <a:buNone/>
            </a:pPr>
            <a:endParaRPr lang="en-US" sz="2000" dirty="0"/>
          </a:p>
          <a:p>
            <a:pPr marL="0" indent="0" eaLnBrk="1" hangingPunct="1">
              <a:spcBef>
                <a:spcPct val="0"/>
              </a:spcBef>
              <a:buNone/>
            </a:pPr>
            <a:endParaRPr lang="en-US" sz="2000" dirty="0"/>
          </a:p>
          <a:p>
            <a:pPr marL="0" indent="0" eaLnBrk="1" hangingPunct="1">
              <a:spcBef>
                <a:spcPct val="0"/>
              </a:spcBef>
              <a:buNone/>
            </a:pPr>
            <a:endParaRPr lang="en-US" sz="2000" dirty="0"/>
          </a:p>
          <a:p>
            <a:pPr marL="0" indent="0" eaLnBrk="1" hangingPunct="1">
              <a:spcBef>
                <a:spcPct val="0"/>
              </a:spcBef>
              <a:buNone/>
            </a:pPr>
            <a:endParaRPr lang="en-US" sz="2000" dirty="0"/>
          </a:p>
          <a:p>
            <a:pPr marL="0" indent="0" eaLnBrk="1" hangingPunct="1">
              <a:spcBef>
                <a:spcPct val="0"/>
              </a:spcBef>
              <a:buNone/>
            </a:pPr>
            <a:r>
              <a:rPr lang="en-US" sz="2000" dirty="0">
                <a:latin typeface="Calibri" panose="020F0502020204030204" pitchFamily="34" charset="0"/>
                <a:cs typeface="Calibri" panose="020F0502020204030204" pitchFamily="34" charset="0"/>
              </a:rPr>
              <a:t>Biggest Accomplishments:</a:t>
            </a:r>
          </a:p>
          <a:p>
            <a:pPr eaLnBrk="1" hangingPunct="1">
              <a:spcBef>
                <a:spcPct val="0"/>
              </a:spcBef>
            </a:pPr>
            <a:endParaRPr lang="en-US" sz="1500" dirty="0">
              <a:latin typeface="Calibri" panose="020F0502020204030204" pitchFamily="34" charset="0"/>
              <a:cs typeface="Calibri" panose="020F0502020204030204" pitchFamily="34" charset="0"/>
            </a:endParaRPr>
          </a:p>
          <a:p>
            <a:pPr eaLnBrk="1" hangingPunct="1">
              <a:spcBef>
                <a:spcPct val="0"/>
              </a:spcBef>
            </a:pPr>
            <a:r>
              <a:rPr lang="en-US" sz="1500" dirty="0">
                <a:latin typeface="Calibri" panose="020F0502020204030204" pitchFamily="34" charset="0"/>
                <a:cs typeface="Calibri" panose="020F0502020204030204" pitchFamily="34" charset="0"/>
              </a:rPr>
              <a:t>All key BASIC structure measures are in place </a:t>
            </a:r>
          </a:p>
          <a:p>
            <a:pPr eaLnBrk="1" hangingPunct="1">
              <a:spcBef>
                <a:spcPct val="0"/>
              </a:spcBef>
            </a:pPr>
            <a:r>
              <a:rPr lang="en-US" sz="1500" dirty="0">
                <a:latin typeface="Calibri" panose="020F0502020204030204" pitchFamily="34" charset="0"/>
                <a:cs typeface="Calibri" panose="020F0502020204030204" pitchFamily="34" charset="0"/>
              </a:rPr>
              <a:t>Education provided to our staff and providers on EOS, assessment tools and guidelines </a:t>
            </a:r>
          </a:p>
          <a:p>
            <a:pPr eaLnBrk="1" hangingPunct="1">
              <a:spcBef>
                <a:spcPct val="0"/>
              </a:spcBef>
            </a:pPr>
            <a:r>
              <a:rPr lang="en-US" sz="1500" dirty="0">
                <a:latin typeface="Calibri" panose="020F0502020204030204" pitchFamily="34" charset="0"/>
                <a:cs typeface="Calibri" panose="020F0502020204030204" pitchFamily="34" charset="0"/>
              </a:rPr>
              <a:t>MNO sustainability achieved</a:t>
            </a:r>
          </a:p>
          <a:p>
            <a:pPr eaLnBrk="1" hangingPunct="1">
              <a:spcBef>
                <a:spcPct val="0"/>
              </a:spcBef>
            </a:pPr>
            <a:endParaRPr lang="en-US" sz="1500" dirty="0">
              <a:latin typeface="Calibri" panose="020F0502020204030204" pitchFamily="34" charset="0"/>
              <a:cs typeface="Calibri" panose="020F0502020204030204" pitchFamily="34" charset="0"/>
            </a:endParaRPr>
          </a:p>
          <a:p>
            <a:pPr marL="0" indent="0" eaLnBrk="1" hangingPunct="1">
              <a:spcBef>
                <a:spcPct val="0"/>
              </a:spcBef>
              <a:buNone/>
            </a:pPr>
            <a:r>
              <a:rPr lang="en-US" sz="2000" dirty="0">
                <a:latin typeface="Calibri" panose="020F0502020204030204" pitchFamily="34" charset="0"/>
                <a:cs typeface="Calibri" panose="020F0502020204030204" pitchFamily="34" charset="0"/>
              </a:rPr>
              <a:t>Looking Forward:</a:t>
            </a:r>
          </a:p>
          <a:p>
            <a:pPr eaLnBrk="1" hangingPunct="1">
              <a:spcBef>
                <a:spcPct val="0"/>
              </a:spcBef>
            </a:pPr>
            <a:r>
              <a:rPr lang="en-US" sz="1500" dirty="0">
                <a:latin typeface="Calibri" panose="020F0502020204030204" pitchFamily="34" charset="0"/>
                <a:cs typeface="Calibri" panose="020F0502020204030204" pitchFamily="34" charset="0"/>
              </a:rPr>
              <a:t>Implementing all BASIC structure measures that are now in place </a:t>
            </a:r>
            <a:r>
              <a:rPr lang="en-US" sz="1500" dirty="0">
                <a:latin typeface="Calibri" panose="020F0502020204030204" pitchFamily="34" charset="0"/>
                <a:cs typeface="Calibri" panose="020F0502020204030204" pitchFamily="34" charset="0"/>
                <a:sym typeface="Wingdings" panose="05000000000000000000" pitchFamily="2" charset="2"/>
              </a:rPr>
              <a:t></a:t>
            </a:r>
            <a:endParaRPr lang="en-US" altLang="en-US" sz="1500"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500" dirty="0">
              <a:latin typeface="Calibri" panose="020F0502020204030204" pitchFamily="34" charset="0"/>
              <a:ea typeface="Calibri" panose="020F0502020204030204" pitchFamily="34" charset="0"/>
              <a:cs typeface="Calibri" panose="020F0502020204030204" pitchFamily="34" charset="0"/>
            </a:endParaRP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sp>
        <p:nvSpPr>
          <p:cNvPr id="43" name="TextBox 85"/>
          <p:cNvSpPr txBox="1">
            <a:spLocks noChangeArrowheads="1"/>
          </p:cNvSpPr>
          <p:nvPr/>
        </p:nvSpPr>
        <p:spPr bwMode="auto">
          <a:xfrm>
            <a:off x="4436716" y="1201748"/>
            <a:ext cx="3299913" cy="4728217"/>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eaLnBrk="1" hangingPunct="1">
              <a:spcBef>
                <a:spcPct val="0"/>
              </a:spcBef>
            </a:pPr>
            <a:r>
              <a:rPr lang="en-US" sz="1500" dirty="0">
                <a:solidFill>
                  <a:srgbClr val="222222"/>
                </a:solidFill>
                <a:latin typeface="Calibri" panose="020F0502020204030204" pitchFamily="34" charset="0"/>
              </a:rPr>
              <a:t>All BASIC key measures are in place  </a:t>
            </a:r>
          </a:p>
          <a:p>
            <a:pPr eaLnBrk="1" hangingPunct="1">
              <a:spcBef>
                <a:spcPct val="0"/>
              </a:spcBef>
            </a:pPr>
            <a:endParaRPr lang="en-US" sz="1500" i="1" dirty="0">
              <a:solidFill>
                <a:srgbClr val="222222"/>
              </a:solidFill>
              <a:latin typeface="Calibri" panose="020F0502020204030204" pitchFamily="34" charset="0"/>
            </a:endParaRPr>
          </a:p>
          <a:p>
            <a:pPr eaLnBrk="1" hangingPunct="1">
              <a:spcBef>
                <a:spcPct val="0"/>
              </a:spcBef>
            </a:pPr>
            <a:r>
              <a:rPr lang="en-US" sz="1500" dirty="0">
                <a:solidFill>
                  <a:srgbClr val="222222"/>
                </a:solidFill>
                <a:latin typeface="Calibri" panose="020F0502020204030204" pitchFamily="34" charset="0"/>
              </a:rPr>
              <a:t>No data is available as all infants started on antibiotics to date have been transferred to a higher level of care </a:t>
            </a:r>
          </a:p>
          <a:p>
            <a:pPr eaLnBrk="1" hangingPunct="1">
              <a:spcBef>
                <a:spcPct val="0"/>
              </a:spcBef>
            </a:pPr>
            <a:endParaRPr lang="en-US" sz="1500" dirty="0">
              <a:solidFill>
                <a:srgbClr val="222222"/>
              </a:solidFill>
              <a:latin typeface="Calibri" panose="020F0502020204030204" pitchFamily="34" charset="0"/>
            </a:endParaRPr>
          </a:p>
          <a:p>
            <a:pPr eaLnBrk="1" hangingPunct="1">
              <a:spcBef>
                <a:spcPct val="0"/>
              </a:spcBef>
            </a:pPr>
            <a:r>
              <a:rPr lang="en-US" sz="1500" dirty="0">
                <a:solidFill>
                  <a:srgbClr val="222222"/>
                </a:solidFill>
                <a:latin typeface="Calibri" panose="020F0502020204030204" pitchFamily="34" charset="0"/>
              </a:rPr>
              <a:t>All measures were implemented prior to transfer</a:t>
            </a: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F1CBF83-D4A3-43E7-8ECD-976B2C3302F6}"/>
              </a:ext>
            </a:extLst>
          </p:cNvPr>
          <p:cNvSpPr txBox="1"/>
          <p:nvPr/>
        </p:nvSpPr>
        <p:spPr>
          <a:xfrm>
            <a:off x="8279202" y="1195387"/>
            <a:ext cx="3267769" cy="7017306"/>
          </a:xfrm>
          <a:prstGeom prst="rect">
            <a:avLst/>
          </a:prstGeom>
          <a:noFill/>
        </p:spPr>
        <p:txBody>
          <a:bodyPr wrap="square" rtlCol="0">
            <a:spAutoFit/>
          </a:bodyPr>
          <a:lstStyle/>
          <a:p>
            <a:pPr marL="178565" indent="-178565">
              <a:buFont typeface="Arial" panose="020B0604020202020204" pitchFamily="34" charset="0"/>
              <a:buChar char="•"/>
            </a:pPr>
            <a:r>
              <a:rPr lang="en-US" sz="1500" dirty="0">
                <a:solidFill>
                  <a:srgbClr val="222222"/>
                </a:solidFill>
                <a:latin typeface="Calibri" panose="020F0502020204030204" pitchFamily="34" charset="0"/>
              </a:rPr>
              <a:t>Understanding </a:t>
            </a:r>
            <a:r>
              <a:rPr lang="en-US" sz="1500" dirty="0" err="1">
                <a:solidFill>
                  <a:srgbClr val="222222"/>
                </a:solidFill>
                <a:latin typeface="Calibri" panose="020F0502020204030204" pitchFamily="34" charset="0"/>
              </a:rPr>
              <a:t>Chorioamnionitis</a:t>
            </a:r>
            <a:r>
              <a:rPr lang="en-US" sz="1500" dirty="0">
                <a:solidFill>
                  <a:srgbClr val="222222"/>
                </a:solidFill>
                <a:latin typeface="Calibri" panose="020F0502020204030204" pitchFamily="34" charset="0"/>
              </a:rPr>
              <a:t> &amp; What You Need to Know about Your             Baby and Antibiotics handouts in place for family education</a:t>
            </a:r>
          </a:p>
          <a:p>
            <a:pPr marL="178565" indent="-178565">
              <a:buFont typeface="Arial" panose="020B0604020202020204" pitchFamily="34" charset="0"/>
              <a:buChar char="•"/>
            </a:pPr>
            <a:r>
              <a:rPr lang="en-US" sz="1500" dirty="0">
                <a:solidFill>
                  <a:srgbClr val="222222"/>
                </a:solidFill>
                <a:latin typeface="Calibri" panose="020F0502020204030204" pitchFamily="34" charset="0"/>
              </a:rPr>
              <a:t>Physicians and nurses educated about early onset sepsis risk factors, assessment tools and guidelines</a:t>
            </a:r>
          </a:p>
          <a:p>
            <a:pPr marL="178565" indent="-178565">
              <a:buFont typeface="Arial" panose="020B0604020202020204" pitchFamily="34" charset="0"/>
              <a:buChar char="•"/>
            </a:pPr>
            <a:r>
              <a:rPr lang="en-US" sz="1500" dirty="0">
                <a:solidFill>
                  <a:srgbClr val="222222"/>
                </a:solidFill>
                <a:latin typeface="Calibri" panose="020F0502020204030204" pitchFamily="34" charset="0"/>
              </a:rPr>
              <a:t>Education provided on having blood culture drawn prior to initiation of antibiotics</a:t>
            </a:r>
          </a:p>
          <a:p>
            <a:pPr marL="178565" indent="-178565">
              <a:buFont typeface="Arial" panose="020B0604020202020204" pitchFamily="34" charset="0"/>
              <a:buChar char="•"/>
            </a:pPr>
            <a:r>
              <a:rPr lang="en-US" sz="1500" dirty="0">
                <a:latin typeface="Calibri" panose="020F0502020204030204" pitchFamily="34" charset="0"/>
                <a:cs typeface="Calibri" panose="020F0502020204030204" pitchFamily="34" charset="0"/>
              </a:rPr>
              <a:t>Antibiotic tools in place to increase percentage of newborns with care team discussing and documenting plan for length of antibiotic course</a:t>
            </a:r>
          </a:p>
          <a:p>
            <a:pPr marL="178565" indent="-178565">
              <a:buFont typeface="Arial" panose="020B0604020202020204" pitchFamily="34" charset="0"/>
              <a:buChar char="•"/>
            </a:pPr>
            <a:r>
              <a:rPr lang="en-US" sz="1500" dirty="0">
                <a:solidFill>
                  <a:srgbClr val="222222"/>
                </a:solidFill>
                <a:latin typeface="Calibri" panose="020F0502020204030204" pitchFamily="34" charset="0"/>
                <a:cs typeface="Calibri" panose="020F0502020204030204" pitchFamily="34" charset="0"/>
              </a:rPr>
              <a:t>Automatic stop times for antibiotics at 36 hours </a:t>
            </a:r>
          </a:p>
          <a:p>
            <a:endParaRPr lang="en-US" sz="1500" i="1" dirty="0">
              <a:solidFill>
                <a:srgbClr val="222222"/>
              </a:solidFill>
              <a:latin typeface="Calibri" panose="020F0502020204030204" pitchFamily="34" charset="0"/>
            </a:endParaRPr>
          </a:p>
          <a:p>
            <a:endParaRPr lang="en-US" sz="1500" i="1" dirty="0">
              <a:solidFill>
                <a:srgbClr val="222222"/>
              </a:solidFill>
              <a:latin typeface="Calibri" panose="020F0502020204030204" pitchFamily="34" charset="0"/>
            </a:endParaRPr>
          </a:p>
          <a:p>
            <a:endParaRPr lang="en-US" sz="1500" i="1" dirty="0">
              <a:solidFill>
                <a:srgbClr val="222222"/>
              </a:solidFill>
              <a:latin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20285D6-C4E7-4662-B7D0-CFAFE3391E9D}"/>
              </a:ext>
            </a:extLst>
          </p:cNvPr>
          <p:cNvSpPr txBox="1"/>
          <p:nvPr/>
        </p:nvSpPr>
        <p:spPr>
          <a:xfrm>
            <a:off x="8274925" y="5302777"/>
            <a:ext cx="3570490" cy="1694438"/>
          </a:xfrm>
          <a:prstGeom prst="rect">
            <a:avLst/>
          </a:prstGeom>
          <a:noFill/>
        </p:spPr>
        <p:txBody>
          <a:bodyPr wrap="square" rtlCol="0">
            <a:spAutoFit/>
          </a:bodyPr>
          <a:lstStyle/>
          <a:p>
            <a:pPr marL="178565" indent="-178565" eaLnBrk="1" hangingPunct="1">
              <a:buFont typeface="Arial" panose="020B0604020202020204" pitchFamily="34" charset="0"/>
              <a:buChar char="•"/>
            </a:pPr>
            <a:r>
              <a:rPr lang="en-US" sz="1291" dirty="0">
                <a:solidFill>
                  <a:srgbClr val="222222"/>
                </a:solidFill>
                <a:latin typeface="Calibri" panose="020F0502020204030204" pitchFamily="34" charset="0"/>
                <a:cs typeface="Calibri" panose="020F0502020204030204" pitchFamily="34" charset="0"/>
              </a:rPr>
              <a:t>Binder with required forms, screening tools and resources available</a:t>
            </a:r>
          </a:p>
          <a:p>
            <a:pPr marL="178565" indent="-178565" eaLnBrk="1" hangingPunct="1">
              <a:buFont typeface="Arial" panose="020B0604020202020204" pitchFamily="34" charset="0"/>
              <a:buChar char="•"/>
            </a:pPr>
            <a:r>
              <a:rPr lang="en-US" sz="1291" dirty="0">
                <a:solidFill>
                  <a:srgbClr val="222222"/>
                </a:solidFill>
                <a:latin typeface="Calibri" panose="020F0502020204030204" pitchFamily="34" charset="0"/>
                <a:cs typeface="Calibri" panose="020F0502020204030204" pitchFamily="34" charset="0"/>
              </a:rPr>
              <a:t>Patient education folders </a:t>
            </a:r>
          </a:p>
          <a:p>
            <a:pPr marL="178565" indent="-178565" eaLnBrk="1" hangingPunct="1">
              <a:buFont typeface="Arial" panose="020B0604020202020204" pitchFamily="34" charset="0"/>
              <a:buChar char="•"/>
            </a:pPr>
            <a:r>
              <a:rPr lang="en-US" sz="1291" dirty="0">
                <a:solidFill>
                  <a:srgbClr val="222222"/>
                </a:solidFill>
                <a:latin typeface="Calibri" panose="020F0502020204030204" pitchFamily="34" charset="0"/>
                <a:cs typeface="Calibri" panose="020F0502020204030204" pitchFamily="34" charset="0"/>
              </a:rPr>
              <a:t>All cases reviewed/debriefed</a:t>
            </a:r>
          </a:p>
          <a:p>
            <a:pPr marL="178565" indent="-178565" eaLnBrk="1" hangingPunct="1">
              <a:buFont typeface="Arial" panose="020B0604020202020204" pitchFamily="34" charset="0"/>
              <a:buChar char="•"/>
            </a:pPr>
            <a:r>
              <a:rPr lang="en-US" sz="1291" dirty="0">
                <a:solidFill>
                  <a:srgbClr val="222222"/>
                </a:solidFill>
                <a:latin typeface="Calibri" panose="020F0502020204030204" pitchFamily="34" charset="0"/>
                <a:cs typeface="Calibri" panose="020F0502020204030204" pitchFamily="34" charset="0"/>
              </a:rPr>
              <a:t>MNO education provided to staff at skills days</a:t>
            </a:r>
          </a:p>
          <a:p>
            <a:pPr marL="178565" indent="-178565" eaLnBrk="1" hangingPunct="1">
              <a:buFont typeface="Arial" panose="020B0604020202020204" pitchFamily="34" charset="0"/>
              <a:buChar char="•"/>
            </a:pPr>
            <a:r>
              <a:rPr lang="en-US" sz="1291" dirty="0" err="1">
                <a:solidFill>
                  <a:srgbClr val="222222"/>
                </a:solidFill>
                <a:latin typeface="Calibri" panose="020F0502020204030204" pitchFamily="34" charset="0"/>
                <a:cs typeface="Calibri" panose="020F0502020204030204" pitchFamily="34" charset="0"/>
              </a:rPr>
              <a:t>Narcan</a:t>
            </a:r>
            <a:r>
              <a:rPr lang="en-US" sz="1291" dirty="0">
                <a:solidFill>
                  <a:srgbClr val="222222"/>
                </a:solidFill>
                <a:latin typeface="Calibri" panose="020F0502020204030204" pitchFamily="34" charset="0"/>
                <a:cs typeface="Calibri" panose="020F0502020204030204" pitchFamily="34" charset="0"/>
              </a:rPr>
              <a:t> education, counseling and medication provided at discharge</a:t>
            </a:r>
          </a:p>
          <a:p>
            <a:pPr eaLnBrk="1" hangingPunct="1"/>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7392" y="83166"/>
            <a:ext cx="1190625" cy="793750"/>
          </a:xfrm>
          <a:prstGeom prst="rect">
            <a:avLst/>
          </a:prstGeom>
        </p:spPr>
      </p:pic>
      <p:pic>
        <p:nvPicPr>
          <p:cNvPr id="3" name="Picture 2"/>
          <p:cNvPicPr>
            <a:picLocks noChangeAspect="1"/>
          </p:cNvPicPr>
          <p:nvPr/>
        </p:nvPicPr>
        <p:blipFill>
          <a:blip r:embed="rId5"/>
          <a:stretch>
            <a:fillRect/>
          </a:stretch>
        </p:blipFill>
        <p:spPr>
          <a:xfrm>
            <a:off x="1458329" y="2167216"/>
            <a:ext cx="1692672" cy="992188"/>
          </a:xfrm>
          <a:prstGeom prst="rect">
            <a:avLst/>
          </a:prstGeom>
        </p:spPr>
      </p:pic>
      <p:pic>
        <p:nvPicPr>
          <p:cNvPr id="4" name="Picture 3"/>
          <p:cNvPicPr>
            <a:picLocks noChangeAspect="1"/>
          </p:cNvPicPr>
          <p:nvPr/>
        </p:nvPicPr>
        <p:blipFill>
          <a:blip r:embed="rId6"/>
          <a:stretch>
            <a:fillRect/>
          </a:stretch>
        </p:blipFill>
        <p:spPr>
          <a:xfrm>
            <a:off x="4768298" y="4062518"/>
            <a:ext cx="2426804" cy="2195153"/>
          </a:xfrm>
          <a:prstGeom prst="rect">
            <a:avLst/>
          </a:prstGeom>
        </p:spPr>
      </p:pic>
    </p:spTree>
    <p:extLst>
      <p:ext uri="{BB962C8B-B14F-4D97-AF65-F5344CB8AC3E}">
        <p14:creationId xmlns:p14="http://schemas.microsoft.com/office/powerpoint/2010/main" val="2122002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p:txBody>
          <a:bodyPr/>
          <a:lstStyle/>
          <a:p>
            <a:r>
              <a:rPr lang="en-US" dirty="0" smtClean="0"/>
              <a:t>Perinatal Level 2</a:t>
            </a:r>
            <a:endParaRPr lang="en-US" dirty="0"/>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70819" y="2937865"/>
            <a:ext cx="9365380" cy="986569"/>
          </a:xfrm>
        </p:spPr>
        <p:txBody>
          <a:bodyPr vert="horz" lIns="91440" tIns="45720" rIns="91440" bIns="45720" rtlCol="0" anchor="t">
            <a:noAutofit/>
          </a:bodyPr>
          <a:lstStyle/>
          <a:p>
            <a:pPr marL="0" indent="0">
              <a:buNone/>
            </a:pPr>
            <a:endParaRPr lang="en-US" dirty="0"/>
          </a:p>
        </p:txBody>
      </p:sp>
    </p:spTree>
    <p:extLst>
      <p:ext uri="{BB962C8B-B14F-4D97-AF65-F5344CB8AC3E}">
        <p14:creationId xmlns:p14="http://schemas.microsoft.com/office/powerpoint/2010/main" val="2395301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23704D-8869-C847-B9EC-B5C6CF92D4EA}"/>
              </a:ext>
            </a:extLst>
          </p:cNvPr>
          <p:cNvSpPr>
            <a:spLocks noGrp="1"/>
          </p:cNvSpPr>
          <p:nvPr>
            <p:ph idx="1"/>
          </p:nvPr>
        </p:nvSpPr>
        <p:spPr>
          <a:xfrm>
            <a:off x="1032295" y="3328358"/>
            <a:ext cx="5453256" cy="1600468"/>
          </a:xfrm>
        </p:spPr>
        <p:txBody>
          <a:bodyPr vert="horz" lIns="91440" tIns="45720" rIns="91440" bIns="45720" numCol="2" rtlCol="0" anchor="t">
            <a:noAutofit/>
          </a:bodyPr>
          <a:lstStyle/>
          <a:p>
            <a:r>
              <a:rPr lang="en-US" sz="1800" dirty="0">
                <a:latin typeface="Calibri" panose="020F0502020204030204" pitchFamily="34" charset="0"/>
                <a:cs typeface="Calibri" panose="020F0502020204030204" pitchFamily="34" charset="0"/>
              </a:rPr>
              <a:t>Questions?</a:t>
            </a:r>
          </a:p>
          <a:p>
            <a:r>
              <a:rPr lang="en-US" sz="1800" dirty="0" smtClean="0">
                <a:latin typeface="Calibri"/>
                <a:ea typeface="Lato"/>
                <a:cs typeface="Calibri"/>
              </a:rPr>
              <a:t>info@ilpqc.org</a:t>
            </a:r>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a:p>
            <a:endParaRPr lang="en-US" sz="1800" dirty="0">
              <a:latin typeface="Calibri" panose="020F0502020204030204" pitchFamily="34" charset="0"/>
              <a:cs typeface="Calibri" panose="020F0502020204030204" pitchFamily="34" charset="0"/>
            </a:endParaRPr>
          </a:p>
        </p:txBody>
      </p:sp>
      <p:sp>
        <p:nvSpPr>
          <p:cNvPr id="12" name="Title 11">
            <a:extLst>
              <a:ext uri="{FF2B5EF4-FFF2-40B4-BE49-F238E27FC236}">
                <a16:creationId xmlns:a16="http://schemas.microsoft.com/office/drawing/2014/main" id="{9ADF7DFC-00FB-3F4D-9245-BDC3E92F39B4}"/>
              </a:ext>
            </a:extLst>
          </p:cNvPr>
          <p:cNvSpPr>
            <a:spLocks noGrp="1"/>
          </p:cNvSpPr>
          <p:nvPr>
            <p:ph type="ctrTitle"/>
          </p:nvPr>
        </p:nvSpPr>
        <p:spPr/>
        <p:txBody>
          <a:bodyPr/>
          <a:lstStyle/>
          <a:p>
            <a:r>
              <a:rPr lang="en-US" dirty="0"/>
              <a:t>Thank you</a:t>
            </a:r>
          </a:p>
        </p:txBody>
      </p:sp>
      <p:pic>
        <p:nvPicPr>
          <p:cNvPr id="5" name="Picture Placeholder 4">
            <a:extLst>
              <a:ext uri="{FF2B5EF4-FFF2-40B4-BE49-F238E27FC236}">
                <a16:creationId xmlns:a16="http://schemas.microsoft.com/office/drawing/2014/main" id="{0A1C0937-042F-8B42-B283-22ABBC7AEA65}"/>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pic>
        <p:nvPicPr>
          <p:cNvPr id="9" name="Picture 8">
            <a:extLst>
              <a:ext uri="{FF2B5EF4-FFF2-40B4-BE49-F238E27FC236}">
                <a16:creationId xmlns:a16="http://schemas.microsoft.com/office/drawing/2014/main" id="{77F2CC32-D3FC-E64F-A39D-BF024E067DD7}"/>
              </a:ext>
            </a:extLst>
          </p:cNvPr>
          <p:cNvPicPr>
            <a:picLocks noChangeAspect="1"/>
          </p:cNvPicPr>
          <p:nvPr/>
        </p:nvPicPr>
        <p:blipFill>
          <a:blip r:embed="rId3">
            <a:alphaModFix amt="50000"/>
          </a:blip>
          <a:stretch>
            <a:fillRect/>
          </a:stretch>
        </p:blipFill>
        <p:spPr>
          <a:xfrm>
            <a:off x="6630131" y="6008262"/>
            <a:ext cx="705414" cy="500946"/>
          </a:xfrm>
          <a:prstGeom prst="rect">
            <a:avLst/>
          </a:prstGeom>
        </p:spPr>
      </p:pic>
      <p:pic>
        <p:nvPicPr>
          <p:cNvPr id="10" name="Picture 9">
            <a:extLst>
              <a:ext uri="{FF2B5EF4-FFF2-40B4-BE49-F238E27FC236}">
                <a16:creationId xmlns:a16="http://schemas.microsoft.com/office/drawing/2014/main" id="{D6E140AA-C9C6-4140-82DB-BFEBD21A0C50}"/>
              </a:ext>
            </a:extLst>
          </p:cNvPr>
          <p:cNvPicPr>
            <a:picLocks noChangeAspect="1"/>
          </p:cNvPicPr>
          <p:nvPr/>
        </p:nvPicPr>
        <p:blipFill>
          <a:blip r:embed="rId4">
            <a:alphaModFix amt="50000"/>
          </a:blip>
          <a:stretch>
            <a:fillRect/>
          </a:stretch>
        </p:blipFill>
        <p:spPr>
          <a:xfrm>
            <a:off x="1034353" y="6083626"/>
            <a:ext cx="1327142" cy="350218"/>
          </a:xfrm>
          <a:prstGeom prst="rect">
            <a:avLst/>
          </a:prstGeom>
        </p:spPr>
      </p:pic>
      <p:pic>
        <p:nvPicPr>
          <p:cNvPr id="11" name="Picture 10">
            <a:extLst>
              <a:ext uri="{FF2B5EF4-FFF2-40B4-BE49-F238E27FC236}">
                <a16:creationId xmlns:a16="http://schemas.microsoft.com/office/drawing/2014/main" id="{DC3F7834-0679-FC4E-A57A-CE33BB493497}"/>
              </a:ext>
            </a:extLst>
          </p:cNvPr>
          <p:cNvPicPr>
            <a:picLocks noChangeAspect="1"/>
          </p:cNvPicPr>
          <p:nvPr/>
        </p:nvPicPr>
        <p:blipFill>
          <a:blip r:embed="rId5">
            <a:alphaModFix amt="50000"/>
          </a:blip>
          <a:stretch>
            <a:fillRect/>
          </a:stretch>
        </p:blipFill>
        <p:spPr>
          <a:xfrm>
            <a:off x="2757905" y="6083626"/>
            <a:ext cx="862074" cy="350218"/>
          </a:xfrm>
          <a:prstGeom prst="rect">
            <a:avLst/>
          </a:prstGeom>
        </p:spPr>
      </p:pic>
      <p:pic>
        <p:nvPicPr>
          <p:cNvPr id="13" name="Picture 12">
            <a:extLst>
              <a:ext uri="{FF2B5EF4-FFF2-40B4-BE49-F238E27FC236}">
                <a16:creationId xmlns:a16="http://schemas.microsoft.com/office/drawing/2014/main" id="{59D55474-0D3F-2E4C-A723-2D2C3020347D}"/>
              </a:ext>
            </a:extLst>
          </p:cNvPr>
          <p:cNvPicPr>
            <a:picLocks noChangeAspect="1"/>
          </p:cNvPicPr>
          <p:nvPr/>
        </p:nvPicPr>
        <p:blipFill>
          <a:blip r:embed="rId6">
            <a:alphaModFix amt="50000"/>
          </a:blip>
          <a:stretch>
            <a:fillRect/>
          </a:stretch>
        </p:blipFill>
        <p:spPr>
          <a:xfrm>
            <a:off x="5357216" y="6007394"/>
            <a:ext cx="956084" cy="502683"/>
          </a:xfrm>
          <a:prstGeom prst="rect">
            <a:avLst/>
          </a:prstGeom>
        </p:spPr>
      </p:pic>
      <p:sp>
        <p:nvSpPr>
          <p:cNvPr id="14" name="Rectangle 13">
            <a:extLst>
              <a:ext uri="{FF2B5EF4-FFF2-40B4-BE49-F238E27FC236}">
                <a16:creationId xmlns:a16="http://schemas.microsoft.com/office/drawing/2014/main" id="{3559050B-5212-0E45-BC09-ECBF3E5271FD}"/>
              </a:ext>
            </a:extLst>
          </p:cNvPr>
          <p:cNvSpPr/>
          <p:nvPr/>
        </p:nvSpPr>
        <p:spPr>
          <a:xfrm>
            <a:off x="3782919" y="5953907"/>
            <a:ext cx="1411356" cy="609655"/>
          </a:xfrm>
          <a:prstGeom prst="rect">
            <a:avLst/>
          </a:prstGeom>
        </p:spPr>
        <p:txBody>
          <a:bodyPr anchor="ctr">
            <a:normAutofit/>
          </a:bodyPr>
          <a:lstStyle/>
          <a:p>
            <a:pPr algn="ctr"/>
            <a:r>
              <a:rPr lang="en-US" sz="1400" b="1" dirty="0">
                <a:solidFill>
                  <a:srgbClr val="000000">
                    <a:alpha val="50000"/>
                  </a:srgbClr>
                </a:solidFill>
              </a:rPr>
              <a:t>I-PROMOTE IL</a:t>
            </a:r>
            <a:endParaRPr lang="en-US" sz="1100" b="1" dirty="0">
              <a:solidFill>
                <a:srgbClr val="000000">
                  <a:alpha val="50000"/>
                </a:srgbClr>
              </a:solidFill>
            </a:endParaRPr>
          </a:p>
        </p:txBody>
      </p:sp>
    </p:spTree>
    <p:extLst>
      <p:ext uri="{BB962C8B-B14F-4D97-AF65-F5344CB8AC3E}">
        <p14:creationId xmlns:p14="http://schemas.microsoft.com/office/powerpoint/2010/main" val="3192737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E12D1-955F-DF4F-AB3C-A0F8A41B499B}"/>
              </a:ext>
            </a:extLst>
          </p:cNvPr>
          <p:cNvSpPr>
            <a:spLocks noGrp="1"/>
          </p:cNvSpPr>
          <p:nvPr>
            <p:ph type="title"/>
          </p:nvPr>
        </p:nvSpPr>
        <p:spPr/>
        <p:txBody>
          <a:bodyPr/>
          <a:lstStyle/>
          <a:p>
            <a:r>
              <a:rPr lang="en-US" dirty="0">
                <a:ea typeface="Lato Medium"/>
                <a:cs typeface="Lato Medium"/>
              </a:rPr>
              <a:t>Participating hospitals</a:t>
            </a:r>
          </a:p>
        </p:txBody>
      </p:sp>
      <p:sp>
        <p:nvSpPr>
          <p:cNvPr id="6" name="Slide Number Placeholder 5">
            <a:extLst>
              <a:ext uri="{FF2B5EF4-FFF2-40B4-BE49-F238E27FC236}">
                <a16:creationId xmlns:a16="http://schemas.microsoft.com/office/drawing/2014/main" id="{EB71EC4D-80CD-8A4C-AD10-7915639710A4}"/>
              </a:ext>
            </a:extLst>
          </p:cNvPr>
          <p:cNvSpPr>
            <a:spLocks noGrp="1"/>
          </p:cNvSpPr>
          <p:nvPr>
            <p:ph type="sldNum" sz="quarter" idx="10"/>
          </p:nvPr>
        </p:nvSpPr>
        <p:spPr/>
        <p:txBody>
          <a:bodyPr/>
          <a:lstStyle/>
          <a:p>
            <a:fld id="{97033E4B-E3EB-3D46-B2D8-3159663620FA}" type="slidenum">
              <a:rPr lang="en-US" smtClean="0"/>
              <a:pPr/>
              <a:t>3</a:t>
            </a:fld>
            <a:endParaRPr lang="en-US" dirty="0"/>
          </a:p>
        </p:txBody>
      </p:sp>
      <p:sp>
        <p:nvSpPr>
          <p:cNvPr id="7" name="Footer Placeholder 6">
            <a:extLst>
              <a:ext uri="{FF2B5EF4-FFF2-40B4-BE49-F238E27FC236}">
                <a16:creationId xmlns:a16="http://schemas.microsoft.com/office/drawing/2014/main" id="{3EB9706F-A3D6-E446-86DE-DCE541D2CEFF}"/>
              </a:ext>
            </a:extLst>
          </p:cNvPr>
          <p:cNvSpPr>
            <a:spLocks noGrp="1"/>
          </p:cNvSpPr>
          <p:nvPr>
            <p:ph type="ftr" sz="quarter" idx="11"/>
          </p:nvPr>
        </p:nvSpPr>
        <p:spPr/>
        <p:txBody>
          <a:bodyPr/>
          <a:lstStyle/>
          <a:p>
            <a:pPr algn="l"/>
            <a:r>
              <a:rPr lang="en-US" dirty="0"/>
              <a:t>Illinois Perinatal Quality Collaborative</a:t>
            </a:r>
          </a:p>
        </p:txBody>
      </p:sp>
      <p:graphicFrame>
        <p:nvGraphicFramePr>
          <p:cNvPr id="3" name="Table 2">
            <a:extLst>
              <a:ext uri="{FF2B5EF4-FFF2-40B4-BE49-F238E27FC236}">
                <a16:creationId xmlns:a16="http://schemas.microsoft.com/office/drawing/2014/main" id="{8F035D88-A147-6461-A8D7-85159DE45531}"/>
              </a:ext>
            </a:extLst>
          </p:cNvPr>
          <p:cNvGraphicFramePr>
            <a:graphicFrameLocks noGrp="1"/>
          </p:cNvGraphicFramePr>
          <p:nvPr>
            <p:extLst>
              <p:ext uri="{D42A27DB-BD31-4B8C-83A1-F6EECF244321}">
                <p14:modId xmlns:p14="http://schemas.microsoft.com/office/powerpoint/2010/main" val="2977606160"/>
              </p:ext>
            </p:extLst>
          </p:nvPr>
        </p:nvGraphicFramePr>
        <p:xfrm>
          <a:off x="740231" y="1340575"/>
          <a:ext cx="9332238" cy="5015775"/>
        </p:xfrm>
        <a:graphic>
          <a:graphicData uri="http://schemas.openxmlformats.org/drawingml/2006/table">
            <a:tbl>
              <a:tblPr firstRow="1" firstCol="1" bandRow="1">
                <a:tableStyleId>{5C22544A-7EE6-4342-B048-85BDC9FD1C3A}</a:tableStyleId>
              </a:tblPr>
              <a:tblGrid>
                <a:gridCol w="3268553">
                  <a:extLst>
                    <a:ext uri="{9D8B030D-6E8A-4147-A177-3AD203B41FA5}">
                      <a16:colId xmlns:a16="http://schemas.microsoft.com/office/drawing/2014/main" val="765518654"/>
                    </a:ext>
                  </a:extLst>
                </a:gridCol>
                <a:gridCol w="6063685">
                  <a:extLst>
                    <a:ext uri="{9D8B030D-6E8A-4147-A177-3AD203B41FA5}">
                      <a16:colId xmlns:a16="http://schemas.microsoft.com/office/drawing/2014/main" val="68548323"/>
                    </a:ext>
                  </a:extLst>
                </a:gridCol>
              </a:tblGrid>
              <a:tr h="334385">
                <a:tc>
                  <a:txBody>
                    <a:bodyPr/>
                    <a:lstStyle/>
                    <a:p>
                      <a:pPr marL="0" marR="0" algn="ctr">
                        <a:lnSpc>
                          <a:spcPct val="107000"/>
                        </a:lnSpc>
                        <a:spcBef>
                          <a:spcPts val="0"/>
                        </a:spcBef>
                        <a:spcAft>
                          <a:spcPts val="0"/>
                        </a:spcAft>
                      </a:pPr>
                      <a:r>
                        <a:rPr lang="en-US" sz="2000" dirty="0">
                          <a:effectLst/>
                        </a:rPr>
                        <a:t>Perinatal level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Hospital name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1333267"/>
                  </a:ext>
                </a:extLst>
              </a:tr>
              <a:tr h="334385">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Carle BroMenn Medical Center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7791028"/>
                  </a:ext>
                </a:extLst>
              </a:tr>
              <a:tr h="334385">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FHN Hospital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0679022"/>
                  </a:ext>
                </a:extLst>
              </a:tr>
              <a:tr h="334385">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Memorial Hospital Shiloh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5341682"/>
                  </a:ext>
                </a:extLst>
              </a:tr>
              <a:tr h="334385">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NM Huntley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0376407"/>
                  </a:ext>
                </a:extLst>
              </a:tr>
              <a:tr h="334385">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NM Palos Hospital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5719630"/>
                  </a:ext>
                </a:extLst>
              </a:tr>
              <a:tr h="334385">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Riverside Medical Center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8082737"/>
                  </a:ext>
                </a:extLst>
              </a:tr>
              <a:tr h="334385">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Silver Cross Hospital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4042417"/>
                  </a:ext>
                </a:extLst>
              </a:tr>
              <a:tr h="334385">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SSM Health Good Samaritan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9723425"/>
                  </a:ext>
                </a:extLst>
              </a:tr>
              <a:tr h="334385">
                <a:tc>
                  <a:txBody>
                    <a:bodyPr/>
                    <a:lstStyle/>
                    <a:p>
                      <a:pPr marL="0" marR="0" algn="ctr">
                        <a:lnSpc>
                          <a:spcPct val="107000"/>
                        </a:lnSpc>
                        <a:spcBef>
                          <a:spcPts val="0"/>
                        </a:spcBef>
                        <a:spcAft>
                          <a:spcPts val="0"/>
                        </a:spcAft>
                      </a:pPr>
                      <a:r>
                        <a:rPr lang="en-US" sz="2000">
                          <a:effectLst/>
                        </a:rPr>
                        <a:t>2E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Advocate Condell Medical Center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6570220"/>
                  </a:ext>
                </a:extLst>
              </a:tr>
              <a:tr h="334385">
                <a:tc>
                  <a:txBody>
                    <a:bodyPr/>
                    <a:lstStyle/>
                    <a:p>
                      <a:pPr marL="0" marR="0" algn="ctr">
                        <a:lnSpc>
                          <a:spcPct val="107000"/>
                        </a:lnSpc>
                        <a:spcBef>
                          <a:spcPts val="0"/>
                        </a:spcBef>
                        <a:spcAft>
                          <a:spcPts val="0"/>
                        </a:spcAft>
                      </a:pPr>
                      <a:r>
                        <a:rPr lang="en-US" sz="2000">
                          <a:effectLst/>
                        </a:rPr>
                        <a:t>2E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Advocate Sherman Hospital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5590503"/>
                  </a:ext>
                </a:extLst>
              </a:tr>
              <a:tr h="334385">
                <a:tc>
                  <a:txBody>
                    <a:bodyPr/>
                    <a:lstStyle/>
                    <a:p>
                      <a:pPr marL="0" marR="0" algn="ctr">
                        <a:lnSpc>
                          <a:spcPct val="107000"/>
                        </a:lnSpc>
                        <a:spcBef>
                          <a:spcPts val="0"/>
                        </a:spcBef>
                        <a:spcAft>
                          <a:spcPts val="0"/>
                        </a:spcAft>
                      </a:pPr>
                      <a:r>
                        <a:rPr lang="en-US" sz="2000">
                          <a:effectLst/>
                        </a:rPr>
                        <a:t>2E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Ascension Resurrection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5030062"/>
                  </a:ext>
                </a:extLst>
              </a:tr>
              <a:tr h="334385">
                <a:tc>
                  <a:txBody>
                    <a:bodyPr/>
                    <a:lstStyle/>
                    <a:p>
                      <a:pPr marL="0" marR="0" algn="ctr">
                        <a:lnSpc>
                          <a:spcPct val="107000"/>
                        </a:lnSpc>
                        <a:spcBef>
                          <a:spcPts val="0"/>
                        </a:spcBef>
                        <a:spcAft>
                          <a:spcPts val="0"/>
                        </a:spcAft>
                      </a:pPr>
                      <a:r>
                        <a:rPr lang="en-US" sz="2000">
                          <a:effectLst/>
                        </a:rPr>
                        <a:t>2E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Franciscan Alliance, Olympia Fields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6384468"/>
                  </a:ext>
                </a:extLst>
              </a:tr>
              <a:tr h="334385">
                <a:tc>
                  <a:txBody>
                    <a:bodyPr/>
                    <a:lstStyle/>
                    <a:p>
                      <a:pPr marL="0" marR="0" algn="ctr">
                        <a:lnSpc>
                          <a:spcPct val="107000"/>
                        </a:lnSpc>
                        <a:spcBef>
                          <a:spcPts val="0"/>
                        </a:spcBef>
                        <a:spcAft>
                          <a:spcPts val="0"/>
                        </a:spcAft>
                      </a:pPr>
                      <a:r>
                        <a:rPr lang="en-US" sz="2000">
                          <a:effectLst/>
                        </a:rPr>
                        <a:t>2E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a:effectLst/>
                        </a:rPr>
                        <a:t>OSF Little Company of Mary Medical Center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806850"/>
                  </a:ext>
                </a:extLst>
              </a:tr>
              <a:tr h="334385">
                <a:tc>
                  <a:txBody>
                    <a:bodyPr/>
                    <a:lstStyle/>
                    <a:p>
                      <a:pPr marL="0" marR="0" algn="ctr">
                        <a:lnSpc>
                          <a:spcPct val="107000"/>
                        </a:lnSpc>
                        <a:spcBef>
                          <a:spcPts val="0"/>
                        </a:spcBef>
                        <a:spcAft>
                          <a:spcPts val="0"/>
                        </a:spcAft>
                      </a:pPr>
                      <a:r>
                        <a:rPr lang="en-US" sz="2000" dirty="0">
                          <a:effectLst/>
                        </a:rPr>
                        <a:t>2E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OSF Saint Anthony Medical Center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2422330"/>
                  </a:ext>
                </a:extLst>
              </a:tr>
            </a:tbl>
          </a:graphicData>
        </a:graphic>
      </p:graphicFrame>
    </p:spTree>
    <p:extLst>
      <p:ext uri="{BB962C8B-B14F-4D97-AF65-F5344CB8AC3E}">
        <p14:creationId xmlns:p14="http://schemas.microsoft.com/office/powerpoint/2010/main" val="2805118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Text Box 3"/>
          <p:cNvSpPr txBox="1">
            <a:spLocks noChangeArrowheads="1"/>
          </p:cNvSpPr>
          <p:nvPr/>
        </p:nvSpPr>
        <p:spPr bwMode="auto">
          <a:xfrm>
            <a:off x="3082159" y="373566"/>
            <a:ext cx="602768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FHN Memorial Hospital</a:t>
            </a: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pic>
        <p:nvPicPr>
          <p:cNvPr id="3" name="Picture 7" descr="Text&#10;&#10;Description automatically generated">
            <a:extLst>
              <a:ext uri="{FF2B5EF4-FFF2-40B4-BE49-F238E27FC236}">
                <a16:creationId xmlns:a16="http://schemas.microsoft.com/office/drawing/2014/main" id="{434AA872-0154-497F-CC10-0D0E907FA9CC}"/>
              </a:ext>
            </a:extLst>
          </p:cNvPr>
          <p:cNvPicPr>
            <a:picLocks noChangeAspect="1"/>
          </p:cNvPicPr>
          <p:nvPr/>
        </p:nvPicPr>
        <p:blipFill>
          <a:blip r:embed="rId3"/>
          <a:stretch>
            <a:fillRect/>
          </a:stretch>
        </p:blipFill>
        <p:spPr>
          <a:xfrm>
            <a:off x="238664" y="-34210"/>
            <a:ext cx="11872820" cy="7070194"/>
          </a:xfrm>
          <a:prstGeom prst="rect">
            <a:avLst/>
          </a:prstGeom>
        </p:spPr>
      </p:pic>
    </p:spTree>
    <p:extLst>
      <p:ext uri="{BB962C8B-B14F-4D97-AF65-F5344CB8AC3E}">
        <p14:creationId xmlns:p14="http://schemas.microsoft.com/office/powerpoint/2010/main" val="332206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Text Box 3"/>
          <p:cNvSpPr txBox="1">
            <a:spLocks noChangeArrowheads="1"/>
          </p:cNvSpPr>
          <p:nvPr/>
        </p:nvSpPr>
        <p:spPr bwMode="auto">
          <a:xfrm>
            <a:off x="3082159" y="373566"/>
            <a:ext cx="602768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FHN Memorial Hospital</a:t>
            </a: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pic>
        <p:nvPicPr>
          <p:cNvPr id="3" name="Picture 3" descr="A picture containing graphical user interface&#10;&#10;Description automatically generated">
            <a:extLst>
              <a:ext uri="{FF2B5EF4-FFF2-40B4-BE49-F238E27FC236}">
                <a16:creationId xmlns:a16="http://schemas.microsoft.com/office/drawing/2014/main" id="{F8F55DE9-A658-4122-F041-F9E9F2DA33BA}"/>
              </a:ext>
            </a:extLst>
          </p:cNvPr>
          <p:cNvPicPr>
            <a:picLocks noChangeAspect="1"/>
          </p:cNvPicPr>
          <p:nvPr/>
        </p:nvPicPr>
        <p:blipFill>
          <a:blip r:embed="rId3"/>
          <a:stretch>
            <a:fillRect/>
          </a:stretch>
        </p:blipFill>
        <p:spPr>
          <a:xfrm>
            <a:off x="123645" y="46100"/>
            <a:ext cx="11973463" cy="6607647"/>
          </a:xfrm>
          <a:prstGeom prst="rect">
            <a:avLst/>
          </a:prstGeom>
        </p:spPr>
      </p:pic>
    </p:spTree>
    <p:extLst>
      <p:ext uri="{BB962C8B-B14F-4D97-AF65-F5344CB8AC3E}">
        <p14:creationId xmlns:p14="http://schemas.microsoft.com/office/powerpoint/2010/main" val="577556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6AC46BA-6ABA-4985-8587-657D75B10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0" y="0"/>
            <a:ext cx="12019471" cy="6858000"/>
          </a:xfrm>
          <a:prstGeom prst="rect">
            <a:avLst/>
          </a:prstGeom>
        </p:spPr>
      </p:pic>
      <p:sp>
        <p:nvSpPr>
          <p:cNvPr id="4106" name="Text Box 3"/>
          <p:cNvSpPr txBox="1">
            <a:spLocks noChangeArrowheads="1"/>
          </p:cNvSpPr>
          <p:nvPr/>
        </p:nvSpPr>
        <p:spPr bwMode="auto">
          <a:xfrm>
            <a:off x="3082159" y="294191"/>
            <a:ext cx="602768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Memorial Hospital Shiloh</a:t>
            </a:r>
          </a:p>
        </p:txBody>
      </p:sp>
      <p:sp>
        <p:nvSpPr>
          <p:cNvPr id="4113" name="TextBox 85"/>
          <p:cNvSpPr txBox="1">
            <a:spLocks noChangeArrowheads="1"/>
          </p:cNvSpPr>
          <p:nvPr/>
        </p:nvSpPr>
        <p:spPr bwMode="auto">
          <a:xfrm>
            <a:off x="876029" y="1090378"/>
            <a:ext cx="3326075" cy="2746906"/>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algn="ctr" eaLnBrk="1" hangingPunct="1">
              <a:spcBef>
                <a:spcPct val="0"/>
              </a:spcBef>
              <a:buNone/>
            </a:pPr>
            <a:r>
              <a:rPr lang="en-US" altLang="en-US" sz="1500" b="1" dirty="0">
                <a:latin typeface="Calibri" panose="020F0502020204030204" pitchFamily="34" charset="0"/>
                <a:ea typeface="Calibri" panose="020F0502020204030204" pitchFamily="34" charset="0"/>
                <a:cs typeface="Calibri" panose="020F0502020204030204" pitchFamily="34" charset="0"/>
              </a:rPr>
              <a:t>Neonatal Team and Roles: </a:t>
            </a:r>
          </a:p>
          <a:p>
            <a:pPr marL="0" indent="0" algn="ctr"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Neonatology Medical Director: Dr. Shawn O’Connor</a:t>
            </a:r>
          </a:p>
          <a:p>
            <a:pPr marL="0" indent="0" algn="ctr"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Director: Donna Stephens</a:t>
            </a:r>
          </a:p>
          <a:p>
            <a:pPr marL="0" indent="0" algn="ctr"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Manager: Natosha </a:t>
            </a:r>
            <a:r>
              <a:rPr lang="en-US" altLang="en-US" sz="1250" dirty="0" err="1">
                <a:latin typeface="Calibri" panose="020F0502020204030204" pitchFamily="34" charset="0"/>
                <a:ea typeface="Calibri" panose="020F0502020204030204" pitchFamily="34" charset="0"/>
                <a:cs typeface="Calibri" panose="020F0502020204030204" pitchFamily="34" charset="0"/>
              </a:rPr>
              <a:t>McEvers</a:t>
            </a:r>
            <a:endParaRPr lang="en-US" altLang="en-US" sz="1250" dirty="0">
              <a:latin typeface="Calibri" panose="020F0502020204030204" pitchFamily="34" charset="0"/>
              <a:ea typeface="Calibri" panose="020F0502020204030204" pitchFamily="34" charset="0"/>
              <a:cs typeface="Calibri" panose="020F0502020204030204" pitchFamily="34" charset="0"/>
            </a:endParaRPr>
          </a:p>
          <a:p>
            <a:pPr marL="0" indent="0" algn="ctr"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ANMs: Kelly </a:t>
            </a:r>
            <a:r>
              <a:rPr lang="en-US" altLang="en-US" sz="1250" dirty="0" err="1">
                <a:latin typeface="Calibri" panose="020F0502020204030204" pitchFamily="34" charset="0"/>
                <a:ea typeface="Calibri" panose="020F0502020204030204" pitchFamily="34" charset="0"/>
                <a:cs typeface="Calibri" panose="020F0502020204030204" pitchFamily="34" charset="0"/>
              </a:rPr>
              <a:t>Harre</a:t>
            </a:r>
            <a:r>
              <a:rPr lang="en-US" altLang="en-US" sz="1250" dirty="0">
                <a:latin typeface="Calibri" panose="020F0502020204030204" pitchFamily="34" charset="0"/>
                <a:ea typeface="Calibri" panose="020F0502020204030204" pitchFamily="34" charset="0"/>
                <a:cs typeface="Calibri" panose="020F0502020204030204" pitchFamily="34" charset="0"/>
              </a:rPr>
              <a:t> &amp; Rebecca Lyons</a:t>
            </a:r>
          </a:p>
          <a:p>
            <a:pPr marL="0" indent="0" algn="ctr"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Educator: Jennifer Sturgeon</a:t>
            </a:r>
          </a:p>
          <a:p>
            <a:pPr marL="0" indent="0" algn="ctr"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QI: Natosha </a:t>
            </a:r>
            <a:r>
              <a:rPr lang="en-US" altLang="en-US" sz="1250" dirty="0" err="1">
                <a:latin typeface="Calibri" panose="020F0502020204030204" pitchFamily="34" charset="0"/>
                <a:ea typeface="Calibri" panose="020F0502020204030204" pitchFamily="34" charset="0"/>
                <a:cs typeface="Calibri" panose="020F0502020204030204" pitchFamily="34" charset="0"/>
              </a:rPr>
              <a:t>McEvers</a:t>
            </a:r>
            <a:r>
              <a:rPr lang="en-US" altLang="en-US" sz="1250" dirty="0">
                <a:latin typeface="Calibri" panose="020F0502020204030204" pitchFamily="34" charset="0"/>
                <a:ea typeface="Calibri" panose="020F0502020204030204" pitchFamily="34" charset="0"/>
                <a:cs typeface="Calibri" panose="020F0502020204030204" pitchFamily="34" charset="0"/>
              </a:rPr>
              <a:t> &amp; Kelly </a:t>
            </a:r>
            <a:r>
              <a:rPr lang="en-US" altLang="en-US" sz="1250" dirty="0" err="1">
                <a:latin typeface="Calibri" panose="020F0502020204030204" pitchFamily="34" charset="0"/>
                <a:ea typeface="Calibri" panose="020F0502020204030204" pitchFamily="34" charset="0"/>
                <a:cs typeface="Calibri" panose="020F0502020204030204" pitchFamily="34" charset="0"/>
              </a:rPr>
              <a:t>Harre</a:t>
            </a:r>
            <a:endParaRPr lang="en-US" altLang="en-US" sz="1250"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r>
              <a:rPr lang="en-US" altLang="en-US" sz="1500" dirty="0">
                <a:latin typeface="Calibri" panose="020F0502020204030204" pitchFamily="34" charset="0"/>
                <a:ea typeface="Calibri" panose="020F0502020204030204" pitchFamily="34" charset="0"/>
                <a:cs typeface="Calibri" panose="020F0502020204030204" pitchFamily="34" charset="0"/>
              </a:rPr>
              <a:t>      </a:t>
            </a:r>
            <a:endParaRPr lang="en-US" altLang="en-US" sz="1500" i="1"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sp>
        <p:nvSpPr>
          <p:cNvPr id="33" name="Text Box 3"/>
          <p:cNvSpPr txBox="1">
            <a:spLocks noChangeArrowheads="1"/>
          </p:cNvSpPr>
          <p:nvPr/>
        </p:nvSpPr>
        <p:spPr bwMode="auto">
          <a:xfrm>
            <a:off x="1024613" y="239252"/>
            <a:ext cx="1928137" cy="31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spcBef>
                <a:spcPct val="0"/>
              </a:spcBef>
              <a:buFontTx/>
              <a:buNone/>
            </a:pPr>
            <a:endParaRPr lang="en-US" altLang="en-US" sz="1458" b="1" dirty="0">
              <a:solidFill>
                <a:schemeClr val="bg1"/>
              </a:solidFill>
              <a:latin typeface="Century Gothic" panose="020B0502020202020204" pitchFamily="34" charset="0"/>
              <a:ea typeface="Calibri" panose="020F0502020204030204" pitchFamily="34" charset="0"/>
              <a:cs typeface="Calibri" panose="020F0502020204030204" pitchFamily="34" charset="0"/>
            </a:endParaRPr>
          </a:p>
        </p:txBody>
      </p:sp>
      <p:sp>
        <p:nvSpPr>
          <p:cNvPr id="43" name="TextBox 85"/>
          <p:cNvSpPr txBox="1">
            <a:spLocks noChangeArrowheads="1"/>
          </p:cNvSpPr>
          <p:nvPr/>
        </p:nvSpPr>
        <p:spPr bwMode="auto">
          <a:xfrm>
            <a:off x="1162778" y="61369"/>
            <a:ext cx="3299913" cy="4747453"/>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F1CBF83-D4A3-43E7-8ECD-976B2C3302F6}"/>
              </a:ext>
            </a:extLst>
          </p:cNvPr>
          <p:cNvSpPr txBox="1"/>
          <p:nvPr/>
        </p:nvSpPr>
        <p:spPr>
          <a:xfrm>
            <a:off x="7962900" y="1195388"/>
            <a:ext cx="3267769" cy="4920578"/>
          </a:xfrm>
          <a:prstGeom prst="rect">
            <a:avLst/>
          </a:prstGeom>
          <a:noFill/>
        </p:spPr>
        <p:txBody>
          <a:bodyPr wrap="square" rtlCol="0">
            <a:spAutoFit/>
          </a:bodyPr>
          <a:lstStyle/>
          <a:p>
            <a:r>
              <a:rPr lang="en-US" sz="1500" i="1" dirty="0">
                <a:solidFill>
                  <a:srgbClr val="222222"/>
                </a:solidFill>
                <a:latin typeface="Calibri" panose="020F0502020204030204" pitchFamily="34" charset="0"/>
              </a:rPr>
              <a:t>Describe specific strategies for implementing key BASIC structure measures</a:t>
            </a:r>
          </a:p>
          <a:p>
            <a:pPr marL="178565" indent="-178565">
              <a:buFont typeface="Arial" panose="020B0604020202020204" pitchFamily="34" charset="0"/>
              <a:buChar char="•"/>
            </a:pPr>
            <a:r>
              <a:rPr lang="en-US" sz="1500" i="1" dirty="0">
                <a:solidFill>
                  <a:srgbClr val="222222"/>
                </a:solidFill>
                <a:latin typeface="Calibri" panose="020F0502020204030204" pitchFamily="34" charset="0"/>
              </a:rPr>
              <a:t>Standardized protocol for all BJC hospitals is followed by newborn team including use of sepsis risk calculator.</a:t>
            </a:r>
          </a:p>
          <a:p>
            <a:pPr marL="178565" indent="-178565">
              <a:buFont typeface="Arial" panose="020B0604020202020204" pitchFamily="34" charset="0"/>
              <a:buChar char="•"/>
            </a:pPr>
            <a:endParaRPr lang="en-US" sz="1500" i="1" dirty="0">
              <a:solidFill>
                <a:srgbClr val="222222"/>
              </a:solidFill>
              <a:latin typeface="Calibri" panose="020F0502020204030204" pitchFamily="34" charset="0"/>
            </a:endParaRPr>
          </a:p>
          <a:p>
            <a:pPr marL="178565" indent="-178565">
              <a:buFont typeface="Arial" panose="020B0604020202020204" pitchFamily="34" charset="0"/>
              <a:buChar char="•"/>
            </a:pPr>
            <a:endParaRPr lang="en-US" sz="1500" i="1" dirty="0">
              <a:solidFill>
                <a:srgbClr val="222222"/>
              </a:solidFill>
              <a:latin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20285D6-C4E7-4662-B7D0-CFAFE3391E9D}"/>
              </a:ext>
            </a:extLst>
          </p:cNvPr>
          <p:cNvSpPr txBox="1"/>
          <p:nvPr/>
        </p:nvSpPr>
        <p:spPr>
          <a:xfrm>
            <a:off x="8009921" y="4735726"/>
            <a:ext cx="3267769" cy="938719"/>
          </a:xfrm>
          <a:prstGeom prst="rect">
            <a:avLst/>
          </a:prstGeom>
          <a:noFill/>
        </p:spPr>
        <p:txBody>
          <a:bodyPr wrap="square" rtlCol="0">
            <a:spAutoFit/>
          </a:bodyPr>
          <a:lstStyle/>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a:p>
            <a:endParaRPr lang="en-US" sz="1375">
              <a:latin typeface="Calibri" panose="020F0502020204030204" pitchFamily="34" charset="0"/>
              <a:cs typeface="Calibri" panose="020F0502020204030204" pitchFamily="34" charset="0"/>
            </a:endParaRPr>
          </a:p>
        </p:txBody>
      </p:sp>
      <p:sp>
        <p:nvSpPr>
          <p:cNvPr id="18" name="TextBox 85"/>
          <p:cNvSpPr txBox="1">
            <a:spLocks noChangeArrowheads="1"/>
          </p:cNvSpPr>
          <p:nvPr/>
        </p:nvSpPr>
        <p:spPr bwMode="auto">
          <a:xfrm>
            <a:off x="8039055" y="3184036"/>
            <a:ext cx="3267769" cy="2804614"/>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sz="1500" i="1" dirty="0">
                <a:solidFill>
                  <a:srgbClr val="222222"/>
                </a:solidFill>
                <a:latin typeface="Calibri" panose="020F0502020204030204" pitchFamily="34" charset="0"/>
              </a:rPr>
              <a:t>List your biggest accomplishments this </a:t>
            </a:r>
          </a:p>
          <a:p>
            <a:pPr marL="0" indent="0" eaLnBrk="1" hangingPunct="1">
              <a:spcBef>
                <a:spcPct val="0"/>
              </a:spcBef>
              <a:buNone/>
            </a:pPr>
            <a:r>
              <a:rPr lang="en-US" sz="1500" i="1" dirty="0">
                <a:solidFill>
                  <a:srgbClr val="222222"/>
                </a:solidFill>
                <a:latin typeface="Calibri" panose="020F0502020204030204" pitchFamily="34" charset="0"/>
              </a:rPr>
              <a:t>year / since last Face to Face.</a:t>
            </a:r>
          </a:p>
          <a:p>
            <a:pPr marL="0" indent="0" eaLnBrk="1" hangingPunct="1">
              <a:spcBef>
                <a:spcPct val="0"/>
              </a:spcBef>
              <a:buNone/>
            </a:pPr>
            <a:endParaRPr lang="en-US" sz="1500" i="1" dirty="0">
              <a:solidFill>
                <a:srgbClr val="222222"/>
              </a:solidFill>
              <a:latin typeface="Calibri" panose="020F0502020204030204" pitchFamily="34" charset="0"/>
            </a:endParaRPr>
          </a:p>
          <a:p>
            <a:pPr eaLnBrk="1" hangingPunct="1">
              <a:spcBef>
                <a:spcPct val="0"/>
              </a:spcBef>
            </a:pPr>
            <a:r>
              <a:rPr lang="en-US" sz="1500" i="1" dirty="0">
                <a:solidFill>
                  <a:srgbClr val="222222"/>
                </a:solidFill>
                <a:latin typeface="Calibri" panose="020F0502020204030204" pitchFamily="34" charset="0"/>
              </a:rPr>
              <a:t>100% of blood </a:t>
            </a:r>
            <a:r>
              <a:rPr lang="en-US" sz="1500" i="1" dirty="0" err="1">
                <a:solidFill>
                  <a:srgbClr val="222222"/>
                </a:solidFill>
                <a:latin typeface="Calibri" panose="020F0502020204030204" pitchFamily="34" charset="0"/>
              </a:rPr>
              <a:t>cx’s</a:t>
            </a:r>
            <a:r>
              <a:rPr lang="en-US" sz="1500" i="1" dirty="0">
                <a:solidFill>
                  <a:srgbClr val="222222"/>
                </a:solidFill>
                <a:latin typeface="Calibri" panose="020F0502020204030204" pitchFamily="34" charset="0"/>
              </a:rPr>
              <a:t> drawn before initiation of antibiotics </a:t>
            </a:r>
          </a:p>
          <a:p>
            <a:pPr eaLnBrk="1" hangingPunct="1">
              <a:spcBef>
                <a:spcPct val="0"/>
              </a:spcBef>
            </a:pPr>
            <a:r>
              <a:rPr lang="en-US" sz="1500" i="1" dirty="0">
                <a:solidFill>
                  <a:srgbClr val="222222"/>
                </a:solidFill>
                <a:latin typeface="Calibri" panose="020F0502020204030204" pitchFamily="34" charset="0"/>
              </a:rPr>
              <a:t>Implementation of new EMR (EPIC)</a:t>
            </a:r>
          </a:p>
          <a:p>
            <a:pPr eaLnBrk="1" hangingPunct="1">
              <a:spcBef>
                <a:spcPct val="0"/>
              </a:spcBef>
            </a:pPr>
            <a:endParaRPr lang="en-US" sz="1500" i="1" dirty="0">
              <a:solidFill>
                <a:srgbClr val="222222"/>
              </a:solidFill>
              <a:latin typeface="Calibri" panose="020F0502020204030204" pitchFamily="34" charset="0"/>
            </a:endParaRPr>
          </a:p>
          <a:p>
            <a:pPr marL="0" indent="0" eaLnBrk="1" hangingPunct="1">
              <a:spcBef>
                <a:spcPct val="0"/>
              </a:spcBef>
              <a:buNone/>
            </a:pPr>
            <a:endParaRPr lang="en-US" sz="1500" i="1" dirty="0">
              <a:solidFill>
                <a:srgbClr val="222222"/>
              </a:solidFill>
              <a:latin typeface="Calibri" panose="020F0502020204030204" pitchFamily="34" charset="0"/>
            </a:endParaRPr>
          </a:p>
          <a:p>
            <a:pPr marL="0" indent="0" eaLnBrk="1" hangingPunct="1">
              <a:spcBef>
                <a:spcPct val="0"/>
              </a:spcBef>
              <a:buNone/>
            </a:pPr>
            <a:endParaRPr lang="en-US" sz="1375" dirty="0">
              <a:solidFill>
                <a:srgbClr val="222222"/>
              </a:solidFill>
              <a:latin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E7C912A-A7E0-4FA9-A4EF-5C00F1AC794C}"/>
              </a:ext>
            </a:extLst>
          </p:cNvPr>
          <p:cNvSpPr txBox="1"/>
          <p:nvPr/>
        </p:nvSpPr>
        <p:spPr>
          <a:xfrm>
            <a:off x="7919216" y="5326221"/>
            <a:ext cx="3267769" cy="1361911"/>
          </a:xfrm>
          <a:prstGeom prst="rect">
            <a:avLst/>
          </a:prstGeom>
          <a:noFill/>
        </p:spPr>
        <p:txBody>
          <a:bodyPr wrap="square" rtlCol="0">
            <a:spAutoFit/>
          </a:bodyPr>
          <a:lstStyle/>
          <a:p>
            <a:pPr marL="178565" indent="-178565" eaLnBrk="1" hangingPunct="1">
              <a:buFont typeface="Arial" panose="020B0604020202020204" pitchFamily="34" charset="0"/>
              <a:buChar char="•"/>
            </a:pPr>
            <a:r>
              <a:rPr lang="en-US" altLang="en-US" sz="1375" dirty="0">
                <a:latin typeface="Calibri" panose="020F0502020204030204" pitchFamily="34" charset="0"/>
                <a:ea typeface="Calibri" panose="020F0502020204030204" pitchFamily="34" charset="0"/>
                <a:cs typeface="Calibri" panose="020F0502020204030204" pitchFamily="34" charset="0"/>
              </a:rPr>
              <a:t>Continued use of folders/checklists</a:t>
            </a:r>
          </a:p>
          <a:p>
            <a:pPr marL="178565" indent="-178565" eaLnBrk="1" hangingPunct="1">
              <a:buFont typeface="Arial" panose="020B0604020202020204" pitchFamily="34" charset="0"/>
              <a:buChar char="•"/>
            </a:pPr>
            <a:r>
              <a:rPr lang="en-US" altLang="en-US" sz="1375" dirty="0">
                <a:latin typeface="Calibri" panose="020F0502020204030204" pitchFamily="34" charset="0"/>
                <a:ea typeface="Calibri" panose="020F0502020204030204" pitchFamily="34" charset="0"/>
                <a:cs typeface="Calibri" panose="020F0502020204030204" pitchFamily="34" charset="0"/>
              </a:rPr>
              <a:t>Missed Opportunities Form</a:t>
            </a:r>
          </a:p>
          <a:p>
            <a:pPr marL="178565" indent="-178565" eaLnBrk="1" hangingPunct="1">
              <a:buFont typeface="Arial" panose="020B0604020202020204" pitchFamily="34" charset="0"/>
              <a:buChar char="•"/>
            </a:pPr>
            <a:r>
              <a:rPr lang="en-US" altLang="en-US" sz="1375" dirty="0">
                <a:latin typeface="Calibri" panose="020F0502020204030204" pitchFamily="34" charset="0"/>
                <a:ea typeface="Calibri" panose="020F0502020204030204" pitchFamily="34" charset="0"/>
                <a:cs typeface="Calibri" panose="020F0502020204030204" pitchFamily="34" charset="0"/>
              </a:rPr>
              <a:t>Education incorporated in annual training and new hire education.</a:t>
            </a:r>
          </a:p>
          <a:p>
            <a:pPr marL="178565" indent="-178565" eaLnBrk="1" hangingPunct="1">
              <a:buFont typeface="Arial" panose="020B0604020202020204" pitchFamily="34" charset="0"/>
              <a:buChar char="•"/>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178565" indent="-178565" eaLnBrk="1" hangingPunct="1">
              <a:buFont typeface="Arial" panose="020B0604020202020204" pitchFamily="34" charset="0"/>
              <a:buChar char="•"/>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5"/>
          <a:stretch>
            <a:fillRect/>
          </a:stretch>
        </p:blipFill>
        <p:spPr>
          <a:xfrm>
            <a:off x="888845" y="15250"/>
            <a:ext cx="2585452" cy="709204"/>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975334110"/>
              </p:ext>
            </p:extLst>
          </p:nvPr>
        </p:nvGraphicFramePr>
        <p:xfrm>
          <a:off x="884370" y="2668828"/>
          <a:ext cx="6870208" cy="4101255"/>
        </p:xfrm>
        <a:graphic>
          <a:graphicData uri="http://schemas.openxmlformats.org/presentationml/2006/ole">
            <mc:AlternateContent xmlns:mc="http://schemas.openxmlformats.org/markup-compatibility/2006">
              <mc:Choice xmlns:v="urn:schemas-microsoft-com:vml" Requires="v">
                <p:oleObj spid="_x0000_s14435" name="Worksheet" r:id="rId6" imgW="15935198" imgH="3695674" progId="Excel.Sheet.12">
                  <p:embed/>
                </p:oleObj>
              </mc:Choice>
              <mc:Fallback>
                <p:oleObj name="Worksheet" r:id="rId6" imgW="15935198" imgH="3695674" progId="Excel.Sheet.12">
                  <p:embed/>
                  <p:pic>
                    <p:nvPicPr>
                      <p:cNvPr id="7" name="Object 6"/>
                      <p:cNvPicPr/>
                      <p:nvPr/>
                    </p:nvPicPr>
                    <p:blipFill>
                      <a:blip r:embed="rId7"/>
                      <a:stretch>
                        <a:fillRect/>
                      </a:stretch>
                    </p:blipFill>
                    <p:spPr>
                      <a:xfrm>
                        <a:off x="884370" y="2668828"/>
                        <a:ext cx="6870208" cy="4101255"/>
                      </a:xfrm>
                      <a:prstGeom prst="rect">
                        <a:avLst/>
                      </a:prstGeom>
                    </p:spPr>
                  </p:pic>
                </p:oleObj>
              </mc:Fallback>
            </mc:AlternateContent>
          </a:graphicData>
        </a:graphic>
      </p:graphicFrame>
      <p:sp>
        <p:nvSpPr>
          <p:cNvPr id="9" name="TextBox 8"/>
          <p:cNvSpPr txBox="1"/>
          <p:nvPr/>
        </p:nvSpPr>
        <p:spPr>
          <a:xfrm>
            <a:off x="4581525" y="1290174"/>
            <a:ext cx="2867025" cy="121123"/>
          </a:xfrm>
          <a:prstGeom prst="rect">
            <a:avLst/>
          </a:prstGeom>
          <a:noFill/>
        </p:spPr>
        <p:txBody>
          <a:bodyPr wrap="square" rtlCol="0">
            <a:spAutoFit/>
          </a:bodyPr>
          <a:lstStyle/>
          <a:p>
            <a:endParaRPr lang="en-US" sz="187" dirty="0"/>
          </a:p>
        </p:txBody>
      </p:sp>
      <p:pic>
        <p:nvPicPr>
          <p:cNvPr id="20" name="Picture 2" descr="27492dde-b721-4bb9-af83-839ca6966488@namprd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890" t="27390" r="23295" b="-6839"/>
          <a:stretch/>
        </p:blipFill>
        <p:spPr bwMode="auto">
          <a:xfrm>
            <a:off x="4384766" y="1119754"/>
            <a:ext cx="2211775" cy="1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93262a81-e59c-4575-881f-1192d3e1c01b@namprd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27982" y="6002922"/>
            <a:ext cx="1380511" cy="76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0"/>
          <a:stretch>
            <a:fillRect/>
          </a:stretch>
        </p:blipFill>
        <p:spPr>
          <a:xfrm>
            <a:off x="6614649" y="782395"/>
            <a:ext cx="840085" cy="1061966"/>
          </a:xfrm>
          <a:prstGeom prst="rect">
            <a:avLst/>
          </a:prstGeom>
        </p:spPr>
      </p:pic>
      <p:pic>
        <p:nvPicPr>
          <p:cNvPr id="4" name="Picture 3"/>
          <p:cNvPicPr>
            <a:picLocks noChangeAspect="1"/>
          </p:cNvPicPr>
          <p:nvPr/>
        </p:nvPicPr>
        <p:blipFill>
          <a:blip r:embed="rId11"/>
          <a:stretch>
            <a:fillRect/>
          </a:stretch>
        </p:blipFill>
        <p:spPr>
          <a:xfrm>
            <a:off x="7078897" y="1636228"/>
            <a:ext cx="739204" cy="1032600"/>
          </a:xfrm>
          <a:prstGeom prst="rect">
            <a:avLst/>
          </a:prstGeom>
        </p:spPr>
      </p:pic>
      <p:sp>
        <p:nvSpPr>
          <p:cNvPr id="22" name="TextBox 21"/>
          <p:cNvSpPr txBox="1"/>
          <p:nvPr/>
        </p:nvSpPr>
        <p:spPr>
          <a:xfrm>
            <a:off x="4354742" y="2403166"/>
            <a:ext cx="2324580" cy="400302"/>
          </a:xfrm>
          <a:prstGeom prst="rect">
            <a:avLst/>
          </a:prstGeom>
          <a:noFill/>
        </p:spPr>
        <p:txBody>
          <a:bodyPr wrap="square" rtlCol="0">
            <a:spAutoFit/>
          </a:bodyPr>
          <a:lstStyle/>
          <a:p>
            <a:r>
              <a:rPr lang="en-US" sz="667" dirty="0"/>
              <a:t>Left to Right: Shawn O’Connor, Neonatology Medical Director. Donna Stephens, DNP , Natosha </a:t>
            </a:r>
            <a:r>
              <a:rPr lang="en-US" sz="667" dirty="0" err="1"/>
              <a:t>McEvers</a:t>
            </a:r>
            <a:r>
              <a:rPr lang="en-US" sz="667" dirty="0"/>
              <a:t>, MSN, Kelly </a:t>
            </a:r>
            <a:r>
              <a:rPr lang="en-US" sz="667" dirty="0" err="1"/>
              <a:t>Harre,BSN</a:t>
            </a:r>
            <a:endParaRPr lang="en-US" sz="667" dirty="0"/>
          </a:p>
        </p:txBody>
      </p:sp>
      <p:sp>
        <p:nvSpPr>
          <p:cNvPr id="23" name="TextBox 22"/>
          <p:cNvSpPr txBox="1"/>
          <p:nvPr/>
        </p:nvSpPr>
        <p:spPr>
          <a:xfrm>
            <a:off x="6563120" y="782395"/>
            <a:ext cx="1031555" cy="121123"/>
          </a:xfrm>
          <a:prstGeom prst="rect">
            <a:avLst/>
          </a:prstGeom>
          <a:noFill/>
        </p:spPr>
        <p:txBody>
          <a:bodyPr wrap="square" rtlCol="0">
            <a:spAutoFit/>
          </a:bodyPr>
          <a:lstStyle/>
          <a:p>
            <a:r>
              <a:rPr lang="en-US" sz="187" dirty="0"/>
              <a:t>Jennifer Sturgeon, MSN</a:t>
            </a:r>
          </a:p>
        </p:txBody>
      </p:sp>
      <p:sp>
        <p:nvSpPr>
          <p:cNvPr id="24" name="TextBox 23"/>
          <p:cNvSpPr txBox="1"/>
          <p:nvPr/>
        </p:nvSpPr>
        <p:spPr>
          <a:xfrm>
            <a:off x="7053187" y="1636229"/>
            <a:ext cx="990057" cy="121123"/>
          </a:xfrm>
          <a:prstGeom prst="rect">
            <a:avLst/>
          </a:prstGeom>
          <a:noFill/>
        </p:spPr>
        <p:txBody>
          <a:bodyPr wrap="square" rtlCol="0">
            <a:spAutoFit/>
          </a:bodyPr>
          <a:lstStyle/>
          <a:p>
            <a:r>
              <a:rPr lang="en-US" sz="187" dirty="0"/>
              <a:t>Rebecca Lyons, BSN</a:t>
            </a:r>
          </a:p>
        </p:txBody>
      </p:sp>
    </p:spTree>
    <p:extLst>
      <p:ext uri="{BB962C8B-B14F-4D97-AF65-F5344CB8AC3E}">
        <p14:creationId xmlns:p14="http://schemas.microsoft.com/office/powerpoint/2010/main" val="641831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Text Box 3"/>
          <p:cNvSpPr txBox="1">
            <a:spLocks noChangeArrowheads="1"/>
          </p:cNvSpPr>
          <p:nvPr/>
        </p:nvSpPr>
        <p:spPr bwMode="auto">
          <a:xfrm>
            <a:off x="3082159" y="373566"/>
            <a:ext cx="602768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FHN Memorial Hospital</a:t>
            </a: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pic>
        <p:nvPicPr>
          <p:cNvPr id="3" name="Picture 3" descr="Graphical user interface&#10;&#10;Description automatically generated">
            <a:extLst>
              <a:ext uri="{FF2B5EF4-FFF2-40B4-BE49-F238E27FC236}">
                <a16:creationId xmlns:a16="http://schemas.microsoft.com/office/drawing/2014/main" id="{3E05063A-328D-FABA-DB01-6C8EB1CF09C1}"/>
              </a:ext>
            </a:extLst>
          </p:cNvPr>
          <p:cNvPicPr>
            <a:picLocks noChangeAspect="1"/>
          </p:cNvPicPr>
          <p:nvPr/>
        </p:nvPicPr>
        <p:blipFill>
          <a:blip r:embed="rId3"/>
          <a:stretch>
            <a:fillRect/>
          </a:stretch>
        </p:blipFill>
        <p:spPr>
          <a:xfrm>
            <a:off x="-5750" y="-6691"/>
            <a:ext cx="12275386" cy="6871380"/>
          </a:xfrm>
          <a:prstGeom prst="rect">
            <a:avLst/>
          </a:prstGeom>
        </p:spPr>
      </p:pic>
    </p:spTree>
    <p:extLst>
      <p:ext uri="{BB962C8B-B14F-4D97-AF65-F5344CB8AC3E}">
        <p14:creationId xmlns:p14="http://schemas.microsoft.com/office/powerpoint/2010/main" val="74775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Text Box 3"/>
          <p:cNvSpPr txBox="1">
            <a:spLocks noChangeArrowheads="1"/>
          </p:cNvSpPr>
          <p:nvPr/>
        </p:nvSpPr>
        <p:spPr bwMode="auto">
          <a:xfrm>
            <a:off x="3082159" y="373566"/>
            <a:ext cx="602768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FHN Memorial Hospital</a:t>
            </a: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a:latin typeface="Calibri" panose="020F0502020204030204" pitchFamily="34" charset="0"/>
            </a:endParaRPr>
          </a:p>
        </p:txBody>
      </p:sp>
      <p:pic>
        <p:nvPicPr>
          <p:cNvPr id="2" name="Picture 3" descr="Table&#10;&#10;Description automatically generated">
            <a:extLst>
              <a:ext uri="{FF2B5EF4-FFF2-40B4-BE49-F238E27FC236}">
                <a16:creationId xmlns:a16="http://schemas.microsoft.com/office/drawing/2014/main" id="{9895E194-EFEA-250A-29E3-FE3A1132B811}"/>
              </a:ext>
            </a:extLst>
          </p:cNvPr>
          <p:cNvPicPr>
            <a:picLocks noChangeAspect="1"/>
          </p:cNvPicPr>
          <p:nvPr/>
        </p:nvPicPr>
        <p:blipFill>
          <a:blip r:embed="rId3"/>
          <a:stretch>
            <a:fillRect/>
          </a:stretch>
        </p:blipFill>
        <p:spPr>
          <a:xfrm>
            <a:off x="-5749" y="-37784"/>
            <a:ext cx="12246631" cy="6818551"/>
          </a:xfrm>
          <a:prstGeom prst="rect">
            <a:avLst/>
          </a:prstGeom>
        </p:spPr>
      </p:pic>
    </p:spTree>
    <p:extLst>
      <p:ext uri="{BB962C8B-B14F-4D97-AF65-F5344CB8AC3E}">
        <p14:creationId xmlns:p14="http://schemas.microsoft.com/office/powerpoint/2010/main" val="2878447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6AC46BA-6ABA-4985-8587-657D75B10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 y="0"/>
            <a:ext cx="12191999" cy="6858000"/>
          </a:xfrm>
          <a:prstGeom prst="rect">
            <a:avLst/>
          </a:prstGeom>
        </p:spPr>
      </p:pic>
      <p:sp>
        <p:nvSpPr>
          <p:cNvPr id="4106" name="Text Box 3"/>
          <p:cNvSpPr txBox="1">
            <a:spLocks noChangeArrowheads="1"/>
          </p:cNvSpPr>
          <p:nvPr/>
        </p:nvSpPr>
        <p:spPr bwMode="auto">
          <a:xfrm>
            <a:off x="2691132" y="391707"/>
            <a:ext cx="6027683" cy="36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lnSpc>
                <a:spcPts val="1945"/>
              </a:lnSpc>
              <a:spcBef>
                <a:spcPct val="0"/>
              </a:spcBef>
              <a:buNone/>
            </a:pPr>
            <a:r>
              <a:rPr lang="en-US" altLang="en-US" sz="3125" b="1" dirty="0">
                <a:solidFill>
                  <a:schemeClr val="bg1"/>
                </a:solidFill>
                <a:latin typeface="Century Gothic" panose="020B0502020202020204" pitchFamily="34" charset="0"/>
                <a:ea typeface="Calibri" panose="020F0502020204030204" pitchFamily="34" charset="0"/>
                <a:cs typeface="Calibri" panose="020F0502020204030204" pitchFamily="34" charset="0"/>
              </a:rPr>
              <a:t>       Riverside Hospital </a:t>
            </a:r>
          </a:p>
        </p:txBody>
      </p:sp>
      <p:sp>
        <p:nvSpPr>
          <p:cNvPr id="4113" name="TextBox 85"/>
          <p:cNvSpPr txBox="1">
            <a:spLocks noChangeArrowheads="1"/>
          </p:cNvSpPr>
          <p:nvPr/>
        </p:nvSpPr>
        <p:spPr bwMode="auto">
          <a:xfrm>
            <a:off x="872289" y="1243263"/>
            <a:ext cx="3356811" cy="6491457"/>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altLang="en-US" sz="1500" b="1" i="1" dirty="0">
                <a:latin typeface="Calibri" panose="020F0502020204030204" pitchFamily="34" charset="0"/>
                <a:ea typeface="Calibri" panose="020F0502020204030204" pitchFamily="34" charset="0"/>
                <a:cs typeface="Calibri" panose="020F0502020204030204" pitchFamily="34" charset="0"/>
              </a:rPr>
              <a:t>Hospital Overview</a:t>
            </a:r>
          </a:p>
          <a:p>
            <a:pPr marL="0" indent="0" eaLnBrk="1" hangingPunct="1">
              <a:spcBef>
                <a:spcPct val="0"/>
              </a:spcBef>
              <a:buNone/>
            </a:pPr>
            <a:r>
              <a:rPr lang="en-US" altLang="en-US" sz="1250" b="1" dirty="0">
                <a:latin typeface="Calibri" panose="020F0502020204030204" pitchFamily="34" charset="0"/>
                <a:ea typeface="Calibri" panose="020F0502020204030204" pitchFamily="34" charset="0"/>
                <a:cs typeface="Calibri" panose="020F0502020204030204" pitchFamily="34" charset="0"/>
              </a:rPr>
              <a:t>Level II Nursery</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18 beds/3 SCN beds</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7 bed LDR-1100 del.’s yr.</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4 antepartum beds</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15 PP beds</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Affiliated with University of Chicago Hospital Perinatal Network</a:t>
            </a:r>
          </a:p>
          <a:p>
            <a:pPr marL="0" indent="0" eaLnBrk="1" hangingPunct="1">
              <a:spcBef>
                <a:spcPct val="0"/>
              </a:spcBef>
              <a:buNone/>
            </a:pPr>
            <a:r>
              <a:rPr lang="en-US" altLang="en-US" sz="1500" b="1" i="1" dirty="0">
                <a:latin typeface="Calibri" panose="020F0502020204030204" pitchFamily="34" charset="0"/>
                <a:ea typeface="Calibri" panose="020F0502020204030204" pitchFamily="34" charset="0"/>
                <a:cs typeface="Calibri" panose="020F0502020204030204" pitchFamily="34" charset="0"/>
              </a:rPr>
              <a:t>Team Overview</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Barbara Schuch, Director of Women &amp; Newborn Services &amp; 2Med Ped’s</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Heather Davis, Manager FBC &amp; 2Med Ped’s</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Kaylee Gray, Team Leader FBC</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Laura Brown, Educator FBC</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Melissa Emerson, Nursery RN</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Mary Ellen Arrington, Perinatal Quality Coordinator</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Whitney Pelletier, Pharmacy Clinical Coordinator</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Dr. Grazelda Kwakye-Ackah, OB Dept. Chair</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Dr. Jean Schied, U of C Pediatric Hospitalist, OB dept. Co-Chair</a:t>
            </a:r>
          </a:p>
          <a:p>
            <a:pPr marL="0" indent="0" eaLnBrk="1" hangingPunct="1">
              <a:spcBef>
                <a:spcPct val="0"/>
              </a:spcBef>
              <a:buNone/>
            </a:pPr>
            <a:r>
              <a:rPr lang="en-US" altLang="en-US" sz="1500" b="1" i="1" dirty="0">
                <a:latin typeface="Calibri" panose="020F0502020204030204" pitchFamily="34" charset="0"/>
                <a:ea typeface="Calibri" panose="020F0502020204030204" pitchFamily="34" charset="0"/>
                <a:cs typeface="Calibri" panose="020F0502020204030204" pitchFamily="34" charset="0"/>
              </a:rPr>
              <a:t>Biggest Accomplishments</a:t>
            </a:r>
          </a:p>
          <a:p>
            <a:pPr marL="0" indent="0" eaLnBrk="1" hangingPunct="1">
              <a:spcBef>
                <a:spcPct val="0"/>
              </a:spcBef>
              <a:buNone/>
            </a:pPr>
            <a:endParaRPr lang="en-US" altLang="en-US" sz="583" b="1" i="1" dirty="0">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pPr>
            <a:r>
              <a:rPr lang="en-US" altLang="en-US" sz="1250" dirty="0">
                <a:latin typeface="Calibri" panose="020F0502020204030204" pitchFamily="34" charset="0"/>
                <a:ea typeface="Calibri" panose="020F0502020204030204" pitchFamily="34" charset="0"/>
                <a:cs typeface="Calibri" panose="020F0502020204030204" pitchFamily="34" charset="0"/>
              </a:rPr>
              <a:t>Kaiser Sepsis Calculator built in EPIC</a:t>
            </a:r>
          </a:p>
          <a:p>
            <a:pPr eaLnBrk="1" hangingPunct="1">
              <a:spcBef>
                <a:spcPct val="0"/>
              </a:spcBef>
            </a:pPr>
            <a:r>
              <a:rPr lang="en-US" altLang="en-US" sz="1250" dirty="0">
                <a:latin typeface="Calibri" panose="020F0502020204030204" pitchFamily="34" charset="0"/>
                <a:ea typeface="Calibri" panose="020F0502020204030204" pitchFamily="34" charset="0"/>
                <a:cs typeface="Calibri" panose="020F0502020204030204" pitchFamily="34" charset="0"/>
              </a:rPr>
              <a:t>July 2021 BASIC Grand Rounds for Physicians</a:t>
            </a:r>
          </a:p>
          <a:p>
            <a:pPr eaLnBrk="1" hangingPunct="1">
              <a:spcBef>
                <a:spcPct val="0"/>
              </a:spcBef>
            </a:pPr>
            <a:r>
              <a:rPr lang="en-US" altLang="en-US" sz="1250" dirty="0">
                <a:latin typeface="Calibri" panose="020F0502020204030204" pitchFamily="34" charset="0"/>
                <a:ea typeface="Calibri" panose="020F0502020204030204" pitchFamily="34" charset="0"/>
                <a:cs typeface="Calibri" panose="020F0502020204030204" pitchFamily="34" charset="0"/>
              </a:rPr>
              <a:t>Staff education placed in the hospitals’ OLIE education system</a:t>
            </a:r>
          </a:p>
          <a:p>
            <a:pPr eaLnBrk="1" hangingPunct="1">
              <a:spcBef>
                <a:spcPct val="0"/>
              </a:spcBef>
            </a:pPr>
            <a:r>
              <a:rPr lang="en-US" altLang="en-US" sz="1250" dirty="0">
                <a:latin typeface="Calibri" panose="020F0502020204030204" pitchFamily="34" charset="0"/>
                <a:ea typeface="Calibri" panose="020F0502020204030204" pitchFamily="34" charset="0"/>
                <a:cs typeface="Calibri" panose="020F0502020204030204" pitchFamily="34" charset="0"/>
              </a:rPr>
              <a:t>Parent education created</a:t>
            </a:r>
          </a:p>
          <a:p>
            <a:pPr eaLnBrk="1" hangingPunct="1">
              <a:spcBef>
                <a:spcPct val="0"/>
              </a:spcBef>
            </a:pPr>
            <a:r>
              <a:rPr lang="en-US" altLang="en-US" sz="1250" dirty="0">
                <a:latin typeface="Calibri" panose="020F0502020204030204" pitchFamily="34" charset="0"/>
                <a:ea typeface="Calibri" panose="020F0502020204030204" pitchFamily="34" charset="0"/>
                <a:cs typeface="Calibri" panose="020F0502020204030204" pitchFamily="34" charset="0"/>
              </a:rPr>
              <a:t>Antibiotic time out created in EPIC</a:t>
            </a:r>
          </a:p>
          <a:p>
            <a:pPr marL="0" indent="0" eaLnBrk="1" hangingPunct="1">
              <a:spcBef>
                <a:spcPct val="0"/>
              </a:spcBef>
              <a:buNone/>
            </a:pPr>
            <a:r>
              <a:rPr lang="en-US" altLang="en-US" sz="1250" dirty="0">
                <a:latin typeface="Calibri" panose="020F0502020204030204" pitchFamily="34" charset="0"/>
                <a:ea typeface="Calibri" panose="020F0502020204030204" pitchFamily="34" charset="0"/>
                <a:cs typeface="Calibri" panose="020F0502020204030204" pitchFamily="34" charset="0"/>
              </a:rPr>
              <a:t>***Currently working on 36-48 abx auto stop time</a:t>
            </a:r>
          </a:p>
          <a:p>
            <a:pPr marL="0" indent="0" eaLnBrk="1" hangingPunct="1">
              <a:spcBef>
                <a:spcPct val="0"/>
              </a:spcBef>
              <a:buNone/>
            </a:pPr>
            <a:endParaRPr lang="en-US" altLang="en-US" sz="1500" i="1" dirty="0">
              <a:latin typeface="Calibri" panose="020F0502020204030204" pitchFamily="34" charset="0"/>
              <a:ea typeface="Calibri" panose="020F0502020204030204" pitchFamily="34" charset="0"/>
              <a:cs typeface="Calibri" panose="020F0502020204030204" pitchFamily="34" charset="0"/>
            </a:endParaRPr>
          </a:p>
        </p:txBody>
      </p:sp>
      <p:sp>
        <p:nvSpPr>
          <p:cNvPr id="4116" name="Picture 91"/>
          <p:cNvSpPr>
            <a:spLocks noChangeAspect="1"/>
          </p:cNvSpPr>
          <p:nvPr/>
        </p:nvSpPr>
        <p:spPr bwMode="auto">
          <a:xfrm>
            <a:off x="884370" y="6916539"/>
            <a:ext cx="152069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7" dirty="0">
              <a:latin typeface="Calibri" panose="020F0502020204030204" pitchFamily="34" charset="0"/>
            </a:endParaRPr>
          </a:p>
        </p:txBody>
      </p:sp>
      <p:sp>
        <p:nvSpPr>
          <p:cNvPr id="33" name="Text Box 3"/>
          <p:cNvSpPr txBox="1">
            <a:spLocks noChangeArrowheads="1"/>
          </p:cNvSpPr>
          <p:nvPr/>
        </p:nvSpPr>
        <p:spPr bwMode="auto">
          <a:xfrm>
            <a:off x="1091143" y="236385"/>
            <a:ext cx="1794932" cy="31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algn="ctr" eaLnBrk="1" hangingPunct="1">
              <a:spcBef>
                <a:spcPct val="0"/>
              </a:spcBef>
              <a:buFontTx/>
              <a:buNone/>
            </a:pPr>
            <a:r>
              <a:rPr lang="en-US" altLang="en-US" sz="1458" b="1" dirty="0">
                <a:solidFill>
                  <a:schemeClr val="bg1"/>
                </a:solidFill>
                <a:latin typeface="Century Gothic" panose="020B0502020202020204" pitchFamily="34" charset="0"/>
                <a:ea typeface="Calibri" panose="020F0502020204030204" pitchFamily="34" charset="0"/>
                <a:cs typeface="Calibri" panose="020F0502020204030204" pitchFamily="34" charset="0"/>
              </a:rPr>
              <a:t>&lt;Hospital Logo&gt;</a:t>
            </a:r>
          </a:p>
        </p:txBody>
      </p:sp>
      <p:sp>
        <p:nvSpPr>
          <p:cNvPr id="43" name="TextBox 85"/>
          <p:cNvSpPr txBox="1">
            <a:spLocks noChangeArrowheads="1"/>
          </p:cNvSpPr>
          <p:nvPr/>
        </p:nvSpPr>
        <p:spPr bwMode="auto">
          <a:xfrm>
            <a:off x="4436716" y="1201748"/>
            <a:ext cx="3299913" cy="7613623"/>
          </a:xfrm>
          <a:prstGeom prst="rect">
            <a:avLst/>
          </a:prstGeom>
          <a:noFill/>
          <a:ln>
            <a:noFill/>
          </a:ln>
        </p:spPr>
        <p:txBody>
          <a:bodyPr wrap="square">
            <a:spAutoFit/>
          </a:bodyPr>
          <a:lstStyle>
            <a:lvl1pPr marL="457200" indent="-457200">
              <a:spcBef>
                <a:spcPct val="20000"/>
              </a:spcBef>
              <a:buChar char="•"/>
              <a:defRPr sz="13600">
                <a:solidFill>
                  <a:schemeClr val="tx1"/>
                </a:solidFill>
                <a:latin typeface="Times New Roman" panose="02020603050405020304" pitchFamily="18" charset="0"/>
              </a:defRPr>
            </a:lvl1pPr>
            <a:lvl2pPr marL="457200" indent="-1219200">
              <a:spcBef>
                <a:spcPct val="20000"/>
              </a:spcBef>
              <a:buChar char="–"/>
              <a:defRPr sz="11900">
                <a:solidFill>
                  <a:schemeClr val="tx1"/>
                </a:solidFill>
                <a:latin typeface="Times New Roman" panose="02020603050405020304" pitchFamily="18" charset="0"/>
              </a:defRPr>
            </a:lvl2pPr>
            <a:lvl3pPr marL="914400" indent="-974725">
              <a:spcBef>
                <a:spcPct val="20000"/>
              </a:spcBef>
              <a:buChar char="•"/>
              <a:defRPr sz="10200">
                <a:solidFill>
                  <a:schemeClr val="tx1"/>
                </a:solidFill>
                <a:latin typeface="Times New Roman" panose="02020603050405020304" pitchFamily="18" charset="0"/>
              </a:defRPr>
            </a:lvl3pPr>
            <a:lvl4pPr marL="1371600" indent="-974725">
              <a:spcBef>
                <a:spcPct val="20000"/>
              </a:spcBef>
              <a:buChar char="–"/>
              <a:defRPr sz="8500">
                <a:solidFill>
                  <a:schemeClr val="tx1"/>
                </a:solidFill>
                <a:latin typeface="Times New Roman" panose="02020603050405020304" pitchFamily="18" charset="0"/>
              </a:defRPr>
            </a:lvl4pPr>
            <a:lvl5pPr marL="1828800" indent="-974725">
              <a:spcBef>
                <a:spcPct val="20000"/>
              </a:spcBef>
              <a:buChar char="»"/>
              <a:defRPr sz="8500">
                <a:solidFill>
                  <a:schemeClr val="tx1"/>
                </a:solidFill>
                <a:latin typeface="Times New Roman" panose="02020603050405020304" pitchFamily="18" charset="0"/>
              </a:defRPr>
            </a:lvl5pPr>
            <a:lvl6pPr indent="-974725" eaLnBrk="0" fontAlgn="base" hangingPunct="0">
              <a:spcBef>
                <a:spcPct val="20000"/>
              </a:spcBef>
              <a:spcAft>
                <a:spcPct val="0"/>
              </a:spcAft>
              <a:buChar char="»"/>
              <a:defRPr sz="8500">
                <a:solidFill>
                  <a:schemeClr val="tx1"/>
                </a:solidFill>
                <a:latin typeface="Times New Roman" panose="02020603050405020304" pitchFamily="18" charset="0"/>
              </a:defRPr>
            </a:lvl6pPr>
            <a:lvl7pPr indent="-974725" eaLnBrk="0" fontAlgn="base" hangingPunct="0">
              <a:spcBef>
                <a:spcPct val="20000"/>
              </a:spcBef>
              <a:spcAft>
                <a:spcPct val="0"/>
              </a:spcAft>
              <a:buChar char="»"/>
              <a:defRPr sz="8500">
                <a:solidFill>
                  <a:schemeClr val="tx1"/>
                </a:solidFill>
                <a:latin typeface="Times New Roman" panose="02020603050405020304" pitchFamily="18" charset="0"/>
              </a:defRPr>
            </a:lvl7pPr>
            <a:lvl8pPr indent="-974725" eaLnBrk="0" fontAlgn="base" hangingPunct="0">
              <a:spcBef>
                <a:spcPct val="20000"/>
              </a:spcBef>
              <a:spcAft>
                <a:spcPct val="0"/>
              </a:spcAft>
              <a:buChar char="»"/>
              <a:defRPr sz="8500">
                <a:solidFill>
                  <a:schemeClr val="tx1"/>
                </a:solidFill>
                <a:latin typeface="Times New Roman" panose="02020603050405020304" pitchFamily="18" charset="0"/>
              </a:defRPr>
            </a:lvl8pPr>
            <a:lvl9pPr indent="-974725" eaLnBrk="0" fontAlgn="base" hangingPunct="0">
              <a:spcBef>
                <a:spcPct val="20000"/>
              </a:spcBef>
              <a:spcAft>
                <a:spcPct val="0"/>
              </a:spcAft>
              <a:buChar char="»"/>
              <a:defRPr sz="8500">
                <a:solidFill>
                  <a:schemeClr val="tx1"/>
                </a:solidFill>
                <a:latin typeface="Times New Roman" panose="02020603050405020304" pitchFamily="18" charset="0"/>
              </a:defRPr>
            </a:lvl9pPr>
          </a:lstStyle>
          <a:p>
            <a:pPr marL="0" indent="0" eaLnBrk="1" hangingPunct="1">
              <a:spcBef>
                <a:spcPct val="0"/>
              </a:spcBef>
              <a:buNone/>
            </a:pPr>
            <a:r>
              <a:rPr lang="en-US" sz="1250" dirty="0">
                <a:solidFill>
                  <a:srgbClr val="222222"/>
                </a:solidFill>
                <a:latin typeface="Calibri" panose="020F0502020204030204" pitchFamily="34" charset="0"/>
              </a:rPr>
              <a:t>Our unit was moving towards the goals of this initiative prior to the ILPQC’S rollout of BASIC. Our low number of infants on antibiotics impact the overall statistics.  </a:t>
            </a:r>
            <a:r>
              <a:rPr lang="en-US" sz="1250" b="1" dirty="0">
                <a:solidFill>
                  <a:srgbClr val="222222"/>
                </a:solidFill>
                <a:latin typeface="Calibri" panose="020F0502020204030204" pitchFamily="34" charset="0"/>
              </a:rPr>
              <a:t>2021 unit data…</a:t>
            </a:r>
          </a:p>
          <a:p>
            <a:pPr marL="0" indent="0" eaLnBrk="1" hangingPunct="1">
              <a:spcBef>
                <a:spcPct val="0"/>
              </a:spcBef>
              <a:buNone/>
            </a:pPr>
            <a:endParaRPr lang="en-US" altLang="en-US" sz="125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lgn="ctr" eaLnBrk="1" hangingPunct="1">
              <a:spcBef>
                <a:spcPct val="0"/>
              </a:spcBef>
              <a:buNone/>
            </a:pPr>
            <a:r>
              <a:rPr lang="en-US" altLang="en-US" sz="1375" b="1" dirty="0">
                <a:solidFill>
                  <a:srgbClr val="222222"/>
                </a:solidFill>
                <a:latin typeface="Calibri" panose="020F0502020204030204" pitchFamily="34" charset="0"/>
                <a:ea typeface="Calibri" panose="020F0502020204030204" pitchFamily="34" charset="0"/>
                <a:cs typeface="Calibri" panose="020F0502020204030204" pitchFamily="34" charset="0"/>
              </a:rPr>
              <a:t>BASIC Redcap Graphs/Charts</a:t>
            </a: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a:p>
            <a:pPr marL="0" indent="0" eaLnBrk="1" hangingPunct="1">
              <a:spcBef>
                <a:spcPct val="0"/>
              </a:spcBef>
              <a:buNone/>
            </a:pPr>
            <a:endParaRPr lang="en-US" altLang="en-US" sz="1375"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F1CBF83-D4A3-43E7-8ECD-976B2C3302F6}"/>
              </a:ext>
            </a:extLst>
          </p:cNvPr>
          <p:cNvSpPr txBox="1"/>
          <p:nvPr/>
        </p:nvSpPr>
        <p:spPr>
          <a:xfrm>
            <a:off x="7962900" y="1195388"/>
            <a:ext cx="3267769" cy="5035994"/>
          </a:xfrm>
          <a:prstGeom prst="rect">
            <a:avLst/>
          </a:prstGeom>
          <a:noFill/>
        </p:spPr>
        <p:txBody>
          <a:bodyPr wrap="square" rtlCol="0">
            <a:spAutoFit/>
          </a:bodyPr>
          <a:lstStyle/>
          <a:p>
            <a:r>
              <a:rPr lang="en-US" sz="1500" b="1" i="1" dirty="0">
                <a:solidFill>
                  <a:srgbClr val="222222"/>
                </a:solidFill>
                <a:latin typeface="Calibri" panose="020F0502020204030204" pitchFamily="34" charset="0"/>
              </a:rPr>
              <a:t>Strategies for implementing key BASIC structure measures</a:t>
            </a:r>
          </a:p>
          <a:p>
            <a:endParaRPr lang="en-US" sz="1500" b="1" i="1" dirty="0">
              <a:solidFill>
                <a:srgbClr val="222222"/>
              </a:solidFill>
              <a:latin typeface="Calibri" panose="020F0502020204030204" pitchFamily="34" charset="0"/>
            </a:endParaRPr>
          </a:p>
          <a:p>
            <a:pPr marL="178565" indent="-178565">
              <a:buFont typeface="Arial" panose="020B0604020202020204" pitchFamily="34" charset="0"/>
              <a:buChar char="•"/>
            </a:pPr>
            <a:r>
              <a:rPr lang="en-US" sz="1250" dirty="0">
                <a:solidFill>
                  <a:srgbClr val="222222"/>
                </a:solidFill>
                <a:latin typeface="Calibri" panose="020F0502020204030204" pitchFamily="34" charset="0"/>
              </a:rPr>
              <a:t>U of C Pediatric Hospitalist participation</a:t>
            </a:r>
          </a:p>
          <a:p>
            <a:endParaRPr lang="en-US" sz="1250" dirty="0">
              <a:solidFill>
                <a:srgbClr val="222222"/>
              </a:solidFill>
              <a:latin typeface="Calibri" panose="020F0502020204030204" pitchFamily="34" charset="0"/>
            </a:endParaRPr>
          </a:p>
          <a:p>
            <a:pPr marL="178565" indent="-178565">
              <a:buFont typeface="Arial" panose="020B0604020202020204" pitchFamily="34" charset="0"/>
              <a:buChar char="•"/>
            </a:pPr>
            <a:r>
              <a:rPr lang="en-US" sz="1250" dirty="0">
                <a:solidFill>
                  <a:srgbClr val="222222"/>
                </a:solidFill>
                <a:latin typeface="Calibri" panose="020F0502020204030204" pitchFamily="34" charset="0"/>
              </a:rPr>
              <a:t>RN &amp; Pharmacy champions</a:t>
            </a:r>
          </a:p>
          <a:p>
            <a:endParaRPr lang="en-US" sz="1250" dirty="0">
              <a:solidFill>
                <a:srgbClr val="222222"/>
              </a:solidFill>
              <a:latin typeface="Calibri" panose="020F0502020204030204" pitchFamily="34" charset="0"/>
            </a:endParaRPr>
          </a:p>
          <a:p>
            <a:pPr marL="178565" indent="-178565">
              <a:buFont typeface="Arial" panose="020B0604020202020204" pitchFamily="34" charset="0"/>
              <a:buChar char="•"/>
            </a:pPr>
            <a:r>
              <a:rPr lang="en-US" sz="1250" dirty="0">
                <a:solidFill>
                  <a:srgbClr val="222222"/>
                </a:solidFill>
                <a:latin typeface="Calibri" panose="020F0502020204030204" pitchFamily="34" charset="0"/>
                <a:cs typeface="Calibri" panose="020F0502020204030204" pitchFamily="34" charset="0"/>
              </a:rPr>
              <a:t>Bringing the initiative to the broader Women &amp; Children’s Service line Meeting</a:t>
            </a:r>
          </a:p>
          <a:p>
            <a:endParaRPr lang="en-US" sz="1250" dirty="0">
              <a:solidFill>
                <a:srgbClr val="222222"/>
              </a:solidFill>
              <a:latin typeface="Calibri" panose="020F0502020204030204" pitchFamily="34" charset="0"/>
              <a:cs typeface="Calibri" panose="020F0502020204030204" pitchFamily="34" charset="0"/>
            </a:endParaRPr>
          </a:p>
          <a:p>
            <a:pPr marL="178565" indent="-178565">
              <a:buFont typeface="Arial" panose="020B0604020202020204" pitchFamily="34" charset="0"/>
              <a:buChar char="•"/>
            </a:pPr>
            <a:r>
              <a:rPr lang="en-US" sz="1250" dirty="0">
                <a:solidFill>
                  <a:srgbClr val="222222"/>
                </a:solidFill>
                <a:latin typeface="Calibri" panose="020F0502020204030204" pitchFamily="34" charset="0"/>
              </a:rPr>
              <a:t>Working through concerns with physicians</a:t>
            </a:r>
          </a:p>
          <a:p>
            <a:pPr marL="178565" indent="-178565">
              <a:buFont typeface="Arial" panose="020B0604020202020204" pitchFamily="34" charset="0"/>
              <a:buChar char="•"/>
            </a:pPr>
            <a:endParaRPr lang="en-US" sz="1250" dirty="0">
              <a:solidFill>
                <a:srgbClr val="222222"/>
              </a:solidFill>
              <a:latin typeface="Calibri" panose="020F0502020204030204" pitchFamily="34" charset="0"/>
              <a:cs typeface="Calibri" panose="020F0502020204030204" pitchFamily="34" charset="0"/>
            </a:endParaRPr>
          </a:p>
          <a:p>
            <a:pPr marL="178565" indent="-178565">
              <a:buFont typeface="Arial" panose="020B0604020202020204" pitchFamily="34" charset="0"/>
              <a:buChar char="•"/>
            </a:pPr>
            <a:r>
              <a:rPr lang="en-US" sz="1250" dirty="0">
                <a:solidFill>
                  <a:srgbClr val="222222"/>
                </a:solidFill>
                <a:latin typeface="Calibri" panose="020F0502020204030204" pitchFamily="34" charset="0"/>
                <a:cs typeface="Calibri" panose="020F0502020204030204" pitchFamily="34" charset="0"/>
              </a:rPr>
              <a:t>Persistence</a:t>
            </a: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solidFill>
                <a:srgbClr val="222222"/>
              </a:solidFill>
              <a:latin typeface="Calibri" panose="020F0502020204030204" pitchFamily="34" charset="0"/>
              <a:cs typeface="Calibri" panose="020F0502020204030204" pitchFamily="34" charset="0"/>
            </a:endParaRPr>
          </a:p>
          <a:p>
            <a:endParaRPr lang="en-US" sz="1375" i="1"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20285D6-C4E7-4662-B7D0-CFAFE3391E9D}"/>
              </a:ext>
            </a:extLst>
          </p:cNvPr>
          <p:cNvSpPr txBox="1"/>
          <p:nvPr/>
        </p:nvSpPr>
        <p:spPr>
          <a:xfrm>
            <a:off x="8009921" y="4735726"/>
            <a:ext cx="3267769" cy="938719"/>
          </a:xfrm>
          <a:prstGeom prst="rect">
            <a:avLst/>
          </a:prstGeom>
          <a:noFill/>
        </p:spPr>
        <p:txBody>
          <a:bodyPr wrap="square" rtlCol="0">
            <a:spAutoFit/>
          </a:bodyPr>
          <a:lstStyle/>
          <a:p>
            <a:endParaRPr lang="en-US" sz="1375"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a:p>
            <a:endParaRPr lang="en-US" sz="1375"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FA37EDF-A1C6-4FE8-B2E9-F805027C6507}"/>
              </a:ext>
            </a:extLst>
          </p:cNvPr>
          <p:cNvPicPr>
            <a:picLocks noChangeAspect="1"/>
          </p:cNvPicPr>
          <p:nvPr/>
        </p:nvPicPr>
        <p:blipFill>
          <a:blip r:embed="rId4"/>
          <a:stretch>
            <a:fillRect/>
          </a:stretch>
        </p:blipFill>
        <p:spPr>
          <a:xfrm>
            <a:off x="1091143" y="149178"/>
            <a:ext cx="2488252" cy="661727"/>
          </a:xfrm>
          <a:prstGeom prst="rect">
            <a:avLst/>
          </a:prstGeom>
        </p:spPr>
      </p:pic>
      <p:pic>
        <p:nvPicPr>
          <p:cNvPr id="4" name="Picture 3">
            <a:extLst>
              <a:ext uri="{FF2B5EF4-FFF2-40B4-BE49-F238E27FC236}">
                <a16:creationId xmlns:a16="http://schemas.microsoft.com/office/drawing/2014/main" id="{DBDD5B4D-EE3F-42B7-87F1-6979F61779C3}"/>
              </a:ext>
            </a:extLst>
          </p:cNvPr>
          <p:cNvPicPr>
            <a:picLocks noChangeAspect="1"/>
          </p:cNvPicPr>
          <p:nvPr/>
        </p:nvPicPr>
        <p:blipFill>
          <a:blip r:embed="rId5"/>
          <a:stretch>
            <a:fillRect/>
          </a:stretch>
        </p:blipFill>
        <p:spPr>
          <a:xfrm>
            <a:off x="9247641" y="3715218"/>
            <a:ext cx="1703294" cy="1025131"/>
          </a:xfrm>
          <a:prstGeom prst="rect">
            <a:avLst/>
          </a:prstGeom>
        </p:spPr>
      </p:pic>
      <p:pic>
        <p:nvPicPr>
          <p:cNvPr id="5" name="Picture 4">
            <a:extLst>
              <a:ext uri="{FF2B5EF4-FFF2-40B4-BE49-F238E27FC236}">
                <a16:creationId xmlns:a16="http://schemas.microsoft.com/office/drawing/2014/main" id="{94A124A9-1860-4837-8B42-A65BF63812CE}"/>
              </a:ext>
            </a:extLst>
          </p:cNvPr>
          <p:cNvPicPr>
            <a:picLocks noChangeAspect="1"/>
          </p:cNvPicPr>
          <p:nvPr/>
        </p:nvPicPr>
        <p:blipFill>
          <a:blip r:embed="rId6"/>
          <a:stretch>
            <a:fillRect/>
          </a:stretch>
        </p:blipFill>
        <p:spPr>
          <a:xfrm>
            <a:off x="8176220" y="5338734"/>
            <a:ext cx="2935170" cy="1453960"/>
          </a:xfrm>
          <a:prstGeom prst="rect">
            <a:avLst/>
          </a:prstGeom>
        </p:spPr>
      </p:pic>
      <p:graphicFrame>
        <p:nvGraphicFramePr>
          <p:cNvPr id="7" name="Table 6">
            <a:extLst>
              <a:ext uri="{FF2B5EF4-FFF2-40B4-BE49-F238E27FC236}">
                <a16:creationId xmlns:a16="http://schemas.microsoft.com/office/drawing/2014/main" id="{47A865C0-D28E-47B1-884C-2CE42007DE25}"/>
              </a:ext>
            </a:extLst>
          </p:cNvPr>
          <p:cNvGraphicFramePr>
            <a:graphicFrameLocks noGrp="1"/>
          </p:cNvGraphicFramePr>
          <p:nvPr>
            <p:extLst>
              <p:ext uri="{D42A27DB-BD31-4B8C-83A1-F6EECF244321}">
                <p14:modId xmlns:p14="http://schemas.microsoft.com/office/powerpoint/2010/main" val="458516015"/>
              </p:ext>
            </p:extLst>
          </p:nvPr>
        </p:nvGraphicFramePr>
        <p:xfrm>
          <a:off x="4616824" y="2117912"/>
          <a:ext cx="2858003" cy="1697903"/>
        </p:xfrm>
        <a:graphic>
          <a:graphicData uri="http://schemas.openxmlformats.org/drawingml/2006/table">
            <a:tbl>
              <a:tblPr firstRow="1" firstCol="1" bandRow="1">
                <a:tableStyleId>{5C22544A-7EE6-4342-B048-85BDC9FD1C3A}</a:tableStyleId>
              </a:tblPr>
              <a:tblGrid>
                <a:gridCol w="266600">
                  <a:extLst>
                    <a:ext uri="{9D8B030D-6E8A-4147-A177-3AD203B41FA5}">
                      <a16:colId xmlns:a16="http://schemas.microsoft.com/office/drawing/2014/main" val="1808798854"/>
                    </a:ext>
                  </a:extLst>
                </a:gridCol>
                <a:gridCol w="76925">
                  <a:extLst>
                    <a:ext uri="{9D8B030D-6E8A-4147-A177-3AD203B41FA5}">
                      <a16:colId xmlns:a16="http://schemas.microsoft.com/office/drawing/2014/main" val="565925842"/>
                    </a:ext>
                  </a:extLst>
                </a:gridCol>
                <a:gridCol w="105995">
                  <a:extLst>
                    <a:ext uri="{9D8B030D-6E8A-4147-A177-3AD203B41FA5}">
                      <a16:colId xmlns:a16="http://schemas.microsoft.com/office/drawing/2014/main" val="1130275020"/>
                    </a:ext>
                  </a:extLst>
                </a:gridCol>
                <a:gridCol w="78434">
                  <a:extLst>
                    <a:ext uri="{9D8B030D-6E8A-4147-A177-3AD203B41FA5}">
                      <a16:colId xmlns:a16="http://schemas.microsoft.com/office/drawing/2014/main" val="1749703764"/>
                    </a:ext>
                  </a:extLst>
                </a:gridCol>
                <a:gridCol w="104350">
                  <a:extLst>
                    <a:ext uri="{9D8B030D-6E8A-4147-A177-3AD203B41FA5}">
                      <a16:colId xmlns:a16="http://schemas.microsoft.com/office/drawing/2014/main" val="1184685197"/>
                    </a:ext>
                  </a:extLst>
                </a:gridCol>
                <a:gridCol w="266600">
                  <a:extLst>
                    <a:ext uri="{9D8B030D-6E8A-4147-A177-3AD203B41FA5}">
                      <a16:colId xmlns:a16="http://schemas.microsoft.com/office/drawing/2014/main" val="349315983"/>
                    </a:ext>
                  </a:extLst>
                </a:gridCol>
                <a:gridCol w="93654">
                  <a:extLst>
                    <a:ext uri="{9D8B030D-6E8A-4147-A177-3AD203B41FA5}">
                      <a16:colId xmlns:a16="http://schemas.microsoft.com/office/drawing/2014/main" val="419440858"/>
                    </a:ext>
                  </a:extLst>
                </a:gridCol>
                <a:gridCol w="94751">
                  <a:extLst>
                    <a:ext uri="{9D8B030D-6E8A-4147-A177-3AD203B41FA5}">
                      <a16:colId xmlns:a16="http://schemas.microsoft.com/office/drawing/2014/main" val="3504498343"/>
                    </a:ext>
                  </a:extLst>
                </a:gridCol>
                <a:gridCol w="266600">
                  <a:extLst>
                    <a:ext uri="{9D8B030D-6E8A-4147-A177-3AD203B41FA5}">
                      <a16:colId xmlns:a16="http://schemas.microsoft.com/office/drawing/2014/main" val="3494092062"/>
                    </a:ext>
                  </a:extLst>
                </a:gridCol>
                <a:gridCol w="266600">
                  <a:extLst>
                    <a:ext uri="{9D8B030D-6E8A-4147-A177-3AD203B41FA5}">
                      <a16:colId xmlns:a16="http://schemas.microsoft.com/office/drawing/2014/main" val="1053128818"/>
                    </a:ext>
                  </a:extLst>
                </a:gridCol>
                <a:gridCol w="266600">
                  <a:extLst>
                    <a:ext uri="{9D8B030D-6E8A-4147-A177-3AD203B41FA5}">
                      <a16:colId xmlns:a16="http://schemas.microsoft.com/office/drawing/2014/main" val="1333402465"/>
                    </a:ext>
                  </a:extLst>
                </a:gridCol>
                <a:gridCol w="266600">
                  <a:extLst>
                    <a:ext uri="{9D8B030D-6E8A-4147-A177-3AD203B41FA5}">
                      <a16:colId xmlns:a16="http://schemas.microsoft.com/office/drawing/2014/main" val="3343536764"/>
                    </a:ext>
                  </a:extLst>
                </a:gridCol>
                <a:gridCol w="266600">
                  <a:extLst>
                    <a:ext uri="{9D8B030D-6E8A-4147-A177-3AD203B41FA5}">
                      <a16:colId xmlns:a16="http://schemas.microsoft.com/office/drawing/2014/main" val="2995384050"/>
                    </a:ext>
                  </a:extLst>
                </a:gridCol>
                <a:gridCol w="166466">
                  <a:extLst>
                    <a:ext uri="{9D8B030D-6E8A-4147-A177-3AD203B41FA5}">
                      <a16:colId xmlns:a16="http://schemas.microsoft.com/office/drawing/2014/main" val="2063907017"/>
                    </a:ext>
                  </a:extLst>
                </a:gridCol>
                <a:gridCol w="271228">
                  <a:extLst>
                    <a:ext uri="{9D8B030D-6E8A-4147-A177-3AD203B41FA5}">
                      <a16:colId xmlns:a16="http://schemas.microsoft.com/office/drawing/2014/main" val="761380266"/>
                    </a:ext>
                  </a:extLst>
                </a:gridCol>
              </a:tblGrid>
              <a:tr h="100238">
                <a:tc>
                  <a:txBody>
                    <a:bodyPr/>
                    <a:lstStyle/>
                    <a:p>
                      <a:pPr marL="0" marR="0">
                        <a:lnSpc>
                          <a:spcPct val="107000"/>
                        </a:lnSpc>
                        <a:spcBef>
                          <a:spcPts val="0"/>
                        </a:spcBef>
                        <a:spcAft>
                          <a:spcPts val="0"/>
                        </a:spcAft>
                      </a:pPr>
                      <a:r>
                        <a:rPr lang="en-US" sz="200" dirty="0">
                          <a:effectLst/>
                        </a:rPr>
                        <a:t>FBC Program </a:t>
                      </a:r>
                    </a:p>
                    <a:p>
                      <a:pPr marL="0" marR="0">
                        <a:lnSpc>
                          <a:spcPct val="107000"/>
                        </a:lnSpc>
                        <a:spcBef>
                          <a:spcPts val="0"/>
                        </a:spcBef>
                        <a:spcAft>
                          <a:spcPts val="0"/>
                        </a:spcAft>
                      </a:pPr>
                      <a:r>
                        <a:rPr lang="en-US" sz="200" dirty="0">
                          <a:effectLst/>
                        </a:rPr>
                        <a:t>Measures</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Jan</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Feb</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Mar</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April</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May</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June</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July</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Aug</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Sept</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Oct</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Nov</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Dec</a:t>
                      </a:r>
                    </a:p>
                    <a:p>
                      <a:pPr marL="0" marR="0">
                        <a:lnSpc>
                          <a:spcPct val="107000"/>
                        </a:lnSpc>
                        <a:spcBef>
                          <a:spcPts val="0"/>
                        </a:spcBef>
                        <a:spcAft>
                          <a:spcPts val="0"/>
                        </a:spcAft>
                      </a:pPr>
                      <a:r>
                        <a:rPr lang="en-US" sz="200" dirty="0">
                          <a:effectLst/>
                        </a:rPr>
                        <a: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Bench</a:t>
                      </a:r>
                    </a:p>
                    <a:p>
                      <a:pPr marL="0" marR="0">
                        <a:lnSpc>
                          <a:spcPct val="107000"/>
                        </a:lnSpc>
                        <a:spcBef>
                          <a:spcPts val="0"/>
                        </a:spcBef>
                        <a:spcAft>
                          <a:spcPts val="0"/>
                        </a:spcAft>
                      </a:pPr>
                      <a:r>
                        <a:rPr lang="en-US" sz="200" dirty="0">
                          <a:effectLst/>
                        </a:rPr>
                        <a:t>Mark</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Comments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3488511734"/>
                  </a:ext>
                </a:extLst>
              </a:tr>
              <a:tr h="66265">
                <a:tc>
                  <a:txBody>
                    <a:bodyPr/>
                    <a:lstStyle/>
                    <a:p>
                      <a:pPr marL="0" marR="0">
                        <a:lnSpc>
                          <a:spcPct val="107000"/>
                        </a:lnSpc>
                        <a:spcBef>
                          <a:spcPts val="0"/>
                        </a:spcBef>
                        <a:spcAft>
                          <a:spcPts val="0"/>
                        </a:spcAft>
                      </a:pPr>
                      <a:r>
                        <a:rPr lang="en-US" sz="200" dirty="0">
                          <a:effectLst/>
                        </a:rPr>
                        <a:t># Infants born</a:t>
                      </a:r>
                      <a:r>
                        <a:rPr lang="en-US" sz="200" u="sng" dirty="0">
                          <a:effectLst/>
                        </a:rPr>
                        <a:t> &gt;</a:t>
                      </a:r>
                      <a:r>
                        <a:rPr lang="en-US" sz="200" dirty="0">
                          <a:effectLst/>
                        </a:rPr>
                        <a:t> 35 wk</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74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63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58</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67</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63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74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73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64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58</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71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60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59</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378243322"/>
                  </a:ext>
                </a:extLst>
              </a:tr>
              <a:tr h="66265">
                <a:tc>
                  <a:txBody>
                    <a:bodyPr/>
                    <a:lstStyle/>
                    <a:p>
                      <a:pPr marL="0" marR="0">
                        <a:lnSpc>
                          <a:spcPct val="107000"/>
                        </a:lnSpc>
                        <a:spcBef>
                          <a:spcPts val="0"/>
                        </a:spcBef>
                        <a:spcAft>
                          <a:spcPts val="0"/>
                        </a:spcAft>
                      </a:pPr>
                      <a:r>
                        <a:rPr lang="en-US" sz="200" dirty="0">
                          <a:effectLst/>
                        </a:rPr>
                        <a:t># Infants born &lt; 35 wk</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455090510"/>
                  </a:ext>
                </a:extLst>
              </a:tr>
              <a:tr h="66265">
                <a:tc>
                  <a:txBody>
                    <a:bodyPr/>
                    <a:lstStyle/>
                    <a:p>
                      <a:pPr marL="0" marR="0">
                        <a:lnSpc>
                          <a:spcPct val="107000"/>
                        </a:lnSpc>
                        <a:spcBef>
                          <a:spcPts val="0"/>
                        </a:spcBef>
                        <a:spcAft>
                          <a:spcPts val="0"/>
                        </a:spcAft>
                      </a:pPr>
                      <a:r>
                        <a:rPr lang="en-US" sz="200" dirty="0">
                          <a:effectLst/>
                        </a:rPr>
                        <a:t># Infants w/BC &gt; </a:t>
                      </a:r>
                      <a:r>
                        <a:rPr lang="en-US" sz="200" u="sng" dirty="0">
                          <a:effectLst/>
                        </a:rPr>
                        <a:t>35</a:t>
                      </a:r>
                      <a:r>
                        <a:rPr lang="en-US" sz="200" dirty="0">
                          <a:effectLst/>
                        </a:rPr>
                        <a:t> wk</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5</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7</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9</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51805300"/>
                  </a:ext>
                </a:extLst>
              </a:tr>
              <a:tr h="66265">
                <a:tc>
                  <a:txBody>
                    <a:bodyPr/>
                    <a:lstStyle/>
                    <a:p>
                      <a:pPr marL="0" marR="0">
                        <a:lnSpc>
                          <a:spcPct val="107000"/>
                        </a:lnSpc>
                        <a:spcBef>
                          <a:spcPts val="0"/>
                        </a:spcBef>
                        <a:spcAft>
                          <a:spcPts val="0"/>
                        </a:spcAft>
                      </a:pPr>
                      <a:r>
                        <a:rPr lang="en-US" sz="200" dirty="0">
                          <a:effectLst/>
                        </a:rPr>
                        <a:t># Infants w/BC &lt; 35 wk</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2067816604"/>
                  </a:ext>
                </a:extLst>
              </a:tr>
              <a:tr h="66265">
                <a:tc>
                  <a:txBody>
                    <a:bodyPr/>
                    <a:lstStyle/>
                    <a:p>
                      <a:pPr marL="0" marR="0">
                        <a:lnSpc>
                          <a:spcPct val="107000"/>
                        </a:lnSpc>
                        <a:spcBef>
                          <a:spcPts val="0"/>
                        </a:spcBef>
                        <a:spcAft>
                          <a:spcPts val="0"/>
                        </a:spcAft>
                      </a:pPr>
                      <a:r>
                        <a:rPr lang="en-US" sz="200" dirty="0">
                          <a:effectLst/>
                        </a:rPr>
                        <a:t># Infants Transfer </a:t>
                      </a:r>
                      <a:r>
                        <a:rPr lang="en-US" sz="200" u="sng" dirty="0">
                          <a:effectLst/>
                        </a:rPr>
                        <a:t>&gt;</a:t>
                      </a:r>
                      <a:r>
                        <a:rPr lang="en-US" sz="200" dirty="0">
                          <a:effectLst/>
                        </a:rPr>
                        <a:t>35 wk</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3791772478"/>
                  </a:ext>
                </a:extLst>
              </a:tr>
              <a:tr h="66265">
                <a:tc>
                  <a:txBody>
                    <a:bodyPr/>
                    <a:lstStyle/>
                    <a:p>
                      <a:pPr marL="0" marR="0">
                        <a:lnSpc>
                          <a:spcPct val="107000"/>
                        </a:lnSpc>
                        <a:spcBef>
                          <a:spcPts val="0"/>
                        </a:spcBef>
                        <a:spcAft>
                          <a:spcPts val="0"/>
                        </a:spcAft>
                      </a:pPr>
                      <a:r>
                        <a:rPr lang="en-US" sz="200" dirty="0">
                          <a:effectLst/>
                        </a:rPr>
                        <a:t># Infants Transfer &lt;35 wk</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803165272"/>
                  </a:ext>
                </a:extLst>
              </a:tr>
              <a:tr h="66265">
                <a:tc>
                  <a:txBody>
                    <a:bodyPr/>
                    <a:lstStyle/>
                    <a:p>
                      <a:pPr marL="0" marR="0">
                        <a:lnSpc>
                          <a:spcPct val="107000"/>
                        </a:lnSpc>
                        <a:spcBef>
                          <a:spcPts val="0"/>
                        </a:spcBef>
                        <a:spcAft>
                          <a:spcPts val="0"/>
                        </a:spcAft>
                      </a:pPr>
                      <a:r>
                        <a:rPr lang="en-US" sz="200" dirty="0">
                          <a:effectLst/>
                        </a:rPr>
                        <a:t>Audit of Infants not TR:</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396143800"/>
                  </a:ext>
                </a:extLst>
              </a:tr>
              <a:tr h="100238">
                <a:tc>
                  <a:txBody>
                    <a:bodyPr/>
                    <a:lstStyle/>
                    <a:p>
                      <a:pPr marL="0" marR="0">
                        <a:lnSpc>
                          <a:spcPct val="107000"/>
                        </a:lnSpc>
                        <a:spcBef>
                          <a:spcPts val="0"/>
                        </a:spcBef>
                        <a:spcAft>
                          <a:spcPts val="0"/>
                        </a:spcAft>
                      </a:pPr>
                      <a:r>
                        <a:rPr lang="en-US" sz="200" dirty="0">
                          <a:effectLst/>
                        </a:rPr>
                        <a:t># BASIC Infants</a:t>
                      </a:r>
                      <a:r>
                        <a:rPr lang="en-US" sz="200" u="sng" dirty="0">
                          <a:effectLst/>
                        </a:rPr>
                        <a:t>&gt;</a:t>
                      </a:r>
                      <a:r>
                        <a:rPr lang="en-US" sz="200" dirty="0">
                          <a:effectLst/>
                        </a:rPr>
                        <a:t>35 wk</a:t>
                      </a:r>
                    </a:p>
                    <a:p>
                      <a:pPr marL="0" marR="0">
                        <a:lnSpc>
                          <a:spcPct val="107000"/>
                        </a:lnSpc>
                        <a:spcBef>
                          <a:spcPts val="0"/>
                        </a:spcBef>
                        <a:spcAft>
                          <a:spcPts val="0"/>
                        </a:spcAft>
                      </a:pPr>
                      <a:r>
                        <a:rPr lang="en-US" sz="200" dirty="0">
                          <a:effectLst/>
                        </a:rPr>
                        <a:t>on Antibiotics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631141075"/>
                  </a:ext>
                </a:extLst>
              </a:tr>
              <a:tr h="71886">
                <a:tc>
                  <a:txBody>
                    <a:bodyPr/>
                    <a:lstStyle/>
                    <a:p>
                      <a:pPr marL="0" marR="0">
                        <a:lnSpc>
                          <a:spcPct val="107000"/>
                        </a:lnSpc>
                        <a:spcBef>
                          <a:spcPts val="0"/>
                        </a:spcBef>
                        <a:spcAft>
                          <a:spcPts val="0"/>
                        </a:spcAft>
                      </a:pPr>
                      <a:r>
                        <a:rPr lang="en-US" sz="200" dirty="0">
                          <a:effectLst/>
                        </a:rPr>
                        <a:t>%Infants </a:t>
                      </a:r>
                      <a:r>
                        <a:rPr lang="en-US" sz="200" u="sng" dirty="0">
                          <a:effectLst/>
                        </a:rPr>
                        <a:t>&gt;</a:t>
                      </a:r>
                      <a:r>
                        <a:rPr lang="en-US" sz="200" dirty="0">
                          <a:effectLst/>
                        </a:rPr>
                        <a:t> 35 wk on</a:t>
                      </a:r>
                    </a:p>
                    <a:p>
                      <a:pPr marL="0" marR="0">
                        <a:lnSpc>
                          <a:spcPct val="107000"/>
                        </a:lnSpc>
                        <a:spcBef>
                          <a:spcPts val="0"/>
                        </a:spcBef>
                        <a:spcAft>
                          <a:spcPts val="0"/>
                        </a:spcAft>
                      </a:pPr>
                      <a:r>
                        <a:rPr lang="en-US" sz="200" dirty="0">
                          <a:effectLst/>
                        </a:rPr>
                        <a:t>Antibiotics</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2.8</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3.3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5.3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6.1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3.4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4.3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2.8</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9.4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1.7</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4.2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1.7</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3.4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3789954693"/>
                  </a:ext>
                </a:extLst>
              </a:tr>
              <a:tr h="66265">
                <a:tc>
                  <a:txBody>
                    <a:bodyPr/>
                    <a:lstStyle/>
                    <a:p>
                      <a:pPr marL="0" marR="0">
                        <a:lnSpc>
                          <a:spcPct val="107000"/>
                        </a:lnSpc>
                        <a:spcBef>
                          <a:spcPts val="0"/>
                        </a:spcBef>
                        <a:spcAft>
                          <a:spcPts val="0"/>
                        </a:spcAft>
                      </a:pPr>
                      <a:r>
                        <a:rPr lang="en-US" sz="200" dirty="0">
                          <a:effectLst/>
                        </a:rPr>
                        <a:t>Risk Assess.tool</a:t>
                      </a:r>
                    </a:p>
                    <a:p>
                      <a:pPr marL="0" marR="0">
                        <a:lnSpc>
                          <a:spcPct val="107000"/>
                        </a:lnSpc>
                        <a:spcBef>
                          <a:spcPts val="0"/>
                        </a:spcBef>
                        <a:spcAft>
                          <a:spcPts val="0"/>
                        </a:spcAft>
                      </a:pPr>
                      <a:r>
                        <a:rPr lang="en-US" sz="200" dirty="0">
                          <a:effectLst/>
                        </a:rPr>
                        <a:t>Used/Documented</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50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66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75</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66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p>
                    <a:p>
                      <a:pPr marL="0" marR="0">
                        <a:lnSpc>
                          <a:spcPct val="107000"/>
                        </a:lnSpc>
                        <a:spcBef>
                          <a:spcPts val="0"/>
                        </a:spcBef>
                        <a:spcAft>
                          <a:spcPts val="0"/>
                        </a:spcAft>
                      </a:pPr>
                      <a:r>
                        <a:rPr lang="en-US" sz="200" u="sng" dirty="0">
                          <a:effectLst/>
                        </a:rPr>
                        <a:t>&gt;</a:t>
                      </a:r>
                      <a:r>
                        <a:rPr lang="en-US" sz="200" dirty="0">
                          <a:effectLst/>
                        </a:rPr>
                        <a:t>70%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559716380"/>
                  </a:ext>
                </a:extLst>
              </a:tr>
              <a:tr h="100238">
                <a:tc>
                  <a:txBody>
                    <a:bodyPr/>
                    <a:lstStyle/>
                    <a:p>
                      <a:pPr marL="0" marR="0">
                        <a:lnSpc>
                          <a:spcPct val="107000"/>
                        </a:lnSpc>
                        <a:spcBef>
                          <a:spcPts val="0"/>
                        </a:spcBef>
                        <a:spcAft>
                          <a:spcPts val="0"/>
                        </a:spcAft>
                      </a:pPr>
                      <a:r>
                        <a:rPr lang="en-US" sz="200" dirty="0">
                          <a:effectLst/>
                        </a:rPr>
                        <a:t>Docum of maternal</a:t>
                      </a:r>
                    </a:p>
                    <a:p>
                      <a:pPr marL="0" marR="0">
                        <a:lnSpc>
                          <a:spcPct val="107000"/>
                        </a:lnSpc>
                        <a:spcBef>
                          <a:spcPts val="0"/>
                        </a:spcBef>
                        <a:spcAft>
                          <a:spcPts val="0"/>
                        </a:spcAft>
                      </a:pPr>
                      <a:r>
                        <a:rPr lang="en-US" sz="200" dirty="0">
                          <a:effectLst/>
                        </a:rPr>
                        <a:t>Risk factor peds </a:t>
                      </a:r>
                    </a:p>
                    <a:p>
                      <a:pPr marL="0" marR="0">
                        <a:lnSpc>
                          <a:spcPct val="107000"/>
                        </a:lnSpc>
                        <a:spcBef>
                          <a:spcPts val="0"/>
                        </a:spcBef>
                        <a:spcAft>
                          <a:spcPts val="0"/>
                        </a:spcAft>
                      </a:pPr>
                      <a:r>
                        <a:rPr lang="en-US" sz="200" dirty="0">
                          <a:effectLst/>
                        </a:rPr>
                        <a:t>chart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50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75</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3956679466"/>
                  </a:ext>
                </a:extLst>
              </a:tr>
              <a:tr h="100238">
                <a:tc>
                  <a:txBody>
                    <a:bodyPr/>
                    <a:lstStyle/>
                    <a:p>
                      <a:pPr marL="0" marR="0">
                        <a:lnSpc>
                          <a:spcPct val="107000"/>
                        </a:lnSpc>
                        <a:spcBef>
                          <a:spcPts val="0"/>
                        </a:spcBef>
                        <a:spcAft>
                          <a:spcPts val="0"/>
                        </a:spcAft>
                      </a:pPr>
                      <a:r>
                        <a:rPr lang="en-US" sz="200" dirty="0">
                          <a:effectLst/>
                        </a:rPr>
                        <a:t>Antibiotic auto stop-</a:t>
                      </a:r>
                    </a:p>
                    <a:p>
                      <a:pPr marL="0" marR="0">
                        <a:lnSpc>
                          <a:spcPct val="107000"/>
                        </a:lnSpc>
                        <a:spcBef>
                          <a:spcPts val="0"/>
                        </a:spcBef>
                        <a:spcAft>
                          <a:spcPts val="0"/>
                        </a:spcAft>
                      </a:pPr>
                      <a:r>
                        <a:rPr lang="en-US" sz="200" dirty="0">
                          <a:effectLst/>
                        </a:rPr>
                        <a:t>Time entered in chart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50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17</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p>
                    <a:p>
                      <a:pPr marL="0" marR="0">
                        <a:lnSpc>
                          <a:spcPct val="107000"/>
                        </a:lnSpc>
                        <a:spcBef>
                          <a:spcPts val="0"/>
                        </a:spcBef>
                        <a:spcAft>
                          <a:spcPts val="0"/>
                        </a:spcAft>
                      </a:pPr>
                      <a:r>
                        <a:rPr lang="en-US" sz="200" u="sng" dirty="0">
                          <a:effectLst/>
                        </a:rPr>
                        <a:t>&gt;</a:t>
                      </a:r>
                      <a:r>
                        <a:rPr lang="en-US" sz="200" dirty="0">
                          <a:effectLst/>
                        </a:rPr>
                        <a:t>70%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2861004643"/>
                  </a:ext>
                </a:extLst>
              </a:tr>
              <a:tr h="66265">
                <a:tc>
                  <a:txBody>
                    <a:bodyPr/>
                    <a:lstStyle/>
                    <a:p>
                      <a:pPr marL="0" marR="0">
                        <a:lnSpc>
                          <a:spcPct val="107000"/>
                        </a:lnSpc>
                        <a:spcBef>
                          <a:spcPts val="0"/>
                        </a:spcBef>
                        <a:spcAft>
                          <a:spcPts val="0"/>
                        </a:spcAft>
                      </a:pPr>
                      <a:r>
                        <a:rPr lang="en-US" sz="200" dirty="0">
                          <a:effectLst/>
                        </a:rPr>
                        <a:t>BC drawn prior to</a:t>
                      </a:r>
                    </a:p>
                    <a:p>
                      <a:pPr marL="0" marR="0">
                        <a:lnSpc>
                          <a:spcPct val="107000"/>
                        </a:lnSpc>
                        <a:spcBef>
                          <a:spcPts val="0"/>
                        </a:spcBef>
                        <a:spcAft>
                          <a:spcPts val="0"/>
                        </a:spcAft>
                      </a:pPr>
                      <a:r>
                        <a:rPr lang="en-US" sz="200" dirty="0">
                          <a:effectLst/>
                        </a:rPr>
                        <a:t>Antibiotic admin</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2217688377"/>
                  </a:ext>
                </a:extLst>
              </a:tr>
              <a:tr h="100238">
                <a:tc>
                  <a:txBody>
                    <a:bodyPr/>
                    <a:lstStyle/>
                    <a:p>
                      <a:pPr marL="0" marR="0">
                        <a:lnSpc>
                          <a:spcPct val="107000"/>
                        </a:lnSpc>
                        <a:spcBef>
                          <a:spcPts val="0"/>
                        </a:spcBef>
                        <a:spcAft>
                          <a:spcPts val="0"/>
                        </a:spcAft>
                      </a:pPr>
                      <a:r>
                        <a:rPr lang="en-US" sz="200" dirty="0">
                          <a:effectLst/>
                        </a:rPr>
                        <a:t>Antibiotic continued</a:t>
                      </a:r>
                    </a:p>
                    <a:p>
                      <a:pPr marL="0" marR="0">
                        <a:lnSpc>
                          <a:spcPct val="107000"/>
                        </a:lnSpc>
                        <a:spcBef>
                          <a:spcPts val="0"/>
                        </a:spcBef>
                        <a:spcAft>
                          <a:spcPts val="0"/>
                        </a:spcAft>
                      </a:pPr>
                      <a:r>
                        <a:rPr lang="en-US" sz="200" dirty="0">
                          <a:effectLst/>
                        </a:rPr>
                        <a:t>Past 48 hrs with neg </a:t>
                      </a:r>
                    </a:p>
                    <a:p>
                      <a:pPr marL="0" marR="0">
                        <a:lnSpc>
                          <a:spcPct val="107000"/>
                        </a:lnSpc>
                        <a:spcBef>
                          <a:spcPts val="0"/>
                        </a:spcBef>
                        <a:spcAft>
                          <a:spcPts val="0"/>
                        </a:spcAft>
                      </a:pPr>
                      <a:r>
                        <a:rPr lang="en-US" sz="200" dirty="0">
                          <a:effectLst/>
                        </a:rPr>
                        <a:t>BC result</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50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n/a</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66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25</a:t>
                      </a:r>
                      <a:endParaRPr lang="en-US" sz="200" dirty="0">
                        <a:effectLst/>
                      </a:endParaRPr>
                    </a:p>
                    <a:p>
                      <a:pPr marL="0" marR="0">
                        <a:lnSpc>
                          <a:spcPct val="107000"/>
                        </a:lnSpc>
                        <a:spcBef>
                          <a:spcPts val="0"/>
                        </a:spcBef>
                        <a:spcAft>
                          <a:spcPts val="0"/>
                        </a:spcAft>
                      </a:pPr>
                      <a:r>
                        <a:rPr lang="en-US" sz="200" dirty="0">
                          <a:effectLst/>
                          <a:highlight>
                            <a:srgbClr val="00FF00"/>
                          </a:highlight>
                        </a:rPr>
                        <a:t>Dx </a:t>
                      </a:r>
                      <a:endParaRPr lang="en-US" sz="200" dirty="0">
                        <a:effectLst/>
                      </a:endParaRPr>
                    </a:p>
                    <a:p>
                      <a:pPr marL="0" marR="0">
                        <a:lnSpc>
                          <a:spcPct val="107000"/>
                        </a:lnSpc>
                        <a:spcBef>
                          <a:spcPts val="0"/>
                        </a:spcBef>
                        <a:spcAft>
                          <a:spcPts val="0"/>
                        </a:spcAft>
                      </a:pPr>
                      <a:r>
                        <a:rPr lang="en-US" sz="200" dirty="0">
                          <a:effectLst/>
                          <a:highlight>
                            <a:srgbClr val="00FF00"/>
                          </a:highlight>
                        </a:rPr>
                        <a:t>chorio</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33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17</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p>
                    <a:p>
                      <a:pPr marL="0" marR="0">
                        <a:lnSpc>
                          <a:spcPct val="107000"/>
                        </a:lnSpc>
                        <a:spcBef>
                          <a:spcPts val="0"/>
                        </a:spcBef>
                        <a:spcAft>
                          <a:spcPts val="0"/>
                        </a:spcAft>
                      </a:pPr>
                      <a:r>
                        <a:rPr lang="en-US" sz="200" u="sng" dirty="0">
                          <a:effectLst/>
                        </a:rPr>
                        <a:t>&lt;</a:t>
                      </a:r>
                      <a:r>
                        <a:rPr lang="en-US" sz="200" dirty="0">
                          <a:effectLst/>
                        </a:rPr>
                        <a:t>30%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2729479614"/>
                  </a:ext>
                </a:extLst>
              </a:tr>
              <a:tr h="66265">
                <a:tc>
                  <a:txBody>
                    <a:bodyPr/>
                    <a:lstStyle/>
                    <a:p>
                      <a:pPr marL="0" marR="0">
                        <a:lnSpc>
                          <a:spcPct val="107000"/>
                        </a:lnSpc>
                        <a:spcBef>
                          <a:spcPts val="0"/>
                        </a:spcBef>
                        <a:spcAft>
                          <a:spcPts val="0"/>
                        </a:spcAft>
                      </a:pPr>
                      <a:r>
                        <a:rPr lang="en-US" sz="200" dirty="0">
                          <a:effectLst/>
                        </a:rPr>
                        <a:t>Antibiotic stopped</a:t>
                      </a:r>
                    </a:p>
                    <a:p>
                      <a:pPr marL="0" marR="0">
                        <a:lnSpc>
                          <a:spcPct val="107000"/>
                        </a:lnSpc>
                        <a:spcBef>
                          <a:spcPts val="0"/>
                        </a:spcBef>
                        <a:spcAft>
                          <a:spcPts val="0"/>
                        </a:spcAft>
                      </a:pPr>
                      <a:r>
                        <a:rPr lang="en-US" sz="200" dirty="0">
                          <a:effectLst/>
                        </a:rPr>
                        <a:t>&gt;36 and </a:t>
                      </a:r>
                      <a:r>
                        <a:rPr lang="en-US" sz="200" u="sng" dirty="0">
                          <a:effectLst/>
                        </a:rPr>
                        <a:t>&lt; </a:t>
                      </a:r>
                      <a:r>
                        <a:rPr lang="en-US" sz="200" dirty="0">
                          <a:effectLst/>
                        </a:rPr>
                        <a:t>48 hrs</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50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50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33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75</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66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83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&gt;70%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2485954999"/>
                  </a:ext>
                </a:extLst>
              </a:tr>
              <a:tr h="66265">
                <a:tc>
                  <a:txBody>
                    <a:bodyPr/>
                    <a:lstStyle/>
                    <a:p>
                      <a:pPr marL="0" marR="0">
                        <a:lnSpc>
                          <a:spcPct val="107000"/>
                        </a:lnSpc>
                        <a:spcBef>
                          <a:spcPts val="0"/>
                        </a:spcBef>
                        <a:spcAft>
                          <a:spcPts val="0"/>
                        </a:spcAft>
                      </a:pPr>
                      <a:r>
                        <a:rPr lang="en-US" sz="200" dirty="0">
                          <a:effectLst/>
                        </a:rPr>
                        <a:t>Antibiotic stopped &lt;36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1</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n/a</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Not goal of RMC</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3580042397"/>
                  </a:ext>
                </a:extLst>
              </a:tr>
              <a:tr h="134210">
                <a:tc>
                  <a:txBody>
                    <a:bodyPr/>
                    <a:lstStyle/>
                    <a:p>
                      <a:pPr marL="0" marR="0">
                        <a:lnSpc>
                          <a:spcPct val="107000"/>
                        </a:lnSpc>
                        <a:spcBef>
                          <a:spcPts val="0"/>
                        </a:spcBef>
                        <a:spcAft>
                          <a:spcPts val="0"/>
                        </a:spcAft>
                      </a:pPr>
                      <a:r>
                        <a:rPr lang="en-US" sz="200" dirty="0">
                          <a:effectLst/>
                        </a:rPr>
                        <a:t>**Infants with neg. BC</a:t>
                      </a:r>
                    </a:p>
                    <a:p>
                      <a:pPr marL="0" marR="0">
                        <a:lnSpc>
                          <a:spcPct val="107000"/>
                        </a:lnSpc>
                        <a:spcBef>
                          <a:spcPts val="0"/>
                        </a:spcBef>
                        <a:spcAft>
                          <a:spcPts val="0"/>
                        </a:spcAft>
                      </a:pPr>
                      <a:r>
                        <a:rPr lang="en-US" sz="200" dirty="0">
                          <a:effectLst/>
                        </a:rPr>
                        <a:t>Receiving antibiotics</a:t>
                      </a:r>
                    </a:p>
                    <a:p>
                      <a:pPr marL="0" marR="0">
                        <a:lnSpc>
                          <a:spcPct val="107000"/>
                        </a:lnSpc>
                        <a:spcBef>
                          <a:spcPts val="0"/>
                        </a:spcBef>
                        <a:spcAft>
                          <a:spcPts val="0"/>
                        </a:spcAft>
                      </a:pPr>
                      <a:r>
                        <a:rPr lang="en-US" sz="200" dirty="0">
                          <a:effectLst/>
                        </a:rPr>
                        <a:t>&gt;36 hrs.</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100</a:t>
                      </a:r>
                      <a:endParaRPr lang="en-US" sz="200" dirty="0">
                        <a:effectLst/>
                      </a:endParaRPr>
                    </a:p>
                    <a:p>
                      <a:pPr marL="0" marR="0">
                        <a:lnSpc>
                          <a:spcPct val="107000"/>
                        </a:lnSpc>
                        <a:spcBef>
                          <a:spcPts val="0"/>
                        </a:spcBef>
                        <a:spcAft>
                          <a:spcPts val="0"/>
                        </a:spcAft>
                      </a:pPr>
                      <a:r>
                        <a:rPr lang="en-US" sz="200" dirty="0">
                          <a:effectLst/>
                        </a:rPr>
                        <a:t>2 of 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50</a:t>
                      </a:r>
                      <a:endParaRPr lang="en-US" sz="200" dirty="0">
                        <a:effectLst/>
                      </a:endParaRPr>
                    </a:p>
                    <a:p>
                      <a:pPr marL="0" marR="0">
                        <a:lnSpc>
                          <a:spcPct val="107000"/>
                        </a:lnSpc>
                        <a:spcBef>
                          <a:spcPts val="0"/>
                        </a:spcBef>
                        <a:spcAft>
                          <a:spcPts val="0"/>
                        </a:spcAft>
                      </a:pPr>
                      <a:r>
                        <a:rPr lang="en-US" sz="200" dirty="0">
                          <a:effectLst/>
                        </a:rPr>
                        <a:t>1of </a:t>
                      </a:r>
                    </a:p>
                    <a:p>
                      <a:pPr marL="0" marR="0">
                        <a:lnSpc>
                          <a:spcPct val="107000"/>
                        </a:lnSpc>
                        <a:spcBef>
                          <a:spcPts val="0"/>
                        </a:spcBef>
                        <a:spcAft>
                          <a:spcPts val="0"/>
                        </a:spcAft>
                      </a:pPr>
                      <a:r>
                        <a:rPr lang="en-US" sz="200" dirty="0">
                          <a:effectLst/>
                        </a:rPr>
                        <a:t>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100</a:t>
                      </a:r>
                      <a:endParaRPr lang="en-US" sz="200" dirty="0">
                        <a:effectLst/>
                      </a:endParaRPr>
                    </a:p>
                    <a:p>
                      <a:pPr marL="0" marR="0">
                        <a:lnSpc>
                          <a:spcPct val="107000"/>
                        </a:lnSpc>
                        <a:spcBef>
                          <a:spcPts val="0"/>
                        </a:spcBef>
                        <a:spcAft>
                          <a:spcPts val="0"/>
                        </a:spcAft>
                      </a:pPr>
                      <a:r>
                        <a:rPr lang="en-US" sz="200" dirty="0">
                          <a:effectLst/>
                        </a:rPr>
                        <a:t>3 of</a:t>
                      </a:r>
                    </a:p>
                    <a:p>
                      <a:pPr marL="0" marR="0">
                        <a:lnSpc>
                          <a:spcPct val="107000"/>
                        </a:lnSpc>
                        <a:spcBef>
                          <a:spcPts val="0"/>
                        </a:spcBef>
                        <a:spcAft>
                          <a:spcPts val="0"/>
                        </a:spcAft>
                      </a:pPr>
                      <a:r>
                        <a:rPr lang="en-US" sz="200" dirty="0">
                          <a:effectLst/>
                        </a:rPr>
                        <a:t>3</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100</a:t>
                      </a:r>
                      <a:endParaRPr lang="en-US" sz="200" dirty="0">
                        <a:effectLst/>
                      </a:endParaRPr>
                    </a:p>
                    <a:p>
                      <a:pPr marL="0" marR="0">
                        <a:lnSpc>
                          <a:spcPct val="107000"/>
                        </a:lnSpc>
                        <a:spcBef>
                          <a:spcPts val="0"/>
                        </a:spcBef>
                        <a:spcAft>
                          <a:spcPts val="0"/>
                        </a:spcAft>
                      </a:pPr>
                      <a:r>
                        <a:rPr lang="en-US" sz="200" dirty="0">
                          <a:effectLst/>
                        </a:rPr>
                        <a:t>4 of </a:t>
                      </a:r>
                    </a:p>
                    <a:p>
                      <a:pPr marL="0" marR="0">
                        <a:lnSpc>
                          <a:spcPct val="107000"/>
                        </a:lnSpc>
                        <a:spcBef>
                          <a:spcPts val="0"/>
                        </a:spcBef>
                        <a:spcAft>
                          <a:spcPts val="0"/>
                        </a:spcAft>
                      </a:pPr>
                      <a:r>
                        <a:rPr lang="en-US" sz="200" dirty="0">
                          <a:effectLst/>
                        </a:rPr>
                        <a:t>4</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20% decrease</a:t>
                      </a:r>
                    </a:p>
                    <a:p>
                      <a:pPr marL="0" marR="0">
                        <a:lnSpc>
                          <a:spcPct val="107000"/>
                        </a:lnSpc>
                        <a:spcBef>
                          <a:spcPts val="0"/>
                        </a:spcBef>
                        <a:spcAft>
                          <a:spcPts val="0"/>
                        </a:spcAft>
                      </a:pPr>
                      <a:r>
                        <a:rPr lang="en-US" sz="200" dirty="0">
                          <a:effectLst/>
                        </a:rPr>
                        <a:t>By 6-2022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**Riverside goal of 36-48 hours, not 36. Re-eval 2022</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4024760567"/>
                  </a:ext>
                </a:extLst>
              </a:tr>
              <a:tr h="32293">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361186227"/>
                  </a:ext>
                </a:extLst>
              </a:tr>
              <a:tr h="66265">
                <a:tc>
                  <a:txBody>
                    <a:bodyPr/>
                    <a:lstStyle/>
                    <a:p>
                      <a:pPr marL="0" marR="0">
                        <a:lnSpc>
                          <a:spcPct val="107000"/>
                        </a:lnSpc>
                        <a:spcBef>
                          <a:spcPts val="0"/>
                        </a:spcBef>
                        <a:spcAft>
                          <a:spcPts val="0"/>
                        </a:spcAft>
                      </a:pPr>
                      <a:r>
                        <a:rPr lang="en-US" sz="200" dirty="0">
                          <a:effectLst/>
                        </a:rPr>
                        <a:t>Antibiotic time-out</a:t>
                      </a:r>
                    </a:p>
                    <a:p>
                      <a:pPr marL="0" marR="0">
                        <a:lnSpc>
                          <a:spcPct val="107000"/>
                        </a:lnSpc>
                        <a:spcBef>
                          <a:spcPts val="0"/>
                        </a:spcBef>
                        <a:spcAft>
                          <a:spcPts val="0"/>
                        </a:spcAft>
                      </a:pPr>
                      <a:r>
                        <a:rPr lang="en-US" sz="200" dirty="0">
                          <a:effectLst/>
                        </a:rPr>
                        <a:t>Discussed</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50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17</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66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80%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889449465"/>
                  </a:ext>
                </a:extLst>
              </a:tr>
              <a:tr h="66265">
                <a:tc>
                  <a:txBody>
                    <a:bodyPr/>
                    <a:lstStyle/>
                    <a:p>
                      <a:pPr marL="0" marR="0">
                        <a:lnSpc>
                          <a:spcPct val="107000"/>
                        </a:lnSpc>
                        <a:spcBef>
                          <a:spcPts val="0"/>
                        </a:spcBef>
                        <a:spcAft>
                          <a:spcPts val="0"/>
                        </a:spcAft>
                      </a:pPr>
                      <a:r>
                        <a:rPr lang="en-US" sz="200" dirty="0">
                          <a:effectLst/>
                        </a:rPr>
                        <a:t>Family/Parent Educ</a:t>
                      </a:r>
                    </a:p>
                    <a:p>
                      <a:pPr marL="0" marR="0">
                        <a:lnSpc>
                          <a:spcPct val="107000"/>
                        </a:lnSpc>
                        <a:spcBef>
                          <a:spcPts val="0"/>
                        </a:spcBef>
                        <a:spcAft>
                          <a:spcPts val="0"/>
                        </a:spcAft>
                      </a:pPr>
                      <a:r>
                        <a:rPr lang="en-US" sz="200" dirty="0">
                          <a:effectLst/>
                        </a:rPr>
                        <a:t>Provided EOS, etc</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00FF"/>
                          </a:highlight>
                        </a:rPr>
                        <a:t>50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FFFF00"/>
                          </a:highlight>
                        </a:rPr>
                        <a:t>66</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highlight>
                            <a:srgbClr val="00FF00"/>
                          </a:highlight>
                        </a:rPr>
                        <a:t>100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80%</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2068028321"/>
                  </a:ext>
                </a:extLst>
              </a:tr>
              <a:tr h="32293">
                <a:tc>
                  <a:txBody>
                    <a:bodyPr/>
                    <a:lstStyle/>
                    <a:p>
                      <a:pPr marL="0" marR="0">
                        <a:lnSpc>
                          <a:spcPct val="107000"/>
                        </a:lnSpc>
                        <a:spcBef>
                          <a:spcPts val="0"/>
                        </a:spcBef>
                        <a:spcAft>
                          <a:spcPts val="0"/>
                        </a:spcAft>
                      </a:pPr>
                      <a:r>
                        <a:rPr lang="en-US" sz="200" dirty="0">
                          <a:effectLst/>
                          <a:highlight>
                            <a:srgbClr val="00FF00"/>
                          </a:highlight>
                        </a:rPr>
                        <a:t>At Benchmark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3028549188"/>
                  </a:ext>
                </a:extLst>
              </a:tr>
              <a:tr h="32293">
                <a:tc>
                  <a:txBody>
                    <a:bodyPr/>
                    <a:lstStyle/>
                    <a:p>
                      <a:pPr marL="0" marR="0">
                        <a:lnSpc>
                          <a:spcPct val="107000"/>
                        </a:lnSpc>
                        <a:spcBef>
                          <a:spcPts val="0"/>
                        </a:spcBef>
                        <a:spcAft>
                          <a:spcPts val="0"/>
                        </a:spcAft>
                      </a:pPr>
                      <a:r>
                        <a:rPr lang="en-US" sz="200" dirty="0">
                          <a:effectLst/>
                          <a:highlight>
                            <a:srgbClr val="FFFF00"/>
                          </a:highlight>
                        </a:rPr>
                        <a:t>Within 5%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472411413"/>
                  </a:ext>
                </a:extLst>
              </a:tr>
              <a:tr h="32293">
                <a:tc>
                  <a:txBody>
                    <a:bodyPr/>
                    <a:lstStyle/>
                    <a:p>
                      <a:pPr marL="0" marR="0">
                        <a:lnSpc>
                          <a:spcPct val="107000"/>
                        </a:lnSpc>
                        <a:spcBef>
                          <a:spcPts val="0"/>
                        </a:spcBef>
                        <a:spcAft>
                          <a:spcPts val="0"/>
                        </a:spcAft>
                      </a:pPr>
                      <a:r>
                        <a:rPr lang="en-US" sz="200" dirty="0">
                          <a:effectLst/>
                          <a:highlight>
                            <a:srgbClr val="FF00FF"/>
                          </a:highlight>
                        </a:rPr>
                        <a:t>&gt; 5% Benchmark</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tc>
                  <a:txBody>
                    <a:bodyPr/>
                    <a:lstStyle/>
                    <a:p>
                      <a:pPr marL="0" marR="0">
                        <a:lnSpc>
                          <a:spcPct val="107000"/>
                        </a:lnSpc>
                        <a:spcBef>
                          <a:spcPts val="0"/>
                        </a:spcBef>
                        <a:spcAft>
                          <a:spcPts val="0"/>
                        </a:spcAft>
                      </a:pPr>
                      <a:r>
                        <a:rPr lang="en-US" sz="200" dirty="0">
                          <a:effectLst/>
                        </a:rPr>
                        <a:t> </a:t>
                      </a:r>
                      <a:endParaRPr lang="en-US" sz="200" dirty="0">
                        <a:effectLst/>
                        <a:latin typeface="Calibri" panose="020F0502020204030204" pitchFamily="34" charset="0"/>
                        <a:ea typeface="Calibri" panose="020F0502020204030204" pitchFamily="34" charset="0"/>
                        <a:cs typeface="Times New Roman" panose="02020603050405020304" pitchFamily="18" charset="0"/>
                      </a:endParaRPr>
                    </a:p>
                  </a:txBody>
                  <a:tcPr marL="14288" marR="14288" marT="0" marB="0"/>
                </a:tc>
                <a:extLst>
                  <a:ext uri="{0D108BD9-81ED-4DB2-BD59-A6C34878D82A}">
                    <a16:rowId xmlns:a16="http://schemas.microsoft.com/office/drawing/2014/main" val="1472803338"/>
                  </a:ext>
                </a:extLst>
              </a:tr>
            </a:tbl>
          </a:graphicData>
        </a:graphic>
      </p:graphicFrame>
      <p:pic>
        <p:nvPicPr>
          <p:cNvPr id="14" name="Picture 13">
            <a:extLst>
              <a:ext uri="{FF2B5EF4-FFF2-40B4-BE49-F238E27FC236}">
                <a16:creationId xmlns:a16="http://schemas.microsoft.com/office/drawing/2014/main" id="{DCE34DC1-4D66-4301-B9F0-8A1351E0517A}"/>
              </a:ext>
            </a:extLst>
          </p:cNvPr>
          <p:cNvPicPr>
            <a:picLocks noChangeAspect="1"/>
          </p:cNvPicPr>
          <p:nvPr/>
        </p:nvPicPr>
        <p:blipFill>
          <a:blip r:embed="rId7"/>
          <a:stretch>
            <a:fillRect/>
          </a:stretch>
        </p:blipFill>
        <p:spPr>
          <a:xfrm>
            <a:off x="2548589" y="1243263"/>
            <a:ext cx="1661856" cy="1092864"/>
          </a:xfrm>
          <a:prstGeom prst="rect">
            <a:avLst/>
          </a:prstGeom>
        </p:spPr>
      </p:pic>
      <p:pic>
        <p:nvPicPr>
          <p:cNvPr id="15" name="Picture 14">
            <a:extLst>
              <a:ext uri="{FF2B5EF4-FFF2-40B4-BE49-F238E27FC236}">
                <a16:creationId xmlns:a16="http://schemas.microsoft.com/office/drawing/2014/main" id="{8CC4E8BC-9F19-4857-BEBF-53BAAD106C76}"/>
              </a:ext>
            </a:extLst>
          </p:cNvPr>
          <p:cNvPicPr/>
          <p:nvPr/>
        </p:nvPicPr>
        <p:blipFill>
          <a:blip r:embed="rId8"/>
          <a:stretch>
            <a:fillRect/>
          </a:stretch>
        </p:blipFill>
        <p:spPr>
          <a:xfrm>
            <a:off x="5143500" y="4047149"/>
            <a:ext cx="1905000" cy="916914"/>
          </a:xfrm>
          <a:prstGeom prst="rect">
            <a:avLst/>
          </a:prstGeom>
        </p:spPr>
      </p:pic>
      <p:pic>
        <p:nvPicPr>
          <p:cNvPr id="17" name="Picture 16">
            <a:extLst>
              <a:ext uri="{FF2B5EF4-FFF2-40B4-BE49-F238E27FC236}">
                <a16:creationId xmlns:a16="http://schemas.microsoft.com/office/drawing/2014/main" id="{E005A0E5-6877-4D15-A908-84073C481FB5}"/>
              </a:ext>
            </a:extLst>
          </p:cNvPr>
          <p:cNvPicPr/>
          <p:nvPr/>
        </p:nvPicPr>
        <p:blipFill>
          <a:blip r:embed="rId9"/>
          <a:stretch>
            <a:fillRect/>
          </a:stretch>
        </p:blipFill>
        <p:spPr>
          <a:xfrm>
            <a:off x="5143500" y="5043184"/>
            <a:ext cx="1905000" cy="726546"/>
          </a:xfrm>
          <a:prstGeom prst="rect">
            <a:avLst/>
          </a:prstGeom>
        </p:spPr>
      </p:pic>
      <p:pic>
        <p:nvPicPr>
          <p:cNvPr id="18" name="Picture 17">
            <a:extLst>
              <a:ext uri="{FF2B5EF4-FFF2-40B4-BE49-F238E27FC236}">
                <a16:creationId xmlns:a16="http://schemas.microsoft.com/office/drawing/2014/main" id="{7AAB4E4A-0F49-425A-B33E-2E655AB5BEFA}"/>
              </a:ext>
            </a:extLst>
          </p:cNvPr>
          <p:cNvPicPr/>
          <p:nvPr/>
        </p:nvPicPr>
        <p:blipFill>
          <a:blip r:embed="rId10"/>
          <a:stretch>
            <a:fillRect/>
          </a:stretch>
        </p:blipFill>
        <p:spPr>
          <a:xfrm>
            <a:off x="5143500" y="5845671"/>
            <a:ext cx="1905000" cy="853546"/>
          </a:xfrm>
          <a:prstGeom prst="rect">
            <a:avLst/>
          </a:prstGeom>
        </p:spPr>
      </p:pic>
    </p:spTree>
    <p:extLst>
      <p:ext uri="{BB962C8B-B14F-4D97-AF65-F5344CB8AC3E}">
        <p14:creationId xmlns:p14="http://schemas.microsoft.com/office/powerpoint/2010/main" val="1618252613"/>
      </p:ext>
    </p:extLst>
  </p:cSld>
  <p:clrMapOvr>
    <a:masterClrMapping/>
  </p:clrMapOvr>
</p:sld>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G Bridge">
  <a:themeElements>
    <a:clrScheme name="GG Bridg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G Bridg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G Bridg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G Bridg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G Bridg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G Bridg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G Bridg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G Bridg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G Bridg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NM 17-1092">
  <a:themeElements>
    <a:clrScheme name="Custom 15">
      <a:dk1>
        <a:srgbClr val="54585A"/>
      </a:dk1>
      <a:lt1>
        <a:sysClr val="window" lastClr="FFFFFF"/>
      </a:lt1>
      <a:dk2>
        <a:srgbClr val="514689"/>
      </a:dk2>
      <a:lt2>
        <a:srgbClr val="B8B7DA"/>
      </a:lt2>
      <a:accent1>
        <a:srgbClr val="7571B0"/>
      </a:accent1>
      <a:accent2>
        <a:srgbClr val="938FC3"/>
      </a:accent2>
      <a:accent3>
        <a:srgbClr val="00A144"/>
      </a:accent3>
      <a:accent4>
        <a:srgbClr val="CFD641"/>
      </a:accent4>
      <a:accent5>
        <a:srgbClr val="DF6426"/>
      </a:accent5>
      <a:accent6>
        <a:srgbClr val="EDAC1A"/>
      </a:accent6>
      <a:hlink>
        <a:srgbClr val="7571B0"/>
      </a:hlink>
      <a:folHlink>
        <a:srgbClr val="D4D5D6"/>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TotalTime>
  <Words>2806</Words>
  <Application>Microsoft Office PowerPoint</Application>
  <PresentationFormat>Widescreen</PresentationFormat>
  <Paragraphs>985</Paragraphs>
  <Slides>20</Slides>
  <Notes>15</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1" baseType="lpstr">
      <vt:lpstr>Arial</vt:lpstr>
      <vt:lpstr>Calibri</vt:lpstr>
      <vt:lpstr>Century Gothic</vt:lpstr>
      <vt:lpstr>Lato</vt:lpstr>
      <vt:lpstr>Lato Medium</vt:lpstr>
      <vt:lpstr>Times New Roman</vt:lpstr>
      <vt:lpstr>Wingdings</vt:lpstr>
      <vt:lpstr>1_Office Theme</vt:lpstr>
      <vt:lpstr>GG Bridge</vt:lpstr>
      <vt:lpstr>6_NM 17-1092</vt:lpstr>
      <vt:lpstr>Worksheet</vt:lpstr>
      <vt:lpstr>Neonatal Face-to-Face 2022 Storyboards (Perinatal Levels 2/2E)</vt:lpstr>
      <vt:lpstr>Perinatal Level 2</vt:lpstr>
      <vt:lpstr>Participating hospitals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Perinatal Level 2E</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Todd Hilgert</dc:creator>
  <cp:lastModifiedBy>WeissD Local Account</cp:lastModifiedBy>
  <cp:revision>248</cp:revision>
  <dcterms:created xsi:type="dcterms:W3CDTF">2021-05-17T13:14:11Z</dcterms:created>
  <dcterms:modified xsi:type="dcterms:W3CDTF">2022-05-21T20:27:53Z</dcterms:modified>
</cp:coreProperties>
</file>