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7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5" r:id="rId13"/>
    <p:sldId id="276" r:id="rId14"/>
    <p:sldId id="277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273B60E-B453-0050-1A9F-B347FD13A171}" v="7" dt="2022-05-27T20:24:55.83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ana Rivera" userId="S::arg3669@ads.northwestern.edu::fc8b707a-b7e9-4f2a-8d71-2d76819b7881" providerId="AD" clId="Web-{B273B60E-B453-0050-1A9F-B347FD13A171}"/>
    <pc:docChg chg="delSld modSld">
      <pc:chgData name="Alana Rivera" userId="S::arg3669@ads.northwestern.edu::fc8b707a-b7e9-4f2a-8d71-2d76819b7881" providerId="AD" clId="Web-{B273B60E-B453-0050-1A9F-B347FD13A171}" dt="2022-05-27T20:24:55.833" v="6"/>
      <pc:docMkLst>
        <pc:docMk/>
      </pc:docMkLst>
      <pc:sldChg chg="delSp">
        <pc:chgData name="Alana Rivera" userId="S::arg3669@ads.northwestern.edu::fc8b707a-b7e9-4f2a-8d71-2d76819b7881" providerId="AD" clId="Web-{B273B60E-B453-0050-1A9F-B347FD13A171}" dt="2022-05-27T20:24:38.412" v="0"/>
        <pc:sldMkLst>
          <pc:docMk/>
          <pc:sldMk cId="690048049" sldId="262"/>
        </pc:sldMkLst>
        <pc:picChg chg="del">
          <ac:chgData name="Alana Rivera" userId="S::arg3669@ads.northwestern.edu::fc8b707a-b7e9-4f2a-8d71-2d76819b7881" providerId="AD" clId="Web-{B273B60E-B453-0050-1A9F-B347FD13A171}" dt="2022-05-27T20:24:38.412" v="0"/>
          <ac:picMkLst>
            <pc:docMk/>
            <pc:sldMk cId="690048049" sldId="262"/>
            <ac:picMk id="236" creationId="{00000000-0000-0000-0000-000000000000}"/>
          </ac:picMkLst>
        </pc:picChg>
      </pc:sldChg>
      <pc:sldChg chg="delSp">
        <pc:chgData name="Alana Rivera" userId="S::arg3669@ads.northwestern.edu::fc8b707a-b7e9-4f2a-8d71-2d76819b7881" providerId="AD" clId="Web-{B273B60E-B453-0050-1A9F-B347FD13A171}" dt="2022-05-27T20:24:42.365" v="1"/>
        <pc:sldMkLst>
          <pc:docMk/>
          <pc:sldMk cId="746870477" sldId="264"/>
        </pc:sldMkLst>
        <pc:picChg chg="del">
          <ac:chgData name="Alana Rivera" userId="S::arg3669@ads.northwestern.edu::fc8b707a-b7e9-4f2a-8d71-2d76819b7881" providerId="AD" clId="Web-{B273B60E-B453-0050-1A9F-B347FD13A171}" dt="2022-05-27T20:24:42.365" v="1"/>
          <ac:picMkLst>
            <pc:docMk/>
            <pc:sldMk cId="746870477" sldId="264"/>
            <ac:picMk id="341" creationId="{00000000-0000-0000-0000-000000000000}"/>
          </ac:picMkLst>
        </pc:picChg>
      </pc:sldChg>
      <pc:sldChg chg="delSp">
        <pc:chgData name="Alana Rivera" userId="S::arg3669@ads.northwestern.edu::fc8b707a-b7e9-4f2a-8d71-2d76819b7881" providerId="AD" clId="Web-{B273B60E-B453-0050-1A9F-B347FD13A171}" dt="2022-05-27T20:24:47.208" v="2"/>
        <pc:sldMkLst>
          <pc:docMk/>
          <pc:sldMk cId="3527777472" sldId="265"/>
        </pc:sldMkLst>
        <pc:picChg chg="del">
          <ac:chgData name="Alana Rivera" userId="S::arg3669@ads.northwestern.edu::fc8b707a-b7e9-4f2a-8d71-2d76819b7881" providerId="AD" clId="Web-{B273B60E-B453-0050-1A9F-B347FD13A171}" dt="2022-05-27T20:24:47.208" v="2"/>
          <ac:picMkLst>
            <pc:docMk/>
            <pc:sldMk cId="3527777472" sldId="265"/>
            <ac:picMk id="353" creationId="{00000000-0000-0000-0000-000000000000}"/>
          </ac:picMkLst>
        </pc:picChg>
      </pc:sldChg>
      <pc:sldChg chg="del">
        <pc:chgData name="Alana Rivera" userId="S::arg3669@ads.northwestern.edu::fc8b707a-b7e9-4f2a-8d71-2d76819b7881" providerId="AD" clId="Web-{B273B60E-B453-0050-1A9F-B347FD13A171}" dt="2022-05-27T20:24:50.318" v="3"/>
        <pc:sldMkLst>
          <pc:docMk/>
          <pc:sldMk cId="1578453520" sldId="271"/>
        </pc:sldMkLst>
      </pc:sldChg>
      <pc:sldChg chg="del">
        <pc:chgData name="Alana Rivera" userId="S::arg3669@ads.northwestern.edu::fc8b707a-b7e9-4f2a-8d71-2d76819b7881" providerId="AD" clId="Web-{B273B60E-B453-0050-1A9F-B347FD13A171}" dt="2022-05-27T20:24:52.505" v="4"/>
        <pc:sldMkLst>
          <pc:docMk/>
          <pc:sldMk cId="1313795414" sldId="272"/>
        </pc:sldMkLst>
      </pc:sldChg>
      <pc:sldChg chg="del">
        <pc:chgData name="Alana Rivera" userId="S::arg3669@ads.northwestern.edu::fc8b707a-b7e9-4f2a-8d71-2d76819b7881" providerId="AD" clId="Web-{B273B60E-B453-0050-1A9F-B347FD13A171}" dt="2022-05-27T20:24:54.552" v="5"/>
        <pc:sldMkLst>
          <pc:docMk/>
          <pc:sldMk cId="2896207096" sldId="273"/>
        </pc:sldMkLst>
      </pc:sldChg>
      <pc:sldChg chg="del">
        <pc:chgData name="Alana Rivera" userId="S::arg3669@ads.northwestern.edu::fc8b707a-b7e9-4f2a-8d71-2d76819b7881" providerId="AD" clId="Web-{B273B60E-B453-0050-1A9F-B347FD13A171}" dt="2022-05-27T20:24:55.833" v="6"/>
        <pc:sldMkLst>
          <pc:docMk/>
          <pc:sldMk cId="2057985958" sldId="274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D83CAB-02A2-4435-A7F2-5655EA58422A}" type="datetimeFigureOut">
              <a:rPr lang="en-US" smtClean="0"/>
              <a:t>5/27/2022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20841E-2410-4D51-80A5-5CF53556C6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4849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ilpqc.org/ILPQC%202020%2B/Birth%20Equity/SPEAK%20UP%20IL%20June%202022%20Flyer%20V1.pdf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perinatalqi.org/event/SPEAKUPILJUN2022CONFERENCE" TargetMode="Externa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9" name="Google Shape;139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517749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3" name="Google Shape;263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  <a:tabLst/>
                <a:defRPr/>
              </a:pPr>
              <a:t>11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314886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5" name="Google Shape;375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508623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386" name="Google Shape;386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4990"/>
              </a:buClr>
              <a:buSzPts val="2400"/>
              <a:buFont typeface="Arial"/>
              <a:buNone/>
            </a:pPr>
            <a:endParaRPr sz="2400" strike="noStrike"/>
          </a:p>
        </p:txBody>
      </p:sp>
      <p:sp>
        <p:nvSpPr>
          <p:cNvPr id="387" name="Google Shape;387;p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  <a:tabLst/>
                <a:defRPr/>
              </a:pPr>
              <a:t>17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514094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12d101524fc_0_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5" name="Google Shape;395;g12d101524fc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278171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3" name="Google Shape;173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Ellie, can you update this? </a:t>
            </a:r>
            <a:endParaRPr/>
          </a:p>
        </p:txBody>
      </p:sp>
      <p:sp>
        <p:nvSpPr>
          <p:cNvPr id="174" name="Google Shape;174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531776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9" name="Google Shape;229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3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259648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1" name="Google Shape;321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472660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g12d101524fc_0_1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5" name="Google Shape;335;g12d101524fc_0_16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Agenda: </a:t>
            </a:r>
            <a:r>
              <a:rPr lang="en-US" dirty="0">
                <a:hlinkClick r:id="rId3"/>
              </a:rPr>
              <a:t>https://ilpqc.org/ILPQC%202020%2B/Birth%20Equity/SPEAK%20UP%20IL%20June%202022%20Flyer%20V1.pdf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Registration: </a:t>
            </a:r>
            <a:r>
              <a:rPr lang="en-US" dirty="0">
                <a:hlinkClick r:id="rId4"/>
              </a:rPr>
              <a:t>https://www.perinatalqi.org/event/SPEAKUPILJUN2022CONFERENCE</a:t>
            </a:r>
            <a:endParaRPr dirty="0"/>
          </a:p>
        </p:txBody>
      </p:sp>
      <p:sp>
        <p:nvSpPr>
          <p:cNvPr id="336" name="Google Shape;336;g12d101524fc_0_16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5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523485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6" name="Google Shape;346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7" name="Google Shape;347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6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787442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5" name="Google Shape;365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" name="Google Shape;366;p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7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355695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9" name="Google Shape;239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9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556233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0" name="Google Shape;250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10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013384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">
  <p:cSld name="Divider">
    <p:bg>
      <p:bgPr>
        <a:solidFill>
          <a:schemeClr val="lt2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oogle Shape;15;p8"/>
          <p:cNvGrpSpPr/>
          <p:nvPr/>
        </p:nvGrpSpPr>
        <p:grpSpPr>
          <a:xfrm>
            <a:off x="0" y="5020347"/>
            <a:ext cx="12192000" cy="1837653"/>
            <a:chOff x="0" y="5020347"/>
            <a:chExt cx="12192000" cy="1837653"/>
          </a:xfrm>
        </p:grpSpPr>
        <p:sp>
          <p:nvSpPr>
            <p:cNvPr id="16" name="Google Shape;16;p8"/>
            <p:cNvSpPr/>
            <p:nvPr/>
          </p:nvSpPr>
          <p:spPr>
            <a:xfrm>
              <a:off x="1" y="5100270"/>
              <a:ext cx="7111369" cy="1757730"/>
            </a:xfrm>
            <a:custGeom>
              <a:avLst/>
              <a:gdLst/>
              <a:ahLst/>
              <a:cxnLst/>
              <a:rect l="l" t="t" r="r" b="b"/>
              <a:pathLst>
                <a:path w="7111369" h="1757730" extrusionOk="0">
                  <a:moveTo>
                    <a:pt x="772954" y="2778"/>
                  </a:moveTo>
                  <a:cubicBezTo>
                    <a:pt x="1769038" y="30799"/>
                    <a:pt x="2696750" y="267531"/>
                    <a:pt x="3590934" y="566046"/>
                  </a:cubicBezTo>
                  <a:cubicBezTo>
                    <a:pt x="4684008" y="930921"/>
                    <a:pt x="5690778" y="1324625"/>
                    <a:pt x="6700767" y="1636882"/>
                  </a:cubicBezTo>
                  <a:lnTo>
                    <a:pt x="7111369" y="1757730"/>
                  </a:lnTo>
                  <a:lnTo>
                    <a:pt x="0" y="1757730"/>
                  </a:lnTo>
                  <a:lnTo>
                    <a:pt x="0" y="25690"/>
                  </a:lnTo>
                  <a:lnTo>
                    <a:pt x="2197" y="25414"/>
                  </a:lnTo>
                  <a:cubicBezTo>
                    <a:pt x="114653" y="14905"/>
                    <a:pt x="227801" y="7857"/>
                    <a:pt x="341773" y="3976"/>
                  </a:cubicBezTo>
                  <a:cubicBezTo>
                    <a:pt x="486963" y="-968"/>
                    <a:pt x="630656" y="-1224"/>
                    <a:pt x="772954" y="277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17;p8"/>
            <p:cNvSpPr/>
            <p:nvPr/>
          </p:nvSpPr>
          <p:spPr>
            <a:xfrm>
              <a:off x="0" y="5038944"/>
              <a:ext cx="12192000" cy="1819056"/>
            </a:xfrm>
            <a:custGeom>
              <a:avLst/>
              <a:gdLst/>
              <a:ahLst/>
              <a:cxnLst/>
              <a:rect l="l" t="t" r="r" b="b"/>
              <a:pathLst>
                <a:path w="12192000" h="1819056" extrusionOk="0">
                  <a:moveTo>
                    <a:pt x="12192000" y="1590347"/>
                  </a:moveTo>
                  <a:lnTo>
                    <a:pt x="12188220" y="1819056"/>
                  </a:lnTo>
                  <a:lnTo>
                    <a:pt x="11380834" y="1819056"/>
                  </a:lnTo>
                  <a:lnTo>
                    <a:pt x="11595183" y="1770580"/>
                  </a:lnTo>
                  <a:cubicBezTo>
                    <a:pt x="11796947" y="1720044"/>
                    <a:pt x="11996151" y="1660154"/>
                    <a:pt x="12192000" y="1590347"/>
                  </a:cubicBezTo>
                  <a:close/>
                  <a:moveTo>
                    <a:pt x="758403" y="2043"/>
                  </a:moveTo>
                  <a:cubicBezTo>
                    <a:pt x="1686489" y="25125"/>
                    <a:pt x="2647016" y="241445"/>
                    <a:pt x="3624304" y="526182"/>
                  </a:cubicBezTo>
                  <a:cubicBezTo>
                    <a:pt x="4845769" y="882033"/>
                    <a:pt x="6018540" y="1319108"/>
                    <a:pt x="7255331" y="1648964"/>
                  </a:cubicBezTo>
                  <a:cubicBezTo>
                    <a:pt x="7453869" y="1701922"/>
                    <a:pt x="7655427" y="1749451"/>
                    <a:pt x="7859208" y="1790989"/>
                  </a:cubicBezTo>
                  <a:lnTo>
                    <a:pt x="8008547" y="1819056"/>
                  </a:lnTo>
                  <a:lnTo>
                    <a:pt x="6697152" y="1819056"/>
                  </a:lnTo>
                  <a:lnTo>
                    <a:pt x="6692612" y="1817638"/>
                  </a:lnTo>
                  <a:cubicBezTo>
                    <a:pt x="5687256" y="1488590"/>
                    <a:pt x="4686470" y="1078099"/>
                    <a:pt x="3598861" y="695028"/>
                  </a:cubicBezTo>
                  <a:cubicBezTo>
                    <a:pt x="2581993" y="336916"/>
                    <a:pt x="1520053" y="58744"/>
                    <a:pt x="357248" y="79163"/>
                  </a:cubicBezTo>
                  <a:cubicBezTo>
                    <a:pt x="243154" y="81169"/>
                    <a:pt x="129832" y="86358"/>
                    <a:pt x="17144" y="95022"/>
                  </a:cubicBezTo>
                  <a:lnTo>
                    <a:pt x="0" y="96893"/>
                  </a:lnTo>
                  <a:lnTo>
                    <a:pt x="0" y="29948"/>
                  </a:lnTo>
                  <a:lnTo>
                    <a:pt x="15757" y="27869"/>
                  </a:lnTo>
                  <a:cubicBezTo>
                    <a:pt x="130823" y="16482"/>
                    <a:pt x="246476" y="8725"/>
                    <a:pt x="362684" y="4345"/>
                  </a:cubicBezTo>
                  <a:cubicBezTo>
                    <a:pt x="493898" y="-608"/>
                    <a:pt x="625820" y="-1255"/>
                    <a:pt x="758403" y="2043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5000">
                  <a:schemeClr val="accent3"/>
                </a:gs>
                <a:gs pos="100000">
                  <a:srgbClr val="EF4114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18;p8"/>
            <p:cNvSpPr/>
            <p:nvPr/>
          </p:nvSpPr>
          <p:spPr>
            <a:xfrm>
              <a:off x="0" y="5020347"/>
              <a:ext cx="12192000" cy="1837653"/>
            </a:xfrm>
            <a:custGeom>
              <a:avLst/>
              <a:gdLst/>
              <a:ahLst/>
              <a:cxnLst/>
              <a:rect l="l" t="t" r="r" b="b"/>
              <a:pathLst>
                <a:path w="12192000" h="1837653" extrusionOk="0">
                  <a:moveTo>
                    <a:pt x="631978" y="192"/>
                  </a:moveTo>
                  <a:cubicBezTo>
                    <a:pt x="919158" y="-2016"/>
                    <a:pt x="1209873" y="14922"/>
                    <a:pt x="1503520" y="46905"/>
                  </a:cubicBezTo>
                  <a:cubicBezTo>
                    <a:pt x="3549714" y="172355"/>
                    <a:pt x="5706358" y="1115591"/>
                    <a:pt x="7786904" y="1473930"/>
                  </a:cubicBezTo>
                  <a:cubicBezTo>
                    <a:pt x="9204661" y="1718045"/>
                    <a:pt x="10875183" y="1584536"/>
                    <a:pt x="12192000" y="1008678"/>
                  </a:cubicBezTo>
                  <a:lnTo>
                    <a:pt x="12192000" y="1399189"/>
                  </a:lnTo>
                  <a:lnTo>
                    <a:pt x="12192000" y="1684971"/>
                  </a:lnTo>
                  <a:lnTo>
                    <a:pt x="12192000" y="1837653"/>
                  </a:lnTo>
                  <a:lnTo>
                    <a:pt x="7111369" y="1837653"/>
                  </a:lnTo>
                  <a:lnTo>
                    <a:pt x="6700767" y="1716805"/>
                  </a:lnTo>
                  <a:cubicBezTo>
                    <a:pt x="5690778" y="1404548"/>
                    <a:pt x="4684008" y="1010844"/>
                    <a:pt x="3590934" y="645969"/>
                  </a:cubicBezTo>
                  <a:cubicBezTo>
                    <a:pt x="2569009" y="304809"/>
                    <a:pt x="1503293" y="44345"/>
                    <a:pt x="341773" y="83899"/>
                  </a:cubicBezTo>
                  <a:cubicBezTo>
                    <a:pt x="227801" y="87780"/>
                    <a:pt x="114653" y="94828"/>
                    <a:pt x="2197" y="105337"/>
                  </a:cubicBezTo>
                  <a:lnTo>
                    <a:pt x="0" y="105613"/>
                  </a:lnTo>
                  <a:lnTo>
                    <a:pt x="0" y="38154"/>
                  </a:lnTo>
                  <a:lnTo>
                    <a:pt x="346000" y="8933"/>
                  </a:lnTo>
                  <a:cubicBezTo>
                    <a:pt x="440918" y="3791"/>
                    <a:pt x="536252" y="928"/>
                    <a:pt x="631978" y="19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9" name="Google Shape;19;p8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313288" y="5563587"/>
              <a:ext cx="2025315" cy="91194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0" name="Google Shape;20;p8"/>
          <p:cNvSpPr txBox="1">
            <a:spLocks noGrp="1"/>
          </p:cNvSpPr>
          <p:nvPr>
            <p:ph type="title"/>
          </p:nvPr>
        </p:nvSpPr>
        <p:spPr>
          <a:xfrm>
            <a:off x="1413310" y="701748"/>
            <a:ext cx="9365380" cy="20146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8"/>
          <p:cNvSpPr txBox="1">
            <a:spLocks noGrp="1"/>
          </p:cNvSpPr>
          <p:nvPr>
            <p:ph type="subTitle" idx="1"/>
          </p:nvPr>
        </p:nvSpPr>
        <p:spPr>
          <a:xfrm>
            <a:off x="1413310" y="3081639"/>
            <a:ext cx="9365380" cy="9865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212627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9"/>
          <p:cNvSpPr txBox="1">
            <a:spLocks noGrp="1"/>
          </p:cNvSpPr>
          <p:nvPr>
            <p:ph type="sldNum" idx="12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10" name="Google Shape;110;p19"/>
          <p:cNvCxnSpPr/>
          <p:nvPr/>
        </p:nvCxnSpPr>
        <p:spPr>
          <a:xfrm>
            <a:off x="609600" y="6335713"/>
            <a:ext cx="10972800" cy="0"/>
          </a:xfrm>
          <a:prstGeom prst="straightConnector1">
            <a:avLst/>
          </a:prstGeom>
          <a:noFill/>
          <a:ln w="9525" cap="flat" cmpd="sng">
            <a:solidFill>
              <a:srgbClr val="AEB3B7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11" name="Google Shape;111;p19"/>
          <p:cNvSpPr txBox="1">
            <a:spLocks noGrp="1"/>
          </p:cNvSpPr>
          <p:nvPr>
            <p:ph type="ftr" idx="11"/>
          </p:nvPr>
        </p:nvSpPr>
        <p:spPr>
          <a:xfrm>
            <a:off x="609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12" name="Google Shape;112;p19"/>
          <p:cNvGrpSpPr/>
          <p:nvPr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113" name="Google Shape;113;p19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14" name="Google Shape;114;p19"/>
            <p:cNvGrpSpPr/>
            <p:nvPr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115" name="Google Shape;115;p19"/>
              <p:cNvSpPr/>
              <p:nvPr/>
            </p:nvSpPr>
            <p:spPr>
              <a:xfrm>
                <a:off x="7186272" y="0"/>
                <a:ext cx="5005729" cy="1427495"/>
              </a:xfrm>
              <a:custGeom>
                <a:avLst/>
                <a:gdLst/>
                <a:ahLst/>
                <a:cxnLst/>
                <a:rect l="l" t="t" r="r" b="b"/>
                <a:pathLst>
                  <a:path w="5005729" h="1427495" extrusionOk="0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rgbClr val="EF4114"/>
                  </a:gs>
                  <a:gs pos="20000">
                    <a:schemeClr val="accent3"/>
                  </a:gs>
                  <a:gs pos="100000">
                    <a:schemeClr val="accent3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6" name="Google Shape;116;p19"/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/>
                <a:ahLst/>
                <a:cxnLst/>
                <a:rect l="l" t="t" r="r" b="b"/>
                <a:pathLst>
                  <a:path w="4861820" h="1389331" extrusionOk="0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075750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B">
  <p:cSld name="Cover B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0"/>
          <p:cNvSpPr txBox="1">
            <a:spLocks noGrp="1"/>
          </p:cNvSpPr>
          <p:nvPr>
            <p:ph type="ctrTitle"/>
          </p:nvPr>
        </p:nvSpPr>
        <p:spPr>
          <a:xfrm>
            <a:off x="513348" y="2633534"/>
            <a:ext cx="5194433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20"/>
          <p:cNvSpPr txBox="1">
            <a:spLocks noGrp="1"/>
          </p:cNvSpPr>
          <p:nvPr>
            <p:ph type="subTitle" idx="1"/>
          </p:nvPr>
        </p:nvSpPr>
        <p:spPr>
          <a:xfrm>
            <a:off x="513348" y="5400325"/>
            <a:ext cx="5194433" cy="9865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grpSp>
        <p:nvGrpSpPr>
          <p:cNvPr id="120" name="Google Shape;120;p20"/>
          <p:cNvGrpSpPr/>
          <p:nvPr/>
        </p:nvGrpSpPr>
        <p:grpSpPr>
          <a:xfrm flipH="1">
            <a:off x="-1" y="1"/>
            <a:ext cx="6418725" cy="1509822"/>
            <a:chOff x="7522541" y="1"/>
            <a:chExt cx="4669459" cy="1098357"/>
          </a:xfrm>
        </p:grpSpPr>
        <p:sp>
          <p:nvSpPr>
            <p:cNvPr id="121" name="Google Shape;121;p20"/>
            <p:cNvSpPr/>
            <p:nvPr/>
          </p:nvSpPr>
          <p:spPr>
            <a:xfrm>
              <a:off x="7522541" y="1"/>
              <a:ext cx="4669459" cy="1098357"/>
            </a:xfrm>
            <a:custGeom>
              <a:avLst/>
              <a:gdLst/>
              <a:ahLst/>
              <a:cxnLst/>
              <a:rect l="l" t="t" r="r" b="b"/>
              <a:pathLst>
                <a:path w="4669459" h="1098357" extrusionOk="0">
                  <a:moveTo>
                    <a:pt x="0" y="0"/>
                  </a:moveTo>
                  <a:lnTo>
                    <a:pt x="393099" y="0"/>
                  </a:lnTo>
                  <a:lnTo>
                    <a:pt x="485580" y="28411"/>
                  </a:lnTo>
                  <a:cubicBezTo>
                    <a:pt x="1068094" y="214503"/>
                    <a:pt x="1643165" y="412971"/>
                    <a:pt x="2241464" y="572540"/>
                  </a:cubicBezTo>
                  <a:cubicBezTo>
                    <a:pt x="3009808" y="777487"/>
                    <a:pt x="3848273" y="856360"/>
                    <a:pt x="4645823" y="731027"/>
                  </a:cubicBezTo>
                  <a:lnTo>
                    <a:pt x="4669459" y="726784"/>
                  </a:lnTo>
                  <a:lnTo>
                    <a:pt x="4669459" y="1079503"/>
                  </a:lnTo>
                  <a:lnTo>
                    <a:pt x="4627787" y="1083679"/>
                  </a:lnTo>
                  <a:cubicBezTo>
                    <a:pt x="3105555" y="1189027"/>
                    <a:pt x="1909512" y="709765"/>
                    <a:pt x="568062" y="207626"/>
                  </a:cubicBezTo>
                  <a:close/>
                </a:path>
              </a:pathLst>
            </a:custGeom>
            <a:gradFill>
              <a:gsLst>
                <a:gs pos="0">
                  <a:srgbClr val="EF4114"/>
                </a:gs>
                <a:gs pos="40000">
                  <a:schemeClr val="accent3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" name="Google Shape;122;p20"/>
            <p:cNvSpPr/>
            <p:nvPr/>
          </p:nvSpPr>
          <p:spPr>
            <a:xfrm>
              <a:off x="7649481" y="1"/>
              <a:ext cx="4542519" cy="983565"/>
            </a:xfrm>
            <a:custGeom>
              <a:avLst/>
              <a:gdLst/>
              <a:ahLst/>
              <a:cxnLst/>
              <a:rect l="l" t="t" r="r" b="b"/>
              <a:pathLst>
                <a:path w="4542519" h="983565" extrusionOk="0">
                  <a:moveTo>
                    <a:pt x="0" y="0"/>
                  </a:moveTo>
                  <a:lnTo>
                    <a:pt x="4542519" y="0"/>
                  </a:lnTo>
                  <a:lnTo>
                    <a:pt x="4542519" y="957397"/>
                  </a:lnTo>
                  <a:lnTo>
                    <a:pt x="4542518" y="957403"/>
                  </a:lnTo>
                  <a:lnTo>
                    <a:pt x="4510552" y="961138"/>
                  </a:lnTo>
                  <a:cubicBezTo>
                    <a:pt x="2991282" y="1091409"/>
                    <a:pt x="1788278" y="632191"/>
                    <a:pt x="439600" y="15251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23" name="Google Shape;123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13348" y="136525"/>
            <a:ext cx="1945206" cy="8799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07260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oogle Shape;23;p11"/>
          <p:cNvGrpSpPr/>
          <p:nvPr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24" name="Google Shape;24;p11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25" name="Google Shape;25;p11"/>
            <p:cNvGrpSpPr/>
            <p:nvPr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26" name="Google Shape;26;p11"/>
              <p:cNvSpPr/>
              <p:nvPr/>
            </p:nvSpPr>
            <p:spPr>
              <a:xfrm>
                <a:off x="7186272" y="0"/>
                <a:ext cx="5005729" cy="1427495"/>
              </a:xfrm>
              <a:custGeom>
                <a:avLst/>
                <a:gdLst/>
                <a:ahLst/>
                <a:cxnLst/>
                <a:rect l="l" t="t" r="r" b="b"/>
                <a:pathLst>
                  <a:path w="5005729" h="1427495" extrusionOk="0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rgbClr val="EF4114"/>
                  </a:gs>
                  <a:gs pos="20000">
                    <a:schemeClr val="accent3"/>
                  </a:gs>
                  <a:gs pos="100000">
                    <a:schemeClr val="accent3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" name="Google Shape;27;p11"/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/>
                <a:ahLst/>
                <a:cxnLst/>
                <a:rect l="l" t="t" r="r" b="b"/>
                <a:pathLst>
                  <a:path w="4861820" h="1389331" extrusionOk="0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28" name="Google Shape;28;p11"/>
          <p:cNvSpPr txBox="1">
            <a:spLocks noGrp="1"/>
          </p:cNvSpPr>
          <p:nvPr>
            <p:ph type="title"/>
          </p:nvPr>
        </p:nvSpPr>
        <p:spPr>
          <a:xfrm>
            <a:off x="609600" y="365125"/>
            <a:ext cx="109728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1"/>
          <p:cNvSpPr txBox="1">
            <a:spLocks noGrp="1"/>
          </p:cNvSpPr>
          <p:nvPr>
            <p:ph type="body" idx="1"/>
          </p:nvPr>
        </p:nvSpPr>
        <p:spPr>
          <a:xfrm>
            <a:off x="609600" y="1825625"/>
            <a:ext cx="109728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11"/>
          <p:cNvSpPr txBox="1">
            <a:spLocks noGrp="1"/>
          </p:cNvSpPr>
          <p:nvPr>
            <p:ph type="sldNum" idx="12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31" name="Google Shape;31;p11"/>
          <p:cNvCxnSpPr/>
          <p:nvPr/>
        </p:nvCxnSpPr>
        <p:spPr>
          <a:xfrm>
            <a:off x="609600" y="6335713"/>
            <a:ext cx="10972800" cy="0"/>
          </a:xfrm>
          <a:prstGeom prst="straightConnector1">
            <a:avLst/>
          </a:prstGeom>
          <a:noFill/>
          <a:ln w="9525" cap="flat" cmpd="sng">
            <a:solidFill>
              <a:srgbClr val="AEB3B7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2" name="Google Shape;32;p11"/>
          <p:cNvSpPr txBox="1">
            <a:spLocks noGrp="1"/>
          </p:cNvSpPr>
          <p:nvPr>
            <p:ph type="ftr" idx="11"/>
          </p:nvPr>
        </p:nvSpPr>
        <p:spPr>
          <a:xfrm>
            <a:off x="609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646276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2"/>
          <p:cNvSpPr txBox="1">
            <a:spLocks noGrp="1"/>
          </p:cNvSpPr>
          <p:nvPr>
            <p:ph type="title"/>
          </p:nvPr>
        </p:nvSpPr>
        <p:spPr>
          <a:xfrm>
            <a:off x="609600" y="365125"/>
            <a:ext cx="109728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2"/>
          <p:cNvSpPr txBox="1">
            <a:spLocks noGrp="1"/>
          </p:cNvSpPr>
          <p:nvPr>
            <p:ph type="body" idx="1"/>
          </p:nvPr>
        </p:nvSpPr>
        <p:spPr>
          <a:xfrm>
            <a:off x="609600" y="1825625"/>
            <a:ext cx="5410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36" name="Google Shape;36;p12"/>
          <p:cNvGrpSpPr/>
          <p:nvPr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37" name="Google Shape;37;p12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38" name="Google Shape;38;p12"/>
            <p:cNvGrpSpPr/>
            <p:nvPr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39" name="Google Shape;39;p12"/>
              <p:cNvSpPr/>
              <p:nvPr/>
            </p:nvSpPr>
            <p:spPr>
              <a:xfrm>
                <a:off x="7186272" y="0"/>
                <a:ext cx="5005729" cy="1427495"/>
              </a:xfrm>
              <a:custGeom>
                <a:avLst/>
                <a:gdLst/>
                <a:ahLst/>
                <a:cxnLst/>
                <a:rect l="l" t="t" r="r" b="b"/>
                <a:pathLst>
                  <a:path w="5005729" h="1427495" extrusionOk="0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rgbClr val="EF4114"/>
                  </a:gs>
                  <a:gs pos="20000">
                    <a:schemeClr val="accent3"/>
                  </a:gs>
                  <a:gs pos="100000">
                    <a:schemeClr val="accent3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" name="Google Shape;40;p12"/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/>
                <a:ahLst/>
                <a:cxnLst/>
                <a:rect l="l" t="t" r="r" b="b"/>
                <a:pathLst>
                  <a:path w="4861820" h="1389331" extrusionOk="0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41" name="Google Shape;41;p12"/>
          <p:cNvSpPr txBox="1">
            <a:spLocks noGrp="1"/>
          </p:cNvSpPr>
          <p:nvPr>
            <p:ph type="body" idx="2"/>
          </p:nvPr>
        </p:nvSpPr>
        <p:spPr>
          <a:xfrm>
            <a:off x="6172199" y="1825625"/>
            <a:ext cx="5410199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12"/>
          <p:cNvSpPr txBox="1">
            <a:spLocks noGrp="1"/>
          </p:cNvSpPr>
          <p:nvPr>
            <p:ph type="sldNum" idx="12"/>
          </p:nvPr>
        </p:nvSpPr>
        <p:spPr>
          <a:xfrm>
            <a:off x="8839198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43" name="Google Shape;43;p12"/>
          <p:cNvCxnSpPr/>
          <p:nvPr/>
        </p:nvCxnSpPr>
        <p:spPr>
          <a:xfrm>
            <a:off x="609600" y="6335713"/>
            <a:ext cx="10972800" cy="0"/>
          </a:xfrm>
          <a:prstGeom prst="straightConnector1">
            <a:avLst/>
          </a:prstGeom>
          <a:noFill/>
          <a:ln w="9525" cap="flat" cmpd="sng">
            <a:solidFill>
              <a:srgbClr val="AEB3B7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4" name="Google Shape;44;p12"/>
          <p:cNvSpPr txBox="1">
            <a:spLocks noGrp="1"/>
          </p:cNvSpPr>
          <p:nvPr>
            <p:ph type="ftr" idx="11"/>
          </p:nvPr>
        </p:nvSpPr>
        <p:spPr>
          <a:xfrm>
            <a:off x="609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75182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">
  <p:cSld name="Cover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3"/>
          <p:cNvSpPr/>
          <p:nvPr/>
        </p:nvSpPr>
        <p:spPr>
          <a:xfrm>
            <a:off x="902368" y="1294413"/>
            <a:ext cx="11289632" cy="3822607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" name="Google Shape;47;p13"/>
          <p:cNvSpPr txBox="1">
            <a:spLocks noGrp="1"/>
          </p:cNvSpPr>
          <p:nvPr>
            <p:ph type="ctrTitle"/>
          </p:nvPr>
        </p:nvSpPr>
        <p:spPr>
          <a:xfrm>
            <a:off x="1413310" y="1561331"/>
            <a:ext cx="5194433" cy="1826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3"/>
          <p:cNvSpPr txBox="1">
            <a:spLocks noGrp="1"/>
          </p:cNvSpPr>
          <p:nvPr>
            <p:ph type="subTitle" idx="1"/>
          </p:nvPr>
        </p:nvSpPr>
        <p:spPr>
          <a:xfrm>
            <a:off x="1413310" y="3766862"/>
            <a:ext cx="5194433" cy="9865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9" name="Google Shape;49;p13"/>
          <p:cNvSpPr>
            <a:spLocks noGrp="1"/>
          </p:cNvSpPr>
          <p:nvPr>
            <p:ph type="pic" idx="2"/>
          </p:nvPr>
        </p:nvSpPr>
        <p:spPr>
          <a:xfrm>
            <a:off x="7118684" y="233915"/>
            <a:ext cx="5073316" cy="5943600"/>
          </a:xfrm>
          <a:prstGeom prst="rect">
            <a:avLst/>
          </a:prstGeom>
          <a:noFill/>
          <a:ln>
            <a:noFill/>
          </a:ln>
        </p:spPr>
      </p:sp>
      <p:grpSp>
        <p:nvGrpSpPr>
          <p:cNvPr id="50" name="Google Shape;50;p13"/>
          <p:cNvGrpSpPr/>
          <p:nvPr/>
        </p:nvGrpSpPr>
        <p:grpSpPr>
          <a:xfrm>
            <a:off x="0" y="5020348"/>
            <a:ext cx="12192000" cy="1837653"/>
            <a:chOff x="0" y="5020348"/>
            <a:chExt cx="12192000" cy="1837653"/>
          </a:xfrm>
        </p:grpSpPr>
        <p:sp>
          <p:nvSpPr>
            <p:cNvPr id="51" name="Google Shape;51;p13"/>
            <p:cNvSpPr/>
            <p:nvPr/>
          </p:nvSpPr>
          <p:spPr>
            <a:xfrm>
              <a:off x="0" y="5038944"/>
              <a:ext cx="12192000" cy="1819056"/>
            </a:xfrm>
            <a:custGeom>
              <a:avLst/>
              <a:gdLst/>
              <a:ahLst/>
              <a:cxnLst/>
              <a:rect l="l" t="t" r="r" b="b"/>
              <a:pathLst>
                <a:path w="12192000" h="1819056" extrusionOk="0">
                  <a:moveTo>
                    <a:pt x="12192000" y="1590347"/>
                  </a:moveTo>
                  <a:lnTo>
                    <a:pt x="12188220" y="1819056"/>
                  </a:lnTo>
                  <a:lnTo>
                    <a:pt x="11380834" y="1819056"/>
                  </a:lnTo>
                  <a:lnTo>
                    <a:pt x="11595183" y="1770580"/>
                  </a:lnTo>
                  <a:cubicBezTo>
                    <a:pt x="11796947" y="1720044"/>
                    <a:pt x="11996151" y="1660154"/>
                    <a:pt x="12192000" y="1590347"/>
                  </a:cubicBezTo>
                  <a:close/>
                  <a:moveTo>
                    <a:pt x="758403" y="2043"/>
                  </a:moveTo>
                  <a:cubicBezTo>
                    <a:pt x="1686489" y="25125"/>
                    <a:pt x="2647016" y="241445"/>
                    <a:pt x="3624304" y="526182"/>
                  </a:cubicBezTo>
                  <a:cubicBezTo>
                    <a:pt x="4845769" y="882033"/>
                    <a:pt x="6018540" y="1319108"/>
                    <a:pt x="7255331" y="1648964"/>
                  </a:cubicBezTo>
                  <a:cubicBezTo>
                    <a:pt x="7453869" y="1701922"/>
                    <a:pt x="7655427" y="1749451"/>
                    <a:pt x="7859208" y="1790989"/>
                  </a:cubicBezTo>
                  <a:lnTo>
                    <a:pt x="8008547" y="1819056"/>
                  </a:lnTo>
                  <a:lnTo>
                    <a:pt x="6697152" y="1819056"/>
                  </a:lnTo>
                  <a:lnTo>
                    <a:pt x="6692612" y="1817638"/>
                  </a:lnTo>
                  <a:cubicBezTo>
                    <a:pt x="5687256" y="1488590"/>
                    <a:pt x="4686470" y="1078099"/>
                    <a:pt x="3598861" y="695028"/>
                  </a:cubicBezTo>
                  <a:cubicBezTo>
                    <a:pt x="2581993" y="336916"/>
                    <a:pt x="1520053" y="58744"/>
                    <a:pt x="357248" y="79163"/>
                  </a:cubicBezTo>
                  <a:cubicBezTo>
                    <a:pt x="243154" y="81169"/>
                    <a:pt x="129832" y="86358"/>
                    <a:pt x="17144" y="95022"/>
                  </a:cubicBezTo>
                  <a:lnTo>
                    <a:pt x="0" y="96893"/>
                  </a:lnTo>
                  <a:lnTo>
                    <a:pt x="0" y="29948"/>
                  </a:lnTo>
                  <a:lnTo>
                    <a:pt x="15757" y="27869"/>
                  </a:lnTo>
                  <a:cubicBezTo>
                    <a:pt x="130823" y="16482"/>
                    <a:pt x="246476" y="8725"/>
                    <a:pt x="362684" y="4345"/>
                  </a:cubicBezTo>
                  <a:cubicBezTo>
                    <a:pt x="493898" y="-608"/>
                    <a:pt x="625820" y="-1255"/>
                    <a:pt x="758403" y="2043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5000">
                  <a:schemeClr val="accent3"/>
                </a:gs>
                <a:gs pos="100000">
                  <a:srgbClr val="EF4114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" name="Google Shape;52;p13"/>
            <p:cNvSpPr/>
            <p:nvPr/>
          </p:nvSpPr>
          <p:spPr>
            <a:xfrm>
              <a:off x="0" y="5020348"/>
              <a:ext cx="12192000" cy="1837653"/>
            </a:xfrm>
            <a:custGeom>
              <a:avLst/>
              <a:gdLst/>
              <a:ahLst/>
              <a:cxnLst/>
              <a:rect l="l" t="t" r="r" b="b"/>
              <a:pathLst>
                <a:path w="12192000" h="1837653" extrusionOk="0">
                  <a:moveTo>
                    <a:pt x="631978" y="192"/>
                  </a:moveTo>
                  <a:cubicBezTo>
                    <a:pt x="919158" y="-2016"/>
                    <a:pt x="1209873" y="14922"/>
                    <a:pt x="1503520" y="46905"/>
                  </a:cubicBezTo>
                  <a:cubicBezTo>
                    <a:pt x="3549714" y="172355"/>
                    <a:pt x="5706358" y="1115591"/>
                    <a:pt x="7786904" y="1473930"/>
                  </a:cubicBezTo>
                  <a:cubicBezTo>
                    <a:pt x="9204661" y="1718045"/>
                    <a:pt x="10875183" y="1584536"/>
                    <a:pt x="12192000" y="1008678"/>
                  </a:cubicBezTo>
                  <a:lnTo>
                    <a:pt x="12192000" y="1399189"/>
                  </a:lnTo>
                  <a:lnTo>
                    <a:pt x="12192000" y="1684971"/>
                  </a:lnTo>
                  <a:lnTo>
                    <a:pt x="12192000" y="1837653"/>
                  </a:lnTo>
                  <a:lnTo>
                    <a:pt x="7111369" y="1837653"/>
                  </a:lnTo>
                  <a:lnTo>
                    <a:pt x="6700767" y="1716805"/>
                  </a:lnTo>
                  <a:cubicBezTo>
                    <a:pt x="5690778" y="1404548"/>
                    <a:pt x="4684008" y="1010844"/>
                    <a:pt x="3590934" y="645969"/>
                  </a:cubicBezTo>
                  <a:cubicBezTo>
                    <a:pt x="2569009" y="304809"/>
                    <a:pt x="1503293" y="44345"/>
                    <a:pt x="341773" y="83899"/>
                  </a:cubicBezTo>
                  <a:cubicBezTo>
                    <a:pt x="227801" y="87780"/>
                    <a:pt x="114653" y="94828"/>
                    <a:pt x="2197" y="105337"/>
                  </a:cubicBezTo>
                  <a:lnTo>
                    <a:pt x="0" y="105613"/>
                  </a:lnTo>
                  <a:lnTo>
                    <a:pt x="0" y="38154"/>
                  </a:lnTo>
                  <a:lnTo>
                    <a:pt x="346000" y="8933"/>
                  </a:lnTo>
                  <a:cubicBezTo>
                    <a:pt x="440918" y="3791"/>
                    <a:pt x="536252" y="928"/>
                    <a:pt x="631978" y="19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53" name="Google Shape;53;p13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313288" y="5563587"/>
              <a:ext cx="2025315" cy="911940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28405516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to Slide">
  <p:cSld name="Photo Slide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>
            <a:spLocks noGrp="1"/>
          </p:cNvSpPr>
          <p:nvPr>
            <p:ph type="body" idx="1"/>
          </p:nvPr>
        </p:nvSpPr>
        <p:spPr>
          <a:xfrm>
            <a:off x="457199" y="1146258"/>
            <a:ext cx="2350169" cy="2971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b="0"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56" name="Google Shape;56;p14"/>
          <p:cNvCxnSpPr/>
          <p:nvPr/>
        </p:nvCxnSpPr>
        <p:spPr>
          <a:xfrm>
            <a:off x="457200" y="947987"/>
            <a:ext cx="2350168" cy="0"/>
          </a:xfrm>
          <a:prstGeom prst="straightConnector1">
            <a:avLst/>
          </a:prstGeom>
          <a:noFill/>
          <a:ln w="31750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57" name="Google Shape;57;p14"/>
          <p:cNvGrpSpPr/>
          <p:nvPr/>
        </p:nvGrpSpPr>
        <p:grpSpPr>
          <a:xfrm>
            <a:off x="0" y="5379426"/>
            <a:ext cx="2807368" cy="753891"/>
            <a:chOff x="0" y="5379426"/>
            <a:chExt cx="2807368" cy="753891"/>
          </a:xfrm>
        </p:grpSpPr>
        <p:sp>
          <p:nvSpPr>
            <p:cNvPr id="58" name="Google Shape;58;p14"/>
            <p:cNvSpPr/>
            <p:nvPr/>
          </p:nvSpPr>
          <p:spPr>
            <a:xfrm>
              <a:off x="0" y="5532510"/>
              <a:ext cx="2807368" cy="600807"/>
            </a:xfrm>
            <a:custGeom>
              <a:avLst/>
              <a:gdLst/>
              <a:ahLst/>
              <a:cxnLst/>
              <a:rect l="l" t="t" r="r" b="b"/>
              <a:pathLst>
                <a:path w="2807368" h="600807" extrusionOk="0">
                  <a:moveTo>
                    <a:pt x="0" y="0"/>
                  </a:moveTo>
                  <a:lnTo>
                    <a:pt x="429971" y="123998"/>
                  </a:lnTo>
                  <a:cubicBezTo>
                    <a:pt x="1184765" y="325331"/>
                    <a:pt x="2014184" y="392492"/>
                    <a:pt x="2790212" y="235402"/>
                  </a:cubicBezTo>
                  <a:lnTo>
                    <a:pt x="2807368" y="231522"/>
                  </a:lnTo>
                  <a:lnTo>
                    <a:pt x="2807368" y="566106"/>
                  </a:lnTo>
                  <a:lnTo>
                    <a:pt x="2593885" y="587498"/>
                  </a:lnTo>
                  <a:cubicBezTo>
                    <a:pt x="1673646" y="651184"/>
                    <a:pt x="884869" y="479260"/>
                    <a:pt x="100844" y="222653"/>
                  </a:cubicBezTo>
                  <a:lnTo>
                    <a:pt x="0" y="188389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60000">
                  <a:schemeClr val="accent3"/>
                </a:gs>
                <a:gs pos="100000">
                  <a:srgbClr val="EF4114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" name="Google Shape;59;p14"/>
            <p:cNvSpPr/>
            <p:nvPr/>
          </p:nvSpPr>
          <p:spPr>
            <a:xfrm>
              <a:off x="0" y="5379426"/>
              <a:ext cx="2807368" cy="649803"/>
            </a:xfrm>
            <a:custGeom>
              <a:avLst/>
              <a:gdLst/>
              <a:ahLst/>
              <a:cxnLst/>
              <a:rect l="l" t="t" r="r" b="b"/>
              <a:pathLst>
                <a:path w="2807368" h="649803" extrusionOk="0">
                  <a:moveTo>
                    <a:pt x="0" y="0"/>
                  </a:moveTo>
                  <a:lnTo>
                    <a:pt x="282676" y="70799"/>
                  </a:lnTo>
                  <a:cubicBezTo>
                    <a:pt x="435964" y="106085"/>
                    <a:pt x="588770" y="137629"/>
                    <a:pt x="740881" y="163828"/>
                  </a:cubicBezTo>
                  <a:cubicBezTo>
                    <a:pt x="1362800" y="270912"/>
                    <a:pt x="2067879" y="253759"/>
                    <a:pt x="2706471" y="96397"/>
                  </a:cubicBezTo>
                  <a:lnTo>
                    <a:pt x="2807368" y="67250"/>
                  </a:lnTo>
                  <a:lnTo>
                    <a:pt x="2807368" y="605551"/>
                  </a:lnTo>
                  <a:lnTo>
                    <a:pt x="2602685" y="629466"/>
                  </a:lnTo>
                  <a:cubicBezTo>
                    <a:pt x="1684237" y="708219"/>
                    <a:pt x="893252" y="549395"/>
                    <a:pt x="105614" y="305882"/>
                  </a:cubicBezTo>
                  <a:lnTo>
                    <a:pt x="0" y="27192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0" name="Google Shape;60;p14"/>
          <p:cNvSpPr>
            <a:spLocks noGrp="1"/>
          </p:cNvSpPr>
          <p:nvPr>
            <p:ph type="pic" idx="2"/>
          </p:nvPr>
        </p:nvSpPr>
        <p:spPr>
          <a:xfrm>
            <a:off x="2807368" y="457202"/>
            <a:ext cx="8915400" cy="5943598"/>
          </a:xfrm>
          <a:prstGeom prst="rect">
            <a:avLst/>
          </a:prstGeom>
          <a:noFill/>
          <a:ln>
            <a:noFill/>
          </a:ln>
        </p:spPr>
      </p:sp>
      <p:pic>
        <p:nvPicPr>
          <p:cNvPr id="61" name="Google Shape;61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13348" y="4385538"/>
            <a:ext cx="2025315" cy="9119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138905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ation">
  <p:cSld name="Quotation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/>
          <p:nvPr/>
        </p:nvSpPr>
        <p:spPr>
          <a:xfrm>
            <a:off x="1427356" y="1387869"/>
            <a:ext cx="10155043" cy="3506936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" name="Google Shape;64;p15"/>
          <p:cNvSpPr txBox="1">
            <a:spLocks noGrp="1"/>
          </p:cNvSpPr>
          <p:nvPr>
            <p:ph type="title"/>
          </p:nvPr>
        </p:nvSpPr>
        <p:spPr>
          <a:xfrm>
            <a:off x="1427356" y="1377235"/>
            <a:ext cx="10155043" cy="3506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274300" rIns="274300" bIns="2743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5"/>
          <p:cNvSpPr txBox="1">
            <a:spLocks noGrp="1"/>
          </p:cNvSpPr>
          <p:nvPr>
            <p:ph type="body" idx="1"/>
          </p:nvPr>
        </p:nvSpPr>
        <p:spPr>
          <a:xfrm>
            <a:off x="1427356" y="5007456"/>
            <a:ext cx="10155044" cy="825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6" name="Google Shape;66;p15"/>
          <p:cNvSpPr txBox="1">
            <a:spLocks noGrp="1"/>
          </p:cNvSpPr>
          <p:nvPr>
            <p:ph type="sldNum" idx="12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67" name="Google Shape;67;p15"/>
          <p:cNvCxnSpPr/>
          <p:nvPr/>
        </p:nvCxnSpPr>
        <p:spPr>
          <a:xfrm>
            <a:off x="609600" y="6335713"/>
            <a:ext cx="10972800" cy="0"/>
          </a:xfrm>
          <a:prstGeom prst="straightConnector1">
            <a:avLst/>
          </a:prstGeom>
          <a:noFill/>
          <a:ln w="9525" cap="flat" cmpd="sng">
            <a:solidFill>
              <a:srgbClr val="AEB3B7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68" name="Google Shape;68;p15"/>
          <p:cNvSpPr txBox="1">
            <a:spLocks noGrp="1"/>
          </p:cNvSpPr>
          <p:nvPr>
            <p:ph type="ftr" idx="11"/>
          </p:nvPr>
        </p:nvSpPr>
        <p:spPr>
          <a:xfrm>
            <a:off x="609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69" name="Google Shape;69;p15"/>
          <p:cNvGrpSpPr/>
          <p:nvPr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70" name="Google Shape;70;p15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71" name="Google Shape;71;p15"/>
            <p:cNvGrpSpPr/>
            <p:nvPr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72" name="Google Shape;72;p15"/>
              <p:cNvSpPr/>
              <p:nvPr/>
            </p:nvSpPr>
            <p:spPr>
              <a:xfrm>
                <a:off x="7186272" y="0"/>
                <a:ext cx="5005729" cy="1427495"/>
              </a:xfrm>
              <a:custGeom>
                <a:avLst/>
                <a:gdLst/>
                <a:ahLst/>
                <a:cxnLst/>
                <a:rect l="l" t="t" r="r" b="b"/>
                <a:pathLst>
                  <a:path w="5005729" h="1427495" extrusionOk="0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rgbClr val="EF4114"/>
                  </a:gs>
                  <a:gs pos="20000">
                    <a:schemeClr val="accent3"/>
                  </a:gs>
                  <a:gs pos="100000">
                    <a:schemeClr val="accent3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" name="Google Shape;73;p15"/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/>
                <a:ahLst/>
                <a:cxnLst/>
                <a:rect l="l" t="t" r="r" b="b"/>
                <a:pathLst>
                  <a:path w="4861820" h="1389331" extrusionOk="0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74" name="Google Shape;74;p15" descr="Open quotation mark with solid fill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512" y="136525"/>
            <a:ext cx="2036762" cy="20367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465691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" name="Google Shape;76;p16"/>
          <p:cNvGrpSpPr/>
          <p:nvPr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77" name="Google Shape;77;p16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78" name="Google Shape;78;p16"/>
            <p:cNvGrpSpPr/>
            <p:nvPr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79" name="Google Shape;79;p16"/>
              <p:cNvSpPr/>
              <p:nvPr/>
            </p:nvSpPr>
            <p:spPr>
              <a:xfrm>
                <a:off x="7186272" y="0"/>
                <a:ext cx="5005729" cy="1427495"/>
              </a:xfrm>
              <a:custGeom>
                <a:avLst/>
                <a:gdLst/>
                <a:ahLst/>
                <a:cxnLst/>
                <a:rect l="l" t="t" r="r" b="b"/>
                <a:pathLst>
                  <a:path w="5005729" h="1427495" extrusionOk="0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rgbClr val="EF4114"/>
                  </a:gs>
                  <a:gs pos="20000">
                    <a:schemeClr val="accent3"/>
                  </a:gs>
                  <a:gs pos="100000">
                    <a:schemeClr val="accent3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" name="Google Shape;80;p16"/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/>
                <a:ahLst/>
                <a:cxnLst/>
                <a:rect l="l" t="t" r="r" b="b"/>
                <a:pathLst>
                  <a:path w="4861820" h="1389331" extrusionOk="0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81" name="Google Shape;81;p16"/>
          <p:cNvSpPr txBox="1">
            <a:spLocks noGrp="1"/>
          </p:cNvSpPr>
          <p:nvPr>
            <p:ph type="title"/>
          </p:nvPr>
        </p:nvSpPr>
        <p:spPr>
          <a:xfrm>
            <a:off x="609600" y="365125"/>
            <a:ext cx="109728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6"/>
          <p:cNvSpPr txBox="1">
            <a:spLocks noGrp="1"/>
          </p:cNvSpPr>
          <p:nvPr>
            <p:ph type="body" idx="1"/>
          </p:nvPr>
        </p:nvSpPr>
        <p:spPr>
          <a:xfrm>
            <a:off x="609600" y="1681163"/>
            <a:ext cx="5387975" cy="823912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82875" tIns="0" rIns="182875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83" name="Google Shape;83;p16"/>
          <p:cNvSpPr txBox="1">
            <a:spLocks noGrp="1"/>
          </p:cNvSpPr>
          <p:nvPr>
            <p:ph type="body" idx="2"/>
          </p:nvPr>
        </p:nvSpPr>
        <p:spPr>
          <a:xfrm>
            <a:off x="609600" y="2505075"/>
            <a:ext cx="5387975" cy="368458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82875" tIns="0" rIns="182875" bIns="0" anchor="t" anchorCtr="0">
            <a:normAutofit/>
          </a:bodyPr>
          <a:lstStyle>
            <a:lvl1pPr marL="457200" lvl="0" indent="-355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  <a:defRPr sz="2000"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 sz="1800"/>
            </a:lvl2pPr>
            <a:lvl3pPr marL="1371600" lvl="2" indent="-330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  <a:defRPr sz="1600"/>
            </a:lvl3pPr>
            <a:lvl4pPr marL="1828800" lvl="3" indent="-3175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•"/>
              <a:defRPr sz="1400"/>
            </a:lvl4pPr>
            <a:lvl5pPr marL="2286000" lvl="4" indent="-3175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•"/>
              <a:defRPr sz="1400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4" name="Google Shape;84;p1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410200" cy="823912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82875" tIns="0" rIns="182875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85" name="Google Shape;85;p1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410200" cy="368458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82875" tIns="0" rIns="182875" bIns="0" anchor="t" anchorCtr="0">
            <a:noAutofit/>
          </a:bodyPr>
          <a:lstStyle>
            <a:lvl1pPr marL="457200" lvl="0" indent="-355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  <a:defRPr sz="2000"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 sz="1800"/>
            </a:lvl2pPr>
            <a:lvl3pPr marL="1371600" lvl="2" indent="-330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  <a:defRPr sz="1600"/>
            </a:lvl3pPr>
            <a:lvl4pPr marL="1828800" lvl="3" indent="-3175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•"/>
              <a:defRPr sz="1400"/>
            </a:lvl4pPr>
            <a:lvl5pPr marL="2286000" lvl="4" indent="-3175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•"/>
              <a:defRPr sz="1400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6" name="Google Shape;86;p16"/>
          <p:cNvSpPr txBox="1">
            <a:spLocks noGrp="1"/>
          </p:cNvSpPr>
          <p:nvPr>
            <p:ph type="sldNum" idx="12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87" name="Google Shape;87;p16"/>
          <p:cNvCxnSpPr/>
          <p:nvPr/>
        </p:nvCxnSpPr>
        <p:spPr>
          <a:xfrm>
            <a:off x="609600" y="6335713"/>
            <a:ext cx="10972800" cy="0"/>
          </a:xfrm>
          <a:prstGeom prst="straightConnector1">
            <a:avLst/>
          </a:prstGeom>
          <a:noFill/>
          <a:ln w="9525" cap="flat" cmpd="sng">
            <a:solidFill>
              <a:srgbClr val="AEB3B7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88" name="Google Shape;88;p16"/>
          <p:cNvSpPr txBox="1">
            <a:spLocks noGrp="1"/>
          </p:cNvSpPr>
          <p:nvPr>
            <p:ph type="ftr" idx="11"/>
          </p:nvPr>
        </p:nvSpPr>
        <p:spPr>
          <a:xfrm>
            <a:off x="609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22833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" name="Google Shape;90;p17"/>
          <p:cNvGrpSpPr/>
          <p:nvPr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91" name="Google Shape;91;p17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92" name="Google Shape;92;p17"/>
            <p:cNvGrpSpPr/>
            <p:nvPr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93" name="Google Shape;93;p17"/>
              <p:cNvSpPr/>
              <p:nvPr/>
            </p:nvSpPr>
            <p:spPr>
              <a:xfrm>
                <a:off x="7186272" y="0"/>
                <a:ext cx="5005729" cy="1427495"/>
              </a:xfrm>
              <a:custGeom>
                <a:avLst/>
                <a:gdLst/>
                <a:ahLst/>
                <a:cxnLst/>
                <a:rect l="l" t="t" r="r" b="b"/>
                <a:pathLst>
                  <a:path w="5005729" h="1427495" extrusionOk="0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rgbClr val="EF4114"/>
                  </a:gs>
                  <a:gs pos="20000">
                    <a:schemeClr val="accent3"/>
                  </a:gs>
                  <a:gs pos="100000">
                    <a:schemeClr val="accent3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" name="Google Shape;94;p17"/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/>
                <a:ahLst/>
                <a:cxnLst/>
                <a:rect l="l" t="t" r="r" b="b"/>
                <a:pathLst>
                  <a:path w="4861820" h="1389331" extrusionOk="0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95" name="Google Shape;95;p17"/>
          <p:cNvSpPr txBox="1">
            <a:spLocks noGrp="1"/>
          </p:cNvSpPr>
          <p:nvPr>
            <p:ph type="title"/>
          </p:nvPr>
        </p:nvSpPr>
        <p:spPr>
          <a:xfrm>
            <a:off x="609600" y="365125"/>
            <a:ext cx="109728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17"/>
          <p:cNvSpPr txBox="1">
            <a:spLocks noGrp="1"/>
          </p:cNvSpPr>
          <p:nvPr>
            <p:ph type="sldNum" idx="12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97" name="Google Shape;97;p17"/>
          <p:cNvCxnSpPr/>
          <p:nvPr/>
        </p:nvCxnSpPr>
        <p:spPr>
          <a:xfrm>
            <a:off x="609600" y="6335713"/>
            <a:ext cx="10972800" cy="0"/>
          </a:xfrm>
          <a:prstGeom prst="straightConnector1">
            <a:avLst/>
          </a:prstGeom>
          <a:noFill/>
          <a:ln w="9525" cap="flat" cmpd="sng">
            <a:solidFill>
              <a:srgbClr val="AEB3B7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98" name="Google Shape;98;p17"/>
          <p:cNvSpPr txBox="1">
            <a:spLocks noGrp="1"/>
          </p:cNvSpPr>
          <p:nvPr>
            <p:ph type="ftr" idx="11"/>
          </p:nvPr>
        </p:nvSpPr>
        <p:spPr>
          <a:xfrm>
            <a:off x="609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26252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d">
  <p:cSld name="End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oogle Shape;100;p18"/>
          <p:cNvGrpSpPr/>
          <p:nvPr/>
        </p:nvGrpSpPr>
        <p:grpSpPr>
          <a:xfrm>
            <a:off x="0" y="0"/>
            <a:ext cx="12192000" cy="2148830"/>
            <a:chOff x="0" y="0"/>
            <a:chExt cx="12192000" cy="2148830"/>
          </a:xfrm>
        </p:grpSpPr>
        <p:sp>
          <p:nvSpPr>
            <p:cNvPr id="101" name="Google Shape;101;p18"/>
            <p:cNvSpPr/>
            <p:nvPr/>
          </p:nvSpPr>
          <p:spPr>
            <a:xfrm flipH="1">
              <a:off x="0" y="0"/>
              <a:ext cx="12192000" cy="2148830"/>
            </a:xfrm>
            <a:custGeom>
              <a:avLst/>
              <a:gdLst/>
              <a:ahLst/>
              <a:cxnLst/>
              <a:rect l="l" t="t" r="r" b="b"/>
              <a:pathLst>
                <a:path w="12192000" h="2148830" extrusionOk="0">
                  <a:moveTo>
                    <a:pt x="2318293" y="0"/>
                  </a:moveTo>
                  <a:lnTo>
                    <a:pt x="2110341" y="0"/>
                  </a:lnTo>
                  <a:lnTo>
                    <a:pt x="1952334" y="920"/>
                  </a:lnTo>
                  <a:cubicBezTo>
                    <a:pt x="1343499" y="23864"/>
                    <a:pt x="752130" y="152982"/>
                    <a:pt x="184205" y="435928"/>
                  </a:cubicBezTo>
                  <a:lnTo>
                    <a:pt x="0" y="536864"/>
                  </a:lnTo>
                  <a:lnTo>
                    <a:pt x="0" y="554713"/>
                  </a:lnTo>
                  <a:lnTo>
                    <a:pt x="201115" y="452796"/>
                  </a:lnTo>
                  <a:cubicBezTo>
                    <a:pt x="776357" y="187336"/>
                    <a:pt x="1349828" y="76760"/>
                    <a:pt x="1947588" y="66249"/>
                  </a:cubicBezTo>
                  <a:cubicBezTo>
                    <a:pt x="2962940" y="48421"/>
                    <a:pt x="3890218" y="291317"/>
                    <a:pt x="4778140" y="604018"/>
                  </a:cubicBezTo>
                  <a:cubicBezTo>
                    <a:pt x="7231510" y="1468126"/>
                    <a:pt x="9178927" y="2492024"/>
                    <a:pt x="11996242" y="2036894"/>
                  </a:cubicBezTo>
                  <a:lnTo>
                    <a:pt x="12192000" y="2002266"/>
                  </a:lnTo>
                  <a:lnTo>
                    <a:pt x="12192000" y="1415250"/>
                  </a:lnTo>
                  <a:lnTo>
                    <a:pt x="12022971" y="1470801"/>
                  </a:lnTo>
                  <a:cubicBezTo>
                    <a:pt x="10719696" y="1863939"/>
                    <a:pt x="9271154" y="1783804"/>
                    <a:pt x="7970940" y="1436986"/>
                  </a:cubicBezTo>
                  <a:cubicBezTo>
                    <a:pt x="6890984" y="1148958"/>
                    <a:pt x="5866930" y="767309"/>
                    <a:pt x="4800356" y="456582"/>
                  </a:cubicBezTo>
                  <a:cubicBezTo>
                    <a:pt x="4068903" y="243471"/>
                    <a:pt x="3348204" y="74251"/>
                    <a:pt x="2646880" y="17560"/>
                  </a:cubicBezTo>
                  <a:close/>
                </a:path>
              </a:pathLst>
            </a:custGeom>
            <a:gradFill>
              <a:gsLst>
                <a:gs pos="0">
                  <a:srgbClr val="EF4114"/>
                </a:gs>
                <a:gs pos="75000">
                  <a:schemeClr val="accent3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" name="Google Shape;102;p18"/>
            <p:cNvSpPr/>
            <p:nvPr/>
          </p:nvSpPr>
          <p:spPr>
            <a:xfrm flipH="1">
              <a:off x="0" y="0"/>
              <a:ext cx="12192000" cy="1992138"/>
            </a:xfrm>
            <a:custGeom>
              <a:avLst/>
              <a:gdLst/>
              <a:ahLst/>
              <a:cxnLst/>
              <a:rect l="l" t="t" r="r" b="b"/>
              <a:pathLst>
                <a:path w="12192000" h="1992138" extrusionOk="0">
                  <a:moveTo>
                    <a:pt x="2724271" y="0"/>
                  </a:moveTo>
                  <a:lnTo>
                    <a:pt x="1788442" y="0"/>
                  </a:lnTo>
                  <a:lnTo>
                    <a:pt x="1635403" y="12925"/>
                  </a:lnTo>
                  <a:cubicBezTo>
                    <a:pt x="1134241" y="70905"/>
                    <a:pt x="647221" y="207817"/>
                    <a:pt x="178220" y="451207"/>
                  </a:cubicBezTo>
                  <a:lnTo>
                    <a:pt x="0" y="552718"/>
                  </a:lnTo>
                  <a:lnTo>
                    <a:pt x="0" y="570885"/>
                  </a:lnTo>
                  <a:lnTo>
                    <a:pt x="195368" y="467800"/>
                  </a:lnTo>
                  <a:cubicBezTo>
                    <a:pt x="765758" y="193094"/>
                    <a:pt x="1336955" y="73179"/>
                    <a:pt x="1934073" y="52850"/>
                  </a:cubicBezTo>
                  <a:cubicBezTo>
                    <a:pt x="2948304" y="18310"/>
                    <a:pt x="3878878" y="245747"/>
                    <a:pt x="4771217" y="543645"/>
                  </a:cubicBezTo>
                  <a:cubicBezTo>
                    <a:pt x="7236913" y="1366709"/>
                    <a:pt x="9199689" y="2357774"/>
                    <a:pt x="12007222" y="1856729"/>
                  </a:cubicBezTo>
                  <a:lnTo>
                    <a:pt x="12192000" y="1820900"/>
                  </a:lnTo>
                  <a:lnTo>
                    <a:pt x="12192000" y="897073"/>
                  </a:lnTo>
                  <a:lnTo>
                    <a:pt x="12062517" y="950128"/>
                  </a:lnTo>
                  <a:cubicBezTo>
                    <a:pt x="10950292" y="1376478"/>
                    <a:pt x="9595706" y="1466451"/>
                    <a:pt x="8435105" y="1266613"/>
                  </a:cubicBezTo>
                  <a:cubicBezTo>
                    <a:pt x="6618389" y="953715"/>
                    <a:pt x="4735222" y="130088"/>
                    <a:pt x="2948502" y="20548"/>
                  </a:cubicBezTo>
                  <a:close/>
                </a:path>
              </a:pathLst>
            </a:custGeom>
            <a:solidFill>
              <a:srgbClr val="00498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3" name="Google Shape;103;p18"/>
          <p:cNvSpPr/>
          <p:nvPr/>
        </p:nvSpPr>
        <p:spPr>
          <a:xfrm>
            <a:off x="902368" y="1517697"/>
            <a:ext cx="11289632" cy="3822607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18"/>
          <p:cNvSpPr txBox="1">
            <a:spLocks noGrp="1"/>
          </p:cNvSpPr>
          <p:nvPr>
            <p:ph type="body" idx="1"/>
          </p:nvPr>
        </p:nvSpPr>
        <p:spPr>
          <a:xfrm>
            <a:off x="1219201" y="3429000"/>
            <a:ext cx="5582652" cy="1413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5" name="Google Shape;105;p18"/>
          <p:cNvSpPr txBox="1">
            <a:spLocks noGrp="1"/>
          </p:cNvSpPr>
          <p:nvPr>
            <p:ph type="ctrTitle"/>
          </p:nvPr>
        </p:nvSpPr>
        <p:spPr>
          <a:xfrm>
            <a:off x="1219200" y="1887490"/>
            <a:ext cx="5582652" cy="1078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06" name="Google Shape;106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02368" y="228371"/>
            <a:ext cx="2025315" cy="911940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18"/>
          <p:cNvSpPr>
            <a:spLocks noGrp="1"/>
          </p:cNvSpPr>
          <p:nvPr>
            <p:ph type="pic" idx="2"/>
          </p:nvPr>
        </p:nvSpPr>
        <p:spPr>
          <a:xfrm>
            <a:off x="7118684" y="233915"/>
            <a:ext cx="5073316" cy="59436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273762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7"/>
          <p:cNvSpPr txBox="1">
            <a:spLocks noGrp="1"/>
          </p:cNvSpPr>
          <p:nvPr>
            <p:ph type="title"/>
          </p:nvPr>
        </p:nvSpPr>
        <p:spPr>
          <a:xfrm>
            <a:off x="609600" y="365125"/>
            <a:ext cx="109728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Calibri"/>
              <a:buNone/>
              <a:defRPr sz="36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7"/>
          <p:cNvSpPr txBox="1">
            <a:spLocks noGrp="1"/>
          </p:cNvSpPr>
          <p:nvPr>
            <p:ph type="body" idx="1"/>
          </p:nvPr>
        </p:nvSpPr>
        <p:spPr>
          <a:xfrm>
            <a:off x="609600" y="1825625"/>
            <a:ext cx="109728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7"/>
          <p:cNvSpPr txBox="1">
            <a:spLocks noGrp="1"/>
          </p:cNvSpPr>
          <p:nvPr>
            <p:ph type="sldNum" idx="12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91949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91949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91949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91949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91949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91949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91949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91949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91949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" name="Google Shape;13;p7"/>
          <p:cNvSpPr txBox="1">
            <a:spLocks noGrp="1"/>
          </p:cNvSpPr>
          <p:nvPr>
            <p:ph type="ftr" idx="11"/>
          </p:nvPr>
        </p:nvSpPr>
        <p:spPr>
          <a:xfrm>
            <a:off x="609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91949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2879754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ingo@ilpqc.org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info@ilpqc.org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"/>
          <p:cNvSpPr txBox="1">
            <a:spLocks noGrp="1"/>
          </p:cNvSpPr>
          <p:nvPr>
            <p:ph type="ctrTitle"/>
          </p:nvPr>
        </p:nvSpPr>
        <p:spPr>
          <a:xfrm>
            <a:off x="1413310" y="1561331"/>
            <a:ext cx="5194433" cy="1826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en-US"/>
              <a:t>ILPQC: Wrap-up, Next Steps, &amp; Raffle</a:t>
            </a:r>
            <a:endParaRPr/>
          </a:p>
        </p:txBody>
      </p:sp>
      <p:sp>
        <p:nvSpPr>
          <p:cNvPr id="143" name="Google Shape;143;p1"/>
          <p:cNvSpPr txBox="1">
            <a:spLocks noGrp="1"/>
          </p:cNvSpPr>
          <p:nvPr>
            <p:ph type="subTitle" idx="1"/>
          </p:nvPr>
        </p:nvSpPr>
        <p:spPr>
          <a:xfrm>
            <a:off x="1413310" y="3766862"/>
            <a:ext cx="5194433" cy="9865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/>
              <a:t>Starts at 2:45 pm</a:t>
            </a:r>
            <a:endParaRPr/>
          </a:p>
        </p:txBody>
      </p:sp>
      <p:pic>
        <p:nvPicPr>
          <p:cNvPr id="144" name="Google Shape;144;p1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7118684" y="233915"/>
            <a:ext cx="5073316" cy="5943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378799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8"/>
          <p:cNvSpPr txBox="1">
            <a:spLocks noGrp="1"/>
          </p:cNvSpPr>
          <p:nvPr>
            <p:ph type="title"/>
          </p:nvPr>
        </p:nvSpPr>
        <p:spPr>
          <a:xfrm>
            <a:off x="572729" y="217641"/>
            <a:ext cx="109728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Calibri"/>
              <a:buNone/>
            </a:pPr>
            <a:r>
              <a:rPr lang="en-US"/>
              <a:t>Thank You to our </a:t>
            </a:r>
            <a:br>
              <a:rPr lang="en-US"/>
            </a:br>
            <a:r>
              <a:rPr lang="en-US"/>
              <a:t>Breakout Facilitators &amp; Discussants!</a:t>
            </a:r>
            <a:endParaRPr/>
          </a:p>
        </p:txBody>
      </p:sp>
      <p:sp>
        <p:nvSpPr>
          <p:cNvPr id="254" name="Google Shape;254;p8"/>
          <p:cNvSpPr txBox="1">
            <a:spLocks noGrp="1"/>
          </p:cNvSpPr>
          <p:nvPr>
            <p:ph type="sldNum" idx="12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AEB3B7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10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AEB3B7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255" name="Google Shape;255;p8"/>
          <p:cNvSpPr txBox="1">
            <a:spLocks noGrp="1"/>
          </p:cNvSpPr>
          <p:nvPr>
            <p:ph type="ftr" idx="11"/>
          </p:nvPr>
        </p:nvSpPr>
        <p:spPr>
          <a:xfrm>
            <a:off x="609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919497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Illinois Perinatal Quality Collaborative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919497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256" name="Google Shape;256;p8"/>
          <p:cNvSpPr txBox="1"/>
          <p:nvPr/>
        </p:nvSpPr>
        <p:spPr>
          <a:xfrm>
            <a:off x="607142" y="1713270"/>
            <a:ext cx="27432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444C55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7" name="Google Shape;257;p8"/>
          <p:cNvSpPr txBox="1">
            <a:spLocks noGrp="1"/>
          </p:cNvSpPr>
          <p:nvPr>
            <p:ph type="body" idx="1"/>
          </p:nvPr>
        </p:nvSpPr>
        <p:spPr>
          <a:xfrm>
            <a:off x="297177" y="1611325"/>
            <a:ext cx="3480000" cy="453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Allison Henke Schotke</a:t>
            </a: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Andrea Cross </a:t>
            </a: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Ashley Fischer</a:t>
            </a: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De-Ann Pillers</a:t>
            </a: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Donna Lemmenes</a:t>
            </a: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Gustave Falciglia</a:t>
            </a: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Jacqueline Lowry</a:t>
            </a: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Joe Hageman</a:t>
            </a: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Kenny Kronforst</a:t>
            </a:r>
            <a:endParaRPr/>
          </a:p>
          <a:p>
            <a:pPr marL="228600" lvl="0" indent="-127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endParaRPr sz="1600"/>
          </a:p>
          <a:p>
            <a:pPr marL="228600" lvl="0" indent="-127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endParaRPr sz="1600"/>
          </a:p>
        </p:txBody>
      </p:sp>
      <p:pic>
        <p:nvPicPr>
          <p:cNvPr id="258" name="Google Shape;258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516854" y="3897940"/>
            <a:ext cx="2476126" cy="2243990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Google Shape;259;p8"/>
          <p:cNvSpPr txBox="1"/>
          <p:nvPr/>
        </p:nvSpPr>
        <p:spPr>
          <a:xfrm>
            <a:off x="3876075" y="1478475"/>
            <a:ext cx="3000000" cy="453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5668F"/>
              </a:buClr>
              <a:buSzPts val="2400"/>
              <a:buFont typeface="Arial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44C55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Lauren Astrug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444C55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5668F"/>
              </a:buClr>
              <a:buSzPts val="2400"/>
              <a:buFont typeface="Arial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44C55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LaToshia Rouse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444C55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5668F"/>
              </a:buClr>
              <a:buSzPts val="2400"/>
              <a:buFont typeface="Arial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44C55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Lisa Davis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444C55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5668F"/>
              </a:buClr>
              <a:buSzPts val="2400"/>
              <a:buFont typeface="Arial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44C55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Margaret Ozga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444C55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5668F"/>
              </a:buClr>
              <a:buSzPts val="2400"/>
              <a:buFont typeface="Arial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44C55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Matt Derrick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444C55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5668F"/>
              </a:buClr>
              <a:buSzPts val="2400"/>
              <a:buFont typeface="Arial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44C55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Michael Fitzgerald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444C55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5668F"/>
              </a:buClr>
              <a:buSzPts val="2400"/>
              <a:buFont typeface="Arial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44C55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Mickey Jones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444C55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5668F"/>
              </a:buClr>
              <a:buSzPts val="2400"/>
              <a:buFont typeface="Arial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44C55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Natosha McEvers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444C55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5668F"/>
              </a:buClr>
              <a:buSzPts val="2400"/>
              <a:buFont typeface="Arial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44C55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Patrick Lyons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444C55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0" name="Google Shape;260;p8"/>
          <p:cNvSpPr txBox="1"/>
          <p:nvPr/>
        </p:nvSpPr>
        <p:spPr>
          <a:xfrm>
            <a:off x="6974975" y="1478475"/>
            <a:ext cx="3000000" cy="35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5668F"/>
              </a:buClr>
              <a:buSzPts val="2400"/>
              <a:buFont typeface="Arial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44C55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Peggy Farrell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444C55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5668F"/>
              </a:buClr>
              <a:buSzPts val="2400"/>
              <a:buFont typeface="Arial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44C55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Pele Dina 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444C55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5668F"/>
              </a:buClr>
              <a:buSzPts val="2400"/>
              <a:buFont typeface="Arial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44C55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Rajeev Kumar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444C55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5668F"/>
              </a:buClr>
              <a:buSzPts val="2400"/>
              <a:buFont typeface="Arial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44C55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Sameer Patel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444C55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5668F"/>
              </a:buClr>
              <a:buSzPts val="2400"/>
              <a:buFont typeface="Arial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44C55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Shawn O'Connor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444C55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5668F"/>
              </a:buClr>
              <a:buSzPts val="2400"/>
              <a:buFont typeface="Arial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44C55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Sue Horner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444C55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5668F"/>
              </a:buClr>
              <a:buSzPts val="2400"/>
              <a:buFont typeface="Arial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44C55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Tonia Branche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444C55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919427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9"/>
          <p:cNvSpPr txBox="1">
            <a:spLocks noGrp="1"/>
          </p:cNvSpPr>
          <p:nvPr>
            <p:ph type="body" idx="1"/>
          </p:nvPr>
        </p:nvSpPr>
        <p:spPr>
          <a:xfrm>
            <a:off x="336565" y="1716991"/>
            <a:ext cx="66111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Andrea Cross MSHA RN</a:t>
            </a:r>
            <a:endParaRPr/>
          </a:p>
          <a:p>
            <a:pPr marL="0" marR="0" lvl="0" indent="0" algn="l" rtl="0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  <a:buSzPts val="2400"/>
              <a:buChar char="•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Cecilia Lopez MSN, RN </a:t>
            </a:r>
            <a:endParaRPr/>
          </a:p>
          <a:p>
            <a:pPr marL="0" marR="0" lvl="0" indent="0" algn="l" rtl="0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  <a:buSzPts val="2400"/>
              <a:buChar char="•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Christina Stupek MSN, RNC-OB, C-EFM, C-ONQS </a:t>
            </a:r>
            <a:endParaRPr/>
          </a:p>
          <a:p>
            <a:pPr marL="0" marR="0" lvl="0" indent="0" algn="l" rtl="0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  <a:buSzPts val="2400"/>
              <a:buChar char="•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Deborah Miller MPH, BSN, RN, CPHQ </a:t>
            </a:r>
            <a:endParaRPr/>
          </a:p>
          <a:p>
            <a:pPr marL="0" marR="0" lvl="0" indent="0" algn="l" rtl="0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  <a:buSzPts val="2400"/>
              <a:buChar char="•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Donna Lemmenes MSN, CPNP, RNC-NIC</a:t>
            </a:r>
            <a:endParaRPr/>
          </a:p>
          <a:p>
            <a:pPr marL="0" marR="0" lvl="0" indent="0" algn="l" rtl="0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  <a:buSzPts val="2400"/>
              <a:buChar char="•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Dr. Joseph Hageman, MD</a:t>
            </a:r>
            <a:endParaRPr/>
          </a:p>
          <a:p>
            <a:pPr marL="0" marR="0" lvl="0" indent="0" algn="l" rtl="0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  <a:buSzPts val="2400"/>
              <a:buChar char="•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Dr. Shawn O’Connor, MD </a:t>
            </a:r>
            <a:endParaRPr/>
          </a:p>
          <a:p>
            <a:pPr marL="0" marR="0" lvl="0" indent="0" algn="l" rtl="0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  <a:buSzPts val="2400"/>
              <a:buChar char="•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Dr. Sherry Jones, MD </a:t>
            </a:r>
            <a:endParaRPr/>
          </a:p>
          <a:p>
            <a:pPr marL="0" marR="0" lvl="0" indent="0" algn="l" rtl="0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  <a:buSzPts val="2400"/>
              <a:buChar char="•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Joanne Sorce MSN, RNC-OB, C-EFM </a:t>
            </a:r>
            <a:endParaRPr/>
          </a:p>
          <a:p>
            <a:pPr marL="0" marR="0" lvl="0" indent="0" algn="l" rtl="0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152400" algn="l" rtl="0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400"/>
              <a:buNone/>
            </a:pPr>
            <a:endParaRPr/>
          </a:p>
        </p:txBody>
      </p:sp>
      <p:sp>
        <p:nvSpPr>
          <p:cNvPr id="267" name="Google Shape;267;p9"/>
          <p:cNvSpPr txBox="1">
            <a:spLocks noGrp="1"/>
          </p:cNvSpPr>
          <p:nvPr>
            <p:ph type="body" idx="2"/>
          </p:nvPr>
        </p:nvSpPr>
        <p:spPr>
          <a:xfrm>
            <a:off x="6749244" y="1643922"/>
            <a:ext cx="5080438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Laura Peters, MSN, RN, NE-BC, RNC, C-EFM</a:t>
            </a: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Mary Jarvis MSN, RN, CLC </a:t>
            </a: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Sogi Skariah RN </a:t>
            </a:r>
            <a:endParaRPr/>
          </a:p>
          <a:p>
            <a:pPr marL="228600" lvl="0" indent="-76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None/>
            </a:pPr>
            <a:endParaRPr/>
          </a:p>
        </p:txBody>
      </p:sp>
      <p:sp>
        <p:nvSpPr>
          <p:cNvPr id="268" name="Google Shape;268;p9"/>
          <p:cNvSpPr txBox="1">
            <a:spLocks noGrp="1"/>
          </p:cNvSpPr>
          <p:nvPr>
            <p:ph type="sldNum" idx="12"/>
          </p:nvPr>
        </p:nvSpPr>
        <p:spPr>
          <a:xfrm>
            <a:off x="8839198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EB3B7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AEB3B7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AEB3B7"/>
                </a:buClr>
                <a:buSzPts val="1200"/>
                <a:buFont typeface="Arial"/>
                <a:buNone/>
                <a:tabLst/>
                <a:defRPr/>
              </a:pPr>
              <a:t>11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AEB3B7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" name="Google Shape;269;p9"/>
          <p:cNvSpPr txBox="1">
            <a:spLocks noGrp="1"/>
          </p:cNvSpPr>
          <p:nvPr>
            <p:ph type="ftr" idx="11"/>
          </p:nvPr>
        </p:nvSpPr>
        <p:spPr>
          <a:xfrm>
            <a:off x="609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9497"/>
              </a:buClr>
              <a:buSzPts val="1200"/>
              <a:buFont typeface="Arial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919497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Illinois Perinatal Quality Collaborative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919497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270" name="Google Shape;270;p9"/>
          <p:cNvSpPr txBox="1"/>
          <p:nvPr/>
        </p:nvSpPr>
        <p:spPr>
          <a:xfrm>
            <a:off x="0" y="-36020"/>
            <a:ext cx="12192000" cy="168225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444C55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1" name="Google Shape;271;p9"/>
          <p:cNvSpPr/>
          <p:nvPr/>
        </p:nvSpPr>
        <p:spPr>
          <a:xfrm>
            <a:off x="0" y="175"/>
            <a:ext cx="12192000" cy="1256658"/>
          </a:xfrm>
          <a:prstGeom prst="ribbon2">
            <a:avLst>
              <a:gd name="adj1" fmla="val 16667"/>
              <a:gd name="adj2" fmla="val 74569"/>
            </a:avLst>
          </a:prstGeom>
          <a:solidFill>
            <a:schemeClr val="lt1"/>
          </a:solidFill>
          <a:ln w="38100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444C55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2" name="Google Shape;272;p9"/>
          <p:cNvSpPr txBox="1">
            <a:spLocks noGrp="1"/>
          </p:cNvSpPr>
          <p:nvPr>
            <p:ph type="title"/>
          </p:nvPr>
        </p:nvSpPr>
        <p:spPr>
          <a:xfrm>
            <a:off x="1856390" y="-104925"/>
            <a:ext cx="8161283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Calibri"/>
              <a:buNone/>
            </a:pPr>
            <a:r>
              <a:rPr lang="en-US" sz="4000"/>
              <a:t>Thank You Planning Committee!!!</a:t>
            </a:r>
            <a:endParaRPr/>
          </a:p>
        </p:txBody>
      </p:sp>
      <p:sp>
        <p:nvSpPr>
          <p:cNvPr id="273" name="Google Shape;273;p9"/>
          <p:cNvSpPr/>
          <p:nvPr/>
        </p:nvSpPr>
        <p:spPr>
          <a:xfrm>
            <a:off x="5937031" y="4366905"/>
            <a:ext cx="6168044" cy="1417931"/>
          </a:xfrm>
          <a:prstGeom prst="rect">
            <a:avLst/>
          </a:prstGeom>
          <a:noFill/>
          <a:ln w="12700" cap="flat" cmpd="sng">
            <a:solidFill>
              <a:srgbClr val="14356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4" name="Google Shape;274;p9"/>
          <p:cNvSpPr/>
          <p:nvPr/>
        </p:nvSpPr>
        <p:spPr>
          <a:xfrm>
            <a:off x="5937031" y="4436375"/>
            <a:ext cx="6584961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444C55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Thanks to Jodie Brooks, AJ Menconi, Kyle Molenkamp &amp; 25/8 Production Staff for helping implement the meeting!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903515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1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0436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8" name="Google Shape;378;p17"/>
          <p:cNvSpPr/>
          <p:nvPr/>
        </p:nvSpPr>
        <p:spPr>
          <a:xfrm>
            <a:off x="243840" y="256540"/>
            <a:ext cx="11704320" cy="636523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cxnSp>
        <p:nvCxnSpPr>
          <p:cNvPr id="379" name="Google Shape;379;p17"/>
          <p:cNvCxnSpPr/>
          <p:nvPr/>
        </p:nvCxnSpPr>
        <p:spPr>
          <a:xfrm>
            <a:off x="2895600" y="5768204"/>
            <a:ext cx="6400800" cy="0"/>
          </a:xfrm>
          <a:prstGeom prst="straightConnector1">
            <a:avLst/>
          </a:prstGeom>
          <a:noFill/>
          <a:ln w="9525" cap="flat" cmpd="sng">
            <a:solidFill>
              <a:srgbClr val="40436E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80" name="Google Shape;380;p17"/>
          <p:cNvSpPr txBox="1">
            <a:spLocks noGrp="1"/>
          </p:cNvSpPr>
          <p:nvPr>
            <p:ph type="title"/>
          </p:nvPr>
        </p:nvSpPr>
        <p:spPr>
          <a:xfrm>
            <a:off x="1109980" y="4277356"/>
            <a:ext cx="9966960" cy="1560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0436E"/>
              </a:buClr>
              <a:buSzPts val="4900"/>
              <a:buFont typeface="Calibri"/>
              <a:buNone/>
            </a:pPr>
            <a:r>
              <a:rPr lang="en-US" sz="4900">
                <a:solidFill>
                  <a:srgbClr val="40436E"/>
                </a:solidFill>
              </a:rPr>
              <a:t>Most important thank you to all </a:t>
            </a:r>
            <a:br>
              <a:rPr lang="en-US" sz="4900">
                <a:solidFill>
                  <a:srgbClr val="40436E"/>
                </a:solidFill>
              </a:rPr>
            </a:br>
            <a:r>
              <a:rPr lang="en-US" sz="4900">
                <a:solidFill>
                  <a:srgbClr val="40436E"/>
                </a:solidFill>
              </a:rPr>
              <a:t>ILPQC teams: We are ILPQC </a:t>
            </a:r>
            <a:endParaRPr/>
          </a:p>
        </p:txBody>
      </p:sp>
      <p:pic>
        <p:nvPicPr>
          <p:cNvPr id="381" name="Google Shape;381;p17" descr="Tex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t="13243" r="1" b="13244"/>
          <a:stretch/>
        </p:blipFill>
        <p:spPr>
          <a:xfrm>
            <a:off x="243840" y="256540"/>
            <a:ext cx="11704320" cy="3764276"/>
          </a:xfrm>
          <a:prstGeom prst="rect">
            <a:avLst/>
          </a:prstGeom>
          <a:noFill/>
          <a:ln>
            <a:noFill/>
          </a:ln>
        </p:spPr>
      </p:pic>
      <p:sp>
        <p:nvSpPr>
          <p:cNvPr id="382" name="Google Shape;382;p17"/>
          <p:cNvSpPr txBox="1">
            <a:spLocks noGrp="1"/>
          </p:cNvSpPr>
          <p:nvPr>
            <p:ph type="ftr" idx="11"/>
          </p:nvPr>
        </p:nvSpPr>
        <p:spPr>
          <a:xfrm>
            <a:off x="4038600" y="6259585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36E"/>
              </a:buClr>
              <a:buSzPts val="1200"/>
              <a:buFont typeface="Calibri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40436E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Illinois Perinatal Quality Collaborative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919497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383" name="Google Shape;383;p17"/>
          <p:cNvSpPr txBox="1">
            <a:spLocks noGrp="1"/>
          </p:cNvSpPr>
          <p:nvPr>
            <p:ph type="sldNum" idx="12"/>
          </p:nvPr>
        </p:nvSpPr>
        <p:spPr>
          <a:xfrm>
            <a:off x="8610600" y="625958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98B"/>
              </a:buClr>
              <a:buSzPts val="1200"/>
              <a:buFont typeface="Calibri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1C498B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C498B"/>
                </a:buClr>
                <a:buSzPts val="1200"/>
                <a:buFont typeface="Calibri"/>
                <a:buNone/>
                <a:tabLst/>
                <a:defRPr/>
              </a:pPr>
              <a:t>12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1C498B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3048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" name="Google Shape;389;p18" descr="A group of people posing for the camera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50905" y="3335055"/>
            <a:ext cx="5208750" cy="3452220"/>
          </a:xfrm>
          <a:prstGeom prst="rect">
            <a:avLst/>
          </a:prstGeom>
          <a:noFill/>
          <a:ln w="38100" cap="sq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2745"/>
              </a:srgbClr>
            </a:outerShdw>
          </a:effectLst>
        </p:spPr>
      </p:pic>
      <p:pic>
        <p:nvPicPr>
          <p:cNvPr id="390" name="Google Shape;390;p18" descr="A group of people standing in front of a crowd posing for the camera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87619" y="3817474"/>
            <a:ext cx="4974978" cy="2911283"/>
          </a:xfrm>
          <a:prstGeom prst="rect">
            <a:avLst/>
          </a:prstGeom>
          <a:noFill/>
          <a:ln w="38100" cap="sq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2745"/>
              </a:srgbClr>
            </a:outerShdw>
          </a:effectLst>
        </p:spPr>
      </p:pic>
      <p:pic>
        <p:nvPicPr>
          <p:cNvPr id="391" name="Google Shape;391;p18" descr="A group of people posing for the camera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87888" y="164927"/>
            <a:ext cx="4973460" cy="3319119"/>
          </a:xfrm>
          <a:prstGeom prst="rect">
            <a:avLst/>
          </a:prstGeom>
          <a:noFill/>
          <a:ln w="38100" cap="sq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2745"/>
              </a:srgbClr>
            </a:outerShdw>
          </a:effectLst>
        </p:spPr>
      </p:pic>
      <p:pic>
        <p:nvPicPr>
          <p:cNvPr id="392" name="Google Shape;392;p18" descr="Text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 t="10882" b="44219"/>
          <a:stretch/>
        </p:blipFill>
        <p:spPr>
          <a:xfrm>
            <a:off x="5702724" y="1367424"/>
            <a:ext cx="5204691" cy="17526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361034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g12d101524fc_0_10"/>
          <p:cNvSpPr/>
          <p:nvPr/>
        </p:nvSpPr>
        <p:spPr>
          <a:xfrm>
            <a:off x="1524" y="0"/>
            <a:ext cx="12189000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98" name="Google Shape;398;g12d101524fc_0_10" descr="A person holding a baby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b="19"/>
          <a:stretch/>
        </p:blipFill>
        <p:spPr>
          <a:xfrm>
            <a:off x="7" y="-92493"/>
            <a:ext cx="12191981" cy="685671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886430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4"/>
          <p:cNvSpPr txBox="1">
            <a:spLocks noGrp="1"/>
          </p:cNvSpPr>
          <p:nvPr>
            <p:ph type="title"/>
          </p:nvPr>
        </p:nvSpPr>
        <p:spPr>
          <a:xfrm>
            <a:off x="325925" y="437416"/>
            <a:ext cx="109728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Calibri"/>
              <a:buNone/>
            </a:pPr>
            <a:r>
              <a:rPr lang="en-US"/>
              <a:t>What’s next for BASIC?</a:t>
            </a:r>
            <a:endParaRPr/>
          </a:p>
        </p:txBody>
      </p:sp>
      <p:sp>
        <p:nvSpPr>
          <p:cNvPr id="177" name="Google Shape;177;p4"/>
          <p:cNvSpPr txBox="1">
            <a:spLocks noGrp="1"/>
          </p:cNvSpPr>
          <p:nvPr>
            <p:ph type="sldNum" idx="12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EB3B7"/>
              </a:buClr>
              <a:buSzPts val="1200"/>
              <a:buFont typeface="Calibri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AEB3B7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AEB3B7"/>
                </a:buClr>
                <a:buSzPts val="1200"/>
                <a:buFont typeface="Calibri"/>
                <a:buNone/>
                <a:tabLst/>
                <a:defRPr/>
              </a:pPr>
              <a:t>2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AEB3B7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p4"/>
          <p:cNvSpPr txBox="1">
            <a:spLocks noGrp="1"/>
          </p:cNvSpPr>
          <p:nvPr>
            <p:ph type="ftr" idx="11"/>
          </p:nvPr>
        </p:nvSpPr>
        <p:spPr>
          <a:xfrm>
            <a:off x="609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9497"/>
              </a:buClr>
              <a:buSzPts val="1200"/>
              <a:buFont typeface="Calibri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919497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Illinois Perinatal Quality Collaborative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919497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179" name="Google Shape;179;p4"/>
          <p:cNvSpPr txBox="1"/>
          <p:nvPr/>
        </p:nvSpPr>
        <p:spPr>
          <a:xfrm>
            <a:off x="609600" y="2471332"/>
            <a:ext cx="6096000" cy="4337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Char char="•"/>
              <a:tabLst/>
              <a:defRPr/>
            </a:pPr>
            <a:r>
              <a:rPr kumimoji="0" lang="en-US" sz="24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Work to achieve all initiative aims </a:t>
            </a:r>
            <a:endParaRPr kumimoji="0" sz="24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" name="Google Shape;180;p4"/>
          <p:cNvSpPr txBox="1"/>
          <p:nvPr/>
        </p:nvSpPr>
        <p:spPr>
          <a:xfrm>
            <a:off x="609600" y="3579004"/>
            <a:ext cx="5943600" cy="424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Char char="•"/>
              <a:tabLst/>
              <a:defRPr/>
            </a:pPr>
            <a:r>
              <a:rPr kumimoji="0" lang="en-US" sz="24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Confirm standardized education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81" name="Google Shape;181;p4"/>
          <p:cNvSpPr txBox="1"/>
          <p:nvPr/>
        </p:nvSpPr>
        <p:spPr>
          <a:xfrm>
            <a:off x="609600" y="4147734"/>
            <a:ext cx="5943600" cy="4337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Char char="•"/>
              <a:tabLst/>
              <a:defRPr/>
            </a:pPr>
            <a:r>
              <a:rPr kumimoji="0" lang="en-US" sz="24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Utilize MNO folders for every OEN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82" name="Google Shape;182;p4"/>
          <p:cNvSpPr txBox="1"/>
          <p:nvPr/>
        </p:nvSpPr>
        <p:spPr>
          <a:xfrm>
            <a:off x="608636" y="3004546"/>
            <a:ext cx="6020764" cy="424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Char char="•"/>
              <a:tabLst/>
              <a:defRPr/>
            </a:pPr>
            <a:r>
              <a:rPr kumimoji="0" lang="en-US" sz="24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Complete a sustainability plan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83" name="Google Shape;183;p4"/>
          <p:cNvSpPr txBox="1"/>
          <p:nvPr/>
        </p:nvSpPr>
        <p:spPr>
          <a:xfrm>
            <a:off x="609600" y="4738689"/>
            <a:ext cx="6802055" cy="4337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Char char="•"/>
              <a:tabLst/>
              <a:defRPr/>
            </a:pPr>
            <a:r>
              <a:rPr kumimoji="0" lang="en-US" sz="24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Attend MNO-Neonatal sustainability calls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84" name="Google Shape;184;p4"/>
          <p:cNvGrpSpPr/>
          <p:nvPr/>
        </p:nvGrpSpPr>
        <p:grpSpPr>
          <a:xfrm>
            <a:off x="325925" y="2112129"/>
            <a:ext cx="11593128" cy="3802004"/>
            <a:chOff x="0" y="60730"/>
            <a:chExt cx="11593128" cy="3802004"/>
          </a:xfrm>
        </p:grpSpPr>
        <p:sp>
          <p:nvSpPr>
            <p:cNvPr id="185" name="Google Shape;185;p4"/>
            <p:cNvSpPr/>
            <p:nvPr/>
          </p:nvSpPr>
          <p:spPr>
            <a:xfrm>
              <a:off x="4360" y="60730"/>
              <a:ext cx="2621893" cy="789652"/>
            </a:xfrm>
            <a:prstGeom prst="rect">
              <a:avLst/>
            </a:prstGeom>
            <a:solidFill>
              <a:srgbClr val="19498B"/>
            </a:solidFill>
            <a:ln w="12700" cap="flat" cmpd="sng">
              <a:solidFill>
                <a:srgbClr val="19498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6" name="Google Shape;186;p4"/>
            <p:cNvSpPr txBox="1"/>
            <p:nvPr/>
          </p:nvSpPr>
          <p:spPr>
            <a:xfrm>
              <a:off x="4360" y="60730"/>
              <a:ext cx="2621893" cy="78965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35125" tIns="77200" rIns="135125" bIns="772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900"/>
                <a:buFont typeface="Calibri"/>
                <a:buNone/>
                <a:tabLst/>
                <a:defRPr/>
              </a:pPr>
              <a:r>
                <a:rPr kumimoji="0" lang="en-US" sz="19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Monthly Team Webinars </a:t>
              </a: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" name="Google Shape;187;p4"/>
            <p:cNvSpPr/>
            <p:nvPr/>
          </p:nvSpPr>
          <p:spPr>
            <a:xfrm>
              <a:off x="0" y="870341"/>
              <a:ext cx="2621893" cy="2992393"/>
            </a:xfrm>
            <a:prstGeom prst="rect">
              <a:avLst/>
            </a:prstGeom>
            <a:solidFill>
              <a:srgbClr val="CBCEDA">
                <a:alpha val="89803"/>
              </a:srgbClr>
            </a:solidFill>
            <a:ln w="12700" cap="flat" cmpd="sng">
              <a:solidFill>
                <a:srgbClr val="CBCEDA">
                  <a:alpha val="8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4"/>
            <p:cNvSpPr txBox="1"/>
            <p:nvPr/>
          </p:nvSpPr>
          <p:spPr>
            <a:xfrm>
              <a:off x="0" y="870341"/>
              <a:ext cx="2621893" cy="29923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1325" tIns="101325" rIns="135125" bIns="152000" anchor="t" anchorCtr="0">
              <a:noAutofit/>
            </a:bodyPr>
            <a:lstStyle/>
            <a:p>
              <a:pPr marL="171450" marR="0" lvl="1" indent="-17145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44C55"/>
                </a:buClr>
                <a:buSzPts val="1900"/>
                <a:buFont typeface="Calibri"/>
                <a:buChar char="•"/>
                <a:tabLst/>
                <a:defRPr/>
              </a:pPr>
              <a:r>
                <a:rPr kumimoji="0" lang="en-US" sz="1900" b="1" i="0" u="none" strike="noStrike" kern="0" cap="none" spc="0" normalizeH="0" baseline="0" noProof="0" dirty="0">
                  <a:ln>
                    <a:noFill/>
                  </a:ln>
                  <a:solidFill>
                    <a:srgbClr val="444C55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When:</a:t>
              </a:r>
              <a:r>
                <a:rPr kumimoji="0" lang="en-US" sz="1900" b="0" i="0" u="none" strike="noStrike" kern="0" cap="none" spc="0" normalizeH="0" baseline="0" noProof="0" dirty="0">
                  <a:ln>
                    <a:noFill/>
                  </a:ln>
                  <a:solidFill>
                    <a:srgbClr val="444C55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 3rd Monday every month at 2:00pm</a:t>
              </a: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  <a:p>
              <a:pPr marL="171450" marR="0" lvl="1" indent="-50800" algn="l" defTabSz="914400" rtl="0" eaLnBrk="1" fontAlgn="auto" latinLnBrk="0" hangingPunct="1">
                <a:lnSpc>
                  <a:spcPct val="90000"/>
                </a:lnSpc>
                <a:spcBef>
                  <a:spcPts val="285"/>
                </a:spcBef>
                <a:spcAft>
                  <a:spcPts val="0"/>
                </a:spcAft>
                <a:buClr>
                  <a:srgbClr val="444C55"/>
                </a:buClr>
                <a:buSzPts val="1900"/>
                <a:buFont typeface="Calibri"/>
                <a:buNone/>
                <a:tabLst/>
                <a:defRPr/>
              </a:pPr>
              <a:endParaRPr kumimoji="0" sz="1900" b="0" i="0" u="none" strike="noStrike" kern="0" cap="none" spc="0" normalizeH="0" baseline="0" noProof="0" dirty="0">
                <a:ln>
                  <a:noFill/>
                </a:ln>
                <a:solidFill>
                  <a:srgbClr val="444C55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  <a:p>
              <a:pPr marL="171450" marR="0" lvl="1" indent="-171450" algn="l" defTabSz="914400" rtl="0" eaLnBrk="1" fontAlgn="auto" latinLnBrk="0" hangingPunct="1">
                <a:lnSpc>
                  <a:spcPct val="90000"/>
                </a:lnSpc>
                <a:spcBef>
                  <a:spcPts val="285"/>
                </a:spcBef>
                <a:spcAft>
                  <a:spcPts val="0"/>
                </a:spcAft>
                <a:buClr>
                  <a:srgbClr val="444C55"/>
                </a:buClr>
                <a:buSzPts val="1900"/>
                <a:buFont typeface="Calibri"/>
                <a:buChar char="•"/>
                <a:tabLst/>
                <a:defRPr/>
              </a:pPr>
              <a:r>
                <a:rPr kumimoji="0" lang="en-US" sz="1900" b="1" i="0" u="none" strike="noStrike" kern="0" cap="none" spc="0" normalizeH="0" baseline="0" noProof="0" dirty="0">
                  <a:ln>
                    <a:noFill/>
                  </a:ln>
                  <a:solidFill>
                    <a:srgbClr val="444C55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Next call</a:t>
              </a:r>
              <a:r>
                <a:rPr kumimoji="0" lang="en-US" sz="1900" b="0" i="0" u="none" strike="noStrike" kern="0" cap="none" spc="0" normalizeH="0" baseline="0" noProof="0" dirty="0">
                  <a:ln>
                    <a:noFill/>
                  </a:ln>
                  <a:solidFill>
                    <a:srgbClr val="444C55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: June 20</a:t>
              </a:r>
              <a:r>
                <a:rPr kumimoji="0" lang="en-US" sz="1900" b="0" i="0" u="none" strike="noStrike" kern="0" cap="none" spc="0" normalizeH="0" baseline="30000" noProof="0" dirty="0">
                  <a:ln>
                    <a:noFill/>
                  </a:ln>
                  <a:solidFill>
                    <a:srgbClr val="444C55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th</a:t>
              </a:r>
              <a:r>
                <a:rPr kumimoji="0" lang="en-US" sz="1900" b="0" i="0" u="none" strike="noStrike" kern="0" cap="none" spc="0" normalizeH="0" baseline="0" noProof="0" dirty="0">
                  <a:ln>
                    <a:noFill/>
                  </a:ln>
                  <a:solidFill>
                    <a:srgbClr val="444C55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  <a:p>
              <a:pPr marL="171450" marR="0" lvl="1" indent="-50800" algn="l" defTabSz="914400" rtl="0" eaLnBrk="1" fontAlgn="auto" latinLnBrk="0" hangingPunct="1">
                <a:lnSpc>
                  <a:spcPct val="90000"/>
                </a:lnSpc>
                <a:spcBef>
                  <a:spcPts val="285"/>
                </a:spcBef>
                <a:spcAft>
                  <a:spcPts val="0"/>
                </a:spcAft>
                <a:buClr>
                  <a:srgbClr val="444C55"/>
                </a:buClr>
                <a:buSzPts val="1900"/>
                <a:buFont typeface="Calibri"/>
                <a:buNone/>
                <a:tabLst/>
                <a:defRPr/>
              </a:pPr>
              <a:endParaRPr kumimoji="0" sz="1900" b="0" i="0" u="none" strike="noStrike" kern="0" cap="none" spc="0" normalizeH="0" baseline="0" noProof="0" dirty="0">
                <a:ln>
                  <a:noFill/>
                </a:ln>
                <a:solidFill>
                  <a:srgbClr val="444C55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  <a:p>
              <a:pPr marL="171450" marR="0" lvl="1" indent="-171450" algn="l" defTabSz="914400" rtl="0" eaLnBrk="1" fontAlgn="auto" latinLnBrk="0" hangingPunct="1">
                <a:lnSpc>
                  <a:spcPct val="90000"/>
                </a:lnSpc>
                <a:spcBef>
                  <a:spcPts val="285"/>
                </a:spcBef>
                <a:spcAft>
                  <a:spcPts val="0"/>
                </a:spcAft>
                <a:buClr>
                  <a:srgbClr val="444C55"/>
                </a:buClr>
                <a:buSzPts val="1900"/>
                <a:buFont typeface="Calibri"/>
                <a:buChar char="•"/>
                <a:tabLst/>
                <a:defRPr/>
              </a:pPr>
              <a:r>
                <a:rPr kumimoji="0" lang="en-US" sz="1900" b="1" i="0" u="none" strike="noStrike" kern="0" cap="none" spc="0" normalizeH="0" baseline="0" noProof="0" dirty="0">
                  <a:ln>
                    <a:noFill/>
                  </a:ln>
                  <a:solidFill>
                    <a:srgbClr val="444C55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Topic</a:t>
              </a:r>
              <a:r>
                <a:rPr kumimoji="0" lang="en-US" sz="1900" b="0" i="0" u="none" strike="noStrike" kern="0" cap="none" spc="0" normalizeH="0" baseline="0" noProof="0" dirty="0">
                  <a:ln>
                    <a:noFill/>
                  </a:ln>
                  <a:solidFill>
                    <a:srgbClr val="444C55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: Getting the reports you need from </a:t>
              </a:r>
              <a:r>
                <a:rPr kumimoji="0" lang="en-US" sz="19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444C55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REDCap</a:t>
              </a:r>
              <a:endParaRPr kumimoji="0" sz="1900" b="0" i="0" u="none" strike="noStrike" kern="0" cap="none" spc="0" normalizeH="0" baseline="0" noProof="0" dirty="0">
                <a:ln>
                  <a:noFill/>
                </a:ln>
                <a:solidFill>
                  <a:srgbClr val="444C55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" name="Google Shape;189;p4"/>
            <p:cNvSpPr/>
            <p:nvPr/>
          </p:nvSpPr>
          <p:spPr>
            <a:xfrm>
              <a:off x="2993318" y="60730"/>
              <a:ext cx="2621893" cy="789652"/>
            </a:xfrm>
            <a:prstGeom prst="rect">
              <a:avLst/>
            </a:prstGeom>
            <a:solidFill>
              <a:srgbClr val="19498B"/>
            </a:solidFill>
            <a:ln w="12700" cap="flat" cmpd="sng">
              <a:solidFill>
                <a:srgbClr val="19498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0" name="Google Shape;190;p4"/>
            <p:cNvSpPr txBox="1"/>
            <p:nvPr/>
          </p:nvSpPr>
          <p:spPr>
            <a:xfrm>
              <a:off x="2993318" y="60730"/>
              <a:ext cx="2621893" cy="78965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35125" tIns="77200" rIns="135125" bIns="772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900"/>
                <a:buFont typeface="Calibri"/>
                <a:buNone/>
                <a:tabLst/>
                <a:defRPr/>
              </a:pPr>
              <a:r>
                <a:rPr kumimoji="0" lang="en-US" sz="19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1-1 QI Support Calls</a:t>
              </a: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1" name="Google Shape;191;p4"/>
            <p:cNvSpPr/>
            <p:nvPr/>
          </p:nvSpPr>
          <p:spPr>
            <a:xfrm>
              <a:off x="2993318" y="850382"/>
              <a:ext cx="2621893" cy="2992393"/>
            </a:xfrm>
            <a:prstGeom prst="rect">
              <a:avLst/>
            </a:prstGeom>
            <a:solidFill>
              <a:srgbClr val="CBCEDA">
                <a:alpha val="89803"/>
              </a:srgbClr>
            </a:solidFill>
            <a:ln w="12700" cap="flat" cmpd="sng">
              <a:solidFill>
                <a:srgbClr val="CBCEDA">
                  <a:alpha val="8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" name="Google Shape;192;p4"/>
            <p:cNvSpPr txBox="1"/>
            <p:nvPr/>
          </p:nvSpPr>
          <p:spPr>
            <a:xfrm>
              <a:off x="2993318" y="850382"/>
              <a:ext cx="2621893" cy="29923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1325" tIns="101325" rIns="135125" bIns="152000" anchor="t" anchorCtr="0">
              <a:noAutofit/>
            </a:bodyPr>
            <a:lstStyle/>
            <a:p>
              <a:pPr marL="171450" marR="0" lvl="1" indent="-17145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44C55"/>
                </a:buClr>
                <a:buSzPts val="1900"/>
                <a:buFont typeface="Calibri"/>
                <a:buChar char="•"/>
                <a:tabLst/>
                <a:defRPr/>
              </a:pPr>
              <a:r>
                <a:rPr kumimoji="0" lang="en-US" sz="1900" b="0" i="0" u="none" strike="noStrike" kern="0" cap="none" spc="0" normalizeH="0" baseline="0" noProof="0">
                  <a:ln>
                    <a:noFill/>
                  </a:ln>
                  <a:solidFill>
                    <a:srgbClr val="444C55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1-1 QI support calls for all teams not yet achieving initiative goals</a:t>
              </a:r>
              <a:endParaRPr kumimoji="0" sz="1900" b="1" i="0" u="none" strike="noStrike" kern="0" cap="none" spc="0" normalizeH="0" baseline="0" noProof="0">
                <a:ln>
                  <a:noFill/>
                </a:ln>
                <a:solidFill>
                  <a:srgbClr val="444C55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  <a:p>
              <a:pPr marL="171450" marR="0" lvl="1" indent="-171450" algn="l" defTabSz="914400" rtl="0" eaLnBrk="1" fontAlgn="auto" latinLnBrk="0" hangingPunct="1">
                <a:lnSpc>
                  <a:spcPct val="90000"/>
                </a:lnSpc>
                <a:spcBef>
                  <a:spcPts val="285"/>
                </a:spcBef>
                <a:spcAft>
                  <a:spcPts val="0"/>
                </a:spcAft>
                <a:buClr>
                  <a:srgbClr val="444C55"/>
                </a:buClr>
                <a:buSzPts val="1900"/>
                <a:buFont typeface="Calibri"/>
                <a:buChar char="•"/>
                <a:tabLst/>
                <a:defRPr/>
              </a:pPr>
              <a:r>
                <a:rPr kumimoji="0" lang="en-US" sz="1900" b="0" i="0" u="none" strike="noStrike" kern="0" cap="none" spc="0" normalizeH="0" baseline="0" noProof="0">
                  <a:ln>
                    <a:noFill/>
                  </a:ln>
                  <a:solidFill>
                    <a:srgbClr val="444C55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Email Ellie Suse and Alana Rivera at </a:t>
              </a:r>
              <a:r>
                <a:rPr kumimoji="0" lang="en-US" sz="1900" b="0" i="0" u="sng" strike="noStrike" kern="0" cap="none" spc="0" normalizeH="0" baseline="0" noProof="0">
                  <a:ln>
                    <a:noFill/>
                  </a:ln>
                  <a:solidFill>
                    <a:srgbClr val="444C55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  <a:hlinkClick r:id="rId3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info@ilpqc.org</a:t>
              </a:r>
              <a:r>
                <a:rPr kumimoji="0" lang="en-US" sz="1900" b="0" i="0" u="none" strike="noStrike" kern="0" cap="none" spc="0" normalizeH="0" baseline="0" noProof="0">
                  <a:ln>
                    <a:noFill/>
                  </a:ln>
                  <a:solidFill>
                    <a:srgbClr val="444C55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 to schedule</a:t>
              </a: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444C55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" name="Google Shape;193;p4"/>
            <p:cNvSpPr/>
            <p:nvPr/>
          </p:nvSpPr>
          <p:spPr>
            <a:xfrm>
              <a:off x="5982277" y="60730"/>
              <a:ext cx="2621893" cy="789652"/>
            </a:xfrm>
            <a:prstGeom prst="rect">
              <a:avLst/>
            </a:prstGeom>
            <a:solidFill>
              <a:srgbClr val="19498B"/>
            </a:solidFill>
            <a:ln w="12700" cap="flat" cmpd="sng">
              <a:solidFill>
                <a:srgbClr val="19498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4" name="Google Shape;194;p4"/>
            <p:cNvSpPr txBox="1"/>
            <p:nvPr/>
          </p:nvSpPr>
          <p:spPr>
            <a:xfrm>
              <a:off x="5982277" y="60730"/>
              <a:ext cx="2621893" cy="78965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35125" tIns="77200" rIns="135125" bIns="772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900"/>
                <a:buFont typeface="Calibri"/>
                <a:buNone/>
                <a:tabLst/>
                <a:defRPr/>
              </a:pPr>
              <a:r>
                <a:rPr kumimoji="0" lang="en-US" sz="19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Grand Rounds</a:t>
              </a: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665"/>
                </a:spcBef>
                <a:spcAft>
                  <a:spcPts val="0"/>
                </a:spcAft>
                <a:buClr>
                  <a:srgbClr val="FFFFFF"/>
                </a:buClr>
                <a:buSzPts val="1900"/>
                <a:buFont typeface="Calibri"/>
                <a:buNone/>
                <a:tabLst/>
                <a:defRPr/>
              </a:pPr>
              <a:r>
                <a:rPr kumimoji="0" lang="en-US" sz="19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Neo Provider Meetings</a:t>
              </a: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5" name="Google Shape;195;p4"/>
            <p:cNvSpPr/>
            <p:nvPr/>
          </p:nvSpPr>
          <p:spPr>
            <a:xfrm>
              <a:off x="5982277" y="850382"/>
              <a:ext cx="2621893" cy="2992393"/>
            </a:xfrm>
            <a:prstGeom prst="rect">
              <a:avLst/>
            </a:prstGeom>
            <a:solidFill>
              <a:srgbClr val="CBCEDA">
                <a:alpha val="89803"/>
              </a:srgbClr>
            </a:solidFill>
            <a:ln w="12700" cap="flat" cmpd="sng">
              <a:solidFill>
                <a:srgbClr val="CBCEDA">
                  <a:alpha val="8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4"/>
            <p:cNvSpPr txBox="1"/>
            <p:nvPr/>
          </p:nvSpPr>
          <p:spPr>
            <a:xfrm>
              <a:off x="5982277" y="850382"/>
              <a:ext cx="2621893" cy="29923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1325" tIns="101325" rIns="135125" bIns="1520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44C55"/>
                </a:buClr>
                <a:buSzPts val="1900"/>
                <a:buFont typeface="Calibri"/>
                <a:buNone/>
                <a:tabLst/>
                <a:defRPr/>
              </a:pPr>
              <a:r>
                <a:rPr kumimoji="0" lang="en-US" sz="1900" b="1" i="0" u="none" strike="noStrike" kern="0" cap="none" spc="0" normalizeH="0" baseline="0" noProof="0">
                  <a:ln>
                    <a:noFill/>
                  </a:ln>
                  <a:solidFill>
                    <a:srgbClr val="444C55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What</a:t>
              </a:r>
              <a:r>
                <a:rPr kumimoji="0" lang="en-US" sz="1900" b="0" i="0" u="none" strike="noStrike" kern="0" cap="none" spc="0" normalizeH="0" baseline="0" noProof="0">
                  <a:ln>
                    <a:noFill/>
                  </a:ln>
                  <a:solidFill>
                    <a:srgbClr val="444C55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: Personalized and FREE service to available to all participating teams</a:t>
              </a: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44C55"/>
                </a:buClr>
                <a:buSzPts val="1900"/>
                <a:buFont typeface="Calibri"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444C55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44C55"/>
                </a:buClr>
                <a:buSzPts val="1900"/>
                <a:buFont typeface="Calibri"/>
                <a:buNone/>
                <a:tabLst/>
                <a:defRPr/>
              </a:pPr>
              <a:r>
                <a:rPr kumimoji="0" lang="en-US" sz="1900" b="1" i="0" u="none" strike="noStrike" kern="0" cap="none" spc="0" normalizeH="0" baseline="0" noProof="0">
                  <a:ln>
                    <a:noFill/>
                  </a:ln>
                  <a:solidFill>
                    <a:srgbClr val="444C55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How</a:t>
              </a:r>
              <a:r>
                <a:rPr kumimoji="0" lang="en-US" sz="1900" b="0" i="0" u="none" strike="noStrike" kern="0" cap="none" spc="0" normalizeH="0" baseline="0" noProof="0">
                  <a:ln>
                    <a:noFill/>
                  </a:ln>
                  <a:solidFill>
                    <a:srgbClr val="444C55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: Email Ellie Suse to schedule today </a:t>
              </a:r>
              <a:r>
                <a:rPr kumimoji="0" lang="en-US" sz="1900" b="0" i="0" u="sng" strike="noStrike" kern="0" cap="none" spc="0" normalizeH="0" baseline="0" noProof="0">
                  <a:ln>
                    <a:noFill/>
                  </a:ln>
                  <a:solidFill>
                    <a:srgbClr val="444C55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  <a:hlinkClick r:id="rId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info@ilpqc.org</a:t>
              </a:r>
              <a:r>
                <a:rPr kumimoji="0" lang="en-US" sz="1900" b="0" i="0" u="none" strike="noStrike" kern="0" cap="none" spc="0" normalizeH="0" baseline="0" noProof="0">
                  <a:ln>
                    <a:noFill/>
                  </a:ln>
                  <a:solidFill>
                    <a:srgbClr val="444C55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 </a:t>
              </a: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444C55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" name="Google Shape;197;p4"/>
            <p:cNvSpPr/>
            <p:nvPr/>
          </p:nvSpPr>
          <p:spPr>
            <a:xfrm>
              <a:off x="8971235" y="60730"/>
              <a:ext cx="2621893" cy="789652"/>
            </a:xfrm>
            <a:prstGeom prst="rect">
              <a:avLst/>
            </a:prstGeom>
            <a:solidFill>
              <a:srgbClr val="19498B"/>
            </a:solidFill>
            <a:ln w="12700" cap="flat" cmpd="sng">
              <a:solidFill>
                <a:srgbClr val="19498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4"/>
            <p:cNvSpPr txBox="1"/>
            <p:nvPr/>
          </p:nvSpPr>
          <p:spPr>
            <a:xfrm>
              <a:off x="8971235" y="60730"/>
              <a:ext cx="2621893" cy="78965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35125" tIns="77200" rIns="135125" bIns="772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900"/>
                <a:buFont typeface="Calibri"/>
                <a:buNone/>
                <a:tabLst/>
                <a:defRPr/>
              </a:pPr>
              <a:r>
                <a:rPr kumimoji="0" lang="en-US" sz="19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Keep the Momentum Going</a:t>
              </a: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4"/>
            <p:cNvSpPr/>
            <p:nvPr/>
          </p:nvSpPr>
          <p:spPr>
            <a:xfrm>
              <a:off x="8971235" y="850382"/>
              <a:ext cx="2621893" cy="2992393"/>
            </a:xfrm>
            <a:prstGeom prst="rect">
              <a:avLst/>
            </a:prstGeom>
            <a:solidFill>
              <a:srgbClr val="CBCEDA">
                <a:alpha val="89803"/>
              </a:srgbClr>
            </a:solidFill>
            <a:ln w="12700" cap="flat" cmpd="sng">
              <a:solidFill>
                <a:srgbClr val="CBCEDA">
                  <a:alpha val="8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4"/>
            <p:cNvSpPr txBox="1"/>
            <p:nvPr/>
          </p:nvSpPr>
          <p:spPr>
            <a:xfrm>
              <a:off x="8971235" y="850382"/>
              <a:ext cx="2621893" cy="29923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1325" tIns="101325" rIns="135125" bIns="152000" anchor="t" anchorCtr="0">
              <a:noAutofit/>
            </a:bodyPr>
            <a:lstStyle/>
            <a:p>
              <a:pPr marL="171450" marR="0" lvl="1" indent="-17145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44C55"/>
                </a:buClr>
                <a:buSzPts val="1900"/>
                <a:buFont typeface="Calibri"/>
                <a:buChar char="•"/>
                <a:tabLst/>
                <a:defRPr/>
              </a:pPr>
              <a:r>
                <a:rPr kumimoji="0" lang="en-US" sz="1900" b="0" i="0" u="none" strike="noStrike" kern="0" cap="none" spc="0" normalizeH="0" baseline="0" noProof="0">
                  <a:ln>
                    <a:noFill/>
                  </a:ln>
                  <a:solidFill>
                    <a:srgbClr val="444C55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Meet with your QI team and discuss what you learned from other hospital teams today</a:t>
              </a: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  <a:p>
              <a:pPr marL="171450" marR="0" lvl="1" indent="-171450" algn="l" defTabSz="914400" rtl="0" eaLnBrk="1" fontAlgn="auto" latinLnBrk="0" hangingPunct="1">
                <a:lnSpc>
                  <a:spcPct val="90000"/>
                </a:lnSpc>
                <a:spcBef>
                  <a:spcPts val="285"/>
                </a:spcBef>
                <a:spcAft>
                  <a:spcPts val="0"/>
                </a:spcAft>
                <a:buClr>
                  <a:srgbClr val="444C55"/>
                </a:buClr>
                <a:buSzPts val="1900"/>
                <a:buFont typeface="Calibri"/>
                <a:buChar char="•"/>
                <a:tabLst/>
                <a:defRPr/>
              </a:pPr>
              <a:r>
                <a:rPr kumimoji="0" lang="en-US" sz="1900" b="0" i="0" u="none" strike="noStrike" kern="0" cap="none" spc="0" normalizeH="0" baseline="0" noProof="0">
                  <a:ln>
                    <a:noFill/>
                  </a:ln>
                  <a:solidFill>
                    <a:srgbClr val="444C55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Review which structure measures you are still working on and determine next steps</a:t>
              </a: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641909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6"/>
          <p:cNvSpPr txBox="1">
            <a:spLocks noGrp="1"/>
          </p:cNvSpPr>
          <p:nvPr>
            <p:ph type="title"/>
          </p:nvPr>
        </p:nvSpPr>
        <p:spPr>
          <a:xfrm>
            <a:off x="609600" y="365125"/>
            <a:ext cx="109728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Calibri"/>
              <a:buNone/>
            </a:pPr>
            <a:r>
              <a:rPr lang="en-US"/>
              <a:t>What Can I Do Tomorrow?</a:t>
            </a:r>
            <a:endParaRPr/>
          </a:p>
        </p:txBody>
      </p:sp>
      <p:sp>
        <p:nvSpPr>
          <p:cNvPr id="233" name="Google Shape;233;p6"/>
          <p:cNvSpPr txBox="1">
            <a:spLocks noGrp="1"/>
          </p:cNvSpPr>
          <p:nvPr>
            <p:ph type="sldNum" idx="12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AEB3B7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3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AEB3B7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234" name="Google Shape;234;p6"/>
          <p:cNvSpPr txBox="1">
            <a:spLocks noGrp="1"/>
          </p:cNvSpPr>
          <p:nvPr>
            <p:ph type="ftr" idx="11"/>
          </p:nvPr>
        </p:nvSpPr>
        <p:spPr>
          <a:xfrm>
            <a:off x="609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919497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Illinois Perinatal Quality Collaborative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919497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235" name="Google Shape;235;p6"/>
          <p:cNvSpPr txBox="1">
            <a:spLocks noGrp="1"/>
          </p:cNvSpPr>
          <p:nvPr>
            <p:ph type="body" idx="1"/>
          </p:nvPr>
        </p:nvSpPr>
        <p:spPr>
          <a:xfrm>
            <a:off x="609600" y="1825625"/>
            <a:ext cx="6860628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en-US" sz="3200"/>
              <a:t>Take a minute to reflect on today's general sessions, panel, storyboards, and breakout sessions</a:t>
            </a: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•"/>
            </a:pPr>
            <a:r>
              <a:rPr lang="en-US" sz="3200"/>
              <a:t>Write down one thing that you are going to do to work towards BASIC improvement and MNO-Neonatal Sustainability next week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6900480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14"/>
          <p:cNvSpPr/>
          <p:nvPr/>
        </p:nvSpPr>
        <p:spPr>
          <a:xfrm>
            <a:off x="609600" y="6335267"/>
            <a:ext cx="10972800" cy="0"/>
          </a:xfrm>
          <a:custGeom>
            <a:avLst/>
            <a:gdLst/>
            <a:ahLst/>
            <a:cxnLst/>
            <a:rect l="l" t="t" r="r" b="b"/>
            <a:pathLst>
              <a:path w="10972800" h="120000" extrusionOk="0">
                <a:moveTo>
                  <a:pt x="0" y="0"/>
                </a:moveTo>
                <a:lnTo>
                  <a:pt x="10972800" y="0"/>
                </a:lnTo>
              </a:path>
            </a:pathLst>
          </a:custGeom>
          <a:noFill/>
          <a:ln w="9525" cap="flat" cmpd="sng">
            <a:solidFill>
              <a:srgbClr val="AEB3B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4C55"/>
              </a:buClr>
              <a:buSzPts val="1800"/>
              <a:buFont typeface="Calibri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4" name="Google Shape;324;p14"/>
          <p:cNvSpPr txBox="1">
            <a:spLocks noGrp="1"/>
          </p:cNvSpPr>
          <p:nvPr>
            <p:ph type="title"/>
          </p:nvPr>
        </p:nvSpPr>
        <p:spPr>
          <a:xfrm>
            <a:off x="1733321" y="258496"/>
            <a:ext cx="10972800" cy="11830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4275" rIns="0" bIns="0" anchor="ctr" anchorCtr="0">
            <a:spAutoFit/>
          </a:bodyPr>
          <a:lstStyle/>
          <a:p>
            <a:pPr marL="12700" marR="508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Calibri"/>
              <a:buNone/>
            </a:pPr>
            <a:r>
              <a:rPr lang="en-US"/>
              <a:t>Opportunity to attend the </a:t>
            </a:r>
            <a:br>
              <a:rPr lang="en-US"/>
            </a:br>
            <a:r>
              <a:rPr lang="en-US"/>
              <a:t>LAST PQI SPEAK-UP Training</a:t>
            </a:r>
            <a:endParaRPr/>
          </a:p>
        </p:txBody>
      </p:sp>
      <p:sp>
        <p:nvSpPr>
          <p:cNvPr id="325" name="Google Shape;325;p14"/>
          <p:cNvSpPr txBox="1">
            <a:spLocks noGrp="1"/>
          </p:cNvSpPr>
          <p:nvPr>
            <p:ph type="body" idx="1"/>
          </p:nvPr>
        </p:nvSpPr>
        <p:spPr>
          <a:xfrm>
            <a:off x="155188" y="2103631"/>
            <a:ext cx="7710433" cy="44391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34950">
              <a:spcBef>
                <a:spcPts val="0"/>
              </a:spcBef>
              <a:buSzPts val="2300"/>
            </a:pPr>
            <a:r>
              <a:rPr lang="en-US" sz="2300" dirty="0"/>
              <a:t>The SPEAK UP Champion™ Implicit and Explicit Racial Bias education is a total of 8 hours over two days of live virtual interactive learning that outlines quality improvement strategies to support individuals and groups with dismantling racism, providing quality equitable care, and reducing health disparities. </a:t>
            </a:r>
          </a:p>
          <a:p>
            <a:pPr marL="228600" lvl="0" indent="-234950">
              <a:spcBef>
                <a:spcPts val="0"/>
              </a:spcBef>
              <a:buSzPts val="2300"/>
            </a:pPr>
            <a:endParaRPr lang="en-US" sz="2000" b="1" dirty="0"/>
          </a:p>
          <a:p>
            <a:pPr marL="228600" lvl="0" indent="-234950">
              <a:spcBef>
                <a:spcPts val="0"/>
              </a:spcBef>
              <a:buSzPts val="2300"/>
            </a:pPr>
            <a:r>
              <a:rPr lang="en-US" sz="2300" dirty="0"/>
              <a:t>Through the Birth Equity Initiative, ILPQC is sponsoring hospital team members (including neonatal teams!) to attend our 3rd ILPQC hosted SPEAK UP train the trainer session.   </a:t>
            </a:r>
            <a:endParaRPr sz="2300" b="1" u="sng" dirty="0">
              <a:solidFill>
                <a:srgbClr val="FF0000"/>
              </a:solidFill>
            </a:endParaRPr>
          </a:p>
        </p:txBody>
      </p:sp>
      <p:sp>
        <p:nvSpPr>
          <p:cNvPr id="326" name="Google Shape;326;p14"/>
          <p:cNvSpPr txBox="1">
            <a:spLocks noGrp="1"/>
          </p:cNvSpPr>
          <p:nvPr>
            <p:ph type="sldNum" idx="4294967295"/>
          </p:nvPr>
        </p:nvSpPr>
        <p:spPr>
          <a:xfrm>
            <a:off x="11944350" y="6445250"/>
            <a:ext cx="247650" cy="195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38100" marR="0" lvl="0" indent="0" algn="l" defTabSz="914400" rtl="0" eaLnBrk="1" fontAlgn="auto" latinLnBrk="0" hangingPunct="1">
              <a:lnSpc>
                <a:spcPct val="118750"/>
              </a:lnSpc>
              <a:spcBef>
                <a:spcPts val="0"/>
              </a:spcBef>
              <a:spcAft>
                <a:spcPts val="0"/>
              </a:spcAft>
              <a:buClr>
                <a:srgbClr val="AEB3B8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AEB3B8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pPr marL="38100" marR="0" lvl="0" indent="0" algn="l" defTabSz="914400" rtl="0" eaLnBrk="1" fontAlgn="auto" latinLnBrk="0" hangingPunct="1">
                <a:lnSpc>
                  <a:spcPct val="118750"/>
                </a:lnSpc>
                <a:spcBef>
                  <a:spcPts val="0"/>
                </a:spcBef>
                <a:spcAft>
                  <a:spcPts val="0"/>
                </a:spcAft>
                <a:buClr>
                  <a:srgbClr val="AEB3B8"/>
                </a:buClr>
                <a:buSzPts val="1200"/>
                <a:buFont typeface="Arial"/>
                <a:buNone/>
                <a:tabLst/>
                <a:defRPr/>
              </a:pPr>
              <a:t>4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AEB3B8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7" name="Google Shape;327;p14"/>
          <p:cNvSpPr txBox="1"/>
          <p:nvPr/>
        </p:nvSpPr>
        <p:spPr>
          <a:xfrm>
            <a:off x="688338" y="6444639"/>
            <a:ext cx="2534920" cy="1962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18750"/>
              </a:lnSpc>
              <a:spcBef>
                <a:spcPts val="0"/>
              </a:spcBef>
              <a:spcAft>
                <a:spcPts val="0"/>
              </a:spcAft>
              <a:buClr>
                <a:srgbClr val="929599"/>
              </a:buClr>
              <a:buSzPts val="1200"/>
              <a:buFont typeface="Arial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929599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Illinois Perinatal Quality Collaborative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8" name="Google Shape;328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37616" y="4071314"/>
            <a:ext cx="3606734" cy="2227613"/>
          </a:xfrm>
          <a:prstGeom prst="rect">
            <a:avLst/>
          </a:prstGeom>
          <a:noFill/>
          <a:ln>
            <a:noFill/>
          </a:ln>
        </p:spPr>
      </p:pic>
      <p:pic>
        <p:nvPicPr>
          <p:cNvPr id="329" name="Google Shape;329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773309" y="1270468"/>
            <a:ext cx="2294866" cy="1259793"/>
          </a:xfrm>
          <a:prstGeom prst="rect">
            <a:avLst/>
          </a:prstGeom>
          <a:noFill/>
          <a:ln>
            <a:noFill/>
          </a:ln>
        </p:spPr>
      </p:pic>
      <p:pic>
        <p:nvPicPr>
          <p:cNvPr id="330" name="Google Shape;330;p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246164" y="2574834"/>
            <a:ext cx="3822011" cy="1361178"/>
          </a:xfrm>
          <a:prstGeom prst="rect">
            <a:avLst/>
          </a:prstGeom>
          <a:noFill/>
          <a:ln>
            <a:noFill/>
          </a:ln>
        </p:spPr>
      </p:pic>
      <p:sp>
        <p:nvSpPr>
          <p:cNvPr id="331" name="Google Shape;331;p14" descr="SVG &gt; loud business announce announcement - Free SVG Image &amp; Icon ..."/>
          <p:cNvSpPr/>
          <p:nvPr/>
        </p:nvSpPr>
        <p:spPr>
          <a:xfrm>
            <a:off x="338296" y="526675"/>
            <a:ext cx="217561" cy="217561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sp>
      <p:pic>
        <p:nvPicPr>
          <p:cNvPr id="332" name="Google Shape;332;p14" descr="Free illustration: Megaphone, Announcement, Speaker - Free Image on ...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55188" y="134161"/>
            <a:ext cx="1431686" cy="1431686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144127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12d101524fc_0_169"/>
          <p:cNvSpPr txBox="1">
            <a:spLocks noGrp="1"/>
          </p:cNvSpPr>
          <p:nvPr>
            <p:ph type="title"/>
          </p:nvPr>
        </p:nvSpPr>
        <p:spPr>
          <a:xfrm>
            <a:off x="609600" y="365125"/>
            <a:ext cx="109728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2700" marR="508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Calibri"/>
              <a:buNone/>
            </a:pPr>
            <a:r>
              <a:rPr lang="en-US" dirty="0"/>
              <a:t>How to Register?</a:t>
            </a:r>
            <a:endParaRPr dirty="0"/>
          </a:p>
        </p:txBody>
      </p:sp>
      <p:sp>
        <p:nvSpPr>
          <p:cNvPr id="339" name="Google Shape;339;g12d101524fc_0_169"/>
          <p:cNvSpPr txBox="1">
            <a:spLocks noGrp="1"/>
          </p:cNvSpPr>
          <p:nvPr>
            <p:ph type="body" idx="1"/>
          </p:nvPr>
        </p:nvSpPr>
        <p:spPr>
          <a:xfrm>
            <a:off x="149290" y="1821737"/>
            <a:ext cx="6910200" cy="1467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85800" lvl="1" indent="-228600">
              <a:buSzPts val="2200"/>
            </a:pPr>
            <a:r>
              <a:rPr lang="en-US" sz="2400" b="1" dirty="0"/>
              <a:t>WHEN: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>
                <a:solidFill>
                  <a:schemeClr val="accent2"/>
                </a:solidFill>
              </a:rPr>
              <a:t>June 15th &amp; 16th, 8:30 AM-12:30 PM CT (both days are required)</a:t>
            </a:r>
            <a:r>
              <a:rPr lang="en-US" sz="2400" dirty="0">
                <a:solidFill>
                  <a:schemeClr val="accent2"/>
                </a:solidFill>
              </a:rPr>
              <a:t>.  </a:t>
            </a:r>
          </a:p>
          <a:p>
            <a:pPr marL="685800" lvl="1" indent="-228600" algn="l" rtl="0">
              <a:spcBef>
                <a:spcPts val="1000"/>
              </a:spcBef>
              <a:spcAft>
                <a:spcPts val="0"/>
              </a:spcAft>
              <a:buSzPts val="2200"/>
              <a:buChar char="•"/>
            </a:pPr>
            <a:r>
              <a:rPr lang="en-US" sz="2400" dirty="0"/>
              <a:t>View the Agenda Flyer via the link in the chat  to learn more about the training</a:t>
            </a:r>
          </a:p>
          <a:p>
            <a:pPr marL="685800" lvl="1" indent="-228600" algn="l" rtl="0">
              <a:spcBef>
                <a:spcPts val="1000"/>
              </a:spcBef>
              <a:spcAft>
                <a:spcPts val="0"/>
              </a:spcAft>
              <a:buSzPts val="2200"/>
              <a:buChar char="•"/>
            </a:pPr>
            <a:r>
              <a:rPr lang="en-US" sz="2400" dirty="0"/>
              <a:t>Scan the QR code or the registration link in the chat to register today!</a:t>
            </a:r>
            <a:endParaRPr sz="2400" dirty="0"/>
          </a:p>
        </p:txBody>
      </p:sp>
      <p:sp>
        <p:nvSpPr>
          <p:cNvPr id="340" name="Google Shape;340;g12d101524fc_0_169"/>
          <p:cNvSpPr txBox="1">
            <a:spLocks noGrp="1"/>
          </p:cNvSpPr>
          <p:nvPr>
            <p:ph type="sldNum" idx="12"/>
          </p:nvPr>
        </p:nvSpPr>
        <p:spPr>
          <a:xfrm>
            <a:off x="8839200" y="6356350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AEB3B7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5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AEB3B7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pic>
        <p:nvPicPr>
          <p:cNvPr id="8" name="Google Shape;329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52223" y="234770"/>
            <a:ext cx="2294866" cy="1259793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1181" y="4554941"/>
            <a:ext cx="6359759" cy="1599664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7468704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15"/>
          <p:cNvSpPr txBox="1">
            <a:spLocks noGrp="1"/>
          </p:cNvSpPr>
          <p:nvPr>
            <p:ph type="title"/>
          </p:nvPr>
        </p:nvSpPr>
        <p:spPr>
          <a:xfrm>
            <a:off x="175694" y="388169"/>
            <a:ext cx="109728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Calibri"/>
              <a:buNone/>
            </a:pPr>
            <a:r>
              <a:rPr lang="en-US"/>
              <a:t>Upcoming ILPQC Events </a:t>
            </a:r>
            <a:endParaRPr/>
          </a:p>
        </p:txBody>
      </p:sp>
      <p:sp>
        <p:nvSpPr>
          <p:cNvPr id="350" name="Google Shape;350;p15"/>
          <p:cNvSpPr txBox="1">
            <a:spLocks noGrp="1"/>
          </p:cNvSpPr>
          <p:nvPr>
            <p:ph type="sldNum" idx="12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EB3B7"/>
              </a:buClr>
              <a:buSzPts val="1200"/>
              <a:buFont typeface="Calibri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AEB3B7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AEB3B7"/>
                </a:buClr>
                <a:buSzPts val="1200"/>
                <a:buFont typeface="Calibri"/>
                <a:buNone/>
                <a:tabLst/>
                <a:defRPr/>
              </a:pPr>
              <a:t>6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AEB3B7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1" name="Google Shape;351;p15"/>
          <p:cNvSpPr txBox="1">
            <a:spLocks noGrp="1"/>
          </p:cNvSpPr>
          <p:nvPr>
            <p:ph type="ftr" idx="11"/>
          </p:nvPr>
        </p:nvSpPr>
        <p:spPr>
          <a:xfrm>
            <a:off x="609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9497"/>
              </a:buClr>
              <a:buSzPts val="1200"/>
              <a:buFont typeface="Calibri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919497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Illinois Perinatal Quality Collaborative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919497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graphicFrame>
        <p:nvGraphicFramePr>
          <p:cNvPr id="352" name="Google Shape;352;p15"/>
          <p:cNvGraphicFramePr/>
          <p:nvPr/>
        </p:nvGraphicFramePr>
        <p:xfrm>
          <a:off x="271396" y="1826712"/>
          <a:ext cx="8298250" cy="402800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4149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491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21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sng" strike="noStrike" cap="none">
                          <a:solidFill>
                            <a:srgbClr val="000000"/>
                          </a:solidFill>
                        </a:rPr>
                        <a:t>Event 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sng">
                          <a:solidFill>
                            <a:srgbClr val="000000"/>
                          </a:solidFill>
                        </a:rPr>
                        <a:t>Day/Time 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1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Calibri"/>
                        <a:buNone/>
                      </a:pPr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Neonatal Advisory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Calibri"/>
                        <a:buNone/>
                      </a:pPr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June 6th at 1:00pm 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1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Calibri"/>
                        <a:buNone/>
                      </a:pPr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PQI Speak-Up Training 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Calibri"/>
                        <a:buNone/>
                      </a:pPr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June 15th &amp; 16th at 8:30am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491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44C55"/>
                        </a:buClr>
                        <a:buSzPts val="2400"/>
                        <a:buFont typeface="Calibri"/>
                        <a:buNone/>
                      </a:pPr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BASIC Teams Call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Calibri"/>
                        <a:buNone/>
                      </a:pPr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June 20th at 2:00pm  </a:t>
                      </a:r>
                      <a:endParaRPr sz="2400">
                        <a:solidFill>
                          <a:srgbClr val="000000"/>
                        </a:solidFill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133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44C55"/>
                        </a:buClr>
                        <a:buSzPts val="2400"/>
                        <a:buFont typeface="Calibri"/>
                        <a:buNone/>
                      </a:pPr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BASIC Teams Call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Calibri"/>
                        <a:buNone/>
                      </a:pPr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July 18th at 2:00pm</a:t>
                      </a:r>
                      <a:endParaRPr sz="2400">
                        <a:solidFill>
                          <a:srgbClr val="000000"/>
                        </a:solidFill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277774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16"/>
          <p:cNvSpPr txBox="1">
            <a:spLocks noGrp="1"/>
          </p:cNvSpPr>
          <p:nvPr>
            <p:ph type="title"/>
          </p:nvPr>
        </p:nvSpPr>
        <p:spPr>
          <a:xfrm>
            <a:off x="160751" y="217393"/>
            <a:ext cx="109728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Calibri"/>
              <a:buNone/>
            </a:pPr>
            <a:r>
              <a:rPr lang="en-US" sz="4000"/>
              <a:t>Save the Dates: </a:t>
            </a:r>
            <a:endParaRPr/>
          </a:p>
        </p:txBody>
      </p:sp>
      <p:sp>
        <p:nvSpPr>
          <p:cNvPr id="369" name="Google Shape;369;p16"/>
          <p:cNvSpPr txBox="1">
            <a:spLocks noGrp="1"/>
          </p:cNvSpPr>
          <p:nvPr>
            <p:ph type="body" idx="1"/>
          </p:nvPr>
        </p:nvSpPr>
        <p:spPr>
          <a:xfrm>
            <a:off x="118997" y="1428967"/>
            <a:ext cx="5366754" cy="4664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8466"/>
              </a:buClr>
              <a:buSzPts val="3200"/>
              <a:buNone/>
            </a:pPr>
            <a:r>
              <a:rPr lang="en-US" sz="3200">
                <a:solidFill>
                  <a:srgbClr val="22262A"/>
                </a:solidFill>
              </a:rPr>
              <a:t>Calling all perinatal health care providers, nurses, allied health professionals, and public health/community partners!</a:t>
            </a:r>
            <a:endParaRPr/>
          </a:p>
          <a:p>
            <a:pPr marL="228600" lvl="0" indent="-2540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F58466"/>
              </a:buClr>
              <a:buSzPts val="3200"/>
              <a:buNone/>
            </a:pPr>
            <a:endParaRPr sz="3200" b="1">
              <a:solidFill>
                <a:srgbClr val="FF0000"/>
              </a:solidFill>
            </a:endParaRPr>
          </a:p>
          <a:p>
            <a:pPr marL="228600" lvl="0" indent="-22860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F58466"/>
              </a:buClr>
              <a:buSzPts val="3200"/>
              <a:buChar char="•"/>
            </a:pPr>
            <a:r>
              <a:rPr lang="en-US" sz="3200" b="1">
                <a:solidFill>
                  <a:srgbClr val="22262A"/>
                </a:solidFill>
              </a:rPr>
              <a:t>ILPQC OB and Neonatal Face to Face Meetings: </a:t>
            </a:r>
            <a:endParaRPr sz="3200" b="1">
              <a:solidFill>
                <a:srgbClr val="22262A"/>
              </a:solidFill>
            </a:endParaRPr>
          </a:p>
          <a:p>
            <a:pPr marL="685800" lvl="1" indent="-228600" algn="l" rtl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F58466"/>
              </a:buClr>
              <a:buSzPts val="3200"/>
              <a:buChar char="•"/>
            </a:pPr>
            <a:r>
              <a:rPr lang="en-US" sz="3200">
                <a:solidFill>
                  <a:srgbClr val="22262A"/>
                </a:solidFill>
              </a:rPr>
              <a:t>May 24 and 25, 2023 TBD</a:t>
            </a:r>
            <a:endParaRPr/>
          </a:p>
        </p:txBody>
      </p:sp>
      <p:sp>
        <p:nvSpPr>
          <p:cNvPr id="370" name="Google Shape;370;p16"/>
          <p:cNvSpPr txBox="1">
            <a:spLocks noGrp="1"/>
          </p:cNvSpPr>
          <p:nvPr>
            <p:ph type="sldNum" idx="12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EB3B7"/>
              </a:buClr>
              <a:buSzPts val="1200"/>
              <a:buFont typeface="Calibri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AEB3B7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AEB3B7"/>
                </a:buClr>
                <a:buSzPts val="1200"/>
                <a:buFont typeface="Calibri"/>
                <a:buNone/>
                <a:tabLst/>
                <a:defRPr/>
              </a:pPr>
              <a:t>7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AEB3B7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1" name="Google Shape;371;p16"/>
          <p:cNvSpPr txBox="1">
            <a:spLocks noGrp="1"/>
          </p:cNvSpPr>
          <p:nvPr>
            <p:ph type="ftr" idx="11"/>
          </p:nvPr>
        </p:nvSpPr>
        <p:spPr>
          <a:xfrm>
            <a:off x="609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9497"/>
              </a:buClr>
              <a:buSzPts val="1200"/>
              <a:buFont typeface="Calibri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919497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Illinois Perinatal Quality Collaborative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919497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pic>
        <p:nvPicPr>
          <p:cNvPr id="372" name="Google Shape;372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36324" y="0"/>
            <a:ext cx="6858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802314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87C173-709B-72F2-3F1A-333780377A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ILPQC Thanks You for a Great Day!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EE412C-477F-5770-440E-EC284EAD8FF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B58EB6-1F18-4A47-5794-ED9B621D5E9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rgbClr val="AEB3B7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8</a:t>
            </a:fld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AEB3B7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pic>
        <p:nvPicPr>
          <p:cNvPr id="5" name="Google Shape;246;p7">
            <a:extLst>
              <a:ext uri="{FF2B5EF4-FFF2-40B4-BE49-F238E27FC236}">
                <a16:creationId xmlns:a16="http://schemas.microsoft.com/office/drawing/2014/main" id="{BFDDC39A-F9F5-3934-8BBA-98164AEC0AE3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329841" y="2131420"/>
            <a:ext cx="5884784" cy="373974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158957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7"/>
          <p:cNvSpPr txBox="1">
            <a:spLocks noGrp="1"/>
          </p:cNvSpPr>
          <p:nvPr>
            <p:ph type="title"/>
          </p:nvPr>
        </p:nvSpPr>
        <p:spPr>
          <a:xfrm>
            <a:off x="572729" y="217641"/>
            <a:ext cx="10972800" cy="1325563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Calibri"/>
              <a:buNone/>
            </a:pPr>
            <a:r>
              <a:rPr lang="en-US"/>
              <a:t>Thank You to our Speakers </a:t>
            </a:r>
            <a:br>
              <a:rPr lang="en-US"/>
            </a:br>
            <a:r>
              <a:rPr lang="en-US"/>
              <a:t>and Panelists!</a:t>
            </a:r>
            <a:endParaRPr/>
          </a:p>
        </p:txBody>
      </p:sp>
      <p:sp>
        <p:nvSpPr>
          <p:cNvPr id="243" name="Google Shape;243;p7"/>
          <p:cNvSpPr txBox="1">
            <a:spLocks noGrp="1"/>
          </p:cNvSpPr>
          <p:nvPr>
            <p:ph type="sldNum" idx="12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AEB3B7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9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AEB3B7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244" name="Google Shape;244;p7"/>
          <p:cNvSpPr txBox="1">
            <a:spLocks noGrp="1"/>
          </p:cNvSpPr>
          <p:nvPr>
            <p:ph type="ftr" idx="11"/>
          </p:nvPr>
        </p:nvSpPr>
        <p:spPr>
          <a:xfrm>
            <a:off x="609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919497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Illinois Perinatal Quality Collaborative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919497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245" name="Google Shape;245;p7"/>
          <p:cNvSpPr txBox="1">
            <a:spLocks noGrp="1"/>
          </p:cNvSpPr>
          <p:nvPr>
            <p:ph type="body" idx="1"/>
          </p:nvPr>
        </p:nvSpPr>
        <p:spPr>
          <a:xfrm>
            <a:off x="740977" y="1628550"/>
            <a:ext cx="57687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15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Char char="•"/>
            </a:pPr>
            <a:r>
              <a:rPr lang="en-US" sz="3400"/>
              <a:t>Adelaide Caprio, MSN, APRN, ACCNS-N, RNC-NIC</a:t>
            </a:r>
            <a:endParaRPr sz="2200"/>
          </a:p>
          <a:p>
            <a:pPr marL="228600" lvl="0" indent="-215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400"/>
              <a:buChar char="•"/>
            </a:pPr>
            <a:r>
              <a:rPr lang="en-US" sz="3400"/>
              <a:t>Dr. Arvind Goyal</a:t>
            </a:r>
            <a:endParaRPr sz="2200"/>
          </a:p>
          <a:p>
            <a:pPr marL="228600" lvl="0" indent="-215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400"/>
              <a:buChar char="•"/>
            </a:pPr>
            <a:r>
              <a:rPr lang="en-US" sz="3400"/>
              <a:t>Dr. Guarava Agarwal, MD</a:t>
            </a:r>
            <a:endParaRPr sz="2200"/>
          </a:p>
          <a:p>
            <a:pPr marL="228600" lvl="0" indent="-215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400"/>
              <a:buChar char="•"/>
            </a:pPr>
            <a:r>
              <a:rPr lang="en-US" sz="3400"/>
              <a:t>LaToshia Rouse, CD(DONA)</a:t>
            </a:r>
            <a:endParaRPr sz="2200"/>
          </a:p>
          <a:p>
            <a:pPr marL="228600" lvl="0" indent="-2159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400"/>
              <a:buChar char="•"/>
            </a:pPr>
            <a:r>
              <a:rPr lang="en-US" sz="3400"/>
              <a:t>Rachel Varghese, MSN, RN </a:t>
            </a:r>
            <a:endParaRPr sz="2200"/>
          </a:p>
          <a:p>
            <a:pPr marL="228600" lvl="0" indent="-2159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400"/>
              <a:buChar char="•"/>
            </a:pPr>
            <a:r>
              <a:rPr lang="en-US" sz="3400"/>
              <a:t>Genevieve Field, BSN, RN </a:t>
            </a:r>
            <a:endParaRPr sz="2200"/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 sz="3400"/>
          </a:p>
          <a:p>
            <a:pPr marL="22860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600"/>
              <a:buNone/>
            </a:pPr>
            <a:endParaRPr sz="3600"/>
          </a:p>
        </p:txBody>
      </p:sp>
      <p:sp>
        <p:nvSpPr>
          <p:cNvPr id="247" name="Google Shape;247;p7"/>
          <p:cNvSpPr txBox="1"/>
          <p:nvPr/>
        </p:nvSpPr>
        <p:spPr>
          <a:xfrm>
            <a:off x="6608400" y="1628550"/>
            <a:ext cx="4974000" cy="143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228600" marR="0" lvl="0" indent="-215900" algn="l" defTabSz="914400" rtl="0" eaLnBrk="1" fontAlgn="auto" latinLnBrk="0" hangingPunct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F5668F"/>
              </a:buClr>
              <a:buSzPts val="3400"/>
              <a:buFont typeface="Arial"/>
              <a:buChar char="•"/>
              <a:tabLst/>
              <a:defRPr/>
            </a:pPr>
            <a:r>
              <a:rPr kumimoji="0" lang="en-US" sz="3400" b="0" i="0" u="none" strike="noStrike" kern="0" cap="none" spc="0" normalizeH="0" baseline="0" noProof="0">
                <a:ln>
                  <a:noFill/>
                </a:ln>
                <a:solidFill>
                  <a:srgbClr val="444C55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Dr. Laura Seske, MD, MS </a:t>
            </a:r>
            <a:endParaRPr kumimoji="0" sz="2200" b="0" i="0" u="none" strike="noStrike" kern="0" cap="none" spc="0" normalizeH="0" baseline="0" noProof="0">
              <a:ln>
                <a:noFill/>
              </a:ln>
              <a:solidFill>
                <a:srgbClr val="444C55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15900" algn="l" defTabSz="914400" rtl="0" eaLnBrk="1" fontAlgn="auto" latinLnBrk="0" hangingPunct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F5668F"/>
              </a:buClr>
              <a:buSzPts val="3400"/>
              <a:buFont typeface="Arial"/>
              <a:buChar char="•"/>
              <a:tabLst/>
              <a:defRPr/>
            </a:pPr>
            <a:r>
              <a:rPr kumimoji="0" lang="en-US" sz="3400" b="0" i="0" u="none" strike="noStrike" kern="0" cap="none" spc="0" normalizeH="0" baseline="0" noProof="0">
                <a:ln>
                  <a:noFill/>
                </a:ln>
                <a:solidFill>
                  <a:srgbClr val="444C55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Dr. Rajeev Kumar, MD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86086827"/>
      </p:ext>
    </p:extLst>
  </p:cSld>
  <p:clrMapOvr>
    <a:masterClrMapping/>
  </p:clrMapOvr>
</p:sld>
</file>

<file path=ppt/theme/theme1.xml><?xml version="1.0" encoding="utf-8"?>
<a:theme xmlns:a="http://schemas.openxmlformats.org/drawingml/2006/main" name="5_Office Theme">
  <a:themeElements>
    <a:clrScheme name="ILPQC">
      <a:dk1>
        <a:srgbClr val="444C55"/>
      </a:dk1>
      <a:lt1>
        <a:srgbClr val="FFFFFF"/>
      </a:lt1>
      <a:dk2>
        <a:srgbClr val="79818A"/>
      </a:dk2>
      <a:lt2>
        <a:srgbClr val="F3F6FB"/>
      </a:lt2>
      <a:accent1>
        <a:srgbClr val="1C498B"/>
      </a:accent1>
      <a:accent2>
        <a:srgbClr val="F5668F"/>
      </a:accent2>
      <a:accent3>
        <a:srgbClr val="F58366"/>
      </a:accent3>
      <a:accent4>
        <a:srgbClr val="FDD702"/>
      </a:accent4>
      <a:accent5>
        <a:srgbClr val="6B95FD"/>
      </a:accent5>
      <a:accent6>
        <a:srgbClr val="A3B745"/>
      </a:accent6>
      <a:hlink>
        <a:srgbClr val="6B95FD"/>
      </a:hlink>
      <a:folHlink>
        <a:srgbClr val="6B95F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956</Words>
  <Application>Microsoft Office PowerPoint</Application>
  <PresentationFormat>Widescreen</PresentationFormat>
  <Paragraphs>166</Paragraphs>
  <Slides>14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5_Office Theme</vt:lpstr>
      <vt:lpstr>ILPQC: Wrap-up, Next Steps, &amp; Raffle</vt:lpstr>
      <vt:lpstr>What’s next for BASIC?</vt:lpstr>
      <vt:lpstr>What Can I Do Tomorrow?</vt:lpstr>
      <vt:lpstr>Opportunity to attend the  LAST PQI SPEAK-UP Training</vt:lpstr>
      <vt:lpstr>How to Register?</vt:lpstr>
      <vt:lpstr>Upcoming ILPQC Events </vt:lpstr>
      <vt:lpstr>Save the Dates: </vt:lpstr>
      <vt:lpstr>ILPQC Thanks You for a Great Day!</vt:lpstr>
      <vt:lpstr>Thank You to our Speakers  and Panelists!</vt:lpstr>
      <vt:lpstr>Thank You to our  Breakout Facilitators &amp; Discussants!</vt:lpstr>
      <vt:lpstr>Thank You Planning Committee!!!</vt:lpstr>
      <vt:lpstr>Most important thank you to all  ILPQC teams: We are ILPQC </vt:lpstr>
      <vt:lpstr>PowerPoint Presentation</vt:lpstr>
      <vt:lpstr>PowerPoint Presentation</vt:lpstr>
    </vt:vector>
  </TitlesOfParts>
  <Company>NorthShore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ILPQC: Wrap-up, Next Steps, &amp; Raffle</dc:title>
  <dc:creator>Alana Rivera</dc:creator>
  <cp:lastModifiedBy>Alana Rivera</cp:lastModifiedBy>
  <cp:revision>5</cp:revision>
  <dcterms:created xsi:type="dcterms:W3CDTF">2022-05-27T20:04:00Z</dcterms:created>
  <dcterms:modified xsi:type="dcterms:W3CDTF">2022-05-27T20:24:59Z</dcterms:modified>
</cp:coreProperties>
</file>