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
  </p:notesMasterIdLst>
  <p:handoutMasterIdLst>
    <p:handoutMasterId r:id="rId5"/>
  </p:handoutMasterIdLst>
  <p:sldIdLst>
    <p:sldId id="256" r:id="rId2"/>
    <p:sldId id="257" r:id="rId3"/>
  </p:sldIdLst>
  <p:sldSz cx="51206400" cy="32918400"/>
  <p:notesSz cx="7010400" cy="9296400"/>
  <p:defaultTextStyle>
    <a:defPPr>
      <a:defRPr lang="en-US"/>
    </a:defPPr>
    <a:lvl1pPr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1pPr>
    <a:lvl2pPr marL="736600" indent="-27940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2pPr>
    <a:lvl3pPr marL="1474788" indent="-560388"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3pPr>
    <a:lvl4pPr marL="2212975" indent="-841375"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4pPr>
    <a:lvl5pPr marL="2951163" indent="-112236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5pPr>
    <a:lvl6pPr marL="2286000" algn="l" defTabSz="914400" rtl="0" eaLnBrk="1" latinLnBrk="0" hangingPunct="1">
      <a:defRPr sz="3800" kern="1200">
        <a:solidFill>
          <a:schemeClr val="tx1"/>
        </a:solidFill>
        <a:latin typeface="Times New Roman" panose="02020603050405020304" pitchFamily="18" charset="0"/>
        <a:ea typeface="+mn-ea"/>
        <a:cs typeface="+mn-cs"/>
      </a:defRPr>
    </a:lvl6pPr>
    <a:lvl7pPr marL="2743200" algn="l" defTabSz="914400" rtl="0" eaLnBrk="1" latinLnBrk="0" hangingPunct="1">
      <a:defRPr sz="3800" kern="1200">
        <a:solidFill>
          <a:schemeClr val="tx1"/>
        </a:solidFill>
        <a:latin typeface="Times New Roman" panose="02020603050405020304" pitchFamily="18" charset="0"/>
        <a:ea typeface="+mn-ea"/>
        <a:cs typeface="+mn-cs"/>
      </a:defRPr>
    </a:lvl7pPr>
    <a:lvl8pPr marL="3200400" algn="l" defTabSz="914400" rtl="0" eaLnBrk="1" latinLnBrk="0" hangingPunct="1">
      <a:defRPr sz="3800" kern="1200">
        <a:solidFill>
          <a:schemeClr val="tx1"/>
        </a:solidFill>
        <a:latin typeface="Times New Roman" panose="02020603050405020304" pitchFamily="18" charset="0"/>
        <a:ea typeface="+mn-ea"/>
        <a:cs typeface="+mn-cs"/>
      </a:defRPr>
    </a:lvl8pPr>
    <a:lvl9pPr marL="3657600" algn="l" defTabSz="914400" rtl="0" eaLnBrk="1" latinLnBrk="0" hangingPunct="1">
      <a:defRPr sz="38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0078">
          <p15:clr>
            <a:srgbClr val="A4A3A4"/>
          </p15:clr>
        </p15:guide>
        <p15:guide id="2" pos="1344">
          <p15:clr>
            <a:srgbClr val="A4A3A4"/>
          </p15:clr>
        </p15:guide>
        <p15:guide id="3" pos="30912">
          <p15:clr>
            <a:srgbClr val="A4A3A4"/>
          </p15:clr>
        </p15:guide>
        <p15:guide id="4" orient="horz" pos="10056">
          <p15:clr>
            <a:srgbClr val="A4A3A4"/>
          </p15:clr>
        </p15:guide>
        <p15:guide id="5" orient="horz" pos="14071">
          <p15:clr>
            <a:srgbClr val="A4A3A4"/>
          </p15:clr>
        </p15:guide>
        <p15:guide id="6" orient="horz" pos="134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cmAuthor>
  <p:cmAuthor id="2" name="Weiss, Daniel" initials="WD" lastIdx="3" clrIdx="1">
    <p:extLst/>
  </p:cmAuthor>
  <p:cmAuthor id="3" name="Weiss, Daniel" initials="WD [2]"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C2FAB-9E23-401C-8F44-87E2E210530E}" v="4" dt="2021-03-23T15:55:43.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446" autoAdjust="0"/>
    <p:restoredTop sz="87414" autoAdjust="0"/>
  </p:normalViewPr>
  <p:slideViewPr>
    <p:cSldViewPr snapToGrid="0">
      <p:cViewPr>
        <p:scale>
          <a:sx n="20" d="100"/>
          <a:sy n="20" d="100"/>
        </p:scale>
        <p:origin x="-2196" y="-240"/>
      </p:cViewPr>
      <p:guideLst>
        <p:guide orient="horz" pos="20078"/>
        <p:guide orient="horz" pos="10056"/>
        <p:guide orient="horz" pos="14071"/>
        <p:guide orient="horz" pos="13495"/>
        <p:guide pos="1344"/>
        <p:guide pos="309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Brooks" userId="46097eb5263442e5" providerId="LiveId" clId="{191C2FAB-9E23-401C-8F44-87E2E210530E}"/>
    <pc:docChg chg="undo custSel modSld">
      <pc:chgData name="Jodie Brooks" userId="46097eb5263442e5" providerId="LiveId" clId="{191C2FAB-9E23-401C-8F44-87E2E210530E}" dt="2021-03-23T15:55:56.169" v="397" actId="1076"/>
      <pc:docMkLst>
        <pc:docMk/>
      </pc:docMkLst>
      <pc:sldChg chg="addSp delSp modSp mod">
        <pc:chgData name="Jodie Brooks" userId="46097eb5263442e5" providerId="LiveId" clId="{191C2FAB-9E23-401C-8F44-87E2E210530E}" dt="2021-03-23T15:55:56.169" v="397" actId="1076"/>
        <pc:sldMkLst>
          <pc:docMk/>
          <pc:sldMk cId="0" sldId="256"/>
        </pc:sldMkLst>
        <pc:spChg chg="del">
          <ac:chgData name="Jodie Brooks" userId="46097eb5263442e5" providerId="LiveId" clId="{191C2FAB-9E23-401C-8F44-87E2E210530E}" dt="2021-03-17T18:00:01.448" v="97" actId="478"/>
          <ac:spMkLst>
            <pc:docMk/>
            <pc:sldMk cId="0" sldId="256"/>
            <ac:spMk id="5" creationId="{7F3D8EEE-F39D-4B71-A9C2-325F944579D2}"/>
          </ac:spMkLst>
        </pc:spChg>
        <pc:spChg chg="del">
          <ac:chgData name="Jodie Brooks" userId="46097eb5263442e5" providerId="LiveId" clId="{191C2FAB-9E23-401C-8F44-87E2E210530E}" dt="2021-03-17T18:00:07.930" v="100" actId="478"/>
          <ac:spMkLst>
            <pc:docMk/>
            <pc:sldMk cId="0" sldId="256"/>
            <ac:spMk id="6" creationId="{B9B83E5C-975E-4CFF-8441-9CE7965A4077}"/>
          </ac:spMkLst>
        </pc:spChg>
        <pc:spChg chg="mod">
          <ac:chgData name="Jodie Brooks" userId="46097eb5263442e5" providerId="LiveId" clId="{191C2FAB-9E23-401C-8F44-87E2E210530E}" dt="2021-03-17T18:05:04.321" v="278" actId="1076"/>
          <ac:spMkLst>
            <pc:docMk/>
            <pc:sldMk cId="0" sldId="256"/>
            <ac:spMk id="15" creationId="{9B206A1C-5267-4937-8C60-56432029547F}"/>
          </ac:spMkLst>
        </pc:spChg>
        <pc:spChg chg="mod">
          <ac:chgData name="Jodie Brooks" userId="46097eb5263442e5" providerId="LiveId" clId="{191C2FAB-9E23-401C-8F44-87E2E210530E}" dt="2021-03-17T18:05:10.487" v="279" actId="6549"/>
          <ac:spMkLst>
            <pc:docMk/>
            <pc:sldMk cId="0" sldId="256"/>
            <ac:spMk id="16" creationId="{BC9010F8-C503-4C28-8CE1-BEFACE4B8A3B}"/>
          </ac:spMkLst>
        </pc:spChg>
        <pc:spChg chg="mod">
          <ac:chgData name="Jodie Brooks" userId="46097eb5263442e5" providerId="LiveId" clId="{191C2FAB-9E23-401C-8F44-87E2E210530E}" dt="2021-03-17T18:06:11.476" v="309" actId="1038"/>
          <ac:spMkLst>
            <pc:docMk/>
            <pc:sldMk cId="0" sldId="256"/>
            <ac:spMk id="17" creationId="{C227380E-8A69-4EDA-8F0F-DD6A3ECFED5F}"/>
          </ac:spMkLst>
        </pc:spChg>
        <pc:spChg chg="add mod">
          <ac:chgData name="Jodie Brooks" userId="46097eb5263442e5" providerId="LiveId" clId="{191C2FAB-9E23-401C-8F44-87E2E210530E}" dt="2021-03-17T18:07:06.151" v="393" actId="6549"/>
          <ac:spMkLst>
            <pc:docMk/>
            <pc:sldMk cId="0" sldId="256"/>
            <ac:spMk id="21" creationId="{D5EE98C8-C99A-4B65-9D4D-649E93C92B13}"/>
          </ac:spMkLst>
        </pc:spChg>
        <pc:spChg chg="mod">
          <ac:chgData name="Jodie Brooks" userId="46097eb5263442e5" providerId="LiveId" clId="{191C2FAB-9E23-401C-8F44-87E2E210530E}" dt="2021-03-17T18:01:37.677" v="225" actId="1076"/>
          <ac:spMkLst>
            <pc:docMk/>
            <pc:sldMk cId="0" sldId="256"/>
            <ac:spMk id="23" creationId="{00000000-0000-0000-0000-000000000000}"/>
          </ac:spMkLst>
        </pc:spChg>
        <pc:spChg chg="mod">
          <ac:chgData name="Jodie Brooks" userId="46097eb5263442e5" providerId="LiveId" clId="{191C2FAB-9E23-401C-8F44-87E2E210530E}" dt="2021-03-17T18:07:02.412" v="392" actId="20577"/>
          <ac:spMkLst>
            <pc:docMk/>
            <pc:sldMk cId="0" sldId="256"/>
            <ac:spMk id="25" creationId="{08212384-7EF6-4BD1-8686-627D17FB7871}"/>
          </ac:spMkLst>
        </pc:spChg>
        <pc:spChg chg="del">
          <ac:chgData name="Jodie Brooks" userId="46097eb5263442e5" providerId="LiveId" clId="{191C2FAB-9E23-401C-8F44-87E2E210530E}" dt="2021-03-17T18:01:13.643" v="212" actId="478"/>
          <ac:spMkLst>
            <pc:docMk/>
            <pc:sldMk cId="0" sldId="256"/>
            <ac:spMk id="26" creationId="{09FA6142-840A-44D6-905B-7A861DEA99CA}"/>
          </ac:spMkLst>
        </pc:spChg>
        <pc:spChg chg="del">
          <ac:chgData name="Jodie Brooks" userId="46097eb5263442e5" providerId="LiveId" clId="{191C2FAB-9E23-401C-8F44-87E2E210530E}" dt="2021-03-17T18:00:10.399" v="101" actId="478"/>
          <ac:spMkLst>
            <pc:docMk/>
            <pc:sldMk cId="0" sldId="256"/>
            <ac:spMk id="28" creationId="{15CDF848-4781-4667-905E-66989903BDB5}"/>
          </ac:spMkLst>
        </pc:spChg>
        <pc:spChg chg="mod">
          <ac:chgData name="Jodie Brooks" userId="46097eb5263442e5" providerId="LiveId" clId="{191C2FAB-9E23-401C-8F44-87E2E210530E}" dt="2021-03-23T15:55:56.169" v="397" actId="1076"/>
          <ac:spMkLst>
            <pc:docMk/>
            <pc:sldMk cId="0" sldId="256"/>
            <ac:spMk id="57" creationId="{00000000-0000-0000-0000-000000000000}"/>
          </ac:spMkLst>
        </pc:spChg>
        <pc:spChg chg="mod">
          <ac:chgData name="Jodie Brooks" userId="46097eb5263442e5" providerId="LiveId" clId="{191C2FAB-9E23-401C-8F44-87E2E210530E}" dt="2021-03-17T18:05:32.142" v="287" actId="20577"/>
          <ac:spMkLst>
            <pc:docMk/>
            <pc:sldMk cId="0" sldId="256"/>
            <ac:spMk id="4106" creationId="{00000000-0000-0000-0000-000000000000}"/>
          </ac:spMkLst>
        </pc:spChg>
        <pc:picChg chg="add mod ord">
          <ac:chgData name="Jodie Brooks" userId="46097eb5263442e5" providerId="LiveId" clId="{191C2FAB-9E23-401C-8F44-87E2E210530E}" dt="2021-03-23T15:55:47.273" v="396" actId="167"/>
          <ac:picMkLst>
            <pc:docMk/>
            <pc:sldMk cId="0" sldId="256"/>
            <ac:picMk id="3" creationId="{4F2385D9-95F4-49B4-B365-2B2FDA90D3C9}"/>
          </ac:picMkLst>
        </pc:picChg>
        <pc:picChg chg="add del mod ord">
          <ac:chgData name="Jodie Brooks" userId="46097eb5263442e5" providerId="LiveId" clId="{191C2FAB-9E23-401C-8F44-87E2E210530E}" dt="2021-03-17T18:03:26.533" v="226" actId="478"/>
          <ac:picMkLst>
            <pc:docMk/>
            <pc:sldMk cId="0" sldId="256"/>
            <ac:picMk id="3" creationId="{FDB3B485-D716-4948-8912-5E8B6B991EDC}"/>
          </ac:picMkLst>
        </pc:picChg>
        <pc:picChg chg="add del mod ord">
          <ac:chgData name="Jodie Brooks" userId="46097eb5263442e5" providerId="LiveId" clId="{191C2FAB-9E23-401C-8F44-87E2E210530E}" dt="2021-03-23T15:55:28.497" v="394" actId="478"/>
          <ac:picMkLst>
            <pc:docMk/>
            <pc:sldMk cId="0" sldId="256"/>
            <ac:picMk id="7" creationId="{4D5F0026-281E-4150-8321-965B1984BC00}"/>
          </ac:picMkLst>
        </pc:picChg>
        <pc:picChg chg="del">
          <ac:chgData name="Jodie Brooks" userId="46097eb5263442e5" providerId="LiveId" clId="{191C2FAB-9E23-401C-8F44-87E2E210530E}" dt="2021-03-17T17:58:43.120" v="0" actId="478"/>
          <ac:picMkLst>
            <pc:docMk/>
            <pc:sldMk cId="0" sldId="256"/>
            <ac:picMk id="8" creationId="{9F56B828-C2FC-49C2-B5D3-86A348FAD4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ADC6270F-F403-714A-B538-E6C31C12928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eaLnBrk="1" hangingPunct="1">
              <a:defRPr sz="1200"/>
            </a:lvl1pPr>
          </a:lstStyle>
          <a:p>
            <a:pPr>
              <a:defRPr/>
            </a:pPr>
            <a:endParaRPr lang="en-US"/>
          </a:p>
        </p:txBody>
      </p:sp>
      <p:sp>
        <p:nvSpPr>
          <p:cNvPr id="14339" name="Rectangle 3">
            <a:extLst>
              <a:ext uri="{FF2B5EF4-FFF2-40B4-BE49-F238E27FC236}">
                <a16:creationId xmlns="" xmlns:a16="http://schemas.microsoft.com/office/drawing/2014/main" id="{9445EC77-C17F-2348-9DEC-50E843B993E0}"/>
              </a:ext>
            </a:extLst>
          </p:cNvPr>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eaLnBrk="1" hangingPunct="1">
              <a:defRPr sz="1200"/>
            </a:lvl1pPr>
          </a:lstStyle>
          <a:p>
            <a:pPr>
              <a:defRPr/>
            </a:pPr>
            <a:endParaRPr lang="en-US"/>
          </a:p>
        </p:txBody>
      </p:sp>
      <p:sp>
        <p:nvSpPr>
          <p:cNvPr id="14340" name="Rectangle 4">
            <a:extLst>
              <a:ext uri="{FF2B5EF4-FFF2-40B4-BE49-F238E27FC236}">
                <a16:creationId xmlns="" xmlns:a16="http://schemas.microsoft.com/office/drawing/2014/main" id="{3B6B2331-3465-314E-8B52-CB68CB7FCCB5}"/>
              </a:ext>
            </a:extLst>
          </p:cNvPr>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eaLnBrk="1" hangingPunct="1">
              <a:defRPr sz="1200"/>
            </a:lvl1pPr>
          </a:lstStyle>
          <a:p>
            <a:pPr>
              <a:defRPr/>
            </a:pPr>
            <a:endParaRPr lang="en-US"/>
          </a:p>
        </p:txBody>
      </p:sp>
      <p:sp>
        <p:nvSpPr>
          <p:cNvPr id="14341" name="Rectangle 5">
            <a:extLst>
              <a:ext uri="{FF2B5EF4-FFF2-40B4-BE49-F238E27FC236}">
                <a16:creationId xmlns="" xmlns:a16="http://schemas.microsoft.com/office/drawing/2014/main" id="{2D43070F-0489-EA48-B23C-C98547940A5D}"/>
              </a:ext>
            </a:extLst>
          </p:cNvPr>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eaLnBrk="1" hangingPunct="1">
              <a:defRPr sz="1200"/>
            </a:lvl1pPr>
          </a:lstStyle>
          <a:p>
            <a:pPr>
              <a:defRPr/>
            </a:pPr>
            <a:fld id="{3EAB5515-8815-4FEC-9706-47885B6A3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AD7DCF5-29AE-3047-B765-BC2B38BA08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 xmlns:a16="http://schemas.microsoft.com/office/drawing/2014/main" id="{51A5F9BF-C48D-584D-91A5-0570013F92C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E07F7F9-BE1B-4FD1-84AE-ABE1963D3E6D}" type="datetimeFigureOut">
              <a:rPr lang="en-US"/>
              <a:pPr>
                <a:defRPr/>
              </a:pPr>
              <a:t>05/07/2021</a:t>
            </a:fld>
            <a:endParaRPr lang="en-US"/>
          </a:p>
        </p:txBody>
      </p:sp>
      <p:sp>
        <p:nvSpPr>
          <p:cNvPr id="4" name="Slide Image Placeholder 3">
            <a:extLst>
              <a:ext uri="{FF2B5EF4-FFF2-40B4-BE49-F238E27FC236}">
                <a16:creationId xmlns="" xmlns:a16="http://schemas.microsoft.com/office/drawing/2014/main" id="{D2E2D796-337F-B743-9BB3-38CC41FE25B1}"/>
              </a:ext>
            </a:extLst>
          </p:cNvPr>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0DAE55CE-F979-7C4B-8E28-397209B2CD3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067EB4C5-F3B9-A749-8226-4932E32B5C2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 xmlns:a16="http://schemas.microsoft.com/office/drawing/2014/main" id="{6406574C-8AF3-374F-9C43-5077164D11D3}"/>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154FBEFB-CBBB-41CD-9F08-23A2D45DFB9F}" type="slidenum">
              <a:rPr lang="en-US"/>
              <a:pPr>
                <a:defRPr/>
              </a:pPr>
              <a:t>‹#›</a:t>
            </a:fld>
            <a:endParaRPr lang="en-US"/>
          </a:p>
        </p:txBody>
      </p:sp>
    </p:spTree>
    <p:extLst>
      <p:ext uri="{BB962C8B-B14F-4D97-AF65-F5344CB8AC3E}">
        <p14:creationId xmlns:p14="http://schemas.microsoft.com/office/powerpoint/2010/main" val="145313885"/>
      </p:ext>
    </p:extLst>
  </p:cSld>
  <p:clrMap bg1="lt1" tx1="dk1" bg2="lt2" tx2="dk2" accent1="accent1" accent2="accent2" accent3="accent3" accent4="accent4" accent5="accent5" accent6="accent6" hlink="hlink" folHlink="folHlink"/>
  <p:notesStyle>
    <a:lvl1pPr algn="l" defTabSz="1474788" rtl="0" eaLnBrk="0" fontAlgn="base" hangingPunct="0">
      <a:spcBef>
        <a:spcPct val="30000"/>
      </a:spcBef>
      <a:spcAft>
        <a:spcPct val="0"/>
      </a:spcAft>
      <a:defRPr sz="1900" kern="1200">
        <a:solidFill>
          <a:schemeClr val="tx1"/>
        </a:solidFill>
        <a:latin typeface="+mn-lt"/>
        <a:ea typeface="+mn-ea"/>
        <a:cs typeface="+mn-cs"/>
      </a:defRPr>
    </a:lvl1pPr>
    <a:lvl2pPr marL="736600" algn="l" defTabSz="1474788" rtl="0" eaLnBrk="0" fontAlgn="base" hangingPunct="0">
      <a:spcBef>
        <a:spcPct val="30000"/>
      </a:spcBef>
      <a:spcAft>
        <a:spcPct val="0"/>
      </a:spcAft>
      <a:defRPr sz="1900" kern="1200">
        <a:solidFill>
          <a:schemeClr val="tx1"/>
        </a:solidFill>
        <a:latin typeface="+mn-lt"/>
        <a:ea typeface="+mn-ea"/>
        <a:cs typeface="+mn-cs"/>
      </a:defRPr>
    </a:lvl2pPr>
    <a:lvl3pPr marL="1474788" algn="l" defTabSz="1474788" rtl="0" eaLnBrk="0" fontAlgn="base" hangingPunct="0">
      <a:spcBef>
        <a:spcPct val="30000"/>
      </a:spcBef>
      <a:spcAft>
        <a:spcPct val="0"/>
      </a:spcAft>
      <a:defRPr sz="1900" kern="1200">
        <a:solidFill>
          <a:schemeClr val="tx1"/>
        </a:solidFill>
        <a:latin typeface="+mn-lt"/>
        <a:ea typeface="+mn-ea"/>
        <a:cs typeface="+mn-cs"/>
      </a:defRPr>
    </a:lvl3pPr>
    <a:lvl4pPr marL="2212975" algn="l" defTabSz="1474788" rtl="0" eaLnBrk="0" fontAlgn="base" hangingPunct="0">
      <a:spcBef>
        <a:spcPct val="30000"/>
      </a:spcBef>
      <a:spcAft>
        <a:spcPct val="0"/>
      </a:spcAft>
      <a:defRPr sz="1900" kern="1200">
        <a:solidFill>
          <a:schemeClr val="tx1"/>
        </a:solidFill>
        <a:latin typeface="+mn-lt"/>
        <a:ea typeface="+mn-ea"/>
        <a:cs typeface="+mn-cs"/>
      </a:defRPr>
    </a:lvl4pPr>
    <a:lvl5pPr marL="2951163" algn="l" defTabSz="1474788" rtl="0" eaLnBrk="0" fontAlgn="base" hangingPunct="0">
      <a:spcBef>
        <a:spcPct val="30000"/>
      </a:spcBef>
      <a:spcAft>
        <a:spcPct val="0"/>
      </a:spcAft>
      <a:defRPr sz="1900" kern="1200">
        <a:solidFill>
          <a:schemeClr val="tx1"/>
        </a:solidFill>
        <a:latin typeface="+mn-lt"/>
        <a:ea typeface="+mn-ea"/>
        <a:cs typeface="+mn-cs"/>
      </a:defRPr>
    </a:lvl5pPr>
    <a:lvl6pPr marL="3689604" algn="l" defTabSz="1475842" rtl="0" eaLnBrk="1" latinLnBrk="0" hangingPunct="1">
      <a:defRPr sz="1937" kern="1200">
        <a:solidFill>
          <a:schemeClr val="tx1"/>
        </a:solidFill>
        <a:latin typeface="+mn-lt"/>
        <a:ea typeface="+mn-ea"/>
        <a:cs typeface="+mn-cs"/>
      </a:defRPr>
    </a:lvl6pPr>
    <a:lvl7pPr marL="4427525" algn="l" defTabSz="1475842" rtl="0" eaLnBrk="1" latinLnBrk="0" hangingPunct="1">
      <a:defRPr sz="1937" kern="1200">
        <a:solidFill>
          <a:schemeClr val="tx1"/>
        </a:solidFill>
        <a:latin typeface="+mn-lt"/>
        <a:ea typeface="+mn-ea"/>
        <a:cs typeface="+mn-cs"/>
      </a:defRPr>
    </a:lvl7pPr>
    <a:lvl8pPr marL="5165446" algn="l" defTabSz="1475842" rtl="0" eaLnBrk="1" latinLnBrk="0" hangingPunct="1">
      <a:defRPr sz="1937" kern="1200">
        <a:solidFill>
          <a:schemeClr val="tx1"/>
        </a:solidFill>
        <a:latin typeface="+mn-lt"/>
        <a:ea typeface="+mn-ea"/>
        <a:cs typeface="+mn-cs"/>
      </a:defRPr>
    </a:lvl8pPr>
    <a:lvl9pPr marL="5903366" algn="l" defTabSz="1475842" rtl="0" eaLnBrk="1" latinLnBrk="0" hangingPunct="1">
      <a:defRPr sz="1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0227129"/>
            <a:ext cx="43526428" cy="7053943"/>
          </a:xfrm>
        </p:spPr>
        <p:txBody>
          <a:bodyPr/>
          <a:lstStyle/>
          <a:p>
            <a:r>
              <a:rPr lang="en-US"/>
              <a:t>Click to edit Master title style</a:t>
            </a:r>
          </a:p>
        </p:txBody>
      </p:sp>
      <p:sp>
        <p:nvSpPr>
          <p:cNvPr id="3" name="Subtitle 2"/>
          <p:cNvSpPr>
            <a:spLocks noGrp="1"/>
          </p:cNvSpPr>
          <p:nvPr>
            <p:ph type="subTitle" idx="1"/>
          </p:nvPr>
        </p:nvSpPr>
        <p:spPr>
          <a:xfrm>
            <a:off x="7679972" y="18652672"/>
            <a:ext cx="35846456" cy="8414657"/>
          </a:xfrm>
        </p:spPr>
        <p:txBody>
          <a:bodyPr/>
          <a:lstStyle>
            <a:lvl1pPr marL="0" indent="0" algn="ctr">
              <a:buNone/>
              <a:defRPr/>
            </a:lvl1pPr>
            <a:lvl2pPr marL="711220" indent="0" algn="ctr">
              <a:buNone/>
              <a:defRPr/>
            </a:lvl2pPr>
            <a:lvl3pPr marL="1422441" indent="0" algn="ctr">
              <a:buNone/>
              <a:defRPr/>
            </a:lvl3pPr>
            <a:lvl4pPr marL="2133661" indent="0" algn="ctr">
              <a:buNone/>
              <a:defRPr/>
            </a:lvl4pPr>
            <a:lvl5pPr marL="2844881" indent="0" algn="ctr">
              <a:buNone/>
              <a:defRPr/>
            </a:lvl5pPr>
            <a:lvl6pPr marL="3556102" indent="0" algn="ctr">
              <a:buNone/>
              <a:defRPr/>
            </a:lvl6pPr>
            <a:lvl7pPr marL="4267322" indent="0" algn="ctr">
              <a:buNone/>
              <a:defRPr/>
            </a:lvl7pPr>
            <a:lvl8pPr marL="4978542" indent="0" algn="ctr">
              <a:buNone/>
              <a:defRPr/>
            </a:lvl8pPr>
            <a:lvl9pPr marL="5689763"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34359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9136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925538"/>
            <a:ext cx="10880372" cy="26335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456" y="2925538"/>
            <a:ext cx="32406520" cy="2633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5420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233641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666"/>
            <a:ext cx="43526428" cy="6536871"/>
          </a:xfrm>
        </p:spPr>
        <p:txBody>
          <a:bodyPr anchor="t"/>
          <a:lstStyle>
            <a:lvl1pPr algn="l">
              <a:defRPr sz="6222" b="1" cap="all"/>
            </a:lvl1pPr>
          </a:lstStyle>
          <a:p>
            <a:r>
              <a:rPr lang="en-US"/>
              <a:t>Click to edit Master title style</a:t>
            </a:r>
          </a:p>
        </p:txBody>
      </p:sp>
      <p:sp>
        <p:nvSpPr>
          <p:cNvPr id="3" name="Text Placeholder 2"/>
          <p:cNvSpPr>
            <a:spLocks noGrp="1"/>
          </p:cNvSpPr>
          <p:nvPr>
            <p:ph type="body" idx="1"/>
          </p:nvPr>
        </p:nvSpPr>
        <p:spPr>
          <a:xfrm>
            <a:off x="4044951" y="13952766"/>
            <a:ext cx="43526428" cy="7200900"/>
          </a:xfrm>
        </p:spPr>
        <p:txBody>
          <a:bodyPr anchor="b"/>
          <a:lstStyle>
            <a:lvl1pPr marL="0" indent="0">
              <a:buNone/>
              <a:defRPr sz="3111"/>
            </a:lvl1pPr>
            <a:lvl2pPr marL="711220" indent="0">
              <a:buNone/>
              <a:defRPr sz="2800"/>
            </a:lvl2pPr>
            <a:lvl3pPr marL="1422441" indent="0">
              <a:buNone/>
              <a:defRPr sz="2489"/>
            </a:lvl3pPr>
            <a:lvl4pPr marL="2133661" indent="0">
              <a:buNone/>
              <a:defRPr sz="2178"/>
            </a:lvl4pPr>
            <a:lvl5pPr marL="2844881" indent="0">
              <a:buNone/>
              <a:defRPr sz="2178"/>
            </a:lvl5pPr>
            <a:lvl6pPr marL="3556102" indent="0">
              <a:buNone/>
              <a:defRPr sz="2178"/>
            </a:lvl6pPr>
            <a:lvl7pPr marL="4267322" indent="0">
              <a:buNone/>
              <a:defRPr sz="2178"/>
            </a:lvl7pPr>
            <a:lvl8pPr marL="4978542" indent="0">
              <a:buNone/>
              <a:defRPr sz="2178"/>
            </a:lvl8pPr>
            <a:lvl9pPr marL="5689763" indent="0">
              <a:buNone/>
              <a:defRPr sz="2178"/>
            </a:lvl9pPr>
          </a:lstStyle>
          <a:p>
            <a:pPr lvl="0"/>
            <a:r>
              <a:rPr lang="en-US"/>
              <a:t>Click to edit Master text styles</a:t>
            </a:r>
          </a:p>
        </p:txBody>
      </p:sp>
      <p:sp>
        <p:nvSpPr>
          <p:cNvPr id="4"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423588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456" y="9511395"/>
            <a:ext cx="2164221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21734" y="9511395"/>
            <a:ext cx="2164468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37532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317171"/>
            <a:ext cx="46084772"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815" y="7369629"/>
            <a:ext cx="22625050"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4" name="Content Placeholder 3"/>
          <p:cNvSpPr>
            <a:spLocks noGrp="1"/>
          </p:cNvSpPr>
          <p:nvPr>
            <p:ph sz="half" idx="2"/>
          </p:nvPr>
        </p:nvSpPr>
        <p:spPr>
          <a:xfrm>
            <a:off x="2560815" y="10439400"/>
            <a:ext cx="22625050"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3128" y="7369629"/>
            <a:ext cx="22632459"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6" name="Content Placeholder 5"/>
          <p:cNvSpPr>
            <a:spLocks noGrp="1"/>
          </p:cNvSpPr>
          <p:nvPr>
            <p:ph sz="quarter" idx="4"/>
          </p:nvPr>
        </p:nvSpPr>
        <p:spPr>
          <a:xfrm>
            <a:off x="26013128" y="10439400"/>
            <a:ext cx="22632459"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9487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22168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42432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311729"/>
            <a:ext cx="16846550" cy="5576208"/>
          </a:xfrm>
        </p:spPr>
        <p:txBody>
          <a:bodyPr anchor="b"/>
          <a:lstStyle>
            <a:lvl1pPr algn="l">
              <a:defRPr sz="3111" b="1"/>
            </a:lvl1pPr>
          </a:lstStyle>
          <a:p>
            <a:r>
              <a:rPr lang="en-US"/>
              <a:t>Click to edit Master title style</a:t>
            </a:r>
          </a:p>
        </p:txBody>
      </p:sp>
      <p:sp>
        <p:nvSpPr>
          <p:cNvPr id="3" name="Content Placeholder 2"/>
          <p:cNvSpPr>
            <a:spLocks noGrp="1"/>
          </p:cNvSpPr>
          <p:nvPr>
            <p:ph idx="1"/>
          </p:nvPr>
        </p:nvSpPr>
        <p:spPr>
          <a:xfrm>
            <a:off x="20019787" y="1311729"/>
            <a:ext cx="28625800" cy="28093308"/>
          </a:xfrm>
        </p:spPr>
        <p:txBody>
          <a:bodyPr/>
          <a:lstStyle>
            <a:lvl1pPr>
              <a:defRPr sz="4978"/>
            </a:lvl1pPr>
            <a:lvl2pPr>
              <a:defRPr sz="4356"/>
            </a:lvl2pPr>
            <a:lvl3pPr>
              <a:defRPr sz="3733"/>
            </a:lvl3pPr>
            <a:lvl4pPr>
              <a:defRPr sz="3111"/>
            </a:lvl4pPr>
            <a:lvl5pPr>
              <a:defRPr sz="3111"/>
            </a:lvl5pPr>
            <a:lvl6pPr>
              <a:defRPr sz="3111"/>
            </a:lvl6pPr>
            <a:lvl7pPr>
              <a:defRPr sz="3111"/>
            </a:lvl7pPr>
            <a:lvl8pPr>
              <a:defRPr sz="3111"/>
            </a:lvl8pPr>
            <a:lvl9pPr>
              <a:defRPr sz="31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815" y="6887937"/>
            <a:ext cx="16846550" cy="22517100"/>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251819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3042336"/>
            <a:ext cx="30724828" cy="2721429"/>
          </a:xfrm>
        </p:spPr>
        <p:txBody>
          <a:bodyPr anchor="b"/>
          <a:lstStyle>
            <a:lvl1pPr algn="l">
              <a:defRPr sz="3111" b="1"/>
            </a:lvl1pPr>
          </a:lstStyle>
          <a:p>
            <a:r>
              <a:rPr lang="en-US"/>
              <a:t>Click to edit Master title style</a:t>
            </a:r>
          </a:p>
        </p:txBody>
      </p:sp>
      <p:sp>
        <p:nvSpPr>
          <p:cNvPr id="3" name="Picture Placeholder 2"/>
          <p:cNvSpPr>
            <a:spLocks noGrp="1"/>
          </p:cNvSpPr>
          <p:nvPr>
            <p:ph type="pic" idx="1"/>
          </p:nvPr>
        </p:nvSpPr>
        <p:spPr>
          <a:xfrm>
            <a:off x="10035823" y="2941866"/>
            <a:ext cx="30724828" cy="19749406"/>
          </a:xfrm>
        </p:spPr>
        <p:txBody>
          <a:bodyPr/>
          <a:lstStyle>
            <a:lvl1pPr marL="0" indent="0">
              <a:buNone/>
              <a:defRPr sz="4978"/>
            </a:lvl1pPr>
            <a:lvl2pPr marL="711220" indent="0">
              <a:buNone/>
              <a:defRPr sz="4356"/>
            </a:lvl2pPr>
            <a:lvl3pPr marL="1422441" indent="0">
              <a:buNone/>
              <a:defRPr sz="3733"/>
            </a:lvl3pPr>
            <a:lvl4pPr marL="2133661" indent="0">
              <a:buNone/>
              <a:defRPr sz="3111"/>
            </a:lvl4pPr>
            <a:lvl5pPr marL="2844881" indent="0">
              <a:buNone/>
              <a:defRPr sz="3111"/>
            </a:lvl5pPr>
            <a:lvl6pPr marL="3556102" indent="0">
              <a:buNone/>
              <a:defRPr sz="3111"/>
            </a:lvl6pPr>
            <a:lvl7pPr marL="4267322" indent="0">
              <a:buNone/>
              <a:defRPr sz="3111"/>
            </a:lvl7pPr>
            <a:lvl8pPr marL="4978542" indent="0">
              <a:buNone/>
              <a:defRPr sz="3111"/>
            </a:lvl8pPr>
            <a:lvl9pPr marL="5689763" indent="0">
              <a:buNone/>
              <a:defRPr sz="3111"/>
            </a:lvl9pPr>
          </a:lstStyle>
          <a:p>
            <a:pPr lvl="0"/>
            <a:endParaRPr lang="en-US" noProof="0"/>
          </a:p>
        </p:txBody>
      </p:sp>
      <p:sp>
        <p:nvSpPr>
          <p:cNvPr id="4" name="Text Placeholder 3"/>
          <p:cNvSpPr>
            <a:spLocks noGrp="1"/>
          </p:cNvSpPr>
          <p:nvPr>
            <p:ph type="body" sz="half" idx="2"/>
          </p:nvPr>
        </p:nvSpPr>
        <p:spPr>
          <a:xfrm>
            <a:off x="10035823" y="25763765"/>
            <a:ext cx="30724828" cy="3861706"/>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17967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44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10713"/>
            <a:ext cx="43524488" cy="197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 xmlns:a16="http://schemas.microsoft.com/office/drawing/2014/main" id="{0BA9C50E-4780-9F4B-8BB5-E04B5A14CE58}"/>
              </a:ext>
            </a:extLst>
          </p:cNvPr>
          <p:cNvSpPr>
            <a:spLocks noGrp="1" noChangeArrowheads="1"/>
          </p:cNvSpPr>
          <p:nvPr>
            <p:ph type="dt" sz="half" idx="2"/>
          </p:nvPr>
        </p:nvSpPr>
        <p:spPr bwMode="auto">
          <a:xfrm>
            <a:off x="3841750"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3901834" eaLnBrk="1" hangingPunct="1">
              <a:defRPr sz="5911"/>
            </a:lvl1pPr>
          </a:lstStyle>
          <a:p>
            <a:pPr>
              <a:defRPr/>
            </a:pPr>
            <a:endParaRPr lang="en-US" altLang="en-US"/>
          </a:p>
        </p:txBody>
      </p:sp>
      <p:sp>
        <p:nvSpPr>
          <p:cNvPr id="13317" name="Rectangle 5">
            <a:extLst>
              <a:ext uri="{FF2B5EF4-FFF2-40B4-BE49-F238E27FC236}">
                <a16:creationId xmlns="" xmlns:a16="http://schemas.microsoft.com/office/drawing/2014/main" id="{2B20AB7F-132B-2D47-9F39-2FFEE94B8582}"/>
              </a:ext>
            </a:extLst>
          </p:cNvPr>
          <p:cNvSpPr>
            <a:spLocks noGrp="1" noChangeArrowheads="1"/>
          </p:cNvSpPr>
          <p:nvPr>
            <p:ph type="ftr" sz="quarter" idx="3"/>
          </p:nvPr>
        </p:nvSpPr>
        <p:spPr bwMode="auto">
          <a:xfrm>
            <a:off x="17495838" y="29992638"/>
            <a:ext cx="16216312"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3901834" eaLnBrk="1" hangingPunct="1">
              <a:defRPr sz="5911"/>
            </a:lvl1pPr>
          </a:lstStyle>
          <a:p>
            <a:pPr>
              <a:defRPr/>
            </a:pPr>
            <a:endParaRPr lang="en-US" altLang="en-US"/>
          </a:p>
        </p:txBody>
      </p:sp>
      <p:sp>
        <p:nvSpPr>
          <p:cNvPr id="13318" name="Rectangle 6">
            <a:extLst>
              <a:ext uri="{FF2B5EF4-FFF2-40B4-BE49-F238E27FC236}">
                <a16:creationId xmlns="" xmlns:a16="http://schemas.microsoft.com/office/drawing/2014/main" id="{15D6A7F7-D091-1C45-9B0A-8078D1845ED0}"/>
              </a:ext>
            </a:extLst>
          </p:cNvPr>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3901834" eaLnBrk="1" hangingPunct="1">
              <a:defRPr sz="5911"/>
            </a:lvl1pPr>
          </a:lstStyle>
          <a:p>
            <a:pPr>
              <a:defRPr/>
            </a:pPr>
            <a:fld id="{6A4EF965-0E43-4C32-AFEB-07C3E2CF2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3900488" rtl="0" eaLnBrk="0" fontAlgn="base" hangingPunct="0">
        <a:spcBef>
          <a:spcPct val="0"/>
        </a:spcBef>
        <a:spcAft>
          <a:spcPct val="0"/>
        </a:spcAft>
        <a:defRPr sz="18800">
          <a:solidFill>
            <a:schemeClr val="tx2"/>
          </a:solidFill>
          <a:latin typeface="+mj-lt"/>
          <a:ea typeface="+mj-ea"/>
          <a:cs typeface="+mj-cs"/>
        </a:defRPr>
      </a:lvl1pPr>
      <a:lvl2pPr algn="ctr" defTabSz="3900488" rtl="0" eaLnBrk="0" fontAlgn="base" hangingPunct="0">
        <a:spcBef>
          <a:spcPct val="0"/>
        </a:spcBef>
        <a:spcAft>
          <a:spcPct val="0"/>
        </a:spcAft>
        <a:defRPr sz="18800">
          <a:solidFill>
            <a:schemeClr val="tx2"/>
          </a:solidFill>
          <a:latin typeface="Times New Roman" pitchFamily="18" charset="0"/>
        </a:defRPr>
      </a:lvl2pPr>
      <a:lvl3pPr algn="ctr" defTabSz="3900488" rtl="0" eaLnBrk="0" fontAlgn="base" hangingPunct="0">
        <a:spcBef>
          <a:spcPct val="0"/>
        </a:spcBef>
        <a:spcAft>
          <a:spcPct val="0"/>
        </a:spcAft>
        <a:defRPr sz="18800">
          <a:solidFill>
            <a:schemeClr val="tx2"/>
          </a:solidFill>
          <a:latin typeface="Times New Roman" pitchFamily="18" charset="0"/>
        </a:defRPr>
      </a:lvl3pPr>
      <a:lvl4pPr algn="ctr" defTabSz="3900488" rtl="0" eaLnBrk="0" fontAlgn="base" hangingPunct="0">
        <a:spcBef>
          <a:spcPct val="0"/>
        </a:spcBef>
        <a:spcAft>
          <a:spcPct val="0"/>
        </a:spcAft>
        <a:defRPr sz="18800">
          <a:solidFill>
            <a:schemeClr val="tx2"/>
          </a:solidFill>
          <a:latin typeface="Times New Roman" pitchFamily="18" charset="0"/>
        </a:defRPr>
      </a:lvl4pPr>
      <a:lvl5pPr algn="ctr" defTabSz="3900488" rtl="0" eaLnBrk="0" fontAlgn="base" hangingPunct="0">
        <a:spcBef>
          <a:spcPct val="0"/>
        </a:spcBef>
        <a:spcAft>
          <a:spcPct val="0"/>
        </a:spcAft>
        <a:defRPr sz="18800">
          <a:solidFill>
            <a:schemeClr val="tx2"/>
          </a:solidFill>
          <a:latin typeface="Times New Roman" pitchFamily="18" charset="0"/>
        </a:defRPr>
      </a:lvl5pPr>
      <a:lvl6pPr marL="711220" algn="ctr" defTabSz="3901834" rtl="0" fontAlgn="base">
        <a:spcBef>
          <a:spcPct val="0"/>
        </a:spcBef>
        <a:spcAft>
          <a:spcPct val="0"/>
        </a:spcAft>
        <a:defRPr sz="18823">
          <a:solidFill>
            <a:schemeClr val="tx2"/>
          </a:solidFill>
          <a:latin typeface="Times New Roman" pitchFamily="18" charset="0"/>
        </a:defRPr>
      </a:lvl6pPr>
      <a:lvl7pPr marL="1422441" algn="ctr" defTabSz="3901834" rtl="0" fontAlgn="base">
        <a:spcBef>
          <a:spcPct val="0"/>
        </a:spcBef>
        <a:spcAft>
          <a:spcPct val="0"/>
        </a:spcAft>
        <a:defRPr sz="18823">
          <a:solidFill>
            <a:schemeClr val="tx2"/>
          </a:solidFill>
          <a:latin typeface="Times New Roman" pitchFamily="18" charset="0"/>
        </a:defRPr>
      </a:lvl7pPr>
      <a:lvl8pPr marL="2133661" algn="ctr" defTabSz="3901834" rtl="0" fontAlgn="base">
        <a:spcBef>
          <a:spcPct val="0"/>
        </a:spcBef>
        <a:spcAft>
          <a:spcPct val="0"/>
        </a:spcAft>
        <a:defRPr sz="18823">
          <a:solidFill>
            <a:schemeClr val="tx2"/>
          </a:solidFill>
          <a:latin typeface="Times New Roman" pitchFamily="18" charset="0"/>
        </a:defRPr>
      </a:lvl8pPr>
      <a:lvl9pPr marL="2844881" algn="ctr" defTabSz="3901834" rtl="0" fontAlgn="base">
        <a:spcBef>
          <a:spcPct val="0"/>
        </a:spcBef>
        <a:spcAft>
          <a:spcPct val="0"/>
        </a:spcAft>
        <a:defRPr sz="18823">
          <a:solidFill>
            <a:schemeClr val="tx2"/>
          </a:solidFill>
          <a:latin typeface="Times New Roman" pitchFamily="18" charset="0"/>
        </a:defRPr>
      </a:lvl9pPr>
    </p:titleStyle>
    <p:bodyStyle>
      <a:lvl1pPr marL="1460500" indent="-1460500" algn="l" defTabSz="3900488" rtl="0" eaLnBrk="0" fontAlgn="base" hangingPunct="0">
        <a:spcBef>
          <a:spcPct val="20000"/>
        </a:spcBef>
        <a:spcAft>
          <a:spcPct val="0"/>
        </a:spcAft>
        <a:buChar char="•"/>
        <a:defRPr sz="13600">
          <a:solidFill>
            <a:schemeClr val="tx1"/>
          </a:solidFill>
          <a:latin typeface="+mn-lt"/>
          <a:ea typeface="+mn-ea"/>
          <a:cs typeface="+mn-cs"/>
        </a:defRPr>
      </a:lvl1pPr>
      <a:lvl2pPr marL="3170238" indent="-1219200" algn="l" defTabSz="3900488" rtl="0" eaLnBrk="0" fontAlgn="base" hangingPunct="0">
        <a:spcBef>
          <a:spcPct val="20000"/>
        </a:spcBef>
        <a:spcAft>
          <a:spcPct val="0"/>
        </a:spcAft>
        <a:buChar char="–"/>
        <a:defRPr sz="11900">
          <a:solidFill>
            <a:schemeClr val="tx1"/>
          </a:solidFill>
          <a:latin typeface="+mn-lt"/>
        </a:defRPr>
      </a:lvl2pPr>
      <a:lvl3pPr marL="4876800" indent="-974725" algn="l" defTabSz="3900488" rtl="0" eaLnBrk="0" fontAlgn="base" hangingPunct="0">
        <a:spcBef>
          <a:spcPct val="20000"/>
        </a:spcBef>
        <a:spcAft>
          <a:spcPct val="0"/>
        </a:spcAft>
        <a:buChar char="•"/>
        <a:defRPr sz="10200">
          <a:solidFill>
            <a:schemeClr val="tx1"/>
          </a:solidFill>
          <a:latin typeface="+mn-lt"/>
        </a:defRPr>
      </a:lvl3pPr>
      <a:lvl4pPr marL="6827838" indent="-974725" algn="l" defTabSz="3900488" rtl="0" eaLnBrk="0" fontAlgn="base" hangingPunct="0">
        <a:spcBef>
          <a:spcPct val="20000"/>
        </a:spcBef>
        <a:spcAft>
          <a:spcPct val="0"/>
        </a:spcAft>
        <a:buChar char="–"/>
        <a:defRPr sz="8500">
          <a:solidFill>
            <a:schemeClr val="tx1"/>
          </a:solidFill>
          <a:latin typeface="+mn-lt"/>
        </a:defRPr>
      </a:lvl4pPr>
      <a:lvl5pPr marL="8778875" indent="-974725" algn="l" defTabSz="3900488" rtl="0" eaLnBrk="0" fontAlgn="base" hangingPunct="0">
        <a:spcBef>
          <a:spcPct val="20000"/>
        </a:spcBef>
        <a:spcAft>
          <a:spcPct val="0"/>
        </a:spcAft>
        <a:buChar char="»"/>
        <a:defRPr sz="8500">
          <a:solidFill>
            <a:schemeClr val="tx1"/>
          </a:solidFill>
          <a:latin typeface="+mn-lt"/>
        </a:defRPr>
      </a:lvl5pPr>
      <a:lvl6pPr marL="9490347" indent="-975459" algn="l" defTabSz="3901834" rtl="0" fontAlgn="base">
        <a:spcBef>
          <a:spcPct val="20000"/>
        </a:spcBef>
        <a:spcAft>
          <a:spcPct val="0"/>
        </a:spcAft>
        <a:buChar char="»"/>
        <a:defRPr sz="8556">
          <a:solidFill>
            <a:schemeClr val="tx1"/>
          </a:solidFill>
          <a:latin typeface="+mn-lt"/>
        </a:defRPr>
      </a:lvl6pPr>
      <a:lvl7pPr marL="10201567" indent="-975459" algn="l" defTabSz="3901834" rtl="0" fontAlgn="base">
        <a:spcBef>
          <a:spcPct val="20000"/>
        </a:spcBef>
        <a:spcAft>
          <a:spcPct val="0"/>
        </a:spcAft>
        <a:buChar char="»"/>
        <a:defRPr sz="8556">
          <a:solidFill>
            <a:schemeClr val="tx1"/>
          </a:solidFill>
          <a:latin typeface="+mn-lt"/>
        </a:defRPr>
      </a:lvl7pPr>
      <a:lvl8pPr marL="10912788" indent="-975459" algn="l" defTabSz="3901834" rtl="0" fontAlgn="base">
        <a:spcBef>
          <a:spcPct val="20000"/>
        </a:spcBef>
        <a:spcAft>
          <a:spcPct val="0"/>
        </a:spcAft>
        <a:buChar char="»"/>
        <a:defRPr sz="8556">
          <a:solidFill>
            <a:schemeClr val="tx1"/>
          </a:solidFill>
          <a:latin typeface="+mn-lt"/>
        </a:defRPr>
      </a:lvl8pPr>
      <a:lvl9pPr marL="11624008" indent="-975459" algn="l" defTabSz="3901834" rtl="0" fontAlgn="base">
        <a:spcBef>
          <a:spcPct val="20000"/>
        </a:spcBef>
        <a:spcAft>
          <a:spcPct val="0"/>
        </a:spcAft>
        <a:buChar char="»"/>
        <a:defRPr sz="8556">
          <a:solidFill>
            <a:schemeClr val="tx1"/>
          </a:solidFill>
          <a:latin typeface="+mn-lt"/>
        </a:defRPr>
      </a:lvl9pPr>
    </p:bodyStyle>
    <p:otherStyle>
      <a:defPPr>
        <a:defRPr lang="en-US"/>
      </a:defPPr>
      <a:lvl1pPr marL="0" algn="l" defTabSz="1422441" rtl="0" eaLnBrk="1" latinLnBrk="0" hangingPunct="1">
        <a:defRPr sz="2800" kern="1200">
          <a:solidFill>
            <a:schemeClr val="tx1"/>
          </a:solidFill>
          <a:latin typeface="+mn-lt"/>
          <a:ea typeface="+mn-ea"/>
          <a:cs typeface="+mn-cs"/>
        </a:defRPr>
      </a:lvl1pPr>
      <a:lvl2pPr marL="711220" algn="l" defTabSz="1422441" rtl="0" eaLnBrk="1" latinLnBrk="0" hangingPunct="1">
        <a:defRPr sz="2800" kern="1200">
          <a:solidFill>
            <a:schemeClr val="tx1"/>
          </a:solidFill>
          <a:latin typeface="+mn-lt"/>
          <a:ea typeface="+mn-ea"/>
          <a:cs typeface="+mn-cs"/>
        </a:defRPr>
      </a:lvl2pPr>
      <a:lvl3pPr marL="1422441" algn="l" defTabSz="1422441" rtl="0" eaLnBrk="1" latinLnBrk="0" hangingPunct="1">
        <a:defRPr sz="2800" kern="1200">
          <a:solidFill>
            <a:schemeClr val="tx1"/>
          </a:solidFill>
          <a:latin typeface="+mn-lt"/>
          <a:ea typeface="+mn-ea"/>
          <a:cs typeface="+mn-cs"/>
        </a:defRPr>
      </a:lvl3pPr>
      <a:lvl4pPr marL="2133661" algn="l" defTabSz="1422441" rtl="0" eaLnBrk="1" latinLnBrk="0" hangingPunct="1">
        <a:defRPr sz="2800" kern="1200">
          <a:solidFill>
            <a:schemeClr val="tx1"/>
          </a:solidFill>
          <a:latin typeface="+mn-lt"/>
          <a:ea typeface="+mn-ea"/>
          <a:cs typeface="+mn-cs"/>
        </a:defRPr>
      </a:lvl4pPr>
      <a:lvl5pPr marL="2844881" algn="l" defTabSz="1422441" rtl="0" eaLnBrk="1" latinLnBrk="0" hangingPunct="1">
        <a:defRPr sz="2800" kern="1200">
          <a:solidFill>
            <a:schemeClr val="tx1"/>
          </a:solidFill>
          <a:latin typeface="+mn-lt"/>
          <a:ea typeface="+mn-ea"/>
          <a:cs typeface="+mn-cs"/>
        </a:defRPr>
      </a:lvl5pPr>
      <a:lvl6pPr marL="3556102" algn="l" defTabSz="1422441" rtl="0" eaLnBrk="1" latinLnBrk="0" hangingPunct="1">
        <a:defRPr sz="2800" kern="1200">
          <a:solidFill>
            <a:schemeClr val="tx1"/>
          </a:solidFill>
          <a:latin typeface="+mn-lt"/>
          <a:ea typeface="+mn-ea"/>
          <a:cs typeface="+mn-cs"/>
        </a:defRPr>
      </a:lvl6pPr>
      <a:lvl7pPr marL="4267322" algn="l" defTabSz="1422441" rtl="0" eaLnBrk="1" latinLnBrk="0" hangingPunct="1">
        <a:defRPr sz="2800" kern="1200">
          <a:solidFill>
            <a:schemeClr val="tx1"/>
          </a:solidFill>
          <a:latin typeface="+mn-lt"/>
          <a:ea typeface="+mn-ea"/>
          <a:cs typeface="+mn-cs"/>
        </a:defRPr>
      </a:lvl7pPr>
      <a:lvl8pPr marL="4978542" algn="l" defTabSz="1422441" rtl="0" eaLnBrk="1" latinLnBrk="0" hangingPunct="1">
        <a:defRPr sz="2800" kern="1200">
          <a:solidFill>
            <a:schemeClr val="tx1"/>
          </a:solidFill>
          <a:latin typeface="+mn-lt"/>
          <a:ea typeface="+mn-ea"/>
          <a:cs typeface="+mn-cs"/>
        </a:defRPr>
      </a:lvl8pPr>
      <a:lvl9pPr marL="5689763" algn="l" defTabSz="142244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F2385D9-95F4-49B4-B365-2B2FDA90D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9" y="536611"/>
            <a:ext cx="51206400" cy="32918400"/>
          </a:xfrm>
          <a:prstGeom prst="rect">
            <a:avLst/>
          </a:prstGeom>
        </p:spPr>
      </p:pic>
      <p:sp>
        <p:nvSpPr>
          <p:cNvPr id="4106" name="Text Box 3"/>
          <p:cNvSpPr txBox="1">
            <a:spLocks noChangeArrowheads="1"/>
          </p:cNvSpPr>
          <p:nvPr/>
        </p:nvSpPr>
        <p:spPr bwMode="auto">
          <a:xfrm>
            <a:off x="10697105" y="1284817"/>
            <a:ext cx="28759255"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2500" b="1" dirty="0" smtClean="0">
                <a:solidFill>
                  <a:schemeClr val="bg1"/>
                </a:solidFill>
                <a:latin typeface="Century Gothic" panose="020B0502020202020204" pitchFamily="34" charset="0"/>
                <a:ea typeface="Calibri" panose="020F0502020204030204" pitchFamily="34" charset="0"/>
                <a:cs typeface="Calibri" panose="020F0502020204030204" pitchFamily="34" charset="0"/>
              </a:rPr>
              <a:t>Northwest Community Healthcare</a:t>
            </a:r>
            <a:endParaRPr lang="en-US" altLang="en-US" sz="12500" b="1"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4113" name="TextBox 85"/>
          <p:cNvSpPr txBox="1">
            <a:spLocks noChangeArrowheads="1"/>
          </p:cNvSpPr>
          <p:nvPr/>
        </p:nvSpPr>
        <p:spPr bwMode="auto">
          <a:xfrm>
            <a:off x="587374" y="5544842"/>
            <a:ext cx="16160583" cy="15635049"/>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8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MNO-OB Team</a:t>
            </a:r>
          </a:p>
          <a:p>
            <a:pPr marL="0" indent="0" eaLnBrk="1" hangingPunct="1">
              <a:spcBef>
                <a:spcPct val="0"/>
              </a:spcBef>
              <a:buNone/>
            </a:pPr>
            <a:r>
              <a:rPr lang="en-US" altLang="en-US" sz="6400" b="1" dirty="0">
                <a:latin typeface="Calibri" panose="020F0502020204030204" pitchFamily="34" charset="0"/>
                <a:ea typeface="Calibri" panose="020F0502020204030204" pitchFamily="34" charset="0"/>
                <a:cs typeface="Calibri" panose="020F0502020204030204" pitchFamily="34" charset="0"/>
              </a:rPr>
              <a:t>Team </a:t>
            </a:r>
            <a:r>
              <a:rPr lang="en-US" altLang="en-US" sz="6400" b="1" dirty="0" smtClean="0">
                <a:latin typeface="Calibri" panose="020F0502020204030204" pitchFamily="34" charset="0"/>
                <a:ea typeface="Calibri" panose="020F0502020204030204" pitchFamily="34" charset="0"/>
                <a:cs typeface="Calibri" panose="020F0502020204030204" pitchFamily="34" charset="0"/>
              </a:rPr>
              <a:t>Lead</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a:t>
            </a:r>
            <a:r>
              <a:rPr lang="en-US" altLang="en-US" sz="6400" dirty="0">
                <a:latin typeface="Calibri" panose="020F0502020204030204" pitchFamily="34" charset="0"/>
                <a:ea typeface="Calibri" panose="020F0502020204030204" pitchFamily="34" charset="0"/>
                <a:cs typeface="Calibri" panose="020F0502020204030204" pitchFamily="34" charset="0"/>
              </a:rPr>
              <a:t>Jaime </a:t>
            </a:r>
            <a:r>
              <a:rPr lang="en-US" altLang="en-US" sz="6400" dirty="0" smtClean="0">
                <a:latin typeface="Calibri" panose="020F0502020204030204" pitchFamily="34" charset="0"/>
                <a:ea typeface="Calibri" panose="020F0502020204030204" pitchFamily="34" charset="0"/>
                <a:cs typeface="Calibri" panose="020F0502020204030204" pitchFamily="34" charset="0"/>
              </a:rPr>
              <a:t>Kelly, RN</a:t>
            </a: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6400" b="1" dirty="0">
                <a:latin typeface="Calibri" panose="020F0502020204030204" pitchFamily="34" charset="0"/>
                <a:ea typeface="Calibri" panose="020F0502020204030204" pitchFamily="34" charset="0"/>
                <a:cs typeface="Calibri" panose="020F0502020204030204" pitchFamily="34" charset="0"/>
              </a:rPr>
              <a:t>OB Provider </a:t>
            </a:r>
            <a:r>
              <a:rPr lang="en-US" altLang="en-US" sz="6400" b="1" dirty="0" smtClean="0">
                <a:latin typeface="Calibri" panose="020F0502020204030204" pitchFamily="34" charset="0"/>
                <a:ea typeface="Calibri" panose="020F0502020204030204" pitchFamily="34" charset="0"/>
                <a:cs typeface="Calibri" panose="020F0502020204030204" pitchFamily="34" charset="0"/>
              </a:rPr>
              <a:t>Lead</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a:t>
            </a:r>
            <a:r>
              <a:rPr lang="en-US" altLang="en-US" sz="6400" dirty="0">
                <a:latin typeface="Calibri" panose="020F0502020204030204" pitchFamily="34" charset="0"/>
                <a:ea typeface="Calibri" panose="020F0502020204030204" pitchFamily="34" charset="0"/>
                <a:cs typeface="Calibri" panose="020F0502020204030204" pitchFamily="34" charset="0"/>
              </a:rPr>
              <a:t>Dr. </a:t>
            </a:r>
            <a:r>
              <a:rPr lang="en-US" altLang="en-US" sz="6400" dirty="0" smtClean="0">
                <a:latin typeface="Calibri" panose="020F0502020204030204" pitchFamily="34" charset="0"/>
                <a:ea typeface="Calibri" panose="020F0502020204030204" pitchFamily="34" charset="0"/>
                <a:cs typeface="Calibri" panose="020F0502020204030204" pitchFamily="34" charset="0"/>
              </a:rPr>
              <a:t>Markuly</a:t>
            </a:r>
          </a:p>
          <a:p>
            <a:pPr marL="0" indent="0" eaLnBrk="1" hangingPunct="1">
              <a:spcBef>
                <a:spcPct val="0"/>
              </a:spcBef>
              <a:buNone/>
            </a:pPr>
            <a:r>
              <a:rPr lang="en-US" altLang="en-US" sz="6400" b="1" dirty="0" smtClean="0">
                <a:latin typeface="Calibri" panose="020F0502020204030204" pitchFamily="34" charset="0"/>
                <a:ea typeface="Calibri" panose="020F0502020204030204" pitchFamily="34" charset="0"/>
                <a:cs typeface="Calibri" panose="020F0502020204030204" pitchFamily="34" charset="0"/>
              </a:rPr>
              <a:t>Nurse Champion</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a:t>
            </a:r>
            <a:r>
              <a:rPr lang="en-US" altLang="en-US" sz="6400" dirty="0">
                <a:latin typeface="Calibri" panose="020F0502020204030204" pitchFamily="34" charset="0"/>
                <a:ea typeface="Calibri" panose="020F0502020204030204" pitchFamily="34" charset="0"/>
                <a:cs typeface="Calibri" panose="020F0502020204030204" pitchFamily="34" charset="0"/>
              </a:rPr>
              <a:t>Kathryn </a:t>
            </a:r>
            <a:r>
              <a:rPr lang="en-US" altLang="en-US" sz="6400" dirty="0" smtClean="0">
                <a:latin typeface="Calibri" panose="020F0502020204030204" pitchFamily="34" charset="0"/>
                <a:ea typeface="Calibri" panose="020F0502020204030204" pitchFamily="34" charset="0"/>
                <a:cs typeface="Calibri" panose="020F0502020204030204" pitchFamily="34" charset="0"/>
              </a:rPr>
              <a:t>Beam, RN</a:t>
            </a: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6400" b="1" dirty="0">
                <a:latin typeface="Calibri" panose="020F0502020204030204" pitchFamily="34" charset="0"/>
                <a:ea typeface="Calibri" panose="020F0502020204030204" pitchFamily="34" charset="0"/>
                <a:cs typeface="Calibri" panose="020F0502020204030204" pitchFamily="34" charset="0"/>
              </a:rPr>
              <a:t>Neo/</a:t>
            </a:r>
            <a:r>
              <a:rPr lang="en-US" altLang="en-US" sz="6400" b="1" dirty="0" err="1">
                <a:latin typeface="Calibri" panose="020F0502020204030204" pitchFamily="34" charset="0"/>
                <a:ea typeface="Calibri" panose="020F0502020204030204" pitchFamily="34" charset="0"/>
                <a:cs typeface="Calibri" panose="020F0502020204030204" pitchFamily="34" charset="0"/>
              </a:rPr>
              <a:t>Peds</a:t>
            </a:r>
            <a:r>
              <a:rPr lang="en-US" altLang="en-US" sz="6400" b="1" dirty="0">
                <a:latin typeface="Calibri" panose="020F0502020204030204" pitchFamily="34" charset="0"/>
                <a:ea typeface="Calibri" panose="020F0502020204030204" pitchFamily="34" charset="0"/>
                <a:cs typeface="Calibri" panose="020F0502020204030204" pitchFamily="34" charset="0"/>
              </a:rPr>
              <a:t> </a:t>
            </a:r>
            <a:r>
              <a:rPr lang="en-US" altLang="en-US" sz="6400" b="1" dirty="0" smtClean="0">
                <a:latin typeface="Calibri" panose="020F0502020204030204" pitchFamily="34" charset="0"/>
                <a:ea typeface="Calibri" panose="020F0502020204030204" pitchFamily="34" charset="0"/>
                <a:cs typeface="Calibri" panose="020F0502020204030204" pitchFamily="34" charset="0"/>
              </a:rPr>
              <a:t>Rep</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a:t>
            </a:r>
            <a:r>
              <a:rPr lang="en-US" altLang="en-US" sz="6400" dirty="0">
                <a:latin typeface="Calibri" panose="020F0502020204030204" pitchFamily="34" charset="0"/>
                <a:ea typeface="Calibri" panose="020F0502020204030204" pitchFamily="34" charset="0"/>
                <a:cs typeface="Calibri" panose="020F0502020204030204" pitchFamily="34" charset="0"/>
              </a:rPr>
              <a:t>Dr. </a:t>
            </a:r>
            <a:r>
              <a:rPr lang="en-US" altLang="en-US" sz="6400" dirty="0" smtClean="0">
                <a:latin typeface="Calibri" panose="020F0502020204030204" pitchFamily="34" charset="0"/>
                <a:ea typeface="Calibri" panose="020F0502020204030204" pitchFamily="34" charset="0"/>
                <a:cs typeface="Calibri" panose="020F0502020204030204" pitchFamily="34" charset="0"/>
              </a:rPr>
              <a:t>Fisher</a:t>
            </a:r>
          </a:p>
          <a:p>
            <a:pPr marL="0" indent="0" eaLnBrk="1" hangingPunct="1">
              <a:spcBef>
                <a:spcPct val="0"/>
              </a:spcBef>
              <a:buNone/>
            </a:pPr>
            <a:r>
              <a:rPr lang="en-US" altLang="en-US" sz="6000" b="1" dirty="0" smtClean="0">
                <a:latin typeface="Calibri" panose="020F0502020204030204" pitchFamily="34" charset="0"/>
                <a:ea typeface="Calibri" panose="020F0502020204030204" pitchFamily="34" charset="0"/>
                <a:cs typeface="Calibri" panose="020F0502020204030204" pitchFamily="34" charset="0"/>
              </a:rPr>
              <a:t>Additional </a:t>
            </a:r>
            <a:r>
              <a:rPr lang="en-US" altLang="en-US" sz="6000" b="1" dirty="0">
                <a:latin typeface="Calibri" panose="020F0502020204030204" pitchFamily="34" charset="0"/>
                <a:ea typeface="Calibri" panose="020F0502020204030204" pitchFamily="34" charset="0"/>
                <a:cs typeface="Calibri" panose="020F0502020204030204" pitchFamily="34" charset="0"/>
              </a:rPr>
              <a:t>team </a:t>
            </a:r>
            <a:r>
              <a:rPr lang="en-US" altLang="en-US" sz="6000" b="1" dirty="0" smtClean="0">
                <a:latin typeface="Calibri" panose="020F0502020204030204" pitchFamily="34" charset="0"/>
                <a:ea typeface="Calibri" panose="020F0502020204030204" pitchFamily="34" charset="0"/>
                <a:cs typeface="Calibri" panose="020F0502020204030204" pitchFamily="34" charset="0"/>
              </a:rPr>
              <a:t>members</a:t>
            </a:r>
            <a:r>
              <a:rPr lang="en-US" altLang="en-US" sz="6000" dirty="0" smtClean="0">
                <a:latin typeface="Calibri" panose="020F0502020204030204" pitchFamily="34" charset="0"/>
                <a:ea typeface="Calibri" panose="020F0502020204030204" pitchFamily="34" charset="0"/>
                <a:cs typeface="Calibri" panose="020F0502020204030204" pitchFamily="34" charset="0"/>
              </a:rPr>
              <a:t>:</a:t>
            </a:r>
          </a:p>
          <a:p>
            <a:pPr marL="0" indent="0" eaLnBrk="1" hangingPunct="1">
              <a:spcBef>
                <a:spcPct val="0"/>
              </a:spcBef>
              <a:buNone/>
            </a:pPr>
            <a:r>
              <a:rPr lang="en-US" altLang="en-US" sz="6000" dirty="0" smtClean="0">
                <a:latin typeface="Calibri" panose="020F0502020204030204" pitchFamily="34" charset="0"/>
                <a:ea typeface="Calibri" panose="020F0502020204030204" pitchFamily="34" charset="0"/>
                <a:cs typeface="Calibri" panose="020F0502020204030204" pitchFamily="34" charset="0"/>
              </a:rPr>
              <a:t>Addiction Specialist, </a:t>
            </a:r>
            <a:r>
              <a:rPr lang="en-US" sz="5400" dirty="0" smtClean="0">
                <a:solidFill>
                  <a:prstClr val="black"/>
                </a:solidFill>
                <a:latin typeface="Calibri"/>
              </a:rPr>
              <a:t>Outpatient </a:t>
            </a:r>
            <a:r>
              <a:rPr lang="en-US" sz="5400" dirty="0">
                <a:solidFill>
                  <a:prstClr val="black"/>
                </a:solidFill>
                <a:latin typeface="Calibri"/>
              </a:rPr>
              <a:t>representative- </a:t>
            </a:r>
            <a:r>
              <a:rPr lang="en-US" sz="5400" dirty="0" smtClean="0">
                <a:solidFill>
                  <a:prstClr val="black"/>
                </a:solidFill>
                <a:latin typeface="Calibri"/>
              </a:rPr>
              <a:t>Pediatric PT, Lactation consultant, Social Worker, Patient </a:t>
            </a:r>
            <a:r>
              <a:rPr lang="en-US" sz="5400" dirty="0">
                <a:solidFill>
                  <a:prstClr val="black"/>
                </a:solidFill>
                <a:latin typeface="Calibri"/>
              </a:rPr>
              <a:t>Safety </a:t>
            </a:r>
            <a:r>
              <a:rPr lang="en-US" sz="5400" dirty="0" smtClean="0">
                <a:solidFill>
                  <a:prstClr val="black"/>
                </a:solidFill>
                <a:latin typeface="Calibri"/>
              </a:rPr>
              <a:t>Officer</a:t>
            </a:r>
          </a:p>
          <a:p>
            <a:pPr marL="0" indent="0" eaLnBrk="1" hangingPunct="1">
              <a:spcBef>
                <a:spcPct val="0"/>
              </a:spcBef>
              <a:buNone/>
            </a:pPr>
            <a:endParaRPr lang="en-US" sz="5400" dirty="0">
              <a:solidFill>
                <a:prstClr val="black"/>
              </a:solidFill>
              <a:latin typeface="Calibri"/>
            </a:endParaRPr>
          </a:p>
          <a:p>
            <a:pPr marL="0" indent="0" eaLnBrk="1" hangingPunct="1">
              <a:spcBef>
                <a:spcPct val="0"/>
              </a:spcBef>
              <a:buNone/>
            </a:pPr>
            <a:r>
              <a:rPr lang="en-US" altLang="en-US" sz="72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PVB Team</a:t>
            </a:r>
          </a:p>
          <a:p>
            <a:pPr marL="0" indent="0" eaLnBrk="1" hangingPunct="1">
              <a:spcBef>
                <a:spcPct val="0"/>
              </a:spcBef>
              <a:buNone/>
            </a:pPr>
            <a:r>
              <a:rPr lang="en-US" altLang="en-US" sz="6400" b="1" dirty="0" smtClean="0">
                <a:latin typeface="Calibri" panose="020F0502020204030204" pitchFamily="34" charset="0"/>
                <a:ea typeface="Calibri" panose="020F0502020204030204" pitchFamily="34" charset="0"/>
                <a:cs typeface="Calibri" panose="020F0502020204030204" pitchFamily="34" charset="0"/>
              </a:rPr>
              <a:t>Team Leads</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Laura Peters, RN &amp; Jaime Kelly, RN</a:t>
            </a:r>
          </a:p>
          <a:p>
            <a:pPr marL="0" indent="0" eaLnBrk="1" hangingPunct="1">
              <a:spcBef>
                <a:spcPct val="0"/>
              </a:spcBef>
              <a:buNone/>
            </a:pPr>
            <a:r>
              <a:rPr lang="en-US" altLang="en-US" sz="6400" b="1" dirty="0" smtClean="0">
                <a:latin typeface="Calibri" panose="020F0502020204030204" pitchFamily="34" charset="0"/>
                <a:ea typeface="Calibri" panose="020F0502020204030204" pitchFamily="34" charset="0"/>
                <a:cs typeface="Calibri" panose="020F0502020204030204" pitchFamily="34" charset="0"/>
              </a:rPr>
              <a:t>Physician Lead</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Dr. Henry Dominicis</a:t>
            </a:r>
          </a:p>
          <a:p>
            <a:pPr marL="0" indent="0" eaLnBrk="1" hangingPunct="1">
              <a:spcBef>
                <a:spcPct val="0"/>
              </a:spcBef>
              <a:buNone/>
            </a:pPr>
            <a:r>
              <a:rPr lang="en-US" altLang="en-US" sz="6400" b="1" dirty="0" smtClean="0">
                <a:latin typeface="Calibri" panose="020F0502020204030204" pitchFamily="34" charset="0"/>
                <a:ea typeface="Calibri" panose="020F0502020204030204" pitchFamily="34" charset="0"/>
                <a:cs typeface="Calibri" panose="020F0502020204030204" pitchFamily="34" charset="0"/>
              </a:rPr>
              <a:t>QI representative</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Elizabeth Schuett, CPHQ</a:t>
            </a:r>
          </a:p>
          <a:p>
            <a:pPr marL="0" indent="0" eaLnBrk="1" hangingPunct="1">
              <a:spcBef>
                <a:spcPct val="0"/>
              </a:spcBef>
              <a:buNone/>
            </a:pPr>
            <a:r>
              <a:rPr lang="en-US" altLang="en-US" sz="6400" b="1" dirty="0" smtClean="0">
                <a:latin typeface="Calibri" panose="020F0502020204030204" pitchFamily="34" charset="0"/>
                <a:ea typeface="Calibri" panose="020F0502020204030204" pitchFamily="34" charset="0"/>
                <a:cs typeface="Calibri" panose="020F0502020204030204" pitchFamily="34" charset="0"/>
              </a:rPr>
              <a:t>Nurse Champions</a:t>
            </a:r>
            <a:r>
              <a:rPr lang="en-US" altLang="en-US" sz="6400" dirty="0" smtClean="0">
                <a:latin typeface="Calibri" panose="020F0502020204030204" pitchFamily="34" charset="0"/>
                <a:ea typeface="Calibri" panose="020F0502020204030204" pitchFamily="34" charset="0"/>
                <a:cs typeface="Calibri" panose="020F0502020204030204" pitchFamily="34" charset="0"/>
              </a:rPr>
              <a:t>: Heather Alpert, RN, Marla Blatt, RN &amp; Christine Vitzthum, RN </a:t>
            </a:r>
            <a:endParaRPr lang="en-US" altLang="en-US" sz="6400"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34165" y="982074"/>
            <a:ext cx="866002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endParaRPr lang="en-US" altLang="en-US" sz="7500" b="1"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57" name="TextBox 85"/>
          <p:cNvSpPr txBox="1">
            <a:spLocks noChangeArrowheads="1"/>
          </p:cNvSpPr>
          <p:nvPr/>
        </p:nvSpPr>
        <p:spPr bwMode="auto">
          <a:xfrm>
            <a:off x="734794" y="24139273"/>
            <a:ext cx="15713290" cy="7201972"/>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We are excited for the launch of Birth Equity. Our team will be formed after the ILPQC face to face when we receive more information regarding this initiative. NCH has already formed the Diversity, Equity and Inclusion Council</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to address equity concerns of its patients and community.</a:t>
            </a: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Box 85"/>
          <p:cNvSpPr txBox="1">
            <a:spLocks noChangeArrowheads="1"/>
          </p:cNvSpPr>
          <p:nvPr/>
        </p:nvSpPr>
        <p:spPr bwMode="auto">
          <a:xfrm>
            <a:off x="17902295" y="16913762"/>
            <a:ext cx="15311973" cy="8217634"/>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b="1" dirty="0">
                <a:solidFill>
                  <a:srgbClr val="002060"/>
                </a:solidFill>
                <a:latin typeface="Calibri" panose="020F0502020204030204" pitchFamily="34" charset="0"/>
                <a:ea typeface="Calibri" panose="020F0502020204030204" pitchFamily="34" charset="0"/>
                <a:cs typeface="Calibri" panose="020F0502020204030204" pitchFamily="34" charset="0"/>
              </a:rPr>
              <a:t>MNO-OB </a:t>
            </a:r>
            <a:r>
              <a:rPr lang="en-US" altLang="en-US" sz="66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Data</a:t>
            </a: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5" name="TextBox 85">
            <a:extLst>
              <a:ext uri="{FF2B5EF4-FFF2-40B4-BE49-F238E27FC236}">
                <a16:creationId xmlns="" xmlns:a16="http://schemas.microsoft.com/office/drawing/2014/main" id="{08212384-7EF6-4BD1-8686-627D17FB7871}"/>
              </a:ext>
            </a:extLst>
          </p:cNvPr>
          <p:cNvSpPr txBox="1">
            <a:spLocks noChangeArrowheads="1"/>
          </p:cNvSpPr>
          <p:nvPr/>
        </p:nvSpPr>
        <p:spPr bwMode="auto">
          <a:xfrm>
            <a:off x="17762320" y="25131396"/>
            <a:ext cx="15311973" cy="11264622"/>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b="1" dirty="0">
                <a:solidFill>
                  <a:srgbClr val="002060"/>
                </a:solidFill>
                <a:latin typeface="Calibri" panose="020F0502020204030204" pitchFamily="34" charset="0"/>
                <a:ea typeface="Calibri" panose="020F0502020204030204" pitchFamily="34" charset="0"/>
                <a:cs typeface="Calibri" panose="020F0502020204030204" pitchFamily="34" charset="0"/>
              </a:rPr>
              <a:t>Strategies for improving Narcan counseling &amp; </a:t>
            </a:r>
            <a:r>
              <a:rPr lang="en-US" altLang="en-US" sz="66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prenatal </a:t>
            </a:r>
            <a:r>
              <a:rPr lang="en-US" altLang="en-US" sz="6600" b="1" dirty="0">
                <a:solidFill>
                  <a:srgbClr val="002060"/>
                </a:solidFill>
                <a:latin typeface="Calibri" panose="020F0502020204030204" pitchFamily="34" charset="0"/>
                <a:ea typeface="Calibri" panose="020F0502020204030204" pitchFamily="34" charset="0"/>
                <a:cs typeface="Calibri" panose="020F0502020204030204" pitchFamily="34" charset="0"/>
              </a:rPr>
              <a:t>screening.</a:t>
            </a:r>
          </a:p>
          <a:p>
            <a:pPr marL="0" indent="0" eaLnBrk="1" hangingPunct="1">
              <a:spcBef>
                <a:spcPct val="0"/>
              </a:spcBef>
              <a:buNone/>
            </a:pPr>
            <a:r>
              <a:rPr lang="en-US" altLang="en-US" sz="6600" dirty="0" err="1">
                <a:solidFill>
                  <a:srgbClr val="002060"/>
                </a:solidFill>
                <a:latin typeface="Calibri" panose="020F0502020204030204" pitchFamily="34" charset="0"/>
                <a:ea typeface="Calibri" panose="020F0502020204030204" pitchFamily="34" charset="0"/>
                <a:cs typeface="Calibri" panose="020F0502020204030204" pitchFamily="34" charset="0"/>
              </a:rPr>
              <a:t>Narcan</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 education included in </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our new OUD </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order set </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will </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improve </a:t>
            </a:r>
            <a:r>
              <a:rPr lang="en-US" altLang="en-US" sz="6600" dirty="0" err="1">
                <a:solidFill>
                  <a:srgbClr val="002060"/>
                </a:solidFill>
                <a:latin typeface="Calibri" panose="020F0502020204030204" pitchFamily="34" charset="0"/>
                <a:ea typeface="Calibri" panose="020F0502020204030204" pitchFamily="34" charset="0"/>
                <a:cs typeface="Calibri" panose="020F0502020204030204" pitchFamily="34" charset="0"/>
              </a:rPr>
              <a:t>Narcan</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counseling.</a:t>
            </a: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N</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ew obstetrician are educated on the initiatives at NCH including MNO prenatal screening</a:t>
            </a: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85">
            <a:extLst>
              <a:ext uri="{FF2B5EF4-FFF2-40B4-BE49-F238E27FC236}">
                <a16:creationId xmlns="" xmlns:a16="http://schemas.microsoft.com/office/drawing/2014/main" id="{9B206A1C-5267-4937-8C60-56432029547F}"/>
              </a:ext>
            </a:extLst>
          </p:cNvPr>
          <p:cNvSpPr txBox="1">
            <a:spLocks noChangeArrowheads="1"/>
          </p:cNvSpPr>
          <p:nvPr/>
        </p:nvSpPr>
        <p:spPr bwMode="auto">
          <a:xfrm>
            <a:off x="17902296" y="5649140"/>
            <a:ext cx="15311973" cy="11264622"/>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b="1" dirty="0">
                <a:solidFill>
                  <a:srgbClr val="002060"/>
                </a:solidFill>
                <a:latin typeface="Calibri" panose="020F0502020204030204" pitchFamily="34" charset="0"/>
                <a:ea typeface="Calibri" panose="020F0502020204030204" pitchFamily="34" charset="0"/>
                <a:cs typeface="Calibri" panose="020F0502020204030204" pitchFamily="34" charset="0"/>
              </a:rPr>
              <a:t>Sustainability </a:t>
            </a:r>
            <a:r>
              <a:rPr lang="en-US" altLang="en-US" sz="66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Plan</a:t>
            </a:r>
          </a:p>
          <a:p>
            <a:pPr marL="0" indent="0" eaLnBrk="1" hangingPunct="1">
              <a:spcBef>
                <a:spcPct val="0"/>
              </a:spcBef>
              <a:buNone/>
            </a:pP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NCH will continue tracking SUD/OUD screenings prenatally and on admission to L&amp;D, MAT at delivery, linking patients to behavioral health/recovery treatment, </a:t>
            </a:r>
            <a:r>
              <a:rPr lang="en-US" altLang="en-US" sz="6600"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Narcan</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counseling and providing a </a:t>
            </a:r>
            <a:r>
              <a:rPr lang="en-US" altLang="en-US" sz="6600"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Narcan</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prescription, and Hepatitis C screening prior to delivery. </a:t>
            </a:r>
          </a:p>
          <a:p>
            <a:pPr marL="0" indent="0" eaLnBrk="1" hangingPunct="1">
              <a:spcBef>
                <a:spcPct val="0"/>
              </a:spcBef>
              <a:buNone/>
            </a:pP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We will continue to educate new nurses/providers with the </a:t>
            </a:r>
            <a:r>
              <a:rPr lang="en-US" altLang="en-US" sz="6600"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eModules</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and  the Missed </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O</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pportunity </a:t>
            </a: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R</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eview form. </a:t>
            </a:r>
          </a:p>
        </p:txBody>
      </p:sp>
      <p:sp>
        <p:nvSpPr>
          <p:cNvPr id="16" name="TextBox 15">
            <a:extLst>
              <a:ext uri="{FF2B5EF4-FFF2-40B4-BE49-F238E27FC236}">
                <a16:creationId xmlns="" xmlns:a16="http://schemas.microsoft.com/office/drawing/2014/main" id="{BC9010F8-C503-4C28-8CE1-BEFACE4B8A3B}"/>
              </a:ext>
            </a:extLst>
          </p:cNvPr>
          <p:cNvSpPr txBox="1"/>
          <p:nvPr/>
        </p:nvSpPr>
        <p:spPr>
          <a:xfrm>
            <a:off x="34542546" y="5649140"/>
            <a:ext cx="15685291" cy="7201972"/>
          </a:xfrm>
          <a:prstGeom prst="rect">
            <a:avLst/>
          </a:prstGeom>
          <a:noFill/>
        </p:spPr>
        <p:txBody>
          <a:bodyPr wrap="square" rtlCol="0">
            <a:spAutoFit/>
          </a:bodyPr>
          <a:lstStyle/>
          <a:p>
            <a:r>
              <a:rPr lang="en-US" sz="6600" b="1" dirty="0" smtClean="0">
                <a:solidFill>
                  <a:srgbClr val="002060"/>
                </a:solidFill>
                <a:latin typeface="Calibri" panose="020F0502020204030204" pitchFamily="34" charset="0"/>
                <a:cs typeface="Calibri" panose="020F0502020204030204" pitchFamily="34" charset="0"/>
              </a:rPr>
              <a:t>Data</a:t>
            </a:r>
            <a:endParaRPr lang="en-US" sz="6600" b="1" dirty="0">
              <a:solidFill>
                <a:srgbClr val="002060"/>
              </a:solidFill>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C227380E-8A69-4EDA-8F0F-DD6A3ECFED5F}"/>
              </a:ext>
            </a:extLst>
          </p:cNvPr>
          <p:cNvSpPr txBox="1"/>
          <p:nvPr/>
        </p:nvSpPr>
        <p:spPr>
          <a:xfrm>
            <a:off x="34542546" y="15489801"/>
            <a:ext cx="15685291" cy="7201972"/>
          </a:xfrm>
          <a:prstGeom prst="rect">
            <a:avLst/>
          </a:prstGeom>
          <a:noFill/>
        </p:spPr>
        <p:txBody>
          <a:bodyPr wrap="square" rtlCol="0">
            <a:spAutoFit/>
          </a:bodyPr>
          <a:lstStyle/>
          <a:p>
            <a:r>
              <a:rPr lang="en-US" sz="6600" b="1" dirty="0">
                <a:solidFill>
                  <a:srgbClr val="002060"/>
                </a:solidFill>
                <a:latin typeface="Calibri" panose="020F0502020204030204" pitchFamily="34" charset="0"/>
                <a:cs typeface="Calibri" panose="020F0502020204030204" pitchFamily="34" charset="0"/>
              </a:rPr>
              <a:t>30/60/90 day plans</a:t>
            </a: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 xmlns:a16="http://schemas.microsoft.com/office/drawing/2014/main" id="{D5EE98C8-C99A-4B65-9D4D-649E93C92B13}"/>
              </a:ext>
            </a:extLst>
          </p:cNvPr>
          <p:cNvSpPr txBox="1"/>
          <p:nvPr/>
        </p:nvSpPr>
        <p:spPr>
          <a:xfrm>
            <a:off x="34542547" y="26147058"/>
            <a:ext cx="16278842" cy="13018949"/>
          </a:xfrm>
          <a:prstGeom prst="rect">
            <a:avLst/>
          </a:prstGeom>
          <a:noFill/>
        </p:spPr>
        <p:txBody>
          <a:bodyPr wrap="square" rtlCol="0">
            <a:spAutoFit/>
          </a:bodyPr>
          <a:lstStyle/>
          <a:p>
            <a:r>
              <a:rPr lang="en-US" sz="6600" b="1" dirty="0" smtClean="0">
                <a:solidFill>
                  <a:srgbClr val="002060"/>
                </a:solidFill>
                <a:latin typeface="Calibri" panose="020F0502020204030204" pitchFamily="34" charset="0"/>
                <a:cs typeface="Calibri" panose="020F0502020204030204" pitchFamily="34" charset="0"/>
              </a:rPr>
              <a:t>Progress of labor </a:t>
            </a:r>
            <a:r>
              <a:rPr lang="en-US" sz="6600" b="1" dirty="0">
                <a:solidFill>
                  <a:srgbClr val="002060"/>
                </a:solidFill>
                <a:latin typeface="Calibri" panose="020F0502020204030204" pitchFamily="34" charset="0"/>
                <a:cs typeface="Calibri" panose="020F0502020204030204" pitchFamily="34" charset="0"/>
              </a:rPr>
              <a:t>culture </a:t>
            </a:r>
            <a:r>
              <a:rPr lang="en-US" sz="6600" b="1" dirty="0" smtClean="0">
                <a:solidFill>
                  <a:srgbClr val="002060"/>
                </a:solidFill>
                <a:latin typeface="Calibri" panose="020F0502020204030204" pitchFamily="34" charset="0"/>
                <a:cs typeface="Calibri" panose="020F0502020204030204" pitchFamily="34" charset="0"/>
              </a:rPr>
              <a:t>survey</a:t>
            </a:r>
            <a:endParaRPr lang="en-US" sz="6600" b="1" dirty="0">
              <a:solidFill>
                <a:srgbClr val="002060"/>
              </a:solidFill>
              <a:latin typeface="Calibri" panose="020F0502020204030204" pitchFamily="34" charset="0"/>
              <a:cs typeface="Calibri" panose="020F0502020204030204" pitchFamily="34" charset="0"/>
            </a:endParaRPr>
          </a:p>
          <a:p>
            <a:r>
              <a:rPr lang="en-US" sz="5400" dirty="0" smtClean="0">
                <a:latin typeface="Calibri" panose="020F0502020204030204" pitchFamily="34" charset="0"/>
                <a:cs typeface="Calibri" panose="020F0502020204030204" pitchFamily="34" charset="0"/>
              </a:rPr>
              <a:t>As of 5/4/2021: </a:t>
            </a:r>
          </a:p>
          <a:p>
            <a:r>
              <a:rPr lang="en-US" sz="5400" dirty="0" smtClean="0">
                <a:latin typeface="Calibri" panose="020F0502020204030204" pitchFamily="34" charset="0"/>
                <a:cs typeface="Calibri" panose="020F0502020204030204" pitchFamily="34" charset="0"/>
              </a:rPr>
              <a:t>50% of nurses have completed the survey</a:t>
            </a:r>
          </a:p>
          <a:p>
            <a:r>
              <a:rPr lang="en-US" sz="5400" dirty="0" smtClean="0">
                <a:latin typeface="Calibri" panose="020F0502020204030204" pitchFamily="34" charset="0"/>
                <a:cs typeface="Calibri" panose="020F0502020204030204" pitchFamily="34" charset="0"/>
              </a:rPr>
              <a:t>50% of providers have completed the survey</a:t>
            </a:r>
          </a:p>
          <a:p>
            <a:r>
              <a:rPr lang="en-US" sz="5400" dirty="0" smtClean="0">
                <a:latin typeface="Calibri" panose="020F0502020204030204" pitchFamily="34" charset="0"/>
                <a:cs typeface="Calibri" panose="020F0502020204030204" pitchFamily="34" charset="0"/>
              </a:rPr>
              <a:t>We were having difficulty with by-in for the survey due to confidentiality concerns. We created a new flyer and sent out a reminder email addressing those concerns. We hope to have more responses by the end of the survey.</a:t>
            </a:r>
            <a:endParaRPr lang="en-US" sz="54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782" y="712728"/>
            <a:ext cx="6874657" cy="30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0509" y="16556502"/>
            <a:ext cx="12979576" cy="9627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6860" y="17930276"/>
            <a:ext cx="11979743" cy="720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2547" y="6835608"/>
            <a:ext cx="15301549" cy="808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 xmlns:a16="http://schemas.microsoft.com/office/drawing/2014/main" id="{A2667B0B-18D3-4A2D-B6CC-55782FF6E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 name="Text Box 3">
            <a:extLst>
              <a:ext uri="{FF2B5EF4-FFF2-40B4-BE49-F238E27FC236}">
                <a16:creationId xmlns="" xmlns:a16="http://schemas.microsoft.com/office/drawing/2014/main" id="{F5E85257-6C3E-4B47-8AED-E4C2E08FF85E}"/>
              </a:ext>
            </a:extLst>
          </p:cNvPr>
          <p:cNvSpPr txBox="1">
            <a:spLocks noChangeArrowheads="1"/>
          </p:cNvSpPr>
          <p:nvPr/>
        </p:nvSpPr>
        <p:spPr bwMode="auto">
          <a:xfrm>
            <a:off x="10697105" y="1284817"/>
            <a:ext cx="28759255" cy="13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2500" b="1" dirty="0" smtClean="0">
                <a:solidFill>
                  <a:schemeClr val="bg1"/>
                </a:solidFill>
                <a:latin typeface="Century Gothic" panose="020B0502020202020204" pitchFamily="34" charset="0"/>
                <a:ea typeface="Calibri" panose="020F0502020204030204" pitchFamily="34" charset="0"/>
                <a:cs typeface="Calibri" panose="020F0502020204030204" pitchFamily="34" charset="0"/>
              </a:rPr>
              <a:t>Northwest Community Healthcare</a:t>
            </a:r>
            <a:endParaRPr lang="en-US" altLang="en-US" sz="12500" b="1"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22" y="15101984"/>
            <a:ext cx="22685877" cy="1279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85">
            <a:extLst>
              <a:ext uri="{FF2B5EF4-FFF2-40B4-BE49-F238E27FC236}">
                <a16:creationId xmlns="" xmlns:a16="http://schemas.microsoft.com/office/drawing/2014/main" id="{9B206A1C-5267-4937-8C60-56432029547F}"/>
              </a:ext>
            </a:extLst>
          </p:cNvPr>
          <p:cNvSpPr txBox="1">
            <a:spLocks noChangeArrowheads="1"/>
          </p:cNvSpPr>
          <p:nvPr/>
        </p:nvSpPr>
        <p:spPr bwMode="auto">
          <a:xfrm>
            <a:off x="1762292" y="7255670"/>
            <a:ext cx="15311973" cy="517064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b="1" dirty="0">
                <a:solidFill>
                  <a:srgbClr val="002060"/>
                </a:solidFill>
                <a:latin typeface="Calibri" panose="020F0502020204030204" pitchFamily="34" charset="0"/>
                <a:ea typeface="Calibri" panose="020F0502020204030204" pitchFamily="34" charset="0"/>
                <a:cs typeface="Calibri" panose="020F0502020204030204" pitchFamily="34" charset="0"/>
              </a:rPr>
              <a:t>Sustainability </a:t>
            </a:r>
          </a:p>
          <a:p>
            <a:pPr marL="0" indent="0" eaLnBrk="1" hangingPunct="1">
              <a:spcBef>
                <a:spcPct val="0"/>
              </a:spcBef>
              <a:buNone/>
            </a:pP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We continue to track severe HTN data. Our adverse outcomes have drastically improved since the start of the initiative. </a:t>
            </a: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23" y="438344"/>
            <a:ext cx="68707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88523" y="5505998"/>
            <a:ext cx="9066130" cy="1569660"/>
          </a:xfrm>
          <a:prstGeom prst="rect">
            <a:avLst/>
          </a:prstGeom>
          <a:noFill/>
        </p:spPr>
        <p:txBody>
          <a:bodyPr wrap="square" lIns="91440" tIns="45720" rIns="91440" bIns="45720">
            <a:spAutoFit/>
          </a:bodyPr>
          <a:lstStyle/>
          <a:p>
            <a:pPr algn="ct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SEVERE HTN</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22378737" y="7603958"/>
            <a:ext cx="16362947" cy="677108"/>
          </a:xfrm>
          <a:prstGeom prst="rect">
            <a:avLst/>
          </a:prstGeom>
          <a:noFill/>
        </p:spPr>
        <p:txBody>
          <a:bodyPr wrap="square" rtlCol="0">
            <a:spAutoFit/>
          </a:bodyPr>
          <a:lstStyle/>
          <a:p>
            <a:endParaRPr lang="en-US" dirty="0"/>
          </a:p>
        </p:txBody>
      </p:sp>
      <p:sp>
        <p:nvSpPr>
          <p:cNvPr id="8" name="Rectangle 7"/>
          <p:cNvSpPr/>
          <p:nvPr/>
        </p:nvSpPr>
        <p:spPr>
          <a:xfrm>
            <a:off x="26968450" y="6330315"/>
            <a:ext cx="21927888" cy="9233297"/>
          </a:xfrm>
          <a:prstGeom prst="rect">
            <a:avLst/>
          </a:prstGeom>
        </p:spPr>
        <p:txBody>
          <a:bodyPr wrap="square">
            <a:spAutoFit/>
          </a:bodyPr>
          <a:lstStyle/>
          <a:p>
            <a:pPr eaLnBrk="1" hangingPunct="1"/>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In 2020 the Severe HTN team recognized a need to improve discharge follow up for patients given </a:t>
            </a:r>
            <a:r>
              <a:rPr lang="en-US" altLang="en-US" sz="6600"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antihypertensives</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in the hospital and prescribed </a:t>
            </a:r>
            <a:r>
              <a:rPr lang="en-US" altLang="en-US" sz="6600"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antihypertensives</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upon discharge. To </a:t>
            </a:r>
            <a:r>
              <a:rPr lang="en-US" altLang="en-US" sz="6600" smtClean="0">
                <a:solidFill>
                  <a:srgbClr val="002060"/>
                </a:solidFill>
                <a:latin typeface="Calibri" panose="020F0502020204030204" pitchFamily="34" charset="0"/>
                <a:ea typeface="Calibri" panose="020F0502020204030204" pitchFamily="34" charset="0"/>
                <a:cs typeface="Calibri" panose="020F0502020204030204" pitchFamily="34" charset="0"/>
              </a:rPr>
              <a:t>remind providers </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to schedule the patient for a follow-up appointment, we created a </a:t>
            </a:r>
            <a:r>
              <a:rPr lang="en-US" altLang="en-US" sz="66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Best Practice Advisory </a:t>
            </a:r>
            <a:r>
              <a:rPr lang="en-US" altLang="en-US" sz="6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in our EMR. This reminds the provider the patient received or is on antihypertensive medication and needs a follow-up visit. From January 1, 2021 to April 19, 2021 our numbers have improved from the 2020 data.</a:t>
            </a: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8450" y="15948622"/>
            <a:ext cx="21446623" cy="128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487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Data\Microsoft\Templates\GG Bridge.pot</Template>
  <TotalTime>21521</TotalTime>
  <Words>431</Words>
  <Application>Microsoft Office PowerPoint</Application>
  <PresentationFormat>Custom</PresentationFormat>
  <Paragraphs>54</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GG Bridge</vt:lpstr>
      <vt:lpstr>PowerPoint Presentation</vt:lpstr>
      <vt:lpstr>PowerPoint Presentation</vt:lpstr>
    </vt:vector>
  </TitlesOfParts>
  <Company>SFVAMC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Kelly, Jaime</cp:lastModifiedBy>
  <cp:revision>287</cp:revision>
  <cp:lastPrinted>2002-09-26T20:21:33Z</cp:lastPrinted>
  <dcterms:created xsi:type="dcterms:W3CDTF">2002-04-02T23:37:14Z</dcterms:created>
  <dcterms:modified xsi:type="dcterms:W3CDTF">2021-05-07T19:13:22Z</dcterms:modified>
</cp:coreProperties>
</file>