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6" r:id="rId2"/>
  </p:sldIdLst>
  <p:sldSz cx="51206400" cy="32918400"/>
  <p:notesSz cx="7010400" cy="9296400"/>
  <p:defaultTextStyle>
    <a:defPPr>
      <a:defRPr lang="en-US"/>
    </a:defPPr>
    <a:lvl1pPr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1pPr>
    <a:lvl2pPr marL="736600" indent="-279400"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2pPr>
    <a:lvl3pPr marL="1474788" indent="-560388"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3pPr>
    <a:lvl4pPr marL="2212975" indent="-841375"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4pPr>
    <a:lvl5pPr marL="2951163" indent="-1122363" algn="l" rtl="0" eaLnBrk="0" fontAlgn="base" hangingPunct="0">
      <a:spcBef>
        <a:spcPct val="0"/>
      </a:spcBef>
      <a:spcAft>
        <a:spcPct val="0"/>
      </a:spcAft>
      <a:defRPr sz="3800" kern="1200">
        <a:solidFill>
          <a:schemeClr val="tx1"/>
        </a:solidFill>
        <a:latin typeface="Times New Roman" panose="02020603050405020304" pitchFamily="18" charset="0"/>
        <a:ea typeface="+mn-ea"/>
        <a:cs typeface="+mn-cs"/>
      </a:defRPr>
    </a:lvl5pPr>
    <a:lvl6pPr marL="2286000" algn="l" defTabSz="914400" rtl="0" eaLnBrk="1" latinLnBrk="0" hangingPunct="1">
      <a:defRPr sz="3800" kern="1200">
        <a:solidFill>
          <a:schemeClr val="tx1"/>
        </a:solidFill>
        <a:latin typeface="Times New Roman" panose="02020603050405020304" pitchFamily="18" charset="0"/>
        <a:ea typeface="+mn-ea"/>
        <a:cs typeface="+mn-cs"/>
      </a:defRPr>
    </a:lvl6pPr>
    <a:lvl7pPr marL="2743200" algn="l" defTabSz="914400" rtl="0" eaLnBrk="1" latinLnBrk="0" hangingPunct="1">
      <a:defRPr sz="3800" kern="1200">
        <a:solidFill>
          <a:schemeClr val="tx1"/>
        </a:solidFill>
        <a:latin typeface="Times New Roman" panose="02020603050405020304" pitchFamily="18" charset="0"/>
        <a:ea typeface="+mn-ea"/>
        <a:cs typeface="+mn-cs"/>
      </a:defRPr>
    </a:lvl7pPr>
    <a:lvl8pPr marL="3200400" algn="l" defTabSz="914400" rtl="0" eaLnBrk="1" latinLnBrk="0" hangingPunct="1">
      <a:defRPr sz="3800" kern="1200">
        <a:solidFill>
          <a:schemeClr val="tx1"/>
        </a:solidFill>
        <a:latin typeface="Times New Roman" panose="02020603050405020304" pitchFamily="18" charset="0"/>
        <a:ea typeface="+mn-ea"/>
        <a:cs typeface="+mn-cs"/>
      </a:defRPr>
    </a:lvl8pPr>
    <a:lvl9pPr marL="3657600" algn="l" defTabSz="914400" rtl="0" eaLnBrk="1" latinLnBrk="0" hangingPunct="1">
      <a:defRPr sz="3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0078">
          <p15:clr>
            <a:srgbClr val="A4A3A4"/>
          </p15:clr>
        </p15:guide>
        <p15:guide id="2" pos="1344">
          <p15:clr>
            <a:srgbClr val="A4A3A4"/>
          </p15:clr>
        </p15:guide>
        <p15:guide id="3" pos="30912">
          <p15:clr>
            <a:srgbClr val="A4A3A4"/>
          </p15:clr>
        </p15:guide>
        <p15:guide id="4" orient="horz" pos="10056">
          <p15:clr>
            <a:srgbClr val="A4A3A4"/>
          </p15:clr>
        </p15:guide>
        <p15:guide id="5" orient="horz" pos="14071">
          <p15:clr>
            <a:srgbClr val="A4A3A4"/>
          </p15:clr>
        </p15:guide>
        <p15:guide id="6" orient="horz" pos="134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3" clrIdx="0">
    <p:extLst>
      <p:ext uri="{19B8F6BF-5375-455C-9EA6-DF929625EA0E}">
        <p15:presenceInfo xmlns:p15="http://schemas.microsoft.com/office/powerpoint/2012/main" userId="S-1-5-21-2086500257-1188392490-3880406080-31514" providerId="AD"/>
      </p:ext>
    </p:extLst>
  </p:cmAuthor>
  <p:cmAuthor id="2" name="Weiss, Daniel" initials="WD" lastIdx="3" clrIdx="1">
    <p:extLst>
      <p:ext uri="{19B8F6BF-5375-455C-9EA6-DF929625EA0E}">
        <p15:presenceInfo xmlns:p15="http://schemas.microsoft.com/office/powerpoint/2012/main" userId="S-1-5-21-2123635653-1174594397-1724042279-156046" providerId="AD"/>
      </p:ext>
    </p:extLst>
  </p:cmAuthor>
  <p:cmAuthor id="3" name="Weiss, Daniel" initials="WD [2]" lastIdx="2" clrIdx="2">
    <p:extLst>
      <p:ext uri="{19B8F6BF-5375-455C-9EA6-DF929625EA0E}">
        <p15:presenceInfo xmlns:p15="http://schemas.microsoft.com/office/powerpoint/2012/main" userId="Weiss, Dan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40" autoAdjust="0"/>
    <p:restoredTop sz="95417" autoAdjust="0"/>
  </p:normalViewPr>
  <p:slideViewPr>
    <p:cSldViewPr snapToGrid="0">
      <p:cViewPr>
        <p:scale>
          <a:sx n="40" d="100"/>
          <a:sy n="40" d="100"/>
        </p:scale>
        <p:origin x="-2190" y="-3468"/>
      </p:cViewPr>
      <p:guideLst>
        <p:guide orient="horz" pos="20078"/>
        <p:guide pos="1344"/>
        <p:guide pos="30912"/>
        <p:guide orient="horz" pos="10056"/>
        <p:guide orient="horz" pos="14071"/>
        <p:guide orient="horz" pos="13495"/>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DC6270F-F403-714A-B538-E6C31C129282}"/>
              </a:ext>
            </a:extLst>
          </p:cNvPr>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68" tIns="46583" rIns="93168" bIns="46583" numCol="1" anchor="t" anchorCtr="0" compatLnSpc="1">
            <a:prstTxWarp prst="textNoShape">
              <a:avLst/>
            </a:prstTxWarp>
          </a:bodyPr>
          <a:lstStyle>
            <a:lvl1pPr defTabSz="932073" eaLnBrk="1" hangingPunct="1">
              <a:defRPr sz="1200"/>
            </a:lvl1pPr>
          </a:lstStyle>
          <a:p>
            <a:pPr>
              <a:defRPr/>
            </a:pPr>
            <a:endParaRPr lang="en-US"/>
          </a:p>
        </p:txBody>
      </p:sp>
      <p:sp>
        <p:nvSpPr>
          <p:cNvPr id="14339" name="Rectangle 3">
            <a:extLst>
              <a:ext uri="{FF2B5EF4-FFF2-40B4-BE49-F238E27FC236}">
                <a16:creationId xmlns:a16="http://schemas.microsoft.com/office/drawing/2014/main" id="{9445EC77-C17F-2348-9DEC-50E843B993E0}"/>
              </a:ext>
            </a:extLst>
          </p:cNvPr>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3168" tIns="46583" rIns="93168" bIns="46583" numCol="1" anchor="t" anchorCtr="0" compatLnSpc="1">
            <a:prstTxWarp prst="textNoShape">
              <a:avLst/>
            </a:prstTxWarp>
          </a:bodyPr>
          <a:lstStyle>
            <a:lvl1pPr algn="r" defTabSz="932073" eaLnBrk="1" hangingPunct="1">
              <a:defRPr sz="1200"/>
            </a:lvl1pPr>
          </a:lstStyle>
          <a:p>
            <a:pPr>
              <a:defRPr/>
            </a:pPr>
            <a:endParaRPr lang="en-US"/>
          </a:p>
        </p:txBody>
      </p:sp>
      <p:sp>
        <p:nvSpPr>
          <p:cNvPr id="14340" name="Rectangle 4">
            <a:extLst>
              <a:ext uri="{FF2B5EF4-FFF2-40B4-BE49-F238E27FC236}">
                <a16:creationId xmlns:a16="http://schemas.microsoft.com/office/drawing/2014/main" id="{3B6B2331-3465-314E-8B52-CB68CB7FCCB5}"/>
              </a:ext>
            </a:extLst>
          </p:cNvPr>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3168" tIns="46583" rIns="93168" bIns="46583" numCol="1" anchor="b" anchorCtr="0" compatLnSpc="1">
            <a:prstTxWarp prst="textNoShape">
              <a:avLst/>
            </a:prstTxWarp>
          </a:bodyPr>
          <a:lstStyle>
            <a:lvl1pPr defTabSz="932073" eaLnBrk="1" hangingPunct="1">
              <a:defRPr sz="1200"/>
            </a:lvl1pPr>
          </a:lstStyle>
          <a:p>
            <a:pPr>
              <a:defRPr/>
            </a:pPr>
            <a:endParaRPr lang="en-US"/>
          </a:p>
        </p:txBody>
      </p:sp>
      <p:sp>
        <p:nvSpPr>
          <p:cNvPr id="14341" name="Rectangle 5">
            <a:extLst>
              <a:ext uri="{FF2B5EF4-FFF2-40B4-BE49-F238E27FC236}">
                <a16:creationId xmlns:a16="http://schemas.microsoft.com/office/drawing/2014/main" id="{2D43070F-0489-EA48-B23C-C98547940A5D}"/>
              </a:ext>
            </a:extLst>
          </p:cNvPr>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3168" tIns="46583" rIns="93168" bIns="46583" numCol="1" anchor="b" anchorCtr="0" compatLnSpc="1">
            <a:prstTxWarp prst="textNoShape">
              <a:avLst/>
            </a:prstTxWarp>
          </a:bodyPr>
          <a:lstStyle>
            <a:lvl1pPr algn="r" defTabSz="932073" eaLnBrk="1" hangingPunct="1">
              <a:defRPr sz="1200"/>
            </a:lvl1pPr>
          </a:lstStyle>
          <a:p>
            <a:pPr>
              <a:defRPr/>
            </a:pPr>
            <a:fld id="{3EAB5515-8815-4FEC-9706-47885B6A364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D7DCF5-29AE-3047-B765-BC2B38BA087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51A5F9BF-C48D-584D-91A5-0570013F92CB}"/>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eaLnBrk="1" hangingPunct="1">
              <a:defRPr sz="1200"/>
            </a:lvl1pPr>
          </a:lstStyle>
          <a:p>
            <a:pPr>
              <a:defRPr/>
            </a:pPr>
            <a:fld id="{1E07F7F9-BE1B-4FD1-84AE-ABE1963D3E6D}" type="datetimeFigureOut">
              <a:rPr lang="en-US"/>
              <a:pPr>
                <a:defRPr/>
              </a:pPr>
              <a:t>5/11/2021</a:t>
            </a:fld>
            <a:endParaRPr lang="en-US"/>
          </a:p>
        </p:txBody>
      </p:sp>
      <p:sp>
        <p:nvSpPr>
          <p:cNvPr id="4" name="Slide Image Placeholder 3">
            <a:extLst>
              <a:ext uri="{FF2B5EF4-FFF2-40B4-BE49-F238E27FC236}">
                <a16:creationId xmlns:a16="http://schemas.microsoft.com/office/drawing/2014/main" id="{D2E2D796-337F-B743-9BB3-38CC41FE25B1}"/>
              </a:ext>
            </a:extLst>
          </p:cNvPr>
          <p:cNvSpPr>
            <a:spLocks noGrp="1" noRot="1" noChangeAspect="1"/>
          </p:cNvSpPr>
          <p:nvPr>
            <p:ph type="sldImg" idx="2"/>
          </p:nvPr>
        </p:nvSpPr>
        <p:spPr>
          <a:xfrm>
            <a:off x="1065213" y="1162050"/>
            <a:ext cx="48799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DAE55CE-F979-7C4B-8E28-397209B2CD31}"/>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67EB4C5-F3B9-A749-8226-4932E32B5C24}"/>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6406574C-8AF3-374F-9C43-5077164D11D3}"/>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eaLnBrk="1" hangingPunct="1">
              <a:defRPr sz="1200"/>
            </a:lvl1pPr>
          </a:lstStyle>
          <a:p>
            <a:pPr>
              <a:defRPr/>
            </a:pPr>
            <a:fld id="{154FBEFB-CBBB-41CD-9F08-23A2D45DFB9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1474788" rtl="0" eaLnBrk="0" fontAlgn="base" hangingPunct="0">
      <a:spcBef>
        <a:spcPct val="30000"/>
      </a:spcBef>
      <a:spcAft>
        <a:spcPct val="0"/>
      </a:spcAft>
      <a:defRPr sz="1900" kern="1200">
        <a:solidFill>
          <a:schemeClr val="tx1"/>
        </a:solidFill>
        <a:latin typeface="+mn-lt"/>
        <a:ea typeface="+mn-ea"/>
        <a:cs typeface="+mn-cs"/>
      </a:defRPr>
    </a:lvl1pPr>
    <a:lvl2pPr marL="736600" algn="l" defTabSz="1474788" rtl="0" eaLnBrk="0" fontAlgn="base" hangingPunct="0">
      <a:spcBef>
        <a:spcPct val="30000"/>
      </a:spcBef>
      <a:spcAft>
        <a:spcPct val="0"/>
      </a:spcAft>
      <a:defRPr sz="1900" kern="1200">
        <a:solidFill>
          <a:schemeClr val="tx1"/>
        </a:solidFill>
        <a:latin typeface="+mn-lt"/>
        <a:ea typeface="+mn-ea"/>
        <a:cs typeface="+mn-cs"/>
      </a:defRPr>
    </a:lvl2pPr>
    <a:lvl3pPr marL="1474788" algn="l" defTabSz="1474788" rtl="0" eaLnBrk="0" fontAlgn="base" hangingPunct="0">
      <a:spcBef>
        <a:spcPct val="30000"/>
      </a:spcBef>
      <a:spcAft>
        <a:spcPct val="0"/>
      </a:spcAft>
      <a:defRPr sz="1900" kern="1200">
        <a:solidFill>
          <a:schemeClr val="tx1"/>
        </a:solidFill>
        <a:latin typeface="+mn-lt"/>
        <a:ea typeface="+mn-ea"/>
        <a:cs typeface="+mn-cs"/>
      </a:defRPr>
    </a:lvl3pPr>
    <a:lvl4pPr marL="2212975" algn="l" defTabSz="1474788" rtl="0" eaLnBrk="0" fontAlgn="base" hangingPunct="0">
      <a:spcBef>
        <a:spcPct val="30000"/>
      </a:spcBef>
      <a:spcAft>
        <a:spcPct val="0"/>
      </a:spcAft>
      <a:defRPr sz="1900" kern="1200">
        <a:solidFill>
          <a:schemeClr val="tx1"/>
        </a:solidFill>
        <a:latin typeface="+mn-lt"/>
        <a:ea typeface="+mn-ea"/>
        <a:cs typeface="+mn-cs"/>
      </a:defRPr>
    </a:lvl4pPr>
    <a:lvl5pPr marL="2951163" algn="l" defTabSz="1474788" rtl="0" eaLnBrk="0" fontAlgn="base" hangingPunct="0">
      <a:spcBef>
        <a:spcPct val="30000"/>
      </a:spcBef>
      <a:spcAft>
        <a:spcPct val="0"/>
      </a:spcAft>
      <a:defRPr sz="1900" kern="1200">
        <a:solidFill>
          <a:schemeClr val="tx1"/>
        </a:solidFill>
        <a:latin typeface="+mn-lt"/>
        <a:ea typeface="+mn-ea"/>
        <a:cs typeface="+mn-cs"/>
      </a:defRPr>
    </a:lvl5pPr>
    <a:lvl6pPr marL="3689604" algn="l" defTabSz="1475842" rtl="0" eaLnBrk="1" latinLnBrk="0" hangingPunct="1">
      <a:defRPr sz="1937" kern="1200">
        <a:solidFill>
          <a:schemeClr val="tx1"/>
        </a:solidFill>
        <a:latin typeface="+mn-lt"/>
        <a:ea typeface="+mn-ea"/>
        <a:cs typeface="+mn-cs"/>
      </a:defRPr>
    </a:lvl6pPr>
    <a:lvl7pPr marL="4427525" algn="l" defTabSz="1475842" rtl="0" eaLnBrk="1" latinLnBrk="0" hangingPunct="1">
      <a:defRPr sz="1937" kern="1200">
        <a:solidFill>
          <a:schemeClr val="tx1"/>
        </a:solidFill>
        <a:latin typeface="+mn-lt"/>
        <a:ea typeface="+mn-ea"/>
        <a:cs typeface="+mn-cs"/>
      </a:defRPr>
    </a:lvl7pPr>
    <a:lvl8pPr marL="5165446" algn="l" defTabSz="1475842" rtl="0" eaLnBrk="1" latinLnBrk="0" hangingPunct="1">
      <a:defRPr sz="1937" kern="1200">
        <a:solidFill>
          <a:schemeClr val="tx1"/>
        </a:solidFill>
        <a:latin typeface="+mn-lt"/>
        <a:ea typeface="+mn-ea"/>
        <a:cs typeface="+mn-cs"/>
      </a:defRPr>
    </a:lvl8pPr>
    <a:lvl9pPr marL="5903366" algn="l" defTabSz="1475842" rtl="0" eaLnBrk="1" latinLnBrk="0" hangingPunct="1">
      <a:defRPr sz="19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ED554F2-0089-42BC-B985-B8B12AAAB063}" type="slidenum">
              <a:rPr lang="en-US" altLang="en-US" smtClean="0"/>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39988" y="10227129"/>
            <a:ext cx="43526428" cy="7053943"/>
          </a:xfrm>
        </p:spPr>
        <p:txBody>
          <a:bodyPr/>
          <a:lstStyle/>
          <a:p>
            <a:r>
              <a:rPr lang="en-US"/>
              <a:t>Click to edit Master title style</a:t>
            </a:r>
          </a:p>
        </p:txBody>
      </p:sp>
      <p:sp>
        <p:nvSpPr>
          <p:cNvPr id="3" name="Subtitle 2"/>
          <p:cNvSpPr>
            <a:spLocks noGrp="1"/>
          </p:cNvSpPr>
          <p:nvPr>
            <p:ph type="subTitle" idx="1"/>
          </p:nvPr>
        </p:nvSpPr>
        <p:spPr>
          <a:xfrm>
            <a:off x="7679972" y="18652672"/>
            <a:ext cx="35846456" cy="8414657"/>
          </a:xfrm>
        </p:spPr>
        <p:txBody>
          <a:bodyPr/>
          <a:lstStyle>
            <a:lvl1pPr marL="0" indent="0" algn="ctr">
              <a:buNone/>
              <a:defRPr/>
            </a:lvl1pPr>
            <a:lvl2pPr marL="711220" indent="0" algn="ctr">
              <a:buNone/>
              <a:defRPr/>
            </a:lvl2pPr>
            <a:lvl3pPr marL="1422441" indent="0" algn="ctr">
              <a:buNone/>
              <a:defRPr/>
            </a:lvl3pPr>
            <a:lvl4pPr marL="2133661" indent="0" algn="ctr">
              <a:buNone/>
              <a:defRPr/>
            </a:lvl4pPr>
            <a:lvl5pPr marL="2844881" indent="0" algn="ctr">
              <a:buNone/>
              <a:defRPr/>
            </a:lvl5pPr>
            <a:lvl6pPr marL="3556102" indent="0" algn="ctr">
              <a:buNone/>
              <a:defRPr/>
            </a:lvl6pPr>
            <a:lvl7pPr marL="4267322" indent="0" algn="ctr">
              <a:buNone/>
              <a:defRPr/>
            </a:lvl7pPr>
            <a:lvl8pPr marL="4978542" indent="0" algn="ctr">
              <a:buNone/>
              <a:defRPr/>
            </a:lvl8pPr>
            <a:lvl9pPr marL="568976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92A3547D-4BC9-413E-9471-63CF1C7FC8C3}" type="slidenum">
              <a:rPr lang="en-US" altLang="en-US"/>
              <a:pPr>
                <a:defRPr/>
              </a:pPr>
              <a:t>‹#›</a:t>
            </a:fld>
            <a:endParaRPr lang="en-US" altLang="en-US"/>
          </a:p>
        </p:txBody>
      </p:sp>
    </p:spTree>
    <p:extLst>
      <p:ext uri="{BB962C8B-B14F-4D97-AF65-F5344CB8AC3E}">
        <p14:creationId xmlns:p14="http://schemas.microsoft.com/office/powerpoint/2010/main" val="343593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D3299B3C-C0AF-4DFC-870A-6CD25A13E9B8}" type="slidenum">
              <a:rPr lang="en-US" altLang="en-US"/>
              <a:pPr>
                <a:defRPr/>
              </a:pPr>
              <a:t>‹#›</a:t>
            </a:fld>
            <a:endParaRPr lang="en-US" altLang="en-US"/>
          </a:p>
        </p:txBody>
      </p:sp>
    </p:spTree>
    <p:extLst>
      <p:ext uri="{BB962C8B-B14F-4D97-AF65-F5344CB8AC3E}">
        <p14:creationId xmlns:p14="http://schemas.microsoft.com/office/powerpoint/2010/main" val="91368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6043" y="2925538"/>
            <a:ext cx="10880372" cy="26335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2456" y="2925538"/>
            <a:ext cx="32406520" cy="26335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45E51028-4E33-4EF2-8EFD-D9BA1B7D5DCF}" type="slidenum">
              <a:rPr lang="en-US" altLang="en-US"/>
              <a:pPr>
                <a:defRPr/>
              </a:pPr>
              <a:t>‹#›</a:t>
            </a:fld>
            <a:endParaRPr lang="en-US" altLang="en-US"/>
          </a:p>
        </p:txBody>
      </p:sp>
    </p:spTree>
    <p:extLst>
      <p:ext uri="{BB962C8B-B14F-4D97-AF65-F5344CB8AC3E}">
        <p14:creationId xmlns:p14="http://schemas.microsoft.com/office/powerpoint/2010/main" val="54203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B4401BBA-A3A8-4B51-BD7C-320539562C4F}" type="slidenum">
              <a:rPr lang="en-US" altLang="en-US"/>
              <a:pPr>
                <a:defRPr/>
              </a:pPr>
              <a:t>‹#›</a:t>
            </a:fld>
            <a:endParaRPr lang="en-US" altLang="en-US"/>
          </a:p>
        </p:txBody>
      </p:sp>
    </p:spTree>
    <p:extLst>
      <p:ext uri="{BB962C8B-B14F-4D97-AF65-F5344CB8AC3E}">
        <p14:creationId xmlns:p14="http://schemas.microsoft.com/office/powerpoint/2010/main" val="233641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1153666"/>
            <a:ext cx="43526428" cy="6536871"/>
          </a:xfrm>
        </p:spPr>
        <p:txBody>
          <a:bodyPr anchor="t"/>
          <a:lstStyle>
            <a:lvl1pPr algn="l">
              <a:defRPr sz="6222" b="1" cap="all"/>
            </a:lvl1pPr>
          </a:lstStyle>
          <a:p>
            <a:r>
              <a:rPr lang="en-US"/>
              <a:t>Click to edit Master title style</a:t>
            </a:r>
          </a:p>
        </p:txBody>
      </p:sp>
      <p:sp>
        <p:nvSpPr>
          <p:cNvPr id="3" name="Text Placeholder 2"/>
          <p:cNvSpPr>
            <a:spLocks noGrp="1"/>
          </p:cNvSpPr>
          <p:nvPr>
            <p:ph type="body" idx="1"/>
          </p:nvPr>
        </p:nvSpPr>
        <p:spPr>
          <a:xfrm>
            <a:off x="4044951" y="13952766"/>
            <a:ext cx="43526428" cy="7200900"/>
          </a:xfrm>
        </p:spPr>
        <p:txBody>
          <a:bodyPr anchor="b"/>
          <a:lstStyle>
            <a:lvl1pPr marL="0" indent="0">
              <a:buNone/>
              <a:defRPr sz="3111"/>
            </a:lvl1pPr>
            <a:lvl2pPr marL="711220" indent="0">
              <a:buNone/>
              <a:defRPr sz="2800"/>
            </a:lvl2pPr>
            <a:lvl3pPr marL="1422441" indent="0">
              <a:buNone/>
              <a:defRPr sz="2489"/>
            </a:lvl3pPr>
            <a:lvl4pPr marL="2133661" indent="0">
              <a:buNone/>
              <a:defRPr sz="2178"/>
            </a:lvl4pPr>
            <a:lvl5pPr marL="2844881" indent="0">
              <a:buNone/>
              <a:defRPr sz="2178"/>
            </a:lvl5pPr>
            <a:lvl6pPr marL="3556102" indent="0">
              <a:buNone/>
              <a:defRPr sz="2178"/>
            </a:lvl6pPr>
            <a:lvl7pPr marL="4267322" indent="0">
              <a:buNone/>
              <a:defRPr sz="2178"/>
            </a:lvl7pPr>
            <a:lvl8pPr marL="4978542" indent="0">
              <a:buNone/>
              <a:defRPr sz="2178"/>
            </a:lvl8pPr>
            <a:lvl9pPr marL="5689763" indent="0">
              <a:buNone/>
              <a:defRPr sz="2178"/>
            </a:lvl9pPr>
          </a:lstStyle>
          <a:p>
            <a:pPr lvl="0"/>
            <a:r>
              <a:rPr lang="en-US"/>
              <a:t>Click to edit Master text styles</a:t>
            </a:r>
          </a:p>
        </p:txBody>
      </p:sp>
      <p:sp>
        <p:nvSpPr>
          <p:cNvPr id="4"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E08D7658-567F-4AA5-BA9B-0C6FB54F0494}" type="slidenum">
              <a:rPr lang="en-US" altLang="en-US"/>
              <a:pPr>
                <a:defRPr/>
              </a:pPr>
              <a:t>‹#›</a:t>
            </a:fld>
            <a:endParaRPr lang="en-US" altLang="en-US"/>
          </a:p>
        </p:txBody>
      </p:sp>
    </p:spTree>
    <p:extLst>
      <p:ext uri="{BB962C8B-B14F-4D97-AF65-F5344CB8AC3E}">
        <p14:creationId xmlns:p14="http://schemas.microsoft.com/office/powerpoint/2010/main" val="423588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2456" y="9511395"/>
            <a:ext cx="21642211" cy="19749406"/>
          </a:xfrm>
        </p:spPr>
        <p:txBody>
          <a:bodyPr/>
          <a:lstStyle>
            <a:lvl1pPr>
              <a:defRPr sz="4356"/>
            </a:lvl1pPr>
            <a:lvl2pPr>
              <a:defRPr sz="3733"/>
            </a:lvl2pPr>
            <a:lvl3pPr>
              <a:defRPr sz="3111"/>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721734" y="9511395"/>
            <a:ext cx="21644681" cy="19749406"/>
          </a:xfrm>
        </p:spPr>
        <p:txBody>
          <a:bodyPr/>
          <a:lstStyle>
            <a:lvl1pPr>
              <a:defRPr sz="4356"/>
            </a:lvl1pPr>
            <a:lvl2pPr>
              <a:defRPr sz="3733"/>
            </a:lvl2pPr>
            <a:lvl3pPr>
              <a:defRPr sz="3111"/>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4A579E20-B203-4BD4-984E-5ED4DD4BC483}" type="slidenum">
              <a:rPr lang="en-US" altLang="en-US"/>
              <a:pPr>
                <a:defRPr/>
              </a:pPr>
              <a:t>‹#›</a:t>
            </a:fld>
            <a:endParaRPr lang="en-US" altLang="en-US"/>
          </a:p>
        </p:txBody>
      </p:sp>
    </p:spTree>
    <p:extLst>
      <p:ext uri="{BB962C8B-B14F-4D97-AF65-F5344CB8AC3E}">
        <p14:creationId xmlns:p14="http://schemas.microsoft.com/office/powerpoint/2010/main" val="375322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816" y="1317171"/>
            <a:ext cx="46084772"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815" y="7369629"/>
            <a:ext cx="22625050" cy="3069771"/>
          </a:xfrm>
        </p:spPr>
        <p:txBody>
          <a:bodyPr anchor="b"/>
          <a:lstStyle>
            <a:lvl1pPr marL="0" indent="0">
              <a:buNone/>
              <a:defRPr sz="3733" b="1"/>
            </a:lvl1pPr>
            <a:lvl2pPr marL="711220" indent="0">
              <a:buNone/>
              <a:defRPr sz="3111" b="1"/>
            </a:lvl2pPr>
            <a:lvl3pPr marL="1422441" indent="0">
              <a:buNone/>
              <a:defRPr sz="2800" b="1"/>
            </a:lvl3pPr>
            <a:lvl4pPr marL="2133661" indent="0">
              <a:buNone/>
              <a:defRPr sz="2489" b="1"/>
            </a:lvl4pPr>
            <a:lvl5pPr marL="2844881" indent="0">
              <a:buNone/>
              <a:defRPr sz="2489" b="1"/>
            </a:lvl5pPr>
            <a:lvl6pPr marL="3556102" indent="0">
              <a:buNone/>
              <a:defRPr sz="2489" b="1"/>
            </a:lvl6pPr>
            <a:lvl7pPr marL="4267322" indent="0">
              <a:buNone/>
              <a:defRPr sz="2489" b="1"/>
            </a:lvl7pPr>
            <a:lvl8pPr marL="4978542" indent="0">
              <a:buNone/>
              <a:defRPr sz="2489" b="1"/>
            </a:lvl8pPr>
            <a:lvl9pPr marL="5689763" indent="0">
              <a:buNone/>
              <a:defRPr sz="2489" b="1"/>
            </a:lvl9pPr>
          </a:lstStyle>
          <a:p>
            <a:pPr lvl="0"/>
            <a:r>
              <a:rPr lang="en-US"/>
              <a:t>Click to edit Master text styles</a:t>
            </a:r>
          </a:p>
        </p:txBody>
      </p:sp>
      <p:sp>
        <p:nvSpPr>
          <p:cNvPr id="4" name="Content Placeholder 3"/>
          <p:cNvSpPr>
            <a:spLocks noGrp="1"/>
          </p:cNvSpPr>
          <p:nvPr>
            <p:ph sz="half" idx="2"/>
          </p:nvPr>
        </p:nvSpPr>
        <p:spPr>
          <a:xfrm>
            <a:off x="2560815" y="10439400"/>
            <a:ext cx="22625050" cy="18965637"/>
          </a:xfrm>
        </p:spPr>
        <p:txBody>
          <a:bodyPr/>
          <a:lstStyle>
            <a:lvl1pPr>
              <a:defRPr sz="3733"/>
            </a:lvl1pPr>
            <a:lvl2pPr>
              <a:defRPr sz="3111"/>
            </a:lvl2pPr>
            <a:lvl3pPr>
              <a:defRPr sz="2800"/>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3128" y="7369629"/>
            <a:ext cx="22632459" cy="3069771"/>
          </a:xfrm>
        </p:spPr>
        <p:txBody>
          <a:bodyPr anchor="b"/>
          <a:lstStyle>
            <a:lvl1pPr marL="0" indent="0">
              <a:buNone/>
              <a:defRPr sz="3733" b="1"/>
            </a:lvl1pPr>
            <a:lvl2pPr marL="711220" indent="0">
              <a:buNone/>
              <a:defRPr sz="3111" b="1"/>
            </a:lvl2pPr>
            <a:lvl3pPr marL="1422441" indent="0">
              <a:buNone/>
              <a:defRPr sz="2800" b="1"/>
            </a:lvl3pPr>
            <a:lvl4pPr marL="2133661" indent="0">
              <a:buNone/>
              <a:defRPr sz="2489" b="1"/>
            </a:lvl4pPr>
            <a:lvl5pPr marL="2844881" indent="0">
              <a:buNone/>
              <a:defRPr sz="2489" b="1"/>
            </a:lvl5pPr>
            <a:lvl6pPr marL="3556102" indent="0">
              <a:buNone/>
              <a:defRPr sz="2489" b="1"/>
            </a:lvl6pPr>
            <a:lvl7pPr marL="4267322" indent="0">
              <a:buNone/>
              <a:defRPr sz="2489" b="1"/>
            </a:lvl7pPr>
            <a:lvl8pPr marL="4978542" indent="0">
              <a:buNone/>
              <a:defRPr sz="2489" b="1"/>
            </a:lvl8pPr>
            <a:lvl9pPr marL="5689763" indent="0">
              <a:buNone/>
              <a:defRPr sz="2489" b="1"/>
            </a:lvl9pPr>
          </a:lstStyle>
          <a:p>
            <a:pPr lvl="0"/>
            <a:r>
              <a:rPr lang="en-US"/>
              <a:t>Click to edit Master text styles</a:t>
            </a:r>
          </a:p>
        </p:txBody>
      </p:sp>
      <p:sp>
        <p:nvSpPr>
          <p:cNvPr id="6" name="Content Placeholder 5"/>
          <p:cNvSpPr>
            <a:spLocks noGrp="1"/>
          </p:cNvSpPr>
          <p:nvPr>
            <p:ph sz="quarter" idx="4"/>
          </p:nvPr>
        </p:nvSpPr>
        <p:spPr>
          <a:xfrm>
            <a:off x="26013128" y="10439400"/>
            <a:ext cx="22632459" cy="18965637"/>
          </a:xfrm>
        </p:spPr>
        <p:txBody>
          <a:bodyPr/>
          <a:lstStyle>
            <a:lvl1pPr>
              <a:defRPr sz="3733"/>
            </a:lvl1pPr>
            <a:lvl2pPr>
              <a:defRPr sz="3111"/>
            </a:lvl2pPr>
            <a:lvl3pPr>
              <a:defRPr sz="2800"/>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343192FF-6FEB-4B0A-A16F-45E566AEA8CC}" type="slidenum">
              <a:rPr lang="en-US" altLang="en-US"/>
              <a:pPr>
                <a:defRPr/>
              </a:pPr>
              <a:t>‹#›</a:t>
            </a:fld>
            <a:endParaRPr lang="en-US" altLang="en-US"/>
          </a:p>
        </p:txBody>
      </p:sp>
    </p:spTree>
    <p:extLst>
      <p:ext uri="{BB962C8B-B14F-4D97-AF65-F5344CB8AC3E}">
        <p14:creationId xmlns:p14="http://schemas.microsoft.com/office/powerpoint/2010/main" val="94873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28981D79-DF39-4214-987D-90FCD8FC6113}" type="slidenum">
              <a:rPr lang="en-US" altLang="en-US"/>
              <a:pPr>
                <a:defRPr/>
              </a:pPr>
              <a:t>‹#›</a:t>
            </a:fld>
            <a:endParaRPr lang="en-US" altLang="en-US"/>
          </a:p>
        </p:txBody>
      </p:sp>
    </p:spTree>
    <p:extLst>
      <p:ext uri="{BB962C8B-B14F-4D97-AF65-F5344CB8AC3E}">
        <p14:creationId xmlns:p14="http://schemas.microsoft.com/office/powerpoint/2010/main" val="221685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9CC490C7-5AEE-4CED-B4CE-7FF6F1301C27}" type="slidenum">
              <a:rPr lang="en-US" altLang="en-US"/>
              <a:pPr>
                <a:defRPr/>
              </a:pPr>
              <a:t>‹#›</a:t>
            </a:fld>
            <a:endParaRPr lang="en-US" altLang="en-US"/>
          </a:p>
        </p:txBody>
      </p:sp>
    </p:spTree>
    <p:extLst>
      <p:ext uri="{BB962C8B-B14F-4D97-AF65-F5344CB8AC3E}">
        <p14:creationId xmlns:p14="http://schemas.microsoft.com/office/powerpoint/2010/main" val="42432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815" y="1311729"/>
            <a:ext cx="16846550" cy="5576208"/>
          </a:xfrm>
        </p:spPr>
        <p:txBody>
          <a:bodyPr anchor="b"/>
          <a:lstStyle>
            <a:lvl1pPr algn="l">
              <a:defRPr sz="3111" b="1"/>
            </a:lvl1pPr>
          </a:lstStyle>
          <a:p>
            <a:r>
              <a:rPr lang="en-US"/>
              <a:t>Click to edit Master title style</a:t>
            </a:r>
          </a:p>
        </p:txBody>
      </p:sp>
      <p:sp>
        <p:nvSpPr>
          <p:cNvPr id="3" name="Content Placeholder 2"/>
          <p:cNvSpPr>
            <a:spLocks noGrp="1"/>
          </p:cNvSpPr>
          <p:nvPr>
            <p:ph idx="1"/>
          </p:nvPr>
        </p:nvSpPr>
        <p:spPr>
          <a:xfrm>
            <a:off x="20019787" y="1311729"/>
            <a:ext cx="28625800" cy="28093308"/>
          </a:xfrm>
        </p:spPr>
        <p:txBody>
          <a:bodyPr/>
          <a:lstStyle>
            <a:lvl1pPr>
              <a:defRPr sz="4978"/>
            </a:lvl1pPr>
            <a:lvl2pPr>
              <a:defRPr sz="4356"/>
            </a:lvl2pPr>
            <a:lvl3pPr>
              <a:defRPr sz="3733"/>
            </a:lvl3pPr>
            <a:lvl4pPr>
              <a:defRPr sz="3111"/>
            </a:lvl4pPr>
            <a:lvl5pPr>
              <a:defRPr sz="3111"/>
            </a:lvl5pPr>
            <a:lvl6pPr>
              <a:defRPr sz="3111"/>
            </a:lvl6pPr>
            <a:lvl7pPr>
              <a:defRPr sz="3111"/>
            </a:lvl7pPr>
            <a:lvl8pPr>
              <a:defRPr sz="3111"/>
            </a:lvl8pPr>
            <a:lvl9pPr>
              <a:defRPr sz="31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815" y="6887937"/>
            <a:ext cx="16846550" cy="22517100"/>
          </a:xfrm>
        </p:spPr>
        <p:txBody>
          <a:bodyPr/>
          <a:lstStyle>
            <a:lvl1pPr marL="0" indent="0">
              <a:buNone/>
              <a:defRPr sz="2178"/>
            </a:lvl1pPr>
            <a:lvl2pPr marL="711220" indent="0">
              <a:buNone/>
              <a:defRPr sz="1867"/>
            </a:lvl2pPr>
            <a:lvl3pPr marL="1422441" indent="0">
              <a:buNone/>
              <a:defRPr sz="1556"/>
            </a:lvl3pPr>
            <a:lvl4pPr marL="2133661" indent="0">
              <a:buNone/>
              <a:defRPr sz="1400"/>
            </a:lvl4pPr>
            <a:lvl5pPr marL="2844881" indent="0">
              <a:buNone/>
              <a:defRPr sz="1400"/>
            </a:lvl5pPr>
            <a:lvl6pPr marL="3556102" indent="0">
              <a:buNone/>
              <a:defRPr sz="1400"/>
            </a:lvl6pPr>
            <a:lvl7pPr marL="4267322" indent="0">
              <a:buNone/>
              <a:defRPr sz="1400"/>
            </a:lvl7pPr>
            <a:lvl8pPr marL="4978542" indent="0">
              <a:buNone/>
              <a:defRPr sz="1400"/>
            </a:lvl8pPr>
            <a:lvl9pPr marL="5689763" indent="0">
              <a:buNone/>
              <a:defRPr sz="1400"/>
            </a:lvl9pPr>
          </a:lstStyle>
          <a:p>
            <a:pPr lvl="0"/>
            <a:r>
              <a:rPr lang="en-US"/>
              <a:t>Click to edit Master text styles</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5B22C4E8-DF9F-42B7-B4FC-345577A4DDF6}" type="slidenum">
              <a:rPr lang="en-US" altLang="en-US"/>
              <a:pPr>
                <a:defRPr/>
              </a:pPr>
              <a:t>‹#›</a:t>
            </a:fld>
            <a:endParaRPr lang="en-US" altLang="en-US"/>
          </a:p>
        </p:txBody>
      </p:sp>
    </p:spTree>
    <p:extLst>
      <p:ext uri="{BB962C8B-B14F-4D97-AF65-F5344CB8AC3E}">
        <p14:creationId xmlns:p14="http://schemas.microsoft.com/office/powerpoint/2010/main" val="251819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5823" y="23042336"/>
            <a:ext cx="30724828" cy="2721429"/>
          </a:xfrm>
        </p:spPr>
        <p:txBody>
          <a:bodyPr anchor="b"/>
          <a:lstStyle>
            <a:lvl1pPr algn="l">
              <a:defRPr sz="3111" b="1"/>
            </a:lvl1pPr>
          </a:lstStyle>
          <a:p>
            <a:r>
              <a:rPr lang="en-US"/>
              <a:t>Click to edit Master title style</a:t>
            </a:r>
          </a:p>
        </p:txBody>
      </p:sp>
      <p:sp>
        <p:nvSpPr>
          <p:cNvPr id="3" name="Picture Placeholder 2"/>
          <p:cNvSpPr>
            <a:spLocks noGrp="1"/>
          </p:cNvSpPr>
          <p:nvPr>
            <p:ph type="pic" idx="1"/>
          </p:nvPr>
        </p:nvSpPr>
        <p:spPr>
          <a:xfrm>
            <a:off x="10035823" y="2941866"/>
            <a:ext cx="30724828" cy="19749406"/>
          </a:xfrm>
        </p:spPr>
        <p:txBody>
          <a:bodyPr/>
          <a:lstStyle>
            <a:lvl1pPr marL="0" indent="0">
              <a:buNone/>
              <a:defRPr sz="4978"/>
            </a:lvl1pPr>
            <a:lvl2pPr marL="711220" indent="0">
              <a:buNone/>
              <a:defRPr sz="4356"/>
            </a:lvl2pPr>
            <a:lvl3pPr marL="1422441" indent="0">
              <a:buNone/>
              <a:defRPr sz="3733"/>
            </a:lvl3pPr>
            <a:lvl4pPr marL="2133661" indent="0">
              <a:buNone/>
              <a:defRPr sz="3111"/>
            </a:lvl4pPr>
            <a:lvl5pPr marL="2844881" indent="0">
              <a:buNone/>
              <a:defRPr sz="3111"/>
            </a:lvl5pPr>
            <a:lvl6pPr marL="3556102" indent="0">
              <a:buNone/>
              <a:defRPr sz="3111"/>
            </a:lvl6pPr>
            <a:lvl7pPr marL="4267322" indent="0">
              <a:buNone/>
              <a:defRPr sz="3111"/>
            </a:lvl7pPr>
            <a:lvl8pPr marL="4978542" indent="0">
              <a:buNone/>
              <a:defRPr sz="3111"/>
            </a:lvl8pPr>
            <a:lvl9pPr marL="5689763" indent="0">
              <a:buNone/>
              <a:defRPr sz="3111"/>
            </a:lvl9pPr>
          </a:lstStyle>
          <a:p>
            <a:pPr lvl="0"/>
            <a:endParaRPr lang="en-US" noProof="0"/>
          </a:p>
        </p:txBody>
      </p:sp>
      <p:sp>
        <p:nvSpPr>
          <p:cNvPr id="4" name="Text Placeholder 3"/>
          <p:cNvSpPr>
            <a:spLocks noGrp="1"/>
          </p:cNvSpPr>
          <p:nvPr>
            <p:ph type="body" sz="half" idx="2"/>
          </p:nvPr>
        </p:nvSpPr>
        <p:spPr>
          <a:xfrm>
            <a:off x="10035823" y="25763765"/>
            <a:ext cx="30724828" cy="3861706"/>
          </a:xfrm>
        </p:spPr>
        <p:txBody>
          <a:bodyPr/>
          <a:lstStyle>
            <a:lvl1pPr marL="0" indent="0">
              <a:buNone/>
              <a:defRPr sz="2178"/>
            </a:lvl1pPr>
            <a:lvl2pPr marL="711220" indent="0">
              <a:buNone/>
              <a:defRPr sz="1867"/>
            </a:lvl2pPr>
            <a:lvl3pPr marL="1422441" indent="0">
              <a:buNone/>
              <a:defRPr sz="1556"/>
            </a:lvl3pPr>
            <a:lvl4pPr marL="2133661" indent="0">
              <a:buNone/>
              <a:defRPr sz="1400"/>
            </a:lvl4pPr>
            <a:lvl5pPr marL="2844881" indent="0">
              <a:buNone/>
              <a:defRPr sz="1400"/>
            </a:lvl5pPr>
            <a:lvl6pPr marL="3556102" indent="0">
              <a:buNone/>
              <a:defRPr sz="1400"/>
            </a:lvl6pPr>
            <a:lvl7pPr marL="4267322" indent="0">
              <a:buNone/>
              <a:defRPr sz="1400"/>
            </a:lvl7pPr>
            <a:lvl8pPr marL="4978542" indent="0">
              <a:buNone/>
              <a:defRPr sz="1400"/>
            </a:lvl8pPr>
            <a:lvl9pPr marL="5689763" indent="0">
              <a:buNone/>
              <a:defRPr sz="1400"/>
            </a:lvl9pPr>
          </a:lstStyle>
          <a:p>
            <a:pPr lvl="0"/>
            <a:r>
              <a:rPr lang="en-US"/>
              <a:t>Click to edit Master text styles</a:t>
            </a:r>
          </a:p>
        </p:txBody>
      </p:sp>
      <p:sp>
        <p:nvSpPr>
          <p:cNvPr id="5" name="Rectangle 4">
            <a:extLst>
              <a:ext uri="{FF2B5EF4-FFF2-40B4-BE49-F238E27FC236}">
                <a16:creationId xmlns:a16="http://schemas.microsoft.com/office/drawing/2014/main" id="{0BA9C50E-4780-9F4B-8BB5-E04B5A14C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20AB7F-132B-2D47-9F39-2FFEE94B85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5D6A7F7-D091-1C45-9B0A-8078D1845ED0}"/>
              </a:ext>
            </a:extLst>
          </p:cNvPr>
          <p:cNvSpPr>
            <a:spLocks noGrp="1" noChangeArrowheads="1"/>
          </p:cNvSpPr>
          <p:nvPr>
            <p:ph type="sldNum" sz="quarter" idx="12"/>
          </p:nvPr>
        </p:nvSpPr>
        <p:spPr>
          <a:ln/>
        </p:spPr>
        <p:txBody>
          <a:bodyPr/>
          <a:lstStyle>
            <a:lvl1pPr>
              <a:defRPr/>
            </a:lvl1pPr>
          </a:lstStyle>
          <a:p>
            <a:pPr>
              <a:defRPr/>
            </a:pPr>
            <a:fld id="{1BB3D7CC-320A-4DD5-A573-40B2FE798B90}" type="slidenum">
              <a:rPr lang="en-US" altLang="en-US"/>
              <a:pPr>
                <a:defRPr/>
              </a:pPr>
              <a:t>‹#›</a:t>
            </a:fld>
            <a:endParaRPr lang="en-US" altLang="en-US"/>
          </a:p>
        </p:txBody>
      </p:sp>
    </p:spTree>
    <p:extLst>
      <p:ext uri="{BB962C8B-B14F-4D97-AF65-F5344CB8AC3E}">
        <p14:creationId xmlns:p14="http://schemas.microsoft.com/office/powerpoint/2010/main" val="179679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0" y="2925763"/>
            <a:ext cx="435244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41750" y="9510713"/>
            <a:ext cx="43524488" cy="1975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a:extLst>
              <a:ext uri="{FF2B5EF4-FFF2-40B4-BE49-F238E27FC236}">
                <a16:creationId xmlns:a16="http://schemas.microsoft.com/office/drawing/2014/main" id="{0BA9C50E-4780-9F4B-8BB5-E04B5A14CE58}"/>
              </a:ext>
            </a:extLst>
          </p:cNvPr>
          <p:cNvSpPr>
            <a:spLocks noGrp="1" noChangeArrowheads="1"/>
          </p:cNvSpPr>
          <p:nvPr>
            <p:ph type="dt" sz="half" idx="2"/>
          </p:nvPr>
        </p:nvSpPr>
        <p:spPr bwMode="auto">
          <a:xfrm>
            <a:off x="3841750" y="29992638"/>
            <a:ext cx="10668000" cy="2193925"/>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defTabSz="3901834" eaLnBrk="1" hangingPunct="1">
              <a:defRPr sz="5911"/>
            </a:lvl1pPr>
          </a:lstStyle>
          <a:p>
            <a:pPr>
              <a:defRPr/>
            </a:pPr>
            <a:endParaRPr lang="en-US" altLang="en-US"/>
          </a:p>
        </p:txBody>
      </p:sp>
      <p:sp>
        <p:nvSpPr>
          <p:cNvPr id="13317" name="Rectangle 5">
            <a:extLst>
              <a:ext uri="{FF2B5EF4-FFF2-40B4-BE49-F238E27FC236}">
                <a16:creationId xmlns:a16="http://schemas.microsoft.com/office/drawing/2014/main" id="{2B20AB7F-132B-2D47-9F39-2FFEE94B8582}"/>
              </a:ext>
            </a:extLst>
          </p:cNvPr>
          <p:cNvSpPr>
            <a:spLocks noGrp="1" noChangeArrowheads="1"/>
          </p:cNvSpPr>
          <p:nvPr>
            <p:ph type="ftr" sz="quarter" idx="3"/>
          </p:nvPr>
        </p:nvSpPr>
        <p:spPr bwMode="auto">
          <a:xfrm>
            <a:off x="17495838" y="29992638"/>
            <a:ext cx="16216312" cy="2193925"/>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algn="ctr" defTabSz="3901834" eaLnBrk="1" hangingPunct="1">
              <a:defRPr sz="5911"/>
            </a:lvl1pPr>
          </a:lstStyle>
          <a:p>
            <a:pPr>
              <a:defRPr/>
            </a:pPr>
            <a:endParaRPr lang="en-US" altLang="en-US"/>
          </a:p>
        </p:txBody>
      </p:sp>
      <p:sp>
        <p:nvSpPr>
          <p:cNvPr id="13318" name="Rectangle 6">
            <a:extLst>
              <a:ext uri="{FF2B5EF4-FFF2-40B4-BE49-F238E27FC236}">
                <a16:creationId xmlns:a16="http://schemas.microsoft.com/office/drawing/2014/main" id="{15D6A7F7-D091-1C45-9B0A-8078D1845ED0}"/>
              </a:ext>
            </a:extLst>
          </p:cNvPr>
          <p:cNvSpPr>
            <a:spLocks noGrp="1" noChangeArrowheads="1"/>
          </p:cNvSpPr>
          <p:nvPr>
            <p:ph type="sldNum" sz="quarter" idx="4"/>
          </p:nvPr>
        </p:nvSpPr>
        <p:spPr bwMode="auto">
          <a:xfrm>
            <a:off x="36698238" y="29992638"/>
            <a:ext cx="10668000" cy="2193925"/>
          </a:xfrm>
          <a:prstGeom prst="rect">
            <a:avLst/>
          </a:prstGeom>
          <a:noFill/>
          <a:ln w="9525">
            <a:noFill/>
            <a:miter lim="800000"/>
            <a:headEnd/>
            <a:tailEnd/>
          </a:ln>
          <a:effectLst/>
        </p:spPr>
        <p:txBody>
          <a:bodyPr vert="horz" wrap="square" lIns="250802" tIns="125401" rIns="250802" bIns="125401" numCol="1" anchor="t" anchorCtr="0" compatLnSpc="1">
            <a:prstTxWarp prst="textNoShape">
              <a:avLst/>
            </a:prstTxWarp>
          </a:bodyPr>
          <a:lstStyle>
            <a:lvl1pPr algn="r" defTabSz="3901834" eaLnBrk="1" hangingPunct="1">
              <a:defRPr sz="5911"/>
            </a:lvl1pPr>
          </a:lstStyle>
          <a:p>
            <a:pPr>
              <a:defRPr/>
            </a:pPr>
            <a:fld id="{6A4EF965-0E43-4C32-AFEB-07C3E2CF26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3900488" rtl="0" eaLnBrk="0" fontAlgn="base" hangingPunct="0">
        <a:spcBef>
          <a:spcPct val="0"/>
        </a:spcBef>
        <a:spcAft>
          <a:spcPct val="0"/>
        </a:spcAft>
        <a:defRPr sz="18800">
          <a:solidFill>
            <a:schemeClr val="tx2"/>
          </a:solidFill>
          <a:latin typeface="+mj-lt"/>
          <a:ea typeface="+mj-ea"/>
          <a:cs typeface="+mj-cs"/>
        </a:defRPr>
      </a:lvl1pPr>
      <a:lvl2pPr algn="ctr" defTabSz="3900488" rtl="0" eaLnBrk="0" fontAlgn="base" hangingPunct="0">
        <a:spcBef>
          <a:spcPct val="0"/>
        </a:spcBef>
        <a:spcAft>
          <a:spcPct val="0"/>
        </a:spcAft>
        <a:defRPr sz="18800">
          <a:solidFill>
            <a:schemeClr val="tx2"/>
          </a:solidFill>
          <a:latin typeface="Times New Roman" pitchFamily="18" charset="0"/>
        </a:defRPr>
      </a:lvl2pPr>
      <a:lvl3pPr algn="ctr" defTabSz="3900488" rtl="0" eaLnBrk="0" fontAlgn="base" hangingPunct="0">
        <a:spcBef>
          <a:spcPct val="0"/>
        </a:spcBef>
        <a:spcAft>
          <a:spcPct val="0"/>
        </a:spcAft>
        <a:defRPr sz="18800">
          <a:solidFill>
            <a:schemeClr val="tx2"/>
          </a:solidFill>
          <a:latin typeface="Times New Roman" pitchFamily="18" charset="0"/>
        </a:defRPr>
      </a:lvl3pPr>
      <a:lvl4pPr algn="ctr" defTabSz="3900488" rtl="0" eaLnBrk="0" fontAlgn="base" hangingPunct="0">
        <a:spcBef>
          <a:spcPct val="0"/>
        </a:spcBef>
        <a:spcAft>
          <a:spcPct val="0"/>
        </a:spcAft>
        <a:defRPr sz="18800">
          <a:solidFill>
            <a:schemeClr val="tx2"/>
          </a:solidFill>
          <a:latin typeface="Times New Roman" pitchFamily="18" charset="0"/>
        </a:defRPr>
      </a:lvl4pPr>
      <a:lvl5pPr algn="ctr" defTabSz="3900488" rtl="0" eaLnBrk="0" fontAlgn="base" hangingPunct="0">
        <a:spcBef>
          <a:spcPct val="0"/>
        </a:spcBef>
        <a:spcAft>
          <a:spcPct val="0"/>
        </a:spcAft>
        <a:defRPr sz="18800">
          <a:solidFill>
            <a:schemeClr val="tx2"/>
          </a:solidFill>
          <a:latin typeface="Times New Roman" pitchFamily="18" charset="0"/>
        </a:defRPr>
      </a:lvl5pPr>
      <a:lvl6pPr marL="711220" algn="ctr" defTabSz="3901834" rtl="0" fontAlgn="base">
        <a:spcBef>
          <a:spcPct val="0"/>
        </a:spcBef>
        <a:spcAft>
          <a:spcPct val="0"/>
        </a:spcAft>
        <a:defRPr sz="18823">
          <a:solidFill>
            <a:schemeClr val="tx2"/>
          </a:solidFill>
          <a:latin typeface="Times New Roman" pitchFamily="18" charset="0"/>
        </a:defRPr>
      </a:lvl6pPr>
      <a:lvl7pPr marL="1422441" algn="ctr" defTabSz="3901834" rtl="0" fontAlgn="base">
        <a:spcBef>
          <a:spcPct val="0"/>
        </a:spcBef>
        <a:spcAft>
          <a:spcPct val="0"/>
        </a:spcAft>
        <a:defRPr sz="18823">
          <a:solidFill>
            <a:schemeClr val="tx2"/>
          </a:solidFill>
          <a:latin typeface="Times New Roman" pitchFamily="18" charset="0"/>
        </a:defRPr>
      </a:lvl7pPr>
      <a:lvl8pPr marL="2133661" algn="ctr" defTabSz="3901834" rtl="0" fontAlgn="base">
        <a:spcBef>
          <a:spcPct val="0"/>
        </a:spcBef>
        <a:spcAft>
          <a:spcPct val="0"/>
        </a:spcAft>
        <a:defRPr sz="18823">
          <a:solidFill>
            <a:schemeClr val="tx2"/>
          </a:solidFill>
          <a:latin typeface="Times New Roman" pitchFamily="18" charset="0"/>
        </a:defRPr>
      </a:lvl8pPr>
      <a:lvl9pPr marL="2844881" algn="ctr" defTabSz="3901834" rtl="0" fontAlgn="base">
        <a:spcBef>
          <a:spcPct val="0"/>
        </a:spcBef>
        <a:spcAft>
          <a:spcPct val="0"/>
        </a:spcAft>
        <a:defRPr sz="18823">
          <a:solidFill>
            <a:schemeClr val="tx2"/>
          </a:solidFill>
          <a:latin typeface="Times New Roman" pitchFamily="18" charset="0"/>
        </a:defRPr>
      </a:lvl9pPr>
    </p:titleStyle>
    <p:bodyStyle>
      <a:lvl1pPr marL="1460500" indent="-1460500" algn="l" defTabSz="3900488" rtl="0" eaLnBrk="0" fontAlgn="base" hangingPunct="0">
        <a:spcBef>
          <a:spcPct val="20000"/>
        </a:spcBef>
        <a:spcAft>
          <a:spcPct val="0"/>
        </a:spcAft>
        <a:buChar char="•"/>
        <a:defRPr sz="13600">
          <a:solidFill>
            <a:schemeClr val="tx1"/>
          </a:solidFill>
          <a:latin typeface="+mn-lt"/>
          <a:ea typeface="+mn-ea"/>
          <a:cs typeface="+mn-cs"/>
        </a:defRPr>
      </a:lvl1pPr>
      <a:lvl2pPr marL="3170238" indent="-1219200" algn="l" defTabSz="3900488" rtl="0" eaLnBrk="0" fontAlgn="base" hangingPunct="0">
        <a:spcBef>
          <a:spcPct val="20000"/>
        </a:spcBef>
        <a:spcAft>
          <a:spcPct val="0"/>
        </a:spcAft>
        <a:buChar char="–"/>
        <a:defRPr sz="11900">
          <a:solidFill>
            <a:schemeClr val="tx1"/>
          </a:solidFill>
          <a:latin typeface="+mn-lt"/>
        </a:defRPr>
      </a:lvl2pPr>
      <a:lvl3pPr marL="4876800" indent="-974725" algn="l" defTabSz="3900488" rtl="0" eaLnBrk="0" fontAlgn="base" hangingPunct="0">
        <a:spcBef>
          <a:spcPct val="20000"/>
        </a:spcBef>
        <a:spcAft>
          <a:spcPct val="0"/>
        </a:spcAft>
        <a:buChar char="•"/>
        <a:defRPr sz="10200">
          <a:solidFill>
            <a:schemeClr val="tx1"/>
          </a:solidFill>
          <a:latin typeface="+mn-lt"/>
        </a:defRPr>
      </a:lvl3pPr>
      <a:lvl4pPr marL="6827838" indent="-974725" algn="l" defTabSz="3900488" rtl="0" eaLnBrk="0" fontAlgn="base" hangingPunct="0">
        <a:spcBef>
          <a:spcPct val="20000"/>
        </a:spcBef>
        <a:spcAft>
          <a:spcPct val="0"/>
        </a:spcAft>
        <a:buChar char="–"/>
        <a:defRPr sz="8500">
          <a:solidFill>
            <a:schemeClr val="tx1"/>
          </a:solidFill>
          <a:latin typeface="+mn-lt"/>
        </a:defRPr>
      </a:lvl4pPr>
      <a:lvl5pPr marL="8778875" indent="-974725" algn="l" defTabSz="3900488" rtl="0" eaLnBrk="0" fontAlgn="base" hangingPunct="0">
        <a:spcBef>
          <a:spcPct val="20000"/>
        </a:spcBef>
        <a:spcAft>
          <a:spcPct val="0"/>
        </a:spcAft>
        <a:buChar char="»"/>
        <a:defRPr sz="8500">
          <a:solidFill>
            <a:schemeClr val="tx1"/>
          </a:solidFill>
          <a:latin typeface="+mn-lt"/>
        </a:defRPr>
      </a:lvl5pPr>
      <a:lvl6pPr marL="9490347" indent="-975459" algn="l" defTabSz="3901834" rtl="0" fontAlgn="base">
        <a:spcBef>
          <a:spcPct val="20000"/>
        </a:spcBef>
        <a:spcAft>
          <a:spcPct val="0"/>
        </a:spcAft>
        <a:buChar char="»"/>
        <a:defRPr sz="8556">
          <a:solidFill>
            <a:schemeClr val="tx1"/>
          </a:solidFill>
          <a:latin typeface="+mn-lt"/>
        </a:defRPr>
      </a:lvl6pPr>
      <a:lvl7pPr marL="10201567" indent="-975459" algn="l" defTabSz="3901834" rtl="0" fontAlgn="base">
        <a:spcBef>
          <a:spcPct val="20000"/>
        </a:spcBef>
        <a:spcAft>
          <a:spcPct val="0"/>
        </a:spcAft>
        <a:buChar char="»"/>
        <a:defRPr sz="8556">
          <a:solidFill>
            <a:schemeClr val="tx1"/>
          </a:solidFill>
          <a:latin typeface="+mn-lt"/>
        </a:defRPr>
      </a:lvl7pPr>
      <a:lvl8pPr marL="10912788" indent="-975459" algn="l" defTabSz="3901834" rtl="0" fontAlgn="base">
        <a:spcBef>
          <a:spcPct val="20000"/>
        </a:spcBef>
        <a:spcAft>
          <a:spcPct val="0"/>
        </a:spcAft>
        <a:buChar char="»"/>
        <a:defRPr sz="8556">
          <a:solidFill>
            <a:schemeClr val="tx1"/>
          </a:solidFill>
          <a:latin typeface="+mn-lt"/>
        </a:defRPr>
      </a:lvl8pPr>
      <a:lvl9pPr marL="11624008" indent="-975459" algn="l" defTabSz="3901834" rtl="0" fontAlgn="base">
        <a:spcBef>
          <a:spcPct val="20000"/>
        </a:spcBef>
        <a:spcAft>
          <a:spcPct val="0"/>
        </a:spcAft>
        <a:buChar char="»"/>
        <a:defRPr sz="8556">
          <a:solidFill>
            <a:schemeClr val="tx1"/>
          </a:solidFill>
          <a:latin typeface="+mn-lt"/>
        </a:defRPr>
      </a:lvl9pPr>
    </p:bodyStyle>
    <p:otherStyle>
      <a:defPPr>
        <a:defRPr lang="en-US"/>
      </a:defPPr>
      <a:lvl1pPr marL="0" algn="l" defTabSz="1422441" rtl="0" eaLnBrk="1" latinLnBrk="0" hangingPunct="1">
        <a:defRPr sz="2800" kern="1200">
          <a:solidFill>
            <a:schemeClr val="tx1"/>
          </a:solidFill>
          <a:latin typeface="+mn-lt"/>
          <a:ea typeface="+mn-ea"/>
          <a:cs typeface="+mn-cs"/>
        </a:defRPr>
      </a:lvl1pPr>
      <a:lvl2pPr marL="711220" algn="l" defTabSz="1422441" rtl="0" eaLnBrk="1" latinLnBrk="0" hangingPunct="1">
        <a:defRPr sz="2800" kern="1200">
          <a:solidFill>
            <a:schemeClr val="tx1"/>
          </a:solidFill>
          <a:latin typeface="+mn-lt"/>
          <a:ea typeface="+mn-ea"/>
          <a:cs typeface="+mn-cs"/>
        </a:defRPr>
      </a:lvl2pPr>
      <a:lvl3pPr marL="1422441" algn="l" defTabSz="1422441" rtl="0" eaLnBrk="1" latinLnBrk="0" hangingPunct="1">
        <a:defRPr sz="2800" kern="1200">
          <a:solidFill>
            <a:schemeClr val="tx1"/>
          </a:solidFill>
          <a:latin typeface="+mn-lt"/>
          <a:ea typeface="+mn-ea"/>
          <a:cs typeface="+mn-cs"/>
        </a:defRPr>
      </a:lvl3pPr>
      <a:lvl4pPr marL="2133661" algn="l" defTabSz="1422441" rtl="0" eaLnBrk="1" latinLnBrk="0" hangingPunct="1">
        <a:defRPr sz="2800" kern="1200">
          <a:solidFill>
            <a:schemeClr val="tx1"/>
          </a:solidFill>
          <a:latin typeface="+mn-lt"/>
          <a:ea typeface="+mn-ea"/>
          <a:cs typeface="+mn-cs"/>
        </a:defRPr>
      </a:lvl4pPr>
      <a:lvl5pPr marL="2844881" algn="l" defTabSz="1422441" rtl="0" eaLnBrk="1" latinLnBrk="0" hangingPunct="1">
        <a:defRPr sz="2800" kern="1200">
          <a:solidFill>
            <a:schemeClr val="tx1"/>
          </a:solidFill>
          <a:latin typeface="+mn-lt"/>
          <a:ea typeface="+mn-ea"/>
          <a:cs typeface="+mn-cs"/>
        </a:defRPr>
      </a:lvl5pPr>
      <a:lvl6pPr marL="3556102" algn="l" defTabSz="1422441" rtl="0" eaLnBrk="1" latinLnBrk="0" hangingPunct="1">
        <a:defRPr sz="2800" kern="1200">
          <a:solidFill>
            <a:schemeClr val="tx1"/>
          </a:solidFill>
          <a:latin typeface="+mn-lt"/>
          <a:ea typeface="+mn-ea"/>
          <a:cs typeface="+mn-cs"/>
        </a:defRPr>
      </a:lvl6pPr>
      <a:lvl7pPr marL="4267322" algn="l" defTabSz="1422441" rtl="0" eaLnBrk="1" latinLnBrk="0" hangingPunct="1">
        <a:defRPr sz="2800" kern="1200">
          <a:solidFill>
            <a:schemeClr val="tx1"/>
          </a:solidFill>
          <a:latin typeface="+mn-lt"/>
          <a:ea typeface="+mn-ea"/>
          <a:cs typeface="+mn-cs"/>
        </a:defRPr>
      </a:lvl7pPr>
      <a:lvl8pPr marL="4978542" algn="l" defTabSz="1422441" rtl="0" eaLnBrk="1" latinLnBrk="0" hangingPunct="1">
        <a:defRPr sz="2800" kern="1200">
          <a:solidFill>
            <a:schemeClr val="tx1"/>
          </a:solidFill>
          <a:latin typeface="+mn-lt"/>
          <a:ea typeface="+mn-ea"/>
          <a:cs typeface="+mn-cs"/>
        </a:defRPr>
      </a:lvl8pPr>
      <a:lvl9pPr marL="5689763" algn="l" defTabSz="1422441"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5.png"/><Relationship Id="rId26" Type="http://schemas.openxmlformats.org/officeDocument/2006/relationships/image" Target="../media/image22.png"/><Relationship Id="rId3" Type="http://schemas.openxmlformats.org/officeDocument/2006/relationships/image" Target="../media/image1.jpeg"/><Relationship Id="rId21" Type="http://schemas.microsoft.com/office/2007/relationships/hdphoto" Target="../media/hdphoto2.wdp"/><Relationship Id="rId34" Type="http://schemas.openxmlformats.org/officeDocument/2006/relationships/image" Target="../media/image30.png"/><Relationship Id="rId7" Type="http://schemas.openxmlformats.org/officeDocument/2006/relationships/image" Target="../media/image5.emf"/><Relationship Id="rId12" Type="http://schemas.openxmlformats.org/officeDocument/2006/relationships/image" Target="../media/image10.png"/><Relationship Id="rId17" Type="http://schemas.openxmlformats.org/officeDocument/2006/relationships/image" Target="../media/image14.png"/><Relationship Id="rId25" Type="http://schemas.openxmlformats.org/officeDocument/2006/relationships/image" Target="../media/image21.jpeg"/><Relationship Id="rId33" Type="http://schemas.openxmlformats.org/officeDocument/2006/relationships/image" Target="../media/image29.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emf"/><Relationship Id="rId24" Type="http://schemas.openxmlformats.org/officeDocument/2006/relationships/image" Target="../media/image20.png"/><Relationship Id="rId32" Type="http://schemas.openxmlformats.org/officeDocument/2006/relationships/image" Target="../media/image28.png"/><Relationship Id="rId5"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image" Target="../media/image8.png"/><Relationship Id="rId19" Type="http://schemas.openxmlformats.org/officeDocument/2006/relationships/image" Target="../media/image16.png"/><Relationship Id="rId31" Type="http://schemas.openxmlformats.org/officeDocument/2006/relationships/image" Target="../media/image27.png"/><Relationship Id="rId4" Type="http://schemas.openxmlformats.org/officeDocument/2006/relationships/image" Target="../media/image2.emf"/><Relationship Id="rId9" Type="http://schemas.openxmlformats.org/officeDocument/2006/relationships/image" Target="../media/image7.png"/><Relationship Id="rId14" Type="http://schemas.microsoft.com/office/2007/relationships/hdphoto" Target="../media/hdphoto1.wdp"/><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 Id="rId35"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385D9-95F4-49B4-B365-2B2FDA90D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206400" cy="32918400"/>
          </a:xfrm>
          <a:prstGeom prst="rect">
            <a:avLst/>
          </a:prstGeom>
        </p:spPr>
      </p:pic>
      <p:sp>
        <p:nvSpPr>
          <p:cNvPr id="4106" name="Text Box 3"/>
          <p:cNvSpPr txBox="1">
            <a:spLocks noChangeArrowheads="1"/>
          </p:cNvSpPr>
          <p:nvPr/>
        </p:nvSpPr>
        <p:spPr bwMode="auto">
          <a:xfrm>
            <a:off x="10697105" y="1284817"/>
            <a:ext cx="28759255" cy="134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algn="ctr" eaLnBrk="1" hangingPunct="1">
              <a:lnSpc>
                <a:spcPts val="9338"/>
              </a:lnSpc>
              <a:spcBef>
                <a:spcPct val="0"/>
              </a:spcBef>
              <a:buFontTx/>
              <a:buNone/>
            </a:pPr>
            <a:r>
              <a:rPr lang="en-US" altLang="en-US" sz="12500" b="1" dirty="0">
                <a:solidFill>
                  <a:schemeClr val="bg1"/>
                </a:solidFill>
                <a:latin typeface="Century Gothic" panose="020B0502020202020204" pitchFamily="34" charset="0"/>
                <a:ea typeface="Calibri" panose="020F0502020204030204" pitchFamily="34" charset="0"/>
                <a:cs typeface="Calibri" panose="020F0502020204030204" pitchFamily="34" charset="0"/>
              </a:rPr>
              <a:t>Advocate Christ Medical Center</a:t>
            </a:r>
          </a:p>
        </p:txBody>
      </p:sp>
      <p:sp>
        <p:nvSpPr>
          <p:cNvPr id="4116" name="Picture 91"/>
          <p:cNvSpPr>
            <a:spLocks noChangeAspect="1"/>
          </p:cNvSpPr>
          <p:nvPr/>
        </p:nvSpPr>
        <p:spPr bwMode="auto">
          <a:xfrm>
            <a:off x="587375" y="33199388"/>
            <a:ext cx="7299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ndParaRPr>
          </a:p>
        </p:txBody>
      </p:sp>
      <p:sp>
        <p:nvSpPr>
          <p:cNvPr id="23" name="TextBox 85"/>
          <p:cNvSpPr txBox="1">
            <a:spLocks noChangeArrowheads="1"/>
          </p:cNvSpPr>
          <p:nvPr/>
        </p:nvSpPr>
        <p:spPr bwMode="auto">
          <a:xfrm>
            <a:off x="17681486" y="9987010"/>
            <a:ext cx="15311973" cy="7201972"/>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MNO-OB Data</a:t>
            </a: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C9010F8-C503-4C28-8CE1-BEFACE4B8A3B}"/>
              </a:ext>
            </a:extLst>
          </p:cNvPr>
          <p:cNvSpPr txBox="1"/>
          <p:nvPr/>
        </p:nvSpPr>
        <p:spPr>
          <a:xfrm>
            <a:off x="34367689" y="5193260"/>
            <a:ext cx="15685291" cy="1107996"/>
          </a:xfrm>
          <a:prstGeom prst="rect">
            <a:avLst/>
          </a:prstGeom>
          <a:noFill/>
        </p:spPr>
        <p:txBody>
          <a:bodyPr wrap="square" rtlCol="0">
            <a:spAutoFit/>
          </a:bodyPr>
          <a:lstStyle/>
          <a:p>
            <a:r>
              <a:rPr lang="en-US" sz="6600" dirty="0">
                <a:solidFill>
                  <a:srgbClr val="002060"/>
                </a:solidFill>
                <a:latin typeface="Calibri" panose="020F0502020204030204" pitchFamily="34" charset="0"/>
                <a:cs typeface="Calibri" panose="020F0502020204030204" pitchFamily="34" charset="0"/>
              </a:rPr>
              <a:t>Baseline Data</a:t>
            </a:r>
          </a:p>
        </p:txBody>
      </p:sp>
      <p:sp>
        <p:nvSpPr>
          <p:cNvPr id="14" name="TextBox 85">
            <a:extLst>
              <a:ext uri="{FF2B5EF4-FFF2-40B4-BE49-F238E27FC236}">
                <a16:creationId xmlns:a16="http://schemas.microsoft.com/office/drawing/2014/main" id="{103C63A7-359C-4181-B7F7-C00DC1AEACAB}"/>
              </a:ext>
            </a:extLst>
          </p:cNvPr>
          <p:cNvSpPr txBox="1">
            <a:spLocks noChangeArrowheads="1"/>
          </p:cNvSpPr>
          <p:nvPr/>
        </p:nvSpPr>
        <p:spPr bwMode="auto">
          <a:xfrm>
            <a:off x="3062695" y="6262061"/>
            <a:ext cx="5812301" cy="8510022"/>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ts val="0"/>
              </a:spcBef>
              <a:buNone/>
            </a:pPr>
            <a:r>
              <a:rPr lang="en-US" altLang="en-US" sz="2500" b="1" dirty="0">
                <a:solidFill>
                  <a:srgbClr val="002060"/>
                </a:solidFill>
                <a:latin typeface="Calibri" panose="020F0502020204030204" pitchFamily="34" charset="0"/>
                <a:ea typeface="Calibri" panose="020F0502020204030204" pitchFamily="34" charset="0"/>
                <a:cs typeface="Calibri" panose="020F0502020204030204" pitchFamily="34" charset="0"/>
              </a:rPr>
              <a:t>Kim Kocur, RNC-OB, MSN, APN </a:t>
            </a:r>
          </a:p>
          <a:p>
            <a:pPr marL="0" indent="0" eaLnBrk="1" hangingPunct="1">
              <a:spcBef>
                <a:spcPts val="0"/>
              </a:spcBef>
              <a:buNone/>
            </a:pPr>
            <a:r>
              <a:rPr lang="en-US" altLang="en-US" sz="2500" dirty="0">
                <a:solidFill>
                  <a:srgbClr val="002060"/>
                </a:solidFill>
                <a:latin typeface="Calibri" panose="020F0502020204030204" pitchFamily="34" charset="0"/>
                <a:ea typeface="Calibri" panose="020F0502020204030204" pitchFamily="34" charset="0"/>
                <a:cs typeface="Calibri" panose="020F0502020204030204" pitchFamily="34" charset="0"/>
              </a:rPr>
              <a:t>Nurse Lead</a:t>
            </a:r>
          </a:p>
          <a:p>
            <a:pPr marL="0" indent="0" eaLnBrk="1" hangingPunct="1">
              <a:spcBef>
                <a:spcPts val="0"/>
              </a:spcBef>
              <a:buNone/>
            </a:pPr>
            <a:r>
              <a:rPr lang="en-US" altLang="en-US" sz="2500" dirty="0">
                <a:solidFill>
                  <a:srgbClr val="002060"/>
                </a:solidFill>
                <a:latin typeface="Calibri" panose="020F0502020204030204" pitchFamily="34" charset="0"/>
                <a:ea typeface="Calibri" panose="020F0502020204030204" pitchFamily="34" charset="0"/>
                <a:cs typeface="Calibri" panose="020F0502020204030204" pitchFamily="34" charset="0"/>
              </a:rPr>
              <a:t>Perinatal Outreach Coordinator</a:t>
            </a:r>
          </a:p>
          <a:p>
            <a:pPr marL="0" indent="0" eaLnBrk="1" hangingPunct="1">
              <a:spcBef>
                <a:spcPts val="0"/>
              </a:spcBef>
              <a:buNone/>
            </a:pPr>
            <a:endParaRPr lang="en-US" altLang="en-US" sz="25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ts val="0"/>
              </a:spcBef>
              <a:buNone/>
            </a:pPr>
            <a:r>
              <a:rPr lang="en-US" altLang="en-US" sz="2500" b="1" dirty="0">
                <a:solidFill>
                  <a:srgbClr val="002060"/>
                </a:solidFill>
                <a:latin typeface="Calibri" panose="020F0502020204030204" pitchFamily="34" charset="0"/>
                <a:ea typeface="Calibri" panose="020F0502020204030204" pitchFamily="34" charset="0"/>
                <a:cs typeface="Calibri" panose="020F0502020204030204" pitchFamily="34" charset="0"/>
              </a:rPr>
              <a:t>Alexandra Golobof, MD </a:t>
            </a:r>
          </a:p>
          <a:p>
            <a:pPr marL="0" indent="0" eaLnBrk="1" hangingPunct="1">
              <a:spcBef>
                <a:spcPts val="0"/>
              </a:spcBef>
              <a:buNone/>
            </a:pPr>
            <a:r>
              <a:rPr lang="en-US" altLang="en-US" sz="2500" dirty="0">
                <a:solidFill>
                  <a:srgbClr val="002060"/>
                </a:solidFill>
                <a:latin typeface="Calibri" panose="020F0502020204030204" pitchFamily="34" charset="0"/>
                <a:ea typeface="Calibri" panose="020F0502020204030204" pitchFamily="34" charset="0"/>
                <a:cs typeface="Calibri" panose="020F0502020204030204" pitchFamily="34" charset="0"/>
              </a:rPr>
              <a:t>Physician Lead for LARC </a:t>
            </a:r>
          </a:p>
          <a:p>
            <a:pPr marL="0" indent="0" eaLnBrk="1" hangingPunct="1">
              <a:spcBef>
                <a:spcPts val="0"/>
              </a:spcBef>
              <a:buNone/>
            </a:pPr>
            <a:r>
              <a:rPr lang="en-US" altLang="en-US" sz="2500" dirty="0">
                <a:solidFill>
                  <a:srgbClr val="002060"/>
                </a:solidFill>
                <a:latin typeface="Calibri" panose="020F0502020204030204" pitchFamily="34" charset="0"/>
                <a:ea typeface="Calibri" panose="020F0502020204030204" pitchFamily="34" charset="0"/>
                <a:cs typeface="Calibri" panose="020F0502020204030204" pitchFamily="34" charset="0"/>
              </a:rPr>
              <a:t>AMG OB Gyn</a:t>
            </a:r>
          </a:p>
          <a:p>
            <a:pPr marL="0" indent="0" eaLnBrk="1" hangingPunct="1">
              <a:spcBef>
                <a:spcPts val="0"/>
              </a:spcBef>
              <a:buNone/>
            </a:pPr>
            <a:br>
              <a:rPr lang="en-US" altLang="en-US" sz="25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en-US" altLang="en-US" sz="2500" b="1" dirty="0">
                <a:solidFill>
                  <a:srgbClr val="002060"/>
                </a:solidFill>
                <a:latin typeface="Calibri" panose="020F0502020204030204" pitchFamily="34" charset="0"/>
                <a:ea typeface="Calibri" panose="020F0502020204030204" pitchFamily="34" charset="0"/>
                <a:cs typeface="Calibri" panose="020F0502020204030204" pitchFamily="34" charset="0"/>
              </a:rPr>
              <a:t>Therese Kirsch, MD</a:t>
            </a:r>
          </a:p>
          <a:p>
            <a:pPr marL="0" indent="0" eaLnBrk="1" hangingPunct="1">
              <a:spcBef>
                <a:spcPts val="0"/>
              </a:spcBef>
              <a:buNone/>
            </a:pPr>
            <a:r>
              <a:rPr lang="en-US" altLang="en-US" sz="2500" dirty="0">
                <a:solidFill>
                  <a:srgbClr val="002060"/>
                </a:solidFill>
                <a:latin typeface="Calibri" panose="020F0502020204030204" pitchFamily="34" charset="0"/>
                <a:ea typeface="Calibri" panose="020F0502020204030204" pitchFamily="34" charset="0"/>
                <a:cs typeface="Calibri" panose="020F0502020204030204" pitchFamily="34" charset="0"/>
              </a:rPr>
              <a:t>Physician Lead for MNO</a:t>
            </a:r>
          </a:p>
          <a:p>
            <a:pPr marL="0" indent="0" eaLnBrk="1" hangingPunct="1">
              <a:spcBef>
                <a:spcPts val="0"/>
              </a:spcBef>
              <a:buNone/>
            </a:pPr>
            <a:r>
              <a:rPr lang="en-US" altLang="en-US" sz="2500" dirty="0">
                <a:solidFill>
                  <a:srgbClr val="002060"/>
                </a:solidFill>
                <a:latin typeface="Calibri" panose="020F0502020204030204" pitchFamily="34" charset="0"/>
                <a:ea typeface="Calibri" panose="020F0502020204030204" pitchFamily="34" charset="0"/>
                <a:cs typeface="Calibri" panose="020F0502020204030204" pitchFamily="34" charset="0"/>
              </a:rPr>
              <a:t>AMG OB Gyn </a:t>
            </a:r>
          </a:p>
          <a:p>
            <a:pPr marL="0" indent="0" eaLnBrk="1" hangingPunct="1">
              <a:spcBef>
                <a:spcPts val="0"/>
              </a:spcBef>
              <a:buNone/>
            </a:pPr>
            <a:endParaRPr lang="en-US" altLang="en-US" sz="25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ts val="0"/>
              </a:spcBef>
              <a:buNone/>
            </a:pPr>
            <a:r>
              <a:rPr lang="en-US" altLang="en-US" sz="2500" b="1" dirty="0">
                <a:solidFill>
                  <a:srgbClr val="002060"/>
                </a:solidFill>
                <a:latin typeface="Calibri" panose="020F0502020204030204" pitchFamily="34" charset="0"/>
                <a:ea typeface="Calibri" panose="020F0502020204030204" pitchFamily="34" charset="0"/>
                <a:cs typeface="Calibri" panose="020F0502020204030204" pitchFamily="34" charset="0"/>
              </a:rPr>
              <a:t>Melissa Sheeran, RNC-MNN, MSN</a:t>
            </a:r>
          </a:p>
          <a:p>
            <a:pPr marL="0" indent="0" eaLnBrk="1" hangingPunct="1">
              <a:spcBef>
                <a:spcPts val="0"/>
              </a:spcBef>
              <a:buNone/>
            </a:pPr>
            <a:r>
              <a:rPr lang="en-US" altLang="en-US" sz="2500" dirty="0">
                <a:solidFill>
                  <a:srgbClr val="002060"/>
                </a:solidFill>
                <a:latin typeface="Calibri" panose="020F0502020204030204" pitchFamily="34" charset="0"/>
                <a:ea typeface="Calibri" panose="020F0502020204030204" pitchFamily="34" charset="0"/>
                <a:cs typeface="Calibri" panose="020F0502020204030204" pitchFamily="34" charset="0"/>
              </a:rPr>
              <a:t>Manager, Postpartum</a:t>
            </a:r>
          </a:p>
          <a:p>
            <a:pPr marL="0" indent="0" eaLnBrk="1" hangingPunct="1">
              <a:spcBef>
                <a:spcPts val="0"/>
              </a:spcBef>
              <a:buNone/>
            </a:pPr>
            <a:endParaRPr lang="en-US" altLang="en-US" sz="25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ts val="0"/>
              </a:spcBef>
              <a:buNone/>
            </a:pPr>
            <a:r>
              <a:rPr lang="en-US" altLang="en-US" sz="2500" b="1" dirty="0">
                <a:solidFill>
                  <a:srgbClr val="002060"/>
                </a:solidFill>
                <a:latin typeface="Calibri" panose="020F0502020204030204" pitchFamily="34" charset="0"/>
                <a:ea typeface="Calibri" panose="020F0502020204030204" pitchFamily="34" charset="0"/>
                <a:cs typeface="Calibri" panose="020F0502020204030204" pitchFamily="34" charset="0"/>
              </a:rPr>
              <a:t>Jennifer Doerr, MSN, RN, CPN, RNC-OB </a:t>
            </a:r>
          </a:p>
          <a:p>
            <a:pPr marL="0" indent="0" eaLnBrk="1" hangingPunct="1">
              <a:spcBef>
                <a:spcPts val="0"/>
              </a:spcBef>
              <a:buNone/>
            </a:pPr>
            <a:r>
              <a:rPr lang="en-US" altLang="en-US" sz="2500" dirty="0">
                <a:solidFill>
                  <a:srgbClr val="002060"/>
                </a:solidFill>
                <a:latin typeface="Calibri" panose="020F0502020204030204" pitchFamily="34" charset="0"/>
                <a:ea typeface="Calibri" panose="020F0502020204030204" pitchFamily="34" charset="0"/>
                <a:cs typeface="Calibri" panose="020F0502020204030204" pitchFamily="34" charset="0"/>
              </a:rPr>
              <a:t>Manager, Labor and Delivery</a:t>
            </a:r>
          </a:p>
          <a:p>
            <a:pPr marL="0" indent="0" eaLnBrk="1" hangingPunct="1">
              <a:spcBef>
                <a:spcPts val="0"/>
              </a:spcBef>
              <a:buNone/>
            </a:pPr>
            <a:endParaRPr lang="en-US" altLang="en-US" sz="25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ts val="0"/>
              </a:spcBef>
              <a:buNone/>
            </a:pPr>
            <a:r>
              <a:rPr lang="en-US" altLang="en-US" sz="2500" b="1" dirty="0">
                <a:solidFill>
                  <a:srgbClr val="002060"/>
                </a:solidFill>
                <a:latin typeface="Calibri" panose="020F0502020204030204" pitchFamily="34" charset="0"/>
                <a:ea typeface="Calibri" panose="020F0502020204030204" pitchFamily="34" charset="0"/>
                <a:cs typeface="Calibri" panose="020F0502020204030204" pitchFamily="34" charset="0"/>
              </a:rPr>
              <a:t>Laura Jester MSN, APN, ACNS-BC, RN-BC</a:t>
            </a:r>
          </a:p>
          <a:p>
            <a:pPr marL="0" indent="0" eaLnBrk="1" hangingPunct="1">
              <a:spcBef>
                <a:spcPts val="0"/>
              </a:spcBef>
              <a:buNone/>
            </a:pPr>
            <a:r>
              <a:rPr lang="en-US" altLang="en-US" sz="2500" dirty="0">
                <a:solidFill>
                  <a:srgbClr val="002060"/>
                </a:solidFill>
                <a:latin typeface="Calibri" panose="020F0502020204030204" pitchFamily="34" charset="0"/>
                <a:ea typeface="Calibri" panose="020F0502020204030204" pitchFamily="34" charset="0"/>
                <a:cs typeface="Calibri" panose="020F0502020204030204" pitchFamily="34" charset="0"/>
              </a:rPr>
              <a:t>Clinical Practice Specialist, Postpartum</a:t>
            </a:r>
          </a:p>
          <a:p>
            <a:pPr marL="0" indent="0" eaLnBrk="1" hangingPunct="1">
              <a:spcBef>
                <a:spcPct val="0"/>
              </a:spcBef>
              <a:buNone/>
            </a:pPr>
            <a:endParaRPr lang="en-US" altLang="en-US" sz="2500" dirty="0">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2200" dirty="0">
              <a:latin typeface="Calibri" panose="020F0502020204030204" pitchFamily="34" charset="0"/>
              <a:ea typeface="Calibri" panose="020F0502020204030204" pitchFamily="34" charset="0"/>
              <a:cs typeface="Calibri" panose="020F0502020204030204" pitchFamily="34" charset="0"/>
            </a:endParaRPr>
          </a:p>
        </p:txBody>
      </p:sp>
      <p:sp>
        <p:nvSpPr>
          <p:cNvPr id="18" name="TextBox 85">
            <a:extLst>
              <a:ext uri="{FF2B5EF4-FFF2-40B4-BE49-F238E27FC236}">
                <a16:creationId xmlns:a16="http://schemas.microsoft.com/office/drawing/2014/main" id="{3CC467A1-0AEA-4878-A4CC-751F233F0188}"/>
              </a:ext>
            </a:extLst>
          </p:cNvPr>
          <p:cNvSpPr txBox="1">
            <a:spLocks noChangeArrowheads="1"/>
          </p:cNvSpPr>
          <p:nvPr/>
        </p:nvSpPr>
        <p:spPr bwMode="auto">
          <a:xfrm>
            <a:off x="10697105" y="5991398"/>
            <a:ext cx="6284127" cy="7922169"/>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ts val="0"/>
              </a:spcBef>
              <a:buNone/>
            </a:pP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Janet Finlon, MA, BSN, RN, NEA-BC</a:t>
            </a:r>
          </a:p>
          <a:p>
            <a:pPr marL="0" indent="0" eaLnBrk="1" hangingPunct="1">
              <a:spcBef>
                <a:spcPts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Director, Institutes Clinical Operations Women and Infants’ Services</a:t>
            </a:r>
          </a:p>
          <a:p>
            <a:pPr eaLnBrk="1" hangingPunct="1"/>
            <a:endPar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ts val="0"/>
              </a:spcBef>
              <a:buNone/>
            </a:pP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Joseph Pavese, MD </a:t>
            </a:r>
          </a:p>
          <a:p>
            <a:pPr marL="0" indent="0" eaLnBrk="1" hangingPunct="1">
              <a:spcBef>
                <a:spcPts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Department Chairman</a:t>
            </a:r>
          </a:p>
          <a:p>
            <a:pPr marL="0" indent="0" eaLnBrk="1" hangingPunct="1">
              <a:spcBef>
                <a:spcPct val="0"/>
              </a:spcBef>
              <a:buNone/>
            </a:pPr>
            <a:endPar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Tina Davis-Larkin, APN, MSN, RNC-OB </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Clinical Practice Specialist </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Labor and Delivery</a:t>
            </a:r>
          </a:p>
          <a:p>
            <a:pPr marL="0" indent="0" eaLnBrk="1" hangingPunct="1">
              <a:spcBef>
                <a:spcPct val="0"/>
              </a:spcBef>
              <a:buNone/>
            </a:pPr>
            <a:endPar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Rusmea Rosie Salah, RNC</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Assistant Clinical Manager</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Labor and Delivery</a:t>
            </a:r>
          </a:p>
          <a:p>
            <a:pPr marL="0" indent="0" eaLnBrk="1" hangingPunct="1">
              <a:spcBef>
                <a:spcPct val="0"/>
              </a:spcBef>
              <a:buNone/>
            </a:pPr>
            <a:endPar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Hazel Canavan, RNC</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Assistant Clinical Manager</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Labor and Delivery</a:t>
            </a:r>
          </a:p>
          <a:p>
            <a:pPr marL="0" indent="0" eaLnBrk="1" hangingPunct="1">
              <a:spcBef>
                <a:spcPct val="0"/>
              </a:spcBef>
              <a:buNone/>
            </a:pPr>
            <a:endPar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Liz Roberson, RN</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Postpartum</a:t>
            </a:r>
          </a:p>
        </p:txBody>
      </p:sp>
      <p:pic>
        <p:nvPicPr>
          <p:cNvPr id="19" name="Picture 18">
            <a:extLst>
              <a:ext uri="{FF2B5EF4-FFF2-40B4-BE49-F238E27FC236}">
                <a16:creationId xmlns:a16="http://schemas.microsoft.com/office/drawing/2014/main" id="{42D4BC07-05FF-4724-A0CB-D72913D2D9BE}"/>
              </a:ext>
            </a:extLst>
          </p:cNvPr>
          <p:cNvPicPr>
            <a:picLocks noChangeAspect="1"/>
          </p:cNvPicPr>
          <p:nvPr/>
        </p:nvPicPr>
        <p:blipFill rotWithShape="1">
          <a:blip r:embed="rId4"/>
          <a:srcRect l="10486" t="4752" r="14382" b="9367"/>
          <a:stretch/>
        </p:blipFill>
        <p:spPr>
          <a:xfrm>
            <a:off x="1868715" y="6214223"/>
            <a:ext cx="1076787" cy="1280735"/>
          </a:xfrm>
          <a:prstGeom prst="rect">
            <a:avLst/>
          </a:prstGeom>
        </p:spPr>
      </p:pic>
      <p:pic>
        <p:nvPicPr>
          <p:cNvPr id="20" name="Picture 19">
            <a:extLst>
              <a:ext uri="{FF2B5EF4-FFF2-40B4-BE49-F238E27FC236}">
                <a16:creationId xmlns:a16="http://schemas.microsoft.com/office/drawing/2014/main" id="{2B6C9DCC-ED20-4694-ABBC-769713E16EEF}"/>
              </a:ext>
            </a:extLst>
          </p:cNvPr>
          <p:cNvPicPr>
            <a:picLocks noChangeAspect="1"/>
          </p:cNvPicPr>
          <p:nvPr/>
        </p:nvPicPr>
        <p:blipFill rotWithShape="1">
          <a:blip r:embed="rId5"/>
          <a:srcRect l="-1" t="3269" r="2873" b="11988"/>
          <a:stretch/>
        </p:blipFill>
        <p:spPr>
          <a:xfrm>
            <a:off x="1912200" y="7733952"/>
            <a:ext cx="1050611" cy="1222205"/>
          </a:xfrm>
          <a:prstGeom prst="rect">
            <a:avLst/>
          </a:prstGeom>
        </p:spPr>
      </p:pic>
      <p:pic>
        <p:nvPicPr>
          <p:cNvPr id="22" name="Picture 21">
            <a:extLst>
              <a:ext uri="{FF2B5EF4-FFF2-40B4-BE49-F238E27FC236}">
                <a16:creationId xmlns:a16="http://schemas.microsoft.com/office/drawing/2014/main" id="{A511D774-A8B7-43C2-8B3A-052D29638251}"/>
              </a:ext>
            </a:extLst>
          </p:cNvPr>
          <p:cNvPicPr>
            <a:picLocks noChangeAspect="1"/>
          </p:cNvPicPr>
          <p:nvPr/>
        </p:nvPicPr>
        <p:blipFill rotWithShape="1">
          <a:blip r:embed="rId6"/>
          <a:srcRect l="4442" r="2872" b="18357"/>
          <a:stretch/>
        </p:blipFill>
        <p:spPr>
          <a:xfrm>
            <a:off x="1868778" y="9122589"/>
            <a:ext cx="1144948" cy="1344724"/>
          </a:xfrm>
          <a:prstGeom prst="rect">
            <a:avLst/>
          </a:prstGeom>
        </p:spPr>
      </p:pic>
      <p:pic>
        <p:nvPicPr>
          <p:cNvPr id="24" name="Picture 23">
            <a:extLst>
              <a:ext uri="{FF2B5EF4-FFF2-40B4-BE49-F238E27FC236}">
                <a16:creationId xmlns:a16="http://schemas.microsoft.com/office/drawing/2014/main" id="{61B847BF-D99D-4279-9038-8DA1628A5B91}"/>
              </a:ext>
            </a:extLst>
          </p:cNvPr>
          <p:cNvPicPr>
            <a:picLocks noChangeAspect="1"/>
          </p:cNvPicPr>
          <p:nvPr/>
        </p:nvPicPr>
        <p:blipFill rotWithShape="1">
          <a:blip r:embed="rId7"/>
          <a:srcRect t="2770" r="4970" b="22944"/>
          <a:stretch/>
        </p:blipFill>
        <p:spPr>
          <a:xfrm>
            <a:off x="1873226" y="10576776"/>
            <a:ext cx="1125886" cy="1221517"/>
          </a:xfrm>
          <a:prstGeom prst="rect">
            <a:avLst/>
          </a:prstGeom>
        </p:spPr>
      </p:pic>
      <p:pic>
        <p:nvPicPr>
          <p:cNvPr id="4" name="Picture 3">
            <a:extLst>
              <a:ext uri="{FF2B5EF4-FFF2-40B4-BE49-F238E27FC236}">
                <a16:creationId xmlns:a16="http://schemas.microsoft.com/office/drawing/2014/main" id="{1B40AF6D-3726-4206-9E91-557076AA0C52}"/>
              </a:ext>
            </a:extLst>
          </p:cNvPr>
          <p:cNvPicPr>
            <a:picLocks noChangeAspect="1"/>
          </p:cNvPicPr>
          <p:nvPr/>
        </p:nvPicPr>
        <p:blipFill rotWithShape="1">
          <a:blip r:embed="rId8"/>
          <a:srcRect l="10861" t="6739" r="12883"/>
          <a:stretch/>
        </p:blipFill>
        <p:spPr>
          <a:xfrm>
            <a:off x="9571349" y="5858075"/>
            <a:ext cx="1076787" cy="1316888"/>
          </a:xfrm>
          <a:prstGeom prst="rect">
            <a:avLst/>
          </a:prstGeom>
        </p:spPr>
      </p:pic>
      <p:pic>
        <p:nvPicPr>
          <p:cNvPr id="5" name="Picture 4">
            <a:extLst>
              <a:ext uri="{FF2B5EF4-FFF2-40B4-BE49-F238E27FC236}">
                <a16:creationId xmlns:a16="http://schemas.microsoft.com/office/drawing/2014/main" id="{A7D227CA-1889-45B0-8631-E7DCC3FB227D}"/>
              </a:ext>
            </a:extLst>
          </p:cNvPr>
          <p:cNvPicPr>
            <a:picLocks noChangeAspect="1"/>
          </p:cNvPicPr>
          <p:nvPr/>
        </p:nvPicPr>
        <p:blipFill rotWithShape="1">
          <a:blip r:embed="rId9"/>
          <a:srcRect l="16628" r="14137" b="25479"/>
          <a:stretch/>
        </p:blipFill>
        <p:spPr>
          <a:xfrm>
            <a:off x="1918935" y="11839388"/>
            <a:ext cx="1029290" cy="1178279"/>
          </a:xfrm>
          <a:prstGeom prst="rect">
            <a:avLst/>
          </a:prstGeom>
        </p:spPr>
      </p:pic>
      <p:pic>
        <p:nvPicPr>
          <p:cNvPr id="26" name="Picture 25">
            <a:extLst>
              <a:ext uri="{FF2B5EF4-FFF2-40B4-BE49-F238E27FC236}">
                <a16:creationId xmlns:a16="http://schemas.microsoft.com/office/drawing/2014/main" id="{5F222E4D-0EE3-4B2B-9C71-41091E02DDDB}"/>
              </a:ext>
            </a:extLst>
          </p:cNvPr>
          <p:cNvPicPr>
            <a:picLocks noChangeAspect="1"/>
          </p:cNvPicPr>
          <p:nvPr/>
        </p:nvPicPr>
        <p:blipFill rotWithShape="1">
          <a:blip r:embed="rId10"/>
          <a:srcRect l="9399" r="12209" b="9237"/>
          <a:stretch/>
        </p:blipFill>
        <p:spPr>
          <a:xfrm>
            <a:off x="9596762" y="7267251"/>
            <a:ext cx="1058125" cy="1229256"/>
          </a:xfrm>
          <a:prstGeom prst="rect">
            <a:avLst/>
          </a:prstGeom>
        </p:spPr>
      </p:pic>
      <p:pic>
        <p:nvPicPr>
          <p:cNvPr id="27" name="Picture 26">
            <a:extLst>
              <a:ext uri="{FF2B5EF4-FFF2-40B4-BE49-F238E27FC236}">
                <a16:creationId xmlns:a16="http://schemas.microsoft.com/office/drawing/2014/main" id="{81E954B9-2799-4C86-839F-01138B772A49}"/>
              </a:ext>
            </a:extLst>
          </p:cNvPr>
          <p:cNvPicPr>
            <a:picLocks noChangeAspect="1"/>
          </p:cNvPicPr>
          <p:nvPr/>
        </p:nvPicPr>
        <p:blipFill rotWithShape="1">
          <a:blip r:embed="rId11"/>
          <a:srcRect l="15630" t="7885" r="17538" b="22045"/>
          <a:stretch/>
        </p:blipFill>
        <p:spPr>
          <a:xfrm>
            <a:off x="9590230" y="8583069"/>
            <a:ext cx="1057906" cy="1147972"/>
          </a:xfrm>
          <a:prstGeom prst="rect">
            <a:avLst/>
          </a:prstGeom>
        </p:spPr>
      </p:pic>
      <p:pic>
        <p:nvPicPr>
          <p:cNvPr id="28" name="Picture 27">
            <a:extLst>
              <a:ext uri="{FF2B5EF4-FFF2-40B4-BE49-F238E27FC236}">
                <a16:creationId xmlns:a16="http://schemas.microsoft.com/office/drawing/2014/main" id="{E57F42E4-C6D3-4063-947F-4864B9BE6554}"/>
              </a:ext>
            </a:extLst>
          </p:cNvPr>
          <p:cNvPicPr>
            <a:picLocks noChangeAspect="1"/>
          </p:cNvPicPr>
          <p:nvPr/>
        </p:nvPicPr>
        <p:blipFill rotWithShape="1">
          <a:blip r:embed="rId12"/>
          <a:srcRect b="16887"/>
          <a:stretch/>
        </p:blipFill>
        <p:spPr>
          <a:xfrm>
            <a:off x="9571349" y="10012029"/>
            <a:ext cx="1057906" cy="1229256"/>
          </a:xfrm>
          <a:prstGeom prst="rect">
            <a:avLst/>
          </a:prstGeom>
        </p:spPr>
      </p:pic>
      <p:pic>
        <p:nvPicPr>
          <p:cNvPr id="29" name="Picture 28">
            <a:extLst>
              <a:ext uri="{FF2B5EF4-FFF2-40B4-BE49-F238E27FC236}">
                <a16:creationId xmlns:a16="http://schemas.microsoft.com/office/drawing/2014/main" id="{E8643651-1E41-4CA5-A4E0-A14490143965}"/>
              </a:ext>
            </a:extLst>
          </p:cNvPr>
          <p:cNvPicPr>
            <a:picLocks noChangeAspect="1"/>
          </p:cNvPicPr>
          <p:nvPr/>
        </p:nvPicPr>
        <p:blipFill rotWithShape="1">
          <a:blip r:embed="rId13">
            <a:extLst>
              <a:ext uri="{BEBA8EAE-BF5A-486C-A8C5-ECC9F3942E4B}">
                <a14:imgProps xmlns:a14="http://schemas.microsoft.com/office/drawing/2010/main">
                  <a14:imgLayer r:embed="rId14">
                    <a14:imgEffect>
                      <a14:sharpenSoften amount="25000"/>
                    </a14:imgEffect>
                  </a14:imgLayer>
                </a14:imgProps>
              </a:ext>
            </a:extLst>
          </a:blip>
          <a:srcRect l="9189" t="5064" r="9406"/>
          <a:stretch/>
        </p:blipFill>
        <p:spPr>
          <a:xfrm>
            <a:off x="9556158" y="11487353"/>
            <a:ext cx="1121394" cy="1307780"/>
          </a:xfrm>
          <a:prstGeom prst="rect">
            <a:avLst/>
          </a:prstGeom>
        </p:spPr>
      </p:pic>
      <p:pic>
        <p:nvPicPr>
          <p:cNvPr id="30" name="Picture 29">
            <a:extLst>
              <a:ext uri="{FF2B5EF4-FFF2-40B4-BE49-F238E27FC236}">
                <a16:creationId xmlns:a16="http://schemas.microsoft.com/office/drawing/2014/main" id="{0F4E4672-6A32-43E6-B6C0-DA17875FC1B4}"/>
              </a:ext>
            </a:extLst>
          </p:cNvPr>
          <p:cNvPicPr>
            <a:picLocks noChangeAspect="1"/>
          </p:cNvPicPr>
          <p:nvPr/>
        </p:nvPicPr>
        <p:blipFill rotWithShape="1">
          <a:blip r:embed="rId15"/>
          <a:srcRect l="12577" r="14236" b="9744"/>
          <a:stretch/>
        </p:blipFill>
        <p:spPr>
          <a:xfrm>
            <a:off x="9556158" y="12875422"/>
            <a:ext cx="1043034" cy="1286272"/>
          </a:xfrm>
          <a:prstGeom prst="rect">
            <a:avLst/>
          </a:prstGeom>
        </p:spPr>
      </p:pic>
      <p:sp>
        <p:nvSpPr>
          <p:cNvPr id="6" name="TextBox 5">
            <a:extLst>
              <a:ext uri="{FF2B5EF4-FFF2-40B4-BE49-F238E27FC236}">
                <a16:creationId xmlns:a16="http://schemas.microsoft.com/office/drawing/2014/main" id="{330C5EB5-E9EB-4B05-A5AF-3B3413F3B37B}"/>
              </a:ext>
            </a:extLst>
          </p:cNvPr>
          <p:cNvSpPr txBox="1"/>
          <p:nvPr/>
        </p:nvSpPr>
        <p:spPr>
          <a:xfrm>
            <a:off x="511643" y="14074842"/>
            <a:ext cx="5245734" cy="1015663"/>
          </a:xfrm>
          <a:prstGeom prst="rect">
            <a:avLst/>
          </a:prstGeom>
          <a:noFill/>
        </p:spPr>
        <p:txBody>
          <a:bodyPr wrap="square" rtlCol="0">
            <a:spAutoFit/>
          </a:bodyPr>
          <a:lstStyle/>
          <a:p>
            <a:pPr eaLnBrk="1" hangingPunct="1"/>
            <a:r>
              <a:rPr lang="en-US" altLang="en-US" sz="6000" dirty="0">
                <a:solidFill>
                  <a:srgbClr val="002060"/>
                </a:solidFill>
                <a:latin typeface="Calibri" panose="020F0502020204030204" pitchFamily="34" charset="0"/>
                <a:ea typeface="Calibri" panose="020F0502020204030204" pitchFamily="34" charset="0"/>
                <a:cs typeface="Calibri" panose="020F0502020204030204" pitchFamily="34" charset="0"/>
              </a:rPr>
              <a:t>PVB Team</a:t>
            </a:r>
          </a:p>
        </p:txBody>
      </p:sp>
      <p:sp>
        <p:nvSpPr>
          <p:cNvPr id="31" name="TextBox 30">
            <a:extLst>
              <a:ext uri="{FF2B5EF4-FFF2-40B4-BE49-F238E27FC236}">
                <a16:creationId xmlns:a16="http://schemas.microsoft.com/office/drawing/2014/main" id="{984B051E-54A9-4896-8557-B9D8F76FBB2E}"/>
              </a:ext>
            </a:extLst>
          </p:cNvPr>
          <p:cNvSpPr txBox="1"/>
          <p:nvPr/>
        </p:nvSpPr>
        <p:spPr>
          <a:xfrm>
            <a:off x="565219" y="5230671"/>
            <a:ext cx="7276689" cy="1015663"/>
          </a:xfrm>
          <a:prstGeom prst="rect">
            <a:avLst/>
          </a:prstGeom>
          <a:noFill/>
        </p:spPr>
        <p:txBody>
          <a:bodyPr wrap="square" rtlCol="0">
            <a:spAutoFit/>
          </a:bodyPr>
          <a:lstStyle/>
          <a:p>
            <a:pPr eaLnBrk="1" hangingPunct="1"/>
            <a:r>
              <a:rPr lang="en-US" altLang="en-US" sz="6000" dirty="0">
                <a:solidFill>
                  <a:srgbClr val="002060"/>
                </a:solidFill>
                <a:latin typeface="Calibri" panose="020F0502020204030204" pitchFamily="34" charset="0"/>
                <a:ea typeface="Calibri" panose="020F0502020204030204" pitchFamily="34" charset="0"/>
                <a:cs typeface="Calibri" panose="020F0502020204030204" pitchFamily="34" charset="0"/>
              </a:rPr>
              <a:t>MNO-OB Team</a:t>
            </a:r>
          </a:p>
        </p:txBody>
      </p:sp>
      <p:sp>
        <p:nvSpPr>
          <p:cNvPr id="32" name="TextBox 85">
            <a:extLst>
              <a:ext uri="{FF2B5EF4-FFF2-40B4-BE49-F238E27FC236}">
                <a16:creationId xmlns:a16="http://schemas.microsoft.com/office/drawing/2014/main" id="{50323048-F96B-40AC-A69C-9411CE8E3343}"/>
              </a:ext>
            </a:extLst>
          </p:cNvPr>
          <p:cNvSpPr txBox="1">
            <a:spLocks noChangeArrowheads="1"/>
          </p:cNvSpPr>
          <p:nvPr/>
        </p:nvSpPr>
        <p:spPr bwMode="auto">
          <a:xfrm>
            <a:off x="3104968" y="15198216"/>
            <a:ext cx="5245733" cy="6370975"/>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Valerie Swiatkowski MD </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Physician Lead  AMG OB Gyn</a:t>
            </a:r>
          </a:p>
          <a:p>
            <a:pPr marL="0" indent="0" eaLnBrk="1" hangingPunct="1">
              <a:spcBef>
                <a:spcPct val="0"/>
              </a:spcBef>
              <a:buNone/>
            </a:pPr>
            <a:endPar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Kim Kocur, RNC-OB, MSN, APN </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Project Team Lead</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Perinatal Outreach Coordinator</a:t>
            </a:r>
          </a:p>
          <a:p>
            <a:pPr marL="0" indent="0" eaLnBrk="1" hangingPunct="1">
              <a:spcBef>
                <a:spcPct val="0"/>
              </a:spcBef>
              <a:buNone/>
            </a:pPr>
            <a:endPar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Tina Davis-Larkin, APN, MSN, RNC-OB</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Nurse Lead</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CPS L&amp;D</a:t>
            </a:r>
          </a:p>
          <a:p>
            <a:pPr marL="0" indent="0" eaLnBrk="1" hangingPunct="1">
              <a:spcBef>
                <a:spcPct val="0"/>
              </a:spcBef>
              <a:buNone/>
            </a:pPr>
            <a:endPar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Jennifer Doerr, MSN, RN, CPN, RNC-OB</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Manager, Labor and Delivery</a:t>
            </a:r>
          </a:p>
          <a:p>
            <a:pPr marL="0" indent="0" eaLnBrk="1" hangingPunct="1">
              <a:spcBef>
                <a:spcPct val="0"/>
              </a:spcBef>
              <a:buNone/>
            </a:pPr>
            <a:endPar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Emily </a:t>
            </a:r>
            <a:r>
              <a:rPr lang="en-US" altLang="en-US" sz="2400" b="1" dirty="0" err="1">
                <a:solidFill>
                  <a:srgbClr val="002060"/>
                </a:solidFill>
                <a:latin typeface="Calibri" panose="020F0502020204030204" pitchFamily="34" charset="0"/>
                <a:ea typeface="Calibri" panose="020F0502020204030204" pitchFamily="34" charset="0"/>
                <a:cs typeface="Calibri" panose="020F0502020204030204" pitchFamily="34" charset="0"/>
              </a:rPr>
              <a:t>Welps</a:t>
            </a: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 RN</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Team Member L&amp;D</a:t>
            </a:r>
          </a:p>
          <a:p>
            <a:pPr marL="0" indent="0" eaLnBrk="1" hangingPunct="1">
              <a:spcBef>
                <a:spcPct val="0"/>
              </a:spcBef>
              <a:buNone/>
            </a:pPr>
            <a:endParaRPr lang="en-US" altLang="en-US" sz="2400" dirty="0">
              <a:latin typeface="Calibri" panose="020F0502020204030204" pitchFamily="34" charset="0"/>
              <a:ea typeface="Calibri" panose="020F0502020204030204" pitchFamily="34" charset="0"/>
              <a:cs typeface="Calibri" panose="020F0502020204030204" pitchFamily="34" charset="0"/>
            </a:endParaRPr>
          </a:p>
        </p:txBody>
      </p:sp>
      <p:pic>
        <p:nvPicPr>
          <p:cNvPr id="34" name="Picture 33">
            <a:extLst>
              <a:ext uri="{FF2B5EF4-FFF2-40B4-BE49-F238E27FC236}">
                <a16:creationId xmlns:a16="http://schemas.microsoft.com/office/drawing/2014/main" id="{38FA5722-93FC-4AEA-ABD7-802579C5E109}"/>
              </a:ext>
            </a:extLst>
          </p:cNvPr>
          <p:cNvPicPr>
            <a:picLocks noChangeAspect="1"/>
          </p:cNvPicPr>
          <p:nvPr/>
        </p:nvPicPr>
        <p:blipFill rotWithShape="1">
          <a:blip r:embed="rId16"/>
          <a:srcRect b="3559"/>
          <a:stretch/>
        </p:blipFill>
        <p:spPr>
          <a:xfrm>
            <a:off x="1989738" y="15027910"/>
            <a:ext cx="979314" cy="1259291"/>
          </a:xfrm>
          <a:prstGeom prst="rect">
            <a:avLst/>
          </a:prstGeom>
        </p:spPr>
      </p:pic>
      <p:pic>
        <p:nvPicPr>
          <p:cNvPr id="7" name="Picture 6">
            <a:extLst>
              <a:ext uri="{FF2B5EF4-FFF2-40B4-BE49-F238E27FC236}">
                <a16:creationId xmlns:a16="http://schemas.microsoft.com/office/drawing/2014/main" id="{85A78917-A849-4A81-BBE1-42576C4AF030}"/>
              </a:ext>
            </a:extLst>
          </p:cNvPr>
          <p:cNvPicPr>
            <a:picLocks noChangeAspect="1"/>
          </p:cNvPicPr>
          <p:nvPr/>
        </p:nvPicPr>
        <p:blipFill rotWithShape="1">
          <a:blip r:embed="rId17"/>
          <a:srcRect l="7890" t="7146" r="19823" b="9660"/>
          <a:stretch/>
        </p:blipFill>
        <p:spPr>
          <a:xfrm>
            <a:off x="2018055" y="16359008"/>
            <a:ext cx="903263" cy="1085883"/>
          </a:xfrm>
          <a:prstGeom prst="rect">
            <a:avLst/>
          </a:prstGeom>
        </p:spPr>
      </p:pic>
      <p:pic>
        <p:nvPicPr>
          <p:cNvPr id="35" name="Picture 34">
            <a:extLst>
              <a:ext uri="{FF2B5EF4-FFF2-40B4-BE49-F238E27FC236}">
                <a16:creationId xmlns:a16="http://schemas.microsoft.com/office/drawing/2014/main" id="{EB8F3FE0-F9A6-4AEC-B600-28D5C6AD609F}"/>
              </a:ext>
            </a:extLst>
          </p:cNvPr>
          <p:cNvPicPr>
            <a:picLocks noChangeAspect="1"/>
          </p:cNvPicPr>
          <p:nvPr/>
        </p:nvPicPr>
        <p:blipFill rotWithShape="1">
          <a:blip r:embed="rId18"/>
          <a:srcRect l="21079" t="6951" r="23910" b="22222"/>
          <a:stretch/>
        </p:blipFill>
        <p:spPr>
          <a:xfrm>
            <a:off x="2018055" y="17618182"/>
            <a:ext cx="903264" cy="1261381"/>
          </a:xfrm>
          <a:prstGeom prst="rect">
            <a:avLst/>
          </a:prstGeom>
        </p:spPr>
      </p:pic>
      <p:pic>
        <p:nvPicPr>
          <p:cNvPr id="36" name="Picture 35">
            <a:extLst>
              <a:ext uri="{FF2B5EF4-FFF2-40B4-BE49-F238E27FC236}">
                <a16:creationId xmlns:a16="http://schemas.microsoft.com/office/drawing/2014/main" id="{6616E163-03D2-4CE8-9383-1EC4360D392D}"/>
              </a:ext>
            </a:extLst>
          </p:cNvPr>
          <p:cNvPicPr>
            <a:picLocks noChangeAspect="1"/>
          </p:cNvPicPr>
          <p:nvPr/>
        </p:nvPicPr>
        <p:blipFill rotWithShape="1">
          <a:blip r:embed="rId9"/>
          <a:srcRect l="11204" r="14291" b="21516"/>
          <a:stretch/>
        </p:blipFill>
        <p:spPr>
          <a:xfrm>
            <a:off x="1956712" y="18995472"/>
            <a:ext cx="999807" cy="1053201"/>
          </a:xfrm>
          <a:prstGeom prst="rect">
            <a:avLst/>
          </a:prstGeom>
        </p:spPr>
      </p:pic>
      <p:sp>
        <p:nvSpPr>
          <p:cNvPr id="37" name="TextBox 85">
            <a:extLst>
              <a:ext uri="{FF2B5EF4-FFF2-40B4-BE49-F238E27FC236}">
                <a16:creationId xmlns:a16="http://schemas.microsoft.com/office/drawing/2014/main" id="{5E04ABE8-4EA0-4983-8C78-0B084E40733F}"/>
              </a:ext>
            </a:extLst>
          </p:cNvPr>
          <p:cNvSpPr txBox="1">
            <a:spLocks noChangeArrowheads="1"/>
          </p:cNvSpPr>
          <p:nvPr/>
        </p:nvSpPr>
        <p:spPr bwMode="auto">
          <a:xfrm>
            <a:off x="10737524" y="15204379"/>
            <a:ext cx="7136320" cy="5632311"/>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Barbara </a:t>
            </a:r>
            <a:r>
              <a:rPr lang="en-US" altLang="en-US" sz="2400" b="1" dirty="0" err="1">
                <a:solidFill>
                  <a:srgbClr val="002060"/>
                </a:solidFill>
                <a:latin typeface="Calibri" panose="020F0502020204030204" pitchFamily="34" charset="0"/>
                <a:ea typeface="Calibri" panose="020F0502020204030204" pitchFamily="34" charset="0"/>
                <a:cs typeface="Calibri" panose="020F0502020204030204" pitchFamily="34" charset="0"/>
              </a:rPr>
              <a:t>Lubovich</a:t>
            </a: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 APRN</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Certified Nurse Midwife Perinatology</a:t>
            </a:r>
          </a:p>
          <a:p>
            <a:pPr marL="0" indent="0" eaLnBrk="1" hangingPunct="1">
              <a:spcBef>
                <a:spcPct val="0"/>
              </a:spcBef>
              <a:buNone/>
            </a:pPr>
            <a:endPar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Dawn Doran RN </a:t>
            </a:r>
            <a:endPar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Team Member L&amp;D</a:t>
            </a:r>
          </a:p>
          <a:p>
            <a:pPr marL="0" indent="0" eaLnBrk="1" hangingPunct="1">
              <a:spcBef>
                <a:spcPct val="0"/>
              </a:spcBef>
              <a:buNone/>
            </a:pPr>
            <a:endPar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Cathy </a:t>
            </a:r>
            <a:r>
              <a:rPr lang="en-US" altLang="en-US" sz="2400" b="1" dirty="0" err="1">
                <a:solidFill>
                  <a:srgbClr val="002060"/>
                </a:solidFill>
                <a:latin typeface="Calibri" panose="020F0502020204030204" pitchFamily="34" charset="0"/>
                <a:ea typeface="Calibri" panose="020F0502020204030204" pitchFamily="34" charset="0"/>
                <a:cs typeface="Calibri" panose="020F0502020204030204" pitchFamily="34" charset="0"/>
              </a:rPr>
              <a:t>Crivelone</a:t>
            </a: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 RN </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Team Member L&amp;D</a:t>
            </a:r>
          </a:p>
          <a:p>
            <a:pPr marL="0" indent="0" eaLnBrk="1" hangingPunct="1">
              <a:spcBef>
                <a:spcPct val="0"/>
              </a:spcBef>
              <a:buNone/>
            </a:pPr>
            <a:endPar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Hazel Canavan, RNC</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ACM L&amp;D</a:t>
            </a:r>
          </a:p>
          <a:p>
            <a:pPr marL="0" indent="0" eaLnBrk="1" hangingPunct="1">
              <a:spcBef>
                <a:spcPct val="0"/>
              </a:spcBef>
              <a:buNone/>
            </a:pPr>
            <a:endPar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Lindsay </a:t>
            </a:r>
            <a:r>
              <a:rPr lang="en-US" altLang="en-US" sz="2400" b="1" dirty="0" err="1">
                <a:solidFill>
                  <a:srgbClr val="002060"/>
                </a:solidFill>
                <a:latin typeface="Calibri" panose="020F0502020204030204" pitchFamily="34" charset="0"/>
                <a:ea typeface="Calibri" panose="020F0502020204030204" pitchFamily="34" charset="0"/>
                <a:cs typeface="Calibri" panose="020F0502020204030204" pitchFamily="34" charset="0"/>
              </a:rPr>
              <a:t>Brauneis</a:t>
            </a:r>
            <a:r>
              <a:rPr lang="en-US" alt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 RN </a:t>
            </a:r>
          </a:p>
          <a:p>
            <a:pPr marL="0" indent="0" eaLnBrk="1" hangingPunct="1">
              <a:spcBef>
                <a:spcPct val="0"/>
              </a:spcBef>
              <a:buNone/>
            </a:pPr>
            <a:r>
              <a:rPr lang="en-US" alt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Team Member L&amp;D</a:t>
            </a:r>
          </a:p>
        </p:txBody>
      </p:sp>
      <p:pic>
        <p:nvPicPr>
          <p:cNvPr id="38" name="Picture 37">
            <a:extLst>
              <a:ext uri="{FF2B5EF4-FFF2-40B4-BE49-F238E27FC236}">
                <a16:creationId xmlns:a16="http://schemas.microsoft.com/office/drawing/2014/main" id="{2B0990FA-48AF-4E2B-B06E-ABABB6D45019}"/>
              </a:ext>
            </a:extLst>
          </p:cNvPr>
          <p:cNvPicPr>
            <a:picLocks noChangeAspect="1"/>
          </p:cNvPicPr>
          <p:nvPr/>
        </p:nvPicPr>
        <p:blipFill>
          <a:blip r:embed="rId19"/>
          <a:stretch>
            <a:fillRect/>
          </a:stretch>
        </p:blipFill>
        <p:spPr>
          <a:xfrm>
            <a:off x="9481784" y="14966583"/>
            <a:ext cx="1183912" cy="1183912"/>
          </a:xfrm>
          <a:prstGeom prst="rect">
            <a:avLst/>
          </a:prstGeom>
        </p:spPr>
      </p:pic>
      <p:pic>
        <p:nvPicPr>
          <p:cNvPr id="39" name="Picture 38">
            <a:extLst>
              <a:ext uri="{FF2B5EF4-FFF2-40B4-BE49-F238E27FC236}">
                <a16:creationId xmlns:a16="http://schemas.microsoft.com/office/drawing/2014/main" id="{F2F46211-8C6E-4C70-BF90-64282F95D82F}"/>
              </a:ext>
            </a:extLst>
          </p:cNvPr>
          <p:cNvPicPr>
            <a:picLocks noChangeAspect="1"/>
          </p:cNvPicPr>
          <p:nvPr/>
        </p:nvPicPr>
        <p:blipFill rotWithShape="1">
          <a:blip r:embed="rId20">
            <a:extLst>
              <a:ext uri="{BEBA8EAE-BF5A-486C-A8C5-ECC9F3942E4B}">
                <a14:imgProps xmlns:a14="http://schemas.microsoft.com/office/drawing/2010/main">
                  <a14:imgLayer r:embed="rId21">
                    <a14:imgEffect>
                      <a14:brightnessContrast bright="40000"/>
                    </a14:imgEffect>
                  </a14:imgLayer>
                </a14:imgProps>
              </a:ext>
            </a:extLst>
          </a:blip>
          <a:srcRect l="12377" t="9631" r="17630"/>
          <a:stretch/>
        </p:blipFill>
        <p:spPr>
          <a:xfrm>
            <a:off x="9634815" y="16235633"/>
            <a:ext cx="982023" cy="1313493"/>
          </a:xfrm>
          <a:prstGeom prst="rect">
            <a:avLst/>
          </a:prstGeom>
        </p:spPr>
      </p:pic>
      <p:pic>
        <p:nvPicPr>
          <p:cNvPr id="40" name="Picture 39">
            <a:extLst>
              <a:ext uri="{FF2B5EF4-FFF2-40B4-BE49-F238E27FC236}">
                <a16:creationId xmlns:a16="http://schemas.microsoft.com/office/drawing/2014/main" id="{02CA68F3-E27B-46BE-BA61-4E4D1E90E0C1}"/>
              </a:ext>
            </a:extLst>
          </p:cNvPr>
          <p:cNvPicPr>
            <a:picLocks noChangeAspect="1"/>
          </p:cNvPicPr>
          <p:nvPr/>
        </p:nvPicPr>
        <p:blipFill rotWithShape="1">
          <a:blip r:embed="rId22"/>
          <a:srcRect l="8627" t="12475" r="15590" b="12749"/>
          <a:stretch/>
        </p:blipFill>
        <p:spPr>
          <a:xfrm>
            <a:off x="9544302" y="17618182"/>
            <a:ext cx="1071730" cy="1057475"/>
          </a:xfrm>
          <a:prstGeom prst="rect">
            <a:avLst/>
          </a:prstGeom>
        </p:spPr>
      </p:pic>
      <p:pic>
        <p:nvPicPr>
          <p:cNvPr id="41" name="Picture 40">
            <a:extLst>
              <a:ext uri="{FF2B5EF4-FFF2-40B4-BE49-F238E27FC236}">
                <a16:creationId xmlns:a16="http://schemas.microsoft.com/office/drawing/2014/main" id="{7B50F9F8-E35E-449C-9007-7F3ABB391E33}"/>
              </a:ext>
            </a:extLst>
          </p:cNvPr>
          <p:cNvPicPr>
            <a:picLocks noChangeAspect="1"/>
          </p:cNvPicPr>
          <p:nvPr/>
        </p:nvPicPr>
        <p:blipFill rotWithShape="1">
          <a:blip r:embed="rId23"/>
          <a:srcRect l="11003" t="6320" r="11474"/>
          <a:stretch/>
        </p:blipFill>
        <p:spPr>
          <a:xfrm>
            <a:off x="9640626" y="18762219"/>
            <a:ext cx="970399" cy="1172663"/>
          </a:xfrm>
          <a:prstGeom prst="rect">
            <a:avLst/>
          </a:prstGeom>
        </p:spPr>
      </p:pic>
      <p:pic>
        <p:nvPicPr>
          <p:cNvPr id="42" name="Picture 41">
            <a:extLst>
              <a:ext uri="{FF2B5EF4-FFF2-40B4-BE49-F238E27FC236}">
                <a16:creationId xmlns:a16="http://schemas.microsoft.com/office/drawing/2014/main" id="{1866C8E0-225C-4A93-A95E-EFC332C7A2D3}"/>
              </a:ext>
            </a:extLst>
          </p:cNvPr>
          <p:cNvPicPr>
            <a:picLocks noChangeAspect="1"/>
          </p:cNvPicPr>
          <p:nvPr/>
        </p:nvPicPr>
        <p:blipFill>
          <a:blip r:embed="rId24"/>
          <a:stretch>
            <a:fillRect/>
          </a:stretch>
        </p:blipFill>
        <p:spPr>
          <a:xfrm>
            <a:off x="9540115" y="20007298"/>
            <a:ext cx="1158135" cy="1158135"/>
          </a:xfrm>
          <a:prstGeom prst="rect">
            <a:avLst/>
          </a:prstGeom>
        </p:spPr>
      </p:pic>
      <p:pic>
        <p:nvPicPr>
          <p:cNvPr id="1028" name="Picture 4">
            <a:extLst>
              <a:ext uri="{FF2B5EF4-FFF2-40B4-BE49-F238E27FC236}">
                <a16:creationId xmlns:a16="http://schemas.microsoft.com/office/drawing/2014/main" id="{B6717728-93D9-4127-A5E7-A57E01F6F95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7822" y="1068298"/>
            <a:ext cx="11688177" cy="17451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E97B76A-199E-40E4-89F0-28BC0A1C872C}"/>
              </a:ext>
            </a:extLst>
          </p:cNvPr>
          <p:cNvPicPr>
            <a:picLocks noChangeAspect="1"/>
          </p:cNvPicPr>
          <p:nvPr/>
        </p:nvPicPr>
        <p:blipFill rotWithShape="1">
          <a:blip r:embed="rId26"/>
          <a:srcRect l="12440" t="13483" r="18342" b="5256"/>
          <a:stretch/>
        </p:blipFill>
        <p:spPr>
          <a:xfrm>
            <a:off x="34338126" y="9267775"/>
            <a:ext cx="8218282" cy="5426984"/>
          </a:xfrm>
          <a:prstGeom prst="rect">
            <a:avLst/>
          </a:prstGeom>
        </p:spPr>
      </p:pic>
      <p:pic>
        <p:nvPicPr>
          <p:cNvPr id="8" name="Picture 7">
            <a:extLst>
              <a:ext uri="{FF2B5EF4-FFF2-40B4-BE49-F238E27FC236}">
                <a16:creationId xmlns:a16="http://schemas.microsoft.com/office/drawing/2014/main" id="{AA62A8B0-4BF0-47AB-8719-5886FE475EC3}"/>
              </a:ext>
            </a:extLst>
          </p:cNvPr>
          <p:cNvPicPr>
            <a:picLocks noChangeAspect="1"/>
          </p:cNvPicPr>
          <p:nvPr/>
        </p:nvPicPr>
        <p:blipFill rotWithShape="1">
          <a:blip r:embed="rId27"/>
          <a:srcRect l="20182" t="16960" r="26667" b="19462"/>
          <a:stretch/>
        </p:blipFill>
        <p:spPr>
          <a:xfrm>
            <a:off x="42645474" y="14773431"/>
            <a:ext cx="8096949" cy="5448110"/>
          </a:xfrm>
          <a:prstGeom prst="rect">
            <a:avLst/>
          </a:prstGeom>
        </p:spPr>
      </p:pic>
      <p:pic>
        <p:nvPicPr>
          <p:cNvPr id="9" name="Picture 8">
            <a:extLst>
              <a:ext uri="{FF2B5EF4-FFF2-40B4-BE49-F238E27FC236}">
                <a16:creationId xmlns:a16="http://schemas.microsoft.com/office/drawing/2014/main" id="{61F6484F-7823-4730-85A8-DAFA664DF5E4}"/>
              </a:ext>
            </a:extLst>
          </p:cNvPr>
          <p:cNvPicPr>
            <a:picLocks noChangeAspect="1"/>
          </p:cNvPicPr>
          <p:nvPr/>
        </p:nvPicPr>
        <p:blipFill rotWithShape="1">
          <a:blip r:embed="rId28"/>
          <a:srcRect l="12631" t="14721" r="17896" b="4250"/>
          <a:stretch/>
        </p:blipFill>
        <p:spPr>
          <a:xfrm>
            <a:off x="34316376" y="14773431"/>
            <a:ext cx="8254865" cy="5415618"/>
          </a:xfrm>
          <a:prstGeom prst="rect">
            <a:avLst/>
          </a:prstGeom>
        </p:spPr>
      </p:pic>
      <p:pic>
        <p:nvPicPr>
          <p:cNvPr id="10" name="Picture 9">
            <a:extLst>
              <a:ext uri="{FF2B5EF4-FFF2-40B4-BE49-F238E27FC236}">
                <a16:creationId xmlns:a16="http://schemas.microsoft.com/office/drawing/2014/main" id="{9C9BBC6C-115E-43D0-AF5A-5DAD08917FF2}"/>
              </a:ext>
            </a:extLst>
          </p:cNvPr>
          <p:cNvPicPr>
            <a:picLocks noChangeAspect="1"/>
          </p:cNvPicPr>
          <p:nvPr/>
        </p:nvPicPr>
        <p:blipFill rotWithShape="1">
          <a:blip r:embed="rId29"/>
          <a:srcRect l="14200" t="13770" r="18541" b="5890"/>
          <a:stretch/>
        </p:blipFill>
        <p:spPr>
          <a:xfrm>
            <a:off x="42683574" y="9258149"/>
            <a:ext cx="7913967" cy="5317282"/>
          </a:xfrm>
          <a:prstGeom prst="rect">
            <a:avLst/>
          </a:prstGeom>
        </p:spPr>
      </p:pic>
      <p:sp>
        <p:nvSpPr>
          <p:cNvPr id="43" name="TextBox 85">
            <a:extLst>
              <a:ext uri="{FF2B5EF4-FFF2-40B4-BE49-F238E27FC236}">
                <a16:creationId xmlns:a16="http://schemas.microsoft.com/office/drawing/2014/main" id="{08585F4B-A359-4AC7-AB52-751E7AA89CE7}"/>
              </a:ext>
            </a:extLst>
          </p:cNvPr>
          <p:cNvSpPr txBox="1">
            <a:spLocks noChangeArrowheads="1"/>
          </p:cNvSpPr>
          <p:nvPr/>
        </p:nvSpPr>
        <p:spPr bwMode="auto">
          <a:xfrm>
            <a:off x="17712286" y="5531048"/>
            <a:ext cx="15965158" cy="4185761"/>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Sustainability Plan</a:t>
            </a:r>
          </a:p>
          <a:p>
            <a:pPr eaLnBrk="1" hangingPunct="1">
              <a:spcBef>
                <a:spcPct val="0"/>
              </a:spcBef>
            </a:pPr>
            <a:r>
              <a:rPr lang="en-US" alt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SUD/OUD screenings documented</a:t>
            </a:r>
          </a:p>
          <a:p>
            <a:pPr eaLnBrk="1" hangingPunct="1">
              <a:spcBef>
                <a:spcPct val="0"/>
              </a:spcBef>
            </a:pPr>
            <a:r>
              <a:rPr lang="en-US" alt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MAT by discharge</a:t>
            </a:r>
          </a:p>
          <a:p>
            <a:pPr eaLnBrk="1" hangingPunct="1">
              <a:spcBef>
                <a:spcPct val="0"/>
              </a:spcBef>
            </a:pPr>
            <a:r>
              <a:rPr lang="en-US" alt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Linkage to BH counseling by discharge</a:t>
            </a:r>
          </a:p>
          <a:p>
            <a:pPr eaLnBrk="1" hangingPunct="1">
              <a:spcBef>
                <a:spcPct val="0"/>
              </a:spcBef>
            </a:pPr>
            <a:r>
              <a:rPr lang="en-US" alt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Narcan counseling/prescription </a:t>
            </a:r>
          </a:p>
          <a:p>
            <a:pPr eaLnBrk="1" hangingPunct="1">
              <a:spcBef>
                <a:spcPct val="0"/>
              </a:spcBef>
            </a:pPr>
            <a:r>
              <a:rPr lang="en-US" alt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Hep-C screening prenatally or by discharge</a:t>
            </a:r>
          </a:p>
        </p:txBody>
      </p:sp>
      <p:sp>
        <p:nvSpPr>
          <p:cNvPr id="44" name="TextBox 85">
            <a:extLst>
              <a:ext uri="{FF2B5EF4-FFF2-40B4-BE49-F238E27FC236}">
                <a16:creationId xmlns:a16="http://schemas.microsoft.com/office/drawing/2014/main" id="{7CE2A58A-B1A8-41B8-9856-14DABF39D20A}"/>
              </a:ext>
            </a:extLst>
          </p:cNvPr>
          <p:cNvSpPr txBox="1">
            <a:spLocks noChangeArrowheads="1"/>
          </p:cNvSpPr>
          <p:nvPr/>
        </p:nvSpPr>
        <p:spPr bwMode="auto">
          <a:xfrm>
            <a:off x="17721959" y="23540219"/>
            <a:ext cx="15311973" cy="12311063"/>
          </a:xfrm>
          <a:prstGeom prst="rect">
            <a:avLst/>
          </a:prstGeom>
          <a:noFill/>
          <a:ln>
            <a:noFill/>
          </a:ln>
        </p:spPr>
        <p:txBody>
          <a:bodyPr wrap="square">
            <a:spAutoFit/>
          </a:bodyPr>
          <a:lstStyle>
            <a:lvl1pPr marL="457200" indent="-457200">
              <a:spcBef>
                <a:spcPct val="20000"/>
              </a:spcBef>
              <a:buChar char="•"/>
              <a:defRPr sz="13600">
                <a:solidFill>
                  <a:schemeClr val="tx1"/>
                </a:solidFill>
                <a:latin typeface="Times New Roman" panose="02020603050405020304" pitchFamily="18" charset="0"/>
              </a:defRPr>
            </a:lvl1pPr>
            <a:lvl2pPr marL="457200" indent="-1219200">
              <a:spcBef>
                <a:spcPct val="20000"/>
              </a:spcBef>
              <a:buChar char="–"/>
              <a:defRPr sz="11900">
                <a:solidFill>
                  <a:schemeClr val="tx1"/>
                </a:solidFill>
                <a:latin typeface="Times New Roman" panose="02020603050405020304" pitchFamily="18" charset="0"/>
              </a:defRPr>
            </a:lvl2pPr>
            <a:lvl3pPr marL="914400" indent="-974725">
              <a:spcBef>
                <a:spcPct val="20000"/>
              </a:spcBef>
              <a:buChar char="•"/>
              <a:defRPr sz="10200">
                <a:solidFill>
                  <a:schemeClr val="tx1"/>
                </a:solidFill>
                <a:latin typeface="Times New Roman" panose="02020603050405020304" pitchFamily="18" charset="0"/>
              </a:defRPr>
            </a:lvl3pPr>
            <a:lvl4pPr marL="1371600" indent="-974725">
              <a:spcBef>
                <a:spcPct val="20000"/>
              </a:spcBef>
              <a:buChar char="–"/>
              <a:defRPr sz="8500">
                <a:solidFill>
                  <a:schemeClr val="tx1"/>
                </a:solidFill>
                <a:latin typeface="Times New Roman" panose="02020603050405020304" pitchFamily="18" charset="0"/>
              </a:defRPr>
            </a:lvl4pPr>
            <a:lvl5pPr marL="1828800" indent="-974725">
              <a:spcBef>
                <a:spcPct val="20000"/>
              </a:spcBef>
              <a:buChar char="»"/>
              <a:defRPr sz="8500">
                <a:solidFill>
                  <a:schemeClr val="tx1"/>
                </a:solidFill>
                <a:latin typeface="Times New Roman" panose="02020603050405020304" pitchFamily="18" charset="0"/>
              </a:defRPr>
            </a:lvl5pPr>
            <a:lvl6pPr indent="-974725" eaLnBrk="0" fontAlgn="base" hangingPunct="0">
              <a:spcBef>
                <a:spcPct val="20000"/>
              </a:spcBef>
              <a:spcAft>
                <a:spcPct val="0"/>
              </a:spcAft>
              <a:buChar char="»"/>
              <a:defRPr sz="8500">
                <a:solidFill>
                  <a:schemeClr val="tx1"/>
                </a:solidFill>
                <a:latin typeface="Times New Roman" panose="02020603050405020304" pitchFamily="18" charset="0"/>
              </a:defRPr>
            </a:lvl6pPr>
            <a:lvl7pPr indent="-974725" eaLnBrk="0" fontAlgn="base" hangingPunct="0">
              <a:spcBef>
                <a:spcPct val="20000"/>
              </a:spcBef>
              <a:spcAft>
                <a:spcPct val="0"/>
              </a:spcAft>
              <a:buChar char="»"/>
              <a:defRPr sz="8500">
                <a:solidFill>
                  <a:schemeClr val="tx1"/>
                </a:solidFill>
                <a:latin typeface="Times New Roman" panose="02020603050405020304" pitchFamily="18" charset="0"/>
              </a:defRPr>
            </a:lvl7pPr>
            <a:lvl8pPr indent="-974725" eaLnBrk="0" fontAlgn="base" hangingPunct="0">
              <a:spcBef>
                <a:spcPct val="20000"/>
              </a:spcBef>
              <a:spcAft>
                <a:spcPct val="0"/>
              </a:spcAft>
              <a:buChar char="»"/>
              <a:defRPr sz="8500">
                <a:solidFill>
                  <a:schemeClr val="tx1"/>
                </a:solidFill>
                <a:latin typeface="Times New Roman" panose="02020603050405020304" pitchFamily="18" charset="0"/>
              </a:defRPr>
            </a:lvl8pPr>
            <a:lvl9pPr indent="-974725" eaLnBrk="0" fontAlgn="base" hangingPunct="0">
              <a:spcBef>
                <a:spcPct val="20000"/>
              </a:spcBef>
              <a:spcAft>
                <a:spcPct val="0"/>
              </a:spcAft>
              <a:buChar char="»"/>
              <a:defRPr sz="8500">
                <a:solidFill>
                  <a:schemeClr val="tx1"/>
                </a:solidFill>
                <a:latin typeface="Times New Roman" panose="02020603050405020304" pitchFamily="18" charset="0"/>
              </a:defRPr>
            </a:lvl9pPr>
          </a:lstStyle>
          <a:p>
            <a:pPr marL="0" indent="0" eaLnBrk="1" hangingPunct="1">
              <a:spcBef>
                <a:spcPct val="0"/>
              </a:spcBef>
              <a:buNone/>
            </a:pPr>
            <a:r>
              <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rPr>
              <a:t>Strategies for improving Narcan counseling &amp; prenatal screening.</a:t>
            </a: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pPr>
            <a:r>
              <a:rPr lang="en-US" alt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Engage OB providers to screen all patients at prenatal visits</a:t>
            </a:r>
          </a:p>
          <a:p>
            <a:pPr eaLnBrk="1" hangingPunct="1">
              <a:spcBef>
                <a:spcPct val="0"/>
              </a:spcBef>
            </a:pPr>
            <a:r>
              <a:rPr lang="en-US" alt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Ensure all MNO patients have consult to BH specialist</a:t>
            </a:r>
          </a:p>
          <a:p>
            <a:pPr eaLnBrk="1" hangingPunct="1">
              <a:spcBef>
                <a:spcPct val="0"/>
              </a:spcBef>
            </a:pPr>
            <a:r>
              <a:rPr lang="en-US" alt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MNO patients reviewed at staff huddles every shift to assure protocol adherence including Narcan counseling</a:t>
            </a:r>
          </a:p>
          <a:p>
            <a:pPr eaLnBrk="1" hangingPunct="1">
              <a:spcBef>
                <a:spcPct val="0"/>
              </a:spcBef>
            </a:pPr>
            <a:r>
              <a:rPr lang="en-US" alt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Currently recruiting a provider champion</a:t>
            </a: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eaLnBrk="1" hangingPunct="1">
              <a:spcBef>
                <a:spcPct val="0"/>
              </a:spcBef>
              <a:buNone/>
            </a:pPr>
            <a:endParaRPr lang="en-US" altLang="en-US" sz="6600"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41860124-A926-4738-AF4D-8190435F49C2}"/>
              </a:ext>
            </a:extLst>
          </p:cNvPr>
          <p:cNvPicPr>
            <a:picLocks noChangeAspect="1"/>
          </p:cNvPicPr>
          <p:nvPr/>
        </p:nvPicPr>
        <p:blipFill rotWithShape="1">
          <a:blip r:embed="rId30"/>
          <a:srcRect l="12226" t="14721" r="18174" b="6222"/>
          <a:stretch/>
        </p:blipFill>
        <p:spPr>
          <a:xfrm>
            <a:off x="25528556" y="11494700"/>
            <a:ext cx="8209424" cy="5245184"/>
          </a:xfrm>
          <a:prstGeom prst="rect">
            <a:avLst/>
          </a:prstGeom>
        </p:spPr>
      </p:pic>
      <p:pic>
        <p:nvPicPr>
          <p:cNvPr id="12" name="Picture 11">
            <a:extLst>
              <a:ext uri="{FF2B5EF4-FFF2-40B4-BE49-F238E27FC236}">
                <a16:creationId xmlns:a16="http://schemas.microsoft.com/office/drawing/2014/main" id="{6BB6DE52-8FE1-4E2A-9F32-98DD697F8002}"/>
              </a:ext>
            </a:extLst>
          </p:cNvPr>
          <p:cNvPicPr>
            <a:picLocks noChangeAspect="1"/>
          </p:cNvPicPr>
          <p:nvPr/>
        </p:nvPicPr>
        <p:blipFill rotWithShape="1">
          <a:blip r:embed="rId31"/>
          <a:srcRect l="13021" t="14240" r="18174" b="6221"/>
          <a:stretch/>
        </p:blipFill>
        <p:spPr>
          <a:xfrm>
            <a:off x="17398876" y="11483184"/>
            <a:ext cx="7979070" cy="5188332"/>
          </a:xfrm>
          <a:prstGeom prst="rect">
            <a:avLst/>
          </a:prstGeom>
        </p:spPr>
      </p:pic>
      <p:pic>
        <p:nvPicPr>
          <p:cNvPr id="13" name="Picture 12">
            <a:extLst>
              <a:ext uri="{FF2B5EF4-FFF2-40B4-BE49-F238E27FC236}">
                <a16:creationId xmlns:a16="http://schemas.microsoft.com/office/drawing/2014/main" id="{6998994C-42F0-4D1F-87C9-4949EF707C73}"/>
              </a:ext>
            </a:extLst>
          </p:cNvPr>
          <p:cNvPicPr>
            <a:picLocks noChangeAspect="1"/>
          </p:cNvPicPr>
          <p:nvPr/>
        </p:nvPicPr>
        <p:blipFill rotWithShape="1">
          <a:blip r:embed="rId32"/>
          <a:srcRect l="13710" t="14133" r="18811" b="6688"/>
          <a:stretch/>
        </p:blipFill>
        <p:spPr>
          <a:xfrm>
            <a:off x="17422363" y="17367086"/>
            <a:ext cx="8092907" cy="5341580"/>
          </a:xfrm>
          <a:prstGeom prst="rect">
            <a:avLst/>
          </a:prstGeom>
        </p:spPr>
      </p:pic>
      <p:pic>
        <p:nvPicPr>
          <p:cNvPr id="17" name="Picture 16">
            <a:extLst>
              <a:ext uri="{FF2B5EF4-FFF2-40B4-BE49-F238E27FC236}">
                <a16:creationId xmlns:a16="http://schemas.microsoft.com/office/drawing/2014/main" id="{161FA274-55EF-43ED-9020-E9367D12BDB8}"/>
              </a:ext>
            </a:extLst>
          </p:cNvPr>
          <p:cNvPicPr>
            <a:picLocks noChangeAspect="1"/>
          </p:cNvPicPr>
          <p:nvPr/>
        </p:nvPicPr>
        <p:blipFill rotWithShape="1">
          <a:blip r:embed="rId33"/>
          <a:srcRect l="13609" t="13737" r="18751" b="6387"/>
          <a:stretch/>
        </p:blipFill>
        <p:spPr>
          <a:xfrm>
            <a:off x="25697313" y="17307893"/>
            <a:ext cx="8041481" cy="5341581"/>
          </a:xfrm>
          <a:prstGeom prst="rect">
            <a:avLst/>
          </a:prstGeom>
        </p:spPr>
      </p:pic>
      <p:sp>
        <p:nvSpPr>
          <p:cNvPr id="15" name="Rectangle 14">
            <a:extLst>
              <a:ext uri="{FF2B5EF4-FFF2-40B4-BE49-F238E27FC236}">
                <a16:creationId xmlns:a16="http://schemas.microsoft.com/office/drawing/2014/main" id="{7977FAA5-0A0A-4AE5-948B-46A923F242D5}"/>
              </a:ext>
            </a:extLst>
          </p:cNvPr>
          <p:cNvSpPr/>
          <p:nvPr/>
        </p:nvSpPr>
        <p:spPr>
          <a:xfrm>
            <a:off x="1104918" y="23207738"/>
            <a:ext cx="14602269" cy="3570208"/>
          </a:xfrm>
          <a:prstGeom prst="rect">
            <a:avLst/>
          </a:prstGeom>
        </p:spPr>
        <p:txBody>
          <a:bodyPr wrap="square">
            <a:spAutoFit/>
          </a:bodyPr>
          <a:lstStyle/>
          <a:p>
            <a:pPr>
              <a:spcBef>
                <a:spcPts val="0"/>
              </a:spcBef>
              <a:spcAft>
                <a:spcPts val="0"/>
              </a:spcAft>
            </a:pPr>
            <a:r>
              <a:rPr lang="en-US" sz="6600" dirty="0">
                <a:solidFill>
                  <a:srgbClr val="002060"/>
                </a:solidFill>
                <a:latin typeface="Calibri" panose="020F0502020204030204" pitchFamily="34" charset="0"/>
                <a:cs typeface="Calibri" panose="020F0502020204030204" pitchFamily="34" charset="0"/>
              </a:rPr>
              <a:t>BE Goals:</a:t>
            </a:r>
          </a:p>
          <a:p>
            <a:pPr>
              <a:spcBef>
                <a:spcPts val="0"/>
              </a:spcBef>
              <a:spcAft>
                <a:spcPts val="0"/>
              </a:spcAft>
              <a:buFont typeface="Arial" panose="020B0604020202020204" pitchFamily="34" charset="0"/>
              <a:buChar char="•"/>
            </a:pPr>
            <a:r>
              <a:rPr lang="en-US" sz="4000" dirty="0">
                <a:solidFill>
                  <a:srgbClr val="002060"/>
                </a:solidFill>
                <a:latin typeface="Calibri" panose="020F0502020204030204" pitchFamily="34" charset="0"/>
                <a:cs typeface="Calibri" panose="020F0502020204030204" pitchFamily="34" charset="0"/>
              </a:rPr>
              <a:t>Perform baseline equity needs assessment to identify areas of change and improvement.</a:t>
            </a:r>
          </a:p>
          <a:p>
            <a:pPr>
              <a:spcBef>
                <a:spcPts val="0"/>
              </a:spcBef>
              <a:spcAft>
                <a:spcPts val="0"/>
              </a:spcAft>
              <a:buFont typeface="Arial" panose="020B0604020202020204" pitchFamily="34" charset="0"/>
              <a:buChar char="•"/>
            </a:pPr>
            <a:r>
              <a:rPr lang="en-US" sz="4000" dirty="0">
                <a:solidFill>
                  <a:srgbClr val="002060"/>
                </a:solidFill>
                <a:latin typeface="Calibri" panose="020F0502020204030204" pitchFamily="34" charset="0"/>
                <a:cs typeface="Calibri" panose="020F0502020204030204" pitchFamily="34" charset="0"/>
              </a:rPr>
              <a:t>Educate health care providers about inequities in maternal and infant outcomes.</a:t>
            </a:r>
            <a:endParaRPr lang="en-US" sz="4000" dirty="0">
              <a:solidFill>
                <a:srgbClr val="002060"/>
              </a:solidFill>
              <a:effectLst/>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90A0BD52-8148-41B6-A0C6-FF1B1A880BC1}"/>
              </a:ext>
            </a:extLst>
          </p:cNvPr>
          <p:cNvSpPr/>
          <p:nvPr/>
        </p:nvSpPr>
        <p:spPr>
          <a:xfrm>
            <a:off x="35060021" y="6151789"/>
            <a:ext cx="15562476" cy="3029997"/>
          </a:xfrm>
          <a:prstGeom prst="rect">
            <a:avLst/>
          </a:prstGeom>
        </p:spPr>
        <p:txBody>
          <a:bodyPr wrap="square">
            <a:spAutoFit/>
          </a:bodyPr>
          <a:lstStyle/>
          <a:p>
            <a:pPr marL="0" marR="0">
              <a:lnSpc>
                <a:spcPct val="107000"/>
              </a:lnSpc>
              <a:spcBef>
                <a:spcPts val="0"/>
              </a:spcBef>
              <a:spcAft>
                <a:spcPts val="800"/>
              </a:spcAft>
            </a:pPr>
            <a:r>
              <a:rPr lang="en-US" sz="3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data presented is current through March. We have not implemented any MD or nursing education up to this point. We expect improvement in all areas as the initiative progresses. Our initial focus will be on labor dystocia and failed induction as they are the areas that have the most opportunity for improvement. We plan to concentrate on one area at a time, beginning with labor dystocia.</a:t>
            </a:r>
            <a:endParaRPr lang="en-US" sz="3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6" name="Table 45">
            <a:extLst>
              <a:ext uri="{FF2B5EF4-FFF2-40B4-BE49-F238E27FC236}">
                <a16:creationId xmlns:a16="http://schemas.microsoft.com/office/drawing/2014/main" id="{C92C0BDB-D5D4-4AFC-A6B1-15AA2EE59936}"/>
              </a:ext>
            </a:extLst>
          </p:cNvPr>
          <p:cNvGraphicFramePr>
            <a:graphicFrameLocks noGrp="1"/>
          </p:cNvGraphicFramePr>
          <p:nvPr>
            <p:extLst>
              <p:ext uri="{D42A27DB-BD31-4B8C-83A1-F6EECF244321}">
                <p14:modId xmlns:p14="http://schemas.microsoft.com/office/powerpoint/2010/main" val="2135689511"/>
              </p:ext>
            </p:extLst>
          </p:nvPr>
        </p:nvGraphicFramePr>
        <p:xfrm>
          <a:off x="34316376" y="21389416"/>
          <a:ext cx="16404686" cy="10978383"/>
        </p:xfrm>
        <a:graphic>
          <a:graphicData uri="http://schemas.openxmlformats.org/drawingml/2006/table">
            <a:tbl>
              <a:tblPr firstRow="1" firstCol="1" bandRow="1"/>
              <a:tblGrid>
                <a:gridCol w="4760852">
                  <a:extLst>
                    <a:ext uri="{9D8B030D-6E8A-4147-A177-3AD203B41FA5}">
                      <a16:colId xmlns:a16="http://schemas.microsoft.com/office/drawing/2014/main" val="1401518654"/>
                    </a:ext>
                  </a:extLst>
                </a:gridCol>
                <a:gridCol w="6831928">
                  <a:extLst>
                    <a:ext uri="{9D8B030D-6E8A-4147-A177-3AD203B41FA5}">
                      <a16:colId xmlns:a16="http://schemas.microsoft.com/office/drawing/2014/main" val="4226070525"/>
                    </a:ext>
                  </a:extLst>
                </a:gridCol>
                <a:gridCol w="4811906">
                  <a:extLst>
                    <a:ext uri="{9D8B030D-6E8A-4147-A177-3AD203B41FA5}">
                      <a16:colId xmlns:a16="http://schemas.microsoft.com/office/drawing/2014/main" val="2474947453"/>
                    </a:ext>
                  </a:extLst>
                </a:gridCol>
              </a:tblGrid>
              <a:tr h="499018">
                <a:tc>
                  <a:txBody>
                    <a:bodyPr/>
                    <a:lstStyle/>
                    <a:p>
                      <a:pPr marL="0" marR="0" algn="ctr">
                        <a:lnSpc>
                          <a:spcPct val="100000"/>
                        </a:lnSpc>
                        <a:spcBef>
                          <a:spcPts val="0"/>
                        </a:spcBef>
                        <a:spcAft>
                          <a:spcPts val="0"/>
                        </a:spcAft>
                      </a:pPr>
                      <a:r>
                        <a:rPr lang="en-US" sz="285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30-Day</a:t>
                      </a:r>
                      <a:endParaRPr lang="en-US" sz="285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5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60-Day</a:t>
                      </a:r>
                      <a:endPar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5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90-Day</a:t>
                      </a:r>
                      <a:endParaRPr lang="en-US" sz="285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6306716"/>
                  </a:ext>
                </a:extLst>
              </a:tr>
              <a:tr h="10479365">
                <a:tc>
                  <a:txBody>
                    <a:bodyPr/>
                    <a:lstStyle/>
                    <a:p>
                      <a:pPr marL="342900" marR="0" lvl="0" indent="-342900">
                        <a:lnSpc>
                          <a:spcPct val="100000"/>
                        </a:lnSpc>
                        <a:spcBef>
                          <a:spcPts val="0"/>
                        </a:spcBef>
                        <a:spcAft>
                          <a:spcPts val="0"/>
                        </a:spcAft>
                        <a:buFont typeface="Symbol" panose="05050102010706020507" pitchFamily="18" charset="2"/>
                        <a:buChar char=""/>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Plan for culture survey</a:t>
                      </a:r>
                    </a:p>
                    <a:p>
                      <a:pPr marL="742950" marR="0" lvl="1" indent="-285750">
                        <a:lnSpc>
                          <a:spcPct val="100000"/>
                        </a:lnSpc>
                        <a:spcBef>
                          <a:spcPts val="0"/>
                        </a:spcBef>
                        <a:spcAft>
                          <a:spcPts val="0"/>
                        </a:spcAft>
                        <a:buFont typeface="Courier New" panose="02070309020205020404" pitchFamily="49" charset="0"/>
                        <a:buChar char="o"/>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Subcommittee created</a:t>
                      </a:r>
                    </a:p>
                    <a:p>
                      <a:pPr marL="685800" marR="0">
                        <a:lnSpc>
                          <a:spcPct val="100000"/>
                        </a:lnSpc>
                        <a:spcBef>
                          <a:spcPts val="0"/>
                        </a:spcBef>
                        <a:spcAft>
                          <a:spcPts val="0"/>
                        </a:spcAft>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0000"/>
                        </a:lnSpc>
                        <a:spcBef>
                          <a:spcPts val="0"/>
                        </a:spcBef>
                        <a:spcAft>
                          <a:spcPts val="0"/>
                        </a:spcAft>
                        <a:buFont typeface="Symbol" panose="05050102010706020507" pitchFamily="18" charset="2"/>
                        <a:buChar char=""/>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Poster created for L&amp;D nursing skills day</a:t>
                      </a:r>
                    </a:p>
                    <a:p>
                      <a:pPr marL="742950" marR="0" lvl="1" indent="-285750">
                        <a:lnSpc>
                          <a:spcPct val="100000"/>
                        </a:lnSpc>
                        <a:spcBef>
                          <a:spcPts val="0"/>
                        </a:spcBef>
                        <a:spcAft>
                          <a:spcPts val="0"/>
                        </a:spcAft>
                        <a:buFont typeface="Courier New" panose="02070309020205020404" pitchFamily="49" charset="0"/>
                        <a:buChar char="o"/>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Labor positions</a:t>
                      </a:r>
                    </a:p>
                    <a:p>
                      <a:pPr marL="742950" marR="0" lvl="1" indent="-285750">
                        <a:lnSpc>
                          <a:spcPct val="100000"/>
                        </a:lnSpc>
                        <a:spcBef>
                          <a:spcPts val="0"/>
                        </a:spcBef>
                        <a:spcAft>
                          <a:spcPts val="0"/>
                        </a:spcAft>
                        <a:buFont typeface="Courier New" panose="02070309020205020404" pitchFamily="49" charset="0"/>
                        <a:buChar char="o"/>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QR code for labor Culture survey</a:t>
                      </a:r>
                    </a:p>
                    <a:p>
                      <a:pPr marL="742950" marR="0" lvl="1" indent="-285750">
                        <a:lnSpc>
                          <a:spcPct val="100000"/>
                        </a:lnSpc>
                        <a:spcBef>
                          <a:spcPts val="0"/>
                        </a:spcBef>
                        <a:spcAft>
                          <a:spcPts val="0"/>
                        </a:spcAft>
                        <a:buFont typeface="Courier New" panose="02070309020205020404" pitchFamily="49" charset="0"/>
                        <a:buChar char="o"/>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ACOG/SMFM Guidelines</a:t>
                      </a:r>
                    </a:p>
                    <a:p>
                      <a:pPr marL="742950" marR="0" lvl="1" indent="-285750">
                        <a:lnSpc>
                          <a:spcPct val="100000"/>
                        </a:lnSpc>
                        <a:spcBef>
                          <a:spcPts val="0"/>
                        </a:spcBef>
                        <a:spcAft>
                          <a:spcPts val="0"/>
                        </a:spcAft>
                        <a:buFont typeface="Courier New" panose="02070309020205020404" pitchFamily="49" charset="0"/>
                        <a:buChar char="o"/>
                      </a:pPr>
                      <a:endPar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Participation in system wide committees for PVB: </a:t>
                      </a:r>
                    </a:p>
                    <a:p>
                      <a:pPr marL="742950" marR="0" lvl="1" indent="-285750">
                        <a:lnSpc>
                          <a:spcPct val="100000"/>
                        </a:lnSpc>
                        <a:spcBef>
                          <a:spcPts val="0"/>
                        </a:spcBef>
                        <a:spcAft>
                          <a:spcPts val="0"/>
                        </a:spcAft>
                        <a:buFont typeface="Courier New" panose="02070309020205020404" pitchFamily="49" charset="0"/>
                        <a:buChar char="o"/>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MD Education-</a:t>
                      </a:r>
                      <a:r>
                        <a:rPr lang="en-US" sz="285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V.Swiatkowski</a:t>
                      </a: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MD</a:t>
                      </a:r>
                    </a:p>
                    <a:p>
                      <a:pPr marL="742950" marR="0" lvl="1" indent="-285750">
                        <a:lnSpc>
                          <a:spcPct val="100000"/>
                        </a:lnSpc>
                        <a:spcBef>
                          <a:spcPts val="0"/>
                        </a:spcBef>
                        <a:spcAft>
                          <a:spcPts val="0"/>
                        </a:spcAft>
                        <a:buFont typeface="Courier New" panose="02070309020205020404" pitchFamily="49" charset="0"/>
                        <a:buChar char="o"/>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Patient Education-</a:t>
                      </a:r>
                      <a:r>
                        <a:rPr lang="en-US" sz="285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K.Kocur</a:t>
                      </a: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RN &amp; Tina Davis Larkin</a:t>
                      </a:r>
                      <a:r>
                        <a:rPr lang="en-US" sz="285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APN</a:t>
                      </a:r>
                      <a:endPar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pPr>
                      <a:endPar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Education for committee on chart audits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Kick-off Presentation of data and education regarding purpose and plan for PVB initiative at OB MD meeting, including use of C-section checklist and huddle 5/3/2021</a:t>
                      </a:r>
                    </a:p>
                    <a:p>
                      <a:pPr marL="0" marR="0">
                        <a:lnSpc>
                          <a:spcPct val="100000"/>
                        </a:lnSpc>
                        <a:spcBef>
                          <a:spcPts val="0"/>
                        </a:spcBef>
                        <a:spcAft>
                          <a:spcPts val="0"/>
                        </a:spcAft>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0000"/>
                        </a:lnSpc>
                        <a:spcBef>
                          <a:spcPts val="0"/>
                        </a:spcBef>
                        <a:spcAft>
                          <a:spcPts val="0"/>
                        </a:spcAft>
                        <a:buFont typeface="Symbol" panose="05050102010706020507" pitchFamily="18" charset="2"/>
                        <a:buChar char=""/>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Individual NTSV rates sent to all MD’s and displayed with range within the department.</a:t>
                      </a:r>
                    </a:p>
                    <a:p>
                      <a:pPr marL="228600" marR="0">
                        <a:lnSpc>
                          <a:spcPct val="100000"/>
                        </a:lnSpc>
                        <a:spcBef>
                          <a:spcPts val="0"/>
                        </a:spcBef>
                        <a:spcAft>
                          <a:spcPts val="0"/>
                        </a:spcAft>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0000"/>
                        </a:lnSpc>
                        <a:spcBef>
                          <a:spcPts val="0"/>
                        </a:spcBef>
                        <a:spcAft>
                          <a:spcPts val="0"/>
                        </a:spcAft>
                        <a:buFont typeface="Symbol" panose="05050102010706020507" pitchFamily="18" charset="2"/>
                        <a:buChar char=""/>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Algorithm regarding decision tree for proceeding to C-section for labor dystocia, failed induction and FHR issues sent to all OB MD’s</a:t>
                      </a:r>
                    </a:p>
                    <a:p>
                      <a:pPr marL="0" marR="0">
                        <a:lnSpc>
                          <a:spcPct val="100000"/>
                        </a:lnSpc>
                        <a:spcBef>
                          <a:spcPts val="0"/>
                        </a:spcBef>
                        <a:spcAft>
                          <a:spcPts val="0"/>
                        </a:spcAft>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0000"/>
                        </a:lnSpc>
                        <a:spcBef>
                          <a:spcPts val="0"/>
                        </a:spcBef>
                        <a:spcAft>
                          <a:spcPts val="0"/>
                        </a:spcAft>
                        <a:buFont typeface="Symbol" panose="05050102010706020507" pitchFamily="18" charset="2"/>
                        <a:buChar char=""/>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Initiation of C-section checklist-customized for Christ Medical Center 5/10/2021</a:t>
                      </a:r>
                    </a:p>
                    <a:p>
                      <a:pPr marL="0" marR="0">
                        <a:lnSpc>
                          <a:spcPct val="100000"/>
                        </a:lnSpc>
                        <a:spcBef>
                          <a:spcPts val="0"/>
                        </a:spcBef>
                        <a:spcAft>
                          <a:spcPts val="0"/>
                        </a:spcAft>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0000"/>
                        </a:lnSpc>
                        <a:spcBef>
                          <a:spcPts val="0"/>
                        </a:spcBef>
                        <a:spcAft>
                          <a:spcPts val="0"/>
                        </a:spcAft>
                        <a:buFont typeface="Symbol" panose="05050102010706020507" pitchFamily="18" charset="2"/>
                        <a:buChar char=""/>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Signage, e-mails, and verbal reminders to complete culture survey</a:t>
                      </a:r>
                    </a:p>
                    <a:p>
                      <a:pPr marL="228600" marR="0">
                        <a:lnSpc>
                          <a:spcPct val="100000"/>
                        </a:lnSpc>
                        <a:spcBef>
                          <a:spcPts val="0"/>
                        </a:spcBef>
                        <a:spcAft>
                          <a:spcPts val="0"/>
                        </a:spcAft>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0000"/>
                        </a:lnSpc>
                        <a:spcBef>
                          <a:spcPts val="0"/>
                        </a:spcBef>
                        <a:spcAft>
                          <a:spcPts val="0"/>
                        </a:spcAft>
                        <a:buFont typeface="Symbol" panose="05050102010706020507" pitchFamily="18" charset="2"/>
                        <a:buChar char=""/>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Development of class content on methods/positioning to promote vaginal birth for L&amp;D RN’s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Development of further education on ACOG and SMFM guidelines for MD’s</a:t>
                      </a:r>
                    </a:p>
                    <a:p>
                      <a:pPr marL="0" marR="0">
                        <a:lnSpc>
                          <a:spcPct val="100000"/>
                        </a:lnSpc>
                        <a:spcBef>
                          <a:spcPts val="0"/>
                        </a:spcBef>
                        <a:spcAft>
                          <a:spcPts val="0"/>
                        </a:spcAft>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0000"/>
                        </a:lnSpc>
                        <a:spcBef>
                          <a:spcPts val="0"/>
                        </a:spcBef>
                        <a:spcAft>
                          <a:spcPts val="0"/>
                        </a:spcAft>
                        <a:buFont typeface="Symbol" panose="05050102010706020507" pitchFamily="18" charset="2"/>
                        <a:buChar char=""/>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Implementation of educational content for RN’s in L&amp;D</a:t>
                      </a:r>
                    </a:p>
                    <a:p>
                      <a:pPr marL="228600" marR="0">
                        <a:lnSpc>
                          <a:spcPct val="100000"/>
                        </a:lnSpc>
                        <a:spcBef>
                          <a:spcPts val="0"/>
                        </a:spcBef>
                        <a:spcAft>
                          <a:spcPts val="0"/>
                        </a:spcAft>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0000"/>
                        </a:lnSpc>
                        <a:spcBef>
                          <a:spcPts val="0"/>
                        </a:spcBef>
                        <a:spcAft>
                          <a:spcPts val="0"/>
                        </a:spcAft>
                        <a:buFont typeface="Symbol" panose="05050102010706020507" pitchFamily="18" charset="2"/>
                        <a:buChar char=""/>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Continued analysis of PVB targeting specific issues to focus education</a:t>
                      </a:r>
                    </a:p>
                    <a:p>
                      <a:pPr marL="228600" marR="0">
                        <a:lnSpc>
                          <a:spcPct val="100000"/>
                        </a:lnSpc>
                        <a:spcBef>
                          <a:spcPts val="0"/>
                        </a:spcBef>
                        <a:spcAft>
                          <a:spcPts val="0"/>
                        </a:spcAft>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0000"/>
                        </a:lnSpc>
                        <a:spcBef>
                          <a:spcPts val="0"/>
                        </a:spcBef>
                        <a:spcAft>
                          <a:spcPts val="0"/>
                        </a:spcAft>
                        <a:buFont typeface="Symbol" panose="05050102010706020507" pitchFamily="18" charset="2"/>
                        <a:buChar char=""/>
                      </a:pPr>
                      <a:r>
                        <a:rPr lang="en-US" sz="28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Working with system on revising induction policy and development of intermittent auscultation policy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340485"/>
                  </a:ext>
                </a:extLst>
              </a:tr>
            </a:tbl>
          </a:graphicData>
        </a:graphic>
      </p:graphicFrame>
      <p:sp>
        <p:nvSpPr>
          <p:cNvPr id="47" name="TextBox 46">
            <a:extLst>
              <a:ext uri="{FF2B5EF4-FFF2-40B4-BE49-F238E27FC236}">
                <a16:creationId xmlns:a16="http://schemas.microsoft.com/office/drawing/2014/main" id="{D7D95931-7D13-4E66-BCC7-C33AD7BB7D3E}"/>
              </a:ext>
            </a:extLst>
          </p:cNvPr>
          <p:cNvSpPr txBox="1"/>
          <p:nvPr/>
        </p:nvSpPr>
        <p:spPr>
          <a:xfrm>
            <a:off x="34316376" y="20317793"/>
            <a:ext cx="15685291" cy="1015663"/>
          </a:xfrm>
          <a:prstGeom prst="rect">
            <a:avLst/>
          </a:prstGeom>
          <a:noFill/>
        </p:spPr>
        <p:txBody>
          <a:bodyPr wrap="square" rtlCol="0">
            <a:spAutoFit/>
          </a:bodyPr>
          <a:lstStyle/>
          <a:p>
            <a:r>
              <a:rPr lang="en-US" sz="6000" dirty="0">
                <a:solidFill>
                  <a:srgbClr val="002060"/>
                </a:solidFill>
                <a:latin typeface="Calibri" panose="020F0502020204030204" pitchFamily="34" charset="0"/>
                <a:cs typeface="Calibri" panose="020F0502020204030204" pitchFamily="34" charset="0"/>
              </a:rPr>
              <a:t>30/60/90 day plans</a:t>
            </a:r>
          </a:p>
        </p:txBody>
      </p:sp>
      <p:pic>
        <p:nvPicPr>
          <p:cNvPr id="25" name="Picture 24">
            <a:extLst>
              <a:ext uri="{FF2B5EF4-FFF2-40B4-BE49-F238E27FC236}">
                <a16:creationId xmlns:a16="http://schemas.microsoft.com/office/drawing/2014/main" id="{F60B891D-B1B8-45DB-8E55-1D8EF7F75A9C}"/>
              </a:ext>
            </a:extLst>
          </p:cNvPr>
          <p:cNvPicPr>
            <a:picLocks noChangeAspect="1"/>
          </p:cNvPicPr>
          <p:nvPr/>
        </p:nvPicPr>
        <p:blipFill rotWithShape="1">
          <a:blip r:embed="rId34"/>
          <a:srcRect l="6929" t="9183" r="6085" b="8896"/>
          <a:stretch/>
        </p:blipFill>
        <p:spPr>
          <a:xfrm>
            <a:off x="2030294" y="20105646"/>
            <a:ext cx="878783" cy="1074827"/>
          </a:xfrm>
          <a:prstGeom prst="rect">
            <a:avLst/>
          </a:prstGeom>
        </p:spPr>
      </p:pic>
      <p:pic>
        <p:nvPicPr>
          <p:cNvPr id="45" name="Picture 44">
            <a:extLst>
              <a:ext uri="{FF2B5EF4-FFF2-40B4-BE49-F238E27FC236}">
                <a16:creationId xmlns:a16="http://schemas.microsoft.com/office/drawing/2014/main" id="{4CC797D6-8A1F-40CD-AA22-E8A23488E15E}"/>
              </a:ext>
            </a:extLst>
          </p:cNvPr>
          <p:cNvPicPr>
            <a:picLocks noChangeAspect="1"/>
          </p:cNvPicPr>
          <p:nvPr/>
        </p:nvPicPr>
        <p:blipFill rotWithShape="1">
          <a:blip r:embed="rId35"/>
          <a:srcRect l="12913" t="7207" r="14237" b="23572"/>
          <a:stretch/>
        </p:blipFill>
        <p:spPr>
          <a:xfrm>
            <a:off x="1927229" y="13066678"/>
            <a:ext cx="1029290" cy="1117724"/>
          </a:xfrm>
          <a:prstGeom prst="rect">
            <a:avLst/>
          </a:prstGeom>
        </p:spPr>
      </p:pic>
    </p:spTree>
  </p:cSld>
  <p:clrMapOvr>
    <a:masterClrMapping/>
  </p:clrMapOvr>
</p:sld>
</file>

<file path=ppt/theme/theme1.xml><?xml version="1.0" encoding="utf-8"?>
<a:theme xmlns:a="http://schemas.openxmlformats.org/drawingml/2006/main" name="GG Bridge">
  <a:themeElements>
    <a:clrScheme name="GG Bri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G Bri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G Brid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G Brid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G Brid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G Brid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G Brid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G Brid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G Brid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Data\Microsoft\Templates\GG Bridge.pot</Template>
  <TotalTime>15958</TotalTime>
  <Words>645</Words>
  <Application>Microsoft Office PowerPoint</Application>
  <PresentationFormat>Custom</PresentationFormat>
  <Paragraphs>135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Courier New</vt:lpstr>
      <vt:lpstr>Symbol</vt:lpstr>
      <vt:lpstr>Times New Roman</vt:lpstr>
      <vt:lpstr>GG Bridge</vt:lpstr>
      <vt:lpstr>PowerPoint Presentation</vt:lpstr>
    </vt:vector>
  </TitlesOfParts>
  <Company>SFVAMC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 Varosy, M.D</dc:creator>
  <cp:lastModifiedBy>Candos, Jill</cp:lastModifiedBy>
  <cp:revision>305</cp:revision>
  <cp:lastPrinted>2002-09-26T20:21:33Z</cp:lastPrinted>
  <dcterms:created xsi:type="dcterms:W3CDTF">2002-04-02T23:37:14Z</dcterms:created>
  <dcterms:modified xsi:type="dcterms:W3CDTF">2021-05-11T19:38:07Z</dcterms:modified>
</cp:coreProperties>
</file>